
<file path=[Content_Types].xml><?xml version="1.0" encoding="utf-8"?>
<Types xmlns="http://schemas.openxmlformats.org/package/2006/content-types">
  <Default Extension="xml" ContentType="application/xml"/>
  <Default Extension="wmf" ContentType="image/x-wmf"/>
  <Default Extension="jpeg" ContentType="image/jpeg"/>
  <Default Extension="rels" ContentType="application/vnd.openxmlformats-package.relationships+xml"/>
  <Default Extension="emf" ContentType="image/x-emf"/>
  <Default Extension="vml" ContentType="application/vnd.openxmlformats-officedocument.vmlDrawing"/>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embeddings/oleObject1.bin" ContentType="application/vnd.openxmlformats-officedocument.oleObject"/>
  <Override PartName="/ppt/embeddings/oleObject2.bin" ContentType="application/vnd.openxmlformats-officedocument.oleObject"/>
  <Override PartName="/ppt/embeddings/oleObject3.bin" ContentType="application/vnd.openxmlformats-officedocument.oleObject"/>
  <Override PartName="/ppt/embeddings/oleObject4.bin" ContentType="application/vnd.openxmlformats-officedocument.oleObject"/>
  <Override PartName="/ppt/slideLayouts/slideLayout2.xml" ContentType="application/vnd.openxmlformats-officedocument.presentationml.slideLayout+xml"/>
  <Override PartName="/ppt/theme/theme2.xml" ContentType="application/vnd.openxmlformats-officedocument.theme+xml"/>
  <Override PartName="/ppt/embeddings/oleObject5.bin" ContentType="application/vnd.openxmlformats-officedocument.oleObject"/>
  <Override PartName="/ppt/embeddings/oleObject6.bin" ContentType="application/vnd.openxmlformats-officedocument.oleObject"/>
  <Override PartName="/ppt/embeddings/oleObject7.bin" ContentType="application/vnd.openxmlformats-officedocument.oleObject"/>
  <Override PartName="/ppt/embeddings/oleObject8.bin" ContentType="application/vnd.openxmlformats-officedocument.oleObject"/>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3" r:id="rId2"/>
  </p:sldMasterIdLst>
  <p:notesMasterIdLst>
    <p:notesMasterId r:id="rId4"/>
  </p:notesMasterIdLst>
  <p:handoutMasterIdLst>
    <p:handoutMasterId r:id="rId5"/>
  </p:handoutMasterIdLst>
  <p:sldIdLst>
    <p:sldId id="256" r:id="rId3"/>
  </p:sldIdLst>
  <p:sldSz cx="30275213" cy="42803763"/>
  <p:notesSz cx="6858000" cy="9144000"/>
  <p:defaultTextStyle>
    <a:defPPr>
      <a:defRPr lang="en-US"/>
    </a:defPPr>
    <a:lvl1pPr marL="0" algn="l" defTabSz="4298410" rtl="0" eaLnBrk="1" latinLnBrk="0" hangingPunct="1">
      <a:defRPr sz="8500" kern="1200">
        <a:solidFill>
          <a:schemeClr val="tx1"/>
        </a:solidFill>
        <a:latin typeface="+mn-lt"/>
        <a:ea typeface="+mn-ea"/>
        <a:cs typeface="+mn-cs"/>
      </a:defRPr>
    </a:lvl1pPr>
    <a:lvl2pPr marL="2149205" algn="l" defTabSz="4298410" rtl="0" eaLnBrk="1" latinLnBrk="0" hangingPunct="1">
      <a:defRPr sz="8500" kern="1200">
        <a:solidFill>
          <a:schemeClr val="tx1"/>
        </a:solidFill>
        <a:latin typeface="+mn-lt"/>
        <a:ea typeface="+mn-ea"/>
        <a:cs typeface="+mn-cs"/>
      </a:defRPr>
    </a:lvl2pPr>
    <a:lvl3pPr marL="4298410" algn="l" defTabSz="4298410" rtl="0" eaLnBrk="1" latinLnBrk="0" hangingPunct="1">
      <a:defRPr sz="8500" kern="1200">
        <a:solidFill>
          <a:schemeClr val="tx1"/>
        </a:solidFill>
        <a:latin typeface="+mn-lt"/>
        <a:ea typeface="+mn-ea"/>
        <a:cs typeface="+mn-cs"/>
      </a:defRPr>
    </a:lvl3pPr>
    <a:lvl4pPr marL="6447613" algn="l" defTabSz="4298410" rtl="0" eaLnBrk="1" latinLnBrk="0" hangingPunct="1">
      <a:defRPr sz="8500" kern="1200">
        <a:solidFill>
          <a:schemeClr val="tx1"/>
        </a:solidFill>
        <a:latin typeface="+mn-lt"/>
        <a:ea typeface="+mn-ea"/>
        <a:cs typeface="+mn-cs"/>
      </a:defRPr>
    </a:lvl4pPr>
    <a:lvl5pPr marL="8596817" algn="l" defTabSz="4298410" rtl="0" eaLnBrk="1" latinLnBrk="0" hangingPunct="1">
      <a:defRPr sz="8500" kern="1200">
        <a:solidFill>
          <a:schemeClr val="tx1"/>
        </a:solidFill>
        <a:latin typeface="+mn-lt"/>
        <a:ea typeface="+mn-ea"/>
        <a:cs typeface="+mn-cs"/>
      </a:defRPr>
    </a:lvl5pPr>
    <a:lvl6pPr marL="10746023" algn="l" defTabSz="4298410" rtl="0" eaLnBrk="1" latinLnBrk="0" hangingPunct="1">
      <a:defRPr sz="8500" kern="1200">
        <a:solidFill>
          <a:schemeClr val="tx1"/>
        </a:solidFill>
        <a:latin typeface="+mn-lt"/>
        <a:ea typeface="+mn-ea"/>
        <a:cs typeface="+mn-cs"/>
      </a:defRPr>
    </a:lvl6pPr>
    <a:lvl7pPr marL="12895229" algn="l" defTabSz="4298410" rtl="0" eaLnBrk="1" latinLnBrk="0" hangingPunct="1">
      <a:defRPr sz="8500" kern="1200">
        <a:solidFill>
          <a:schemeClr val="tx1"/>
        </a:solidFill>
        <a:latin typeface="+mn-lt"/>
        <a:ea typeface="+mn-ea"/>
        <a:cs typeface="+mn-cs"/>
      </a:defRPr>
    </a:lvl7pPr>
    <a:lvl8pPr marL="15044432" algn="l" defTabSz="4298410" rtl="0" eaLnBrk="1" latinLnBrk="0" hangingPunct="1">
      <a:defRPr sz="8500" kern="1200">
        <a:solidFill>
          <a:schemeClr val="tx1"/>
        </a:solidFill>
        <a:latin typeface="+mn-lt"/>
        <a:ea typeface="+mn-ea"/>
        <a:cs typeface="+mn-cs"/>
      </a:defRPr>
    </a:lvl8pPr>
    <a:lvl9pPr marL="17193637" algn="l" defTabSz="4298410" rtl="0" eaLnBrk="1" latinLnBrk="0" hangingPunct="1">
      <a:defRPr sz="85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4316">
          <p15:clr>
            <a:srgbClr val="A4A3A4"/>
          </p15:clr>
        </p15:guide>
        <p15:guide id="2" orient="horz" pos="375">
          <p15:clr>
            <a:srgbClr val="A4A3A4"/>
          </p15:clr>
        </p15:guide>
        <p15:guide id="3" orient="horz" pos="26214">
          <p15:clr>
            <a:srgbClr val="A4A3A4"/>
          </p15:clr>
        </p15:guide>
        <p15:guide id="4" orient="horz">
          <p15:clr>
            <a:srgbClr val="A4A3A4"/>
          </p15:clr>
        </p15:guide>
        <p15:guide id="5" pos="401">
          <p15:clr>
            <a:srgbClr val="A4A3A4"/>
          </p15:clr>
        </p15:guide>
        <p15:guide id="6" pos="18672">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3F5FA"/>
    <a:srgbClr val="CDD2DE"/>
    <a:srgbClr val="E3E9E5"/>
    <a:srgbClr val="EAEAE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658" autoAdjust="0"/>
    <p:restoredTop sz="94701" autoAdjust="0"/>
  </p:normalViewPr>
  <p:slideViewPr>
    <p:cSldViewPr snapToGrid="0" snapToObjects="1" showGuides="1">
      <p:cViewPr>
        <p:scale>
          <a:sx n="50" d="100"/>
          <a:sy n="50" d="100"/>
        </p:scale>
        <p:origin x="-464" y="256"/>
      </p:cViewPr>
      <p:guideLst>
        <p:guide orient="horz" pos="4316"/>
        <p:guide orient="horz" pos="375"/>
        <p:guide orient="horz" pos="26214"/>
        <p:guide orient="horz"/>
        <p:guide pos="401"/>
        <p:guide pos="1867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showGuides="1">
      <p:cViewPr varScale="1">
        <p:scale>
          <a:sx n="83" d="100"/>
          <a:sy n="83" d="100"/>
        </p:scale>
        <p:origin x="-2730"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1.xml"/><Relationship Id="rId4" Type="http://schemas.openxmlformats.org/officeDocument/2006/relationships/notesMaster" Target="notesMasters/notesMaster1.xml"/><Relationship Id="rId5" Type="http://schemas.openxmlformats.org/officeDocument/2006/relationships/handoutMaster" Target="handoutMasters/handoutMaster1.xml"/><Relationship Id="rId6" Type="http://schemas.openxmlformats.org/officeDocument/2006/relationships/printerSettings" Target="printerSettings/printerSettings1.bin"/><Relationship Id="rId7" Type="http://schemas.openxmlformats.org/officeDocument/2006/relationships/commentAuthors" Target="commentAuthors.xml"/><Relationship Id="rId8" Type="http://schemas.openxmlformats.org/officeDocument/2006/relationships/presProps" Target="presProps.xml"/><Relationship Id="rId9" Type="http://schemas.openxmlformats.org/officeDocument/2006/relationships/viewProps" Target="viewProps.xml"/><Relationship Id="rId10" Type="http://schemas.openxmlformats.org/officeDocument/2006/relationships/theme" Target="theme/theme1.xml"/><Relationship Id="rId11"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Master" Target="slideMasters/slideMaster2.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4" Type="http://schemas.openxmlformats.org/officeDocument/2006/relationships/image" Target="../media/image4.wmf"/><Relationship Id="rId1" Type="http://schemas.openxmlformats.org/officeDocument/2006/relationships/image" Target="../media/image1.wmf"/><Relationship Id="rId2"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3.wmf"/><Relationship Id="rId4" Type="http://schemas.openxmlformats.org/officeDocument/2006/relationships/image" Target="../media/image4.wmf"/><Relationship Id="rId1" Type="http://schemas.openxmlformats.org/officeDocument/2006/relationships/image" Target="../media/image1.wmf"/><Relationship Id="rId2" Type="http://schemas.openxmlformats.org/officeDocument/2006/relationships/image" Target="../media/image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58C5BC-9A70-462C-B28D-9600239EAC64}" type="datetimeFigureOut">
              <a:rPr lang="en-US" smtClean="0"/>
              <a:pPr/>
              <a:t>9/12/15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C131B7-05CA-4AEE-9267-6D0ED4DC84F3}" type="slidenum">
              <a:rPr lang="en-US" smtClean="0"/>
              <a:pPr/>
              <a:t>‹#›</a:t>
            </a:fld>
            <a:endParaRPr lang="en-US"/>
          </a:p>
        </p:txBody>
      </p:sp>
    </p:spTree>
    <p:extLst>
      <p:ext uri="{BB962C8B-B14F-4D97-AF65-F5344CB8AC3E}">
        <p14:creationId xmlns:p14="http://schemas.microsoft.com/office/powerpoint/2010/main" val="263911355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9/12/15</a:t>
            </a:fld>
            <a:endParaRPr lang="en-US" dirty="0"/>
          </a:p>
        </p:txBody>
      </p:sp>
      <p:sp>
        <p:nvSpPr>
          <p:cNvPr id="4" name="Slide Image Placeholder 3"/>
          <p:cNvSpPr>
            <a:spLocks noGrp="1" noRot="1" noChangeAspect="1"/>
          </p:cNvSpPr>
          <p:nvPr>
            <p:ph type="sldImg" idx="2"/>
          </p:nvPr>
        </p:nvSpPr>
        <p:spPr>
          <a:xfrm>
            <a:off x="2216150" y="685800"/>
            <a:ext cx="24257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3109100856"/>
      </p:ext>
    </p:extLst>
  </p:cSld>
  <p:clrMap bg1="lt1" tx1="dk1" bg2="lt2" tx2="dk2" accent1="accent1" accent2="accent2" accent3="accent3" accent4="accent4" accent5="accent5" accent6="accent6" hlink="hlink" folHlink="folHlink"/>
  <p:notesStyle>
    <a:lvl1pPr marL="0" algn="l" defTabSz="4298410" rtl="0" eaLnBrk="1" latinLnBrk="0" hangingPunct="1">
      <a:defRPr sz="5800" kern="1200">
        <a:solidFill>
          <a:schemeClr val="tx1"/>
        </a:solidFill>
        <a:latin typeface="+mn-lt"/>
        <a:ea typeface="+mn-ea"/>
        <a:cs typeface="+mn-cs"/>
      </a:defRPr>
    </a:lvl1pPr>
    <a:lvl2pPr marL="2149205" algn="l" defTabSz="4298410" rtl="0" eaLnBrk="1" latinLnBrk="0" hangingPunct="1">
      <a:defRPr sz="5800" kern="1200">
        <a:solidFill>
          <a:schemeClr val="tx1"/>
        </a:solidFill>
        <a:latin typeface="+mn-lt"/>
        <a:ea typeface="+mn-ea"/>
        <a:cs typeface="+mn-cs"/>
      </a:defRPr>
    </a:lvl2pPr>
    <a:lvl3pPr marL="4298410" algn="l" defTabSz="4298410" rtl="0" eaLnBrk="1" latinLnBrk="0" hangingPunct="1">
      <a:defRPr sz="5800" kern="1200">
        <a:solidFill>
          <a:schemeClr val="tx1"/>
        </a:solidFill>
        <a:latin typeface="+mn-lt"/>
        <a:ea typeface="+mn-ea"/>
        <a:cs typeface="+mn-cs"/>
      </a:defRPr>
    </a:lvl3pPr>
    <a:lvl4pPr marL="6447613" algn="l" defTabSz="4298410" rtl="0" eaLnBrk="1" latinLnBrk="0" hangingPunct="1">
      <a:defRPr sz="5800" kern="1200">
        <a:solidFill>
          <a:schemeClr val="tx1"/>
        </a:solidFill>
        <a:latin typeface="+mn-lt"/>
        <a:ea typeface="+mn-ea"/>
        <a:cs typeface="+mn-cs"/>
      </a:defRPr>
    </a:lvl4pPr>
    <a:lvl5pPr marL="8596817" algn="l" defTabSz="4298410" rtl="0" eaLnBrk="1" latinLnBrk="0" hangingPunct="1">
      <a:defRPr sz="5800" kern="1200">
        <a:solidFill>
          <a:schemeClr val="tx1"/>
        </a:solidFill>
        <a:latin typeface="+mn-lt"/>
        <a:ea typeface="+mn-ea"/>
        <a:cs typeface="+mn-cs"/>
      </a:defRPr>
    </a:lvl5pPr>
    <a:lvl6pPr marL="10746023" algn="l" defTabSz="4298410" rtl="0" eaLnBrk="1" latinLnBrk="0" hangingPunct="1">
      <a:defRPr sz="5800" kern="1200">
        <a:solidFill>
          <a:schemeClr val="tx1"/>
        </a:solidFill>
        <a:latin typeface="+mn-lt"/>
        <a:ea typeface="+mn-ea"/>
        <a:cs typeface="+mn-cs"/>
      </a:defRPr>
    </a:lvl6pPr>
    <a:lvl7pPr marL="12895229" algn="l" defTabSz="4298410" rtl="0" eaLnBrk="1" latinLnBrk="0" hangingPunct="1">
      <a:defRPr sz="5800" kern="1200">
        <a:solidFill>
          <a:schemeClr val="tx1"/>
        </a:solidFill>
        <a:latin typeface="+mn-lt"/>
        <a:ea typeface="+mn-ea"/>
        <a:cs typeface="+mn-cs"/>
      </a:defRPr>
    </a:lvl7pPr>
    <a:lvl8pPr marL="15044432" algn="l" defTabSz="4298410" rtl="0" eaLnBrk="1" latinLnBrk="0" hangingPunct="1">
      <a:defRPr sz="5800" kern="1200">
        <a:solidFill>
          <a:schemeClr val="tx1"/>
        </a:solidFill>
        <a:latin typeface="+mn-lt"/>
        <a:ea typeface="+mn-ea"/>
        <a:cs typeface="+mn-cs"/>
      </a:defRPr>
    </a:lvl8pPr>
    <a:lvl9pPr marL="17193637" algn="l" defTabSz="4298410" rtl="0" eaLnBrk="1" latinLnBrk="0" hangingPunct="1">
      <a:defRPr sz="5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6A1A87D-CAF7-4BDC-A0D3-C0DBEDE81619}" type="slidenum">
              <a:rPr lang="en-US" smtClean="0"/>
              <a:pPr/>
              <a:t>1</a:t>
            </a:fld>
            <a:endParaRPr lang="en-US" dirty="0"/>
          </a:p>
        </p:txBody>
      </p:sp>
    </p:spTree>
    <p:extLst>
      <p:ext uri="{BB962C8B-B14F-4D97-AF65-F5344CB8AC3E}">
        <p14:creationId xmlns:p14="http://schemas.microsoft.com/office/powerpoint/2010/main" val="8076602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623691" y="7585962"/>
            <a:ext cx="14299153" cy="897605"/>
          </a:xfrm>
          <a:prstGeom prst="rect">
            <a:avLst/>
          </a:prstGeom>
        </p:spPr>
        <p:txBody>
          <a:bodyPr wrap="square" lIns="223877" tIns="223877" rIns="223877" bIns="223877">
            <a:spAutoFit/>
          </a:bodyPr>
          <a:lstStyle>
            <a:lvl1pPr marL="0" indent="0">
              <a:buNone/>
              <a:defRPr sz="2800">
                <a:solidFill>
                  <a:schemeClr val="accent5">
                    <a:lumMod val="50000"/>
                  </a:schemeClr>
                </a:solidFill>
                <a:latin typeface="Trebuchet MS" pitchFamily="34" charset="0"/>
              </a:defRPr>
            </a:lvl1pPr>
            <a:lvl2pPr marL="1455191" indent="-559688">
              <a:defRPr sz="2500">
                <a:latin typeface="Trebuchet MS" pitchFamily="34" charset="0"/>
              </a:defRPr>
            </a:lvl2pPr>
            <a:lvl3pPr marL="2014879" indent="-559688">
              <a:defRPr sz="2500">
                <a:latin typeface="Trebuchet MS" pitchFamily="34" charset="0"/>
              </a:defRPr>
            </a:lvl3pPr>
            <a:lvl4pPr marL="2630537" indent="-615658">
              <a:defRPr sz="2500">
                <a:latin typeface="Trebuchet MS" pitchFamily="34" charset="0"/>
              </a:defRPr>
            </a:lvl4pPr>
            <a:lvl5pPr marL="3078288" indent="-447751">
              <a:defRPr sz="2500">
                <a:latin typeface="Trebuchet MS" pitchFamily="34" charset="0"/>
              </a:defRPr>
            </a:lvl5pPr>
          </a:lstStyle>
          <a:p>
            <a:pPr lvl="0"/>
            <a:r>
              <a:rPr lang="en-US" dirty="0" smtClean="0"/>
              <a:t>Type in or paste your text here</a:t>
            </a:r>
            <a:endParaRPr lang="en-US" dirty="0"/>
          </a:p>
        </p:txBody>
      </p:sp>
      <p:sp>
        <p:nvSpPr>
          <p:cNvPr id="6" name="Text Placeholder 5"/>
          <p:cNvSpPr>
            <a:spLocks noGrp="1"/>
          </p:cNvSpPr>
          <p:nvPr>
            <p:ph type="body" sz="quarter" idx="11" hasCustomPrompt="1"/>
          </p:nvPr>
        </p:nvSpPr>
        <p:spPr>
          <a:xfrm>
            <a:off x="636213" y="6847036"/>
            <a:ext cx="14287866" cy="800265"/>
          </a:xfrm>
          <a:prstGeom prst="rect">
            <a:avLst/>
          </a:prstGeom>
          <a:noFill/>
        </p:spPr>
        <p:txBody>
          <a:bodyPr wrap="square" lIns="89551" tIns="89551" rIns="89551" bIns="89551" anchor="ctr" anchorCtr="0">
            <a:spAutoFit/>
          </a:bodyPr>
          <a:lstStyle>
            <a:lvl1pPr marL="0" indent="0" algn="ctr">
              <a:buNone/>
              <a:defRPr sz="3900" b="1" u="sng" baseline="0">
                <a:solidFill>
                  <a:schemeClr val="accent5">
                    <a:lumMod val="50000"/>
                  </a:schemeClr>
                </a:solidFill>
              </a:defRPr>
            </a:lvl1pPr>
          </a:lstStyle>
          <a:p>
            <a:pPr lvl="0"/>
            <a:r>
              <a:rPr lang="en-US" dirty="0" smtClean="0"/>
              <a:t>(click to edit) INTRODUCTION or ABSTRACT</a:t>
            </a:r>
            <a:endParaRPr lang="en-US" dirty="0"/>
          </a:p>
        </p:txBody>
      </p:sp>
      <p:sp>
        <p:nvSpPr>
          <p:cNvPr id="20" name="Text Placeholder 5"/>
          <p:cNvSpPr>
            <a:spLocks noGrp="1"/>
          </p:cNvSpPr>
          <p:nvPr>
            <p:ph type="body" sz="quarter" idx="20" hasCustomPrompt="1"/>
          </p:nvPr>
        </p:nvSpPr>
        <p:spPr>
          <a:xfrm>
            <a:off x="636211" y="18480518"/>
            <a:ext cx="14291358" cy="800265"/>
          </a:xfrm>
          <a:prstGeom prst="rect">
            <a:avLst/>
          </a:prstGeom>
          <a:noFill/>
        </p:spPr>
        <p:txBody>
          <a:bodyPr wrap="square" lIns="89551" tIns="89551" rIns="89551" bIns="89551" anchor="ctr" anchorCtr="0">
            <a:spAutoFit/>
          </a:bodyPr>
          <a:lstStyle>
            <a:lvl1pPr marL="0" indent="0" algn="ctr">
              <a:buNone/>
              <a:defRPr sz="3900" b="1" u="sng" baseline="0">
                <a:solidFill>
                  <a:schemeClr val="accent5">
                    <a:lumMod val="50000"/>
                  </a:schemeClr>
                </a:solidFill>
              </a:defRPr>
            </a:lvl1pPr>
          </a:lstStyle>
          <a:p>
            <a:pPr lvl="0"/>
            <a:r>
              <a:rPr lang="en-US" dirty="0" smtClean="0"/>
              <a:t>(click to edit)  OBJECTIVES</a:t>
            </a:r>
            <a:endParaRPr lang="en-US" dirty="0"/>
          </a:p>
        </p:txBody>
      </p:sp>
      <p:sp>
        <p:nvSpPr>
          <p:cNvPr id="25" name="Text Placeholder 5"/>
          <p:cNvSpPr>
            <a:spLocks noGrp="1"/>
          </p:cNvSpPr>
          <p:nvPr>
            <p:ph type="body" sz="quarter" idx="25" hasCustomPrompt="1"/>
          </p:nvPr>
        </p:nvSpPr>
        <p:spPr>
          <a:xfrm>
            <a:off x="15353328" y="6847036"/>
            <a:ext cx="14287682" cy="800265"/>
          </a:xfrm>
          <a:prstGeom prst="rect">
            <a:avLst/>
          </a:prstGeom>
          <a:noFill/>
        </p:spPr>
        <p:txBody>
          <a:bodyPr wrap="square" lIns="89551" tIns="89551" rIns="89551" bIns="89551" anchor="ctr" anchorCtr="0">
            <a:spAutoFit/>
          </a:bodyPr>
          <a:lstStyle>
            <a:lvl1pPr marL="0" indent="0" algn="ctr">
              <a:buNone/>
              <a:defRPr sz="3900" b="1" u="sng" baseline="0">
                <a:solidFill>
                  <a:schemeClr val="accent5">
                    <a:lumMod val="50000"/>
                  </a:schemeClr>
                </a:solidFill>
              </a:defRPr>
            </a:lvl1pPr>
          </a:lstStyle>
          <a:p>
            <a:pPr lvl="0"/>
            <a:r>
              <a:rPr lang="en-US" dirty="0" smtClean="0"/>
              <a:t>(click to edit)  CONCLUSIONS</a:t>
            </a:r>
            <a:endParaRPr lang="en-US" dirty="0"/>
          </a:p>
        </p:txBody>
      </p:sp>
      <p:sp>
        <p:nvSpPr>
          <p:cNvPr id="26" name="Text Placeholder 3"/>
          <p:cNvSpPr>
            <a:spLocks noGrp="1"/>
          </p:cNvSpPr>
          <p:nvPr>
            <p:ph type="body" sz="quarter" idx="26" hasCustomPrompt="1"/>
          </p:nvPr>
        </p:nvSpPr>
        <p:spPr>
          <a:xfrm>
            <a:off x="15353328" y="7585962"/>
            <a:ext cx="14287682" cy="897605"/>
          </a:xfrm>
          <a:prstGeom prst="rect">
            <a:avLst/>
          </a:prstGeom>
        </p:spPr>
        <p:txBody>
          <a:bodyPr wrap="square" lIns="223877" tIns="223877" rIns="223877" bIns="223877">
            <a:spAutoFit/>
          </a:bodyPr>
          <a:lstStyle>
            <a:lvl1pPr marL="0" indent="0">
              <a:buNone/>
              <a:defRPr sz="2800">
                <a:solidFill>
                  <a:schemeClr val="accent5">
                    <a:lumMod val="50000"/>
                  </a:schemeClr>
                </a:solidFill>
                <a:latin typeface="Trebuchet MS" pitchFamily="34" charset="0"/>
              </a:defRPr>
            </a:lvl1pPr>
            <a:lvl2pPr marL="1455191" indent="-559688">
              <a:defRPr sz="2500">
                <a:latin typeface="Trebuchet MS" pitchFamily="34" charset="0"/>
              </a:defRPr>
            </a:lvl2pPr>
            <a:lvl3pPr marL="2014879" indent="-559688">
              <a:defRPr sz="2500">
                <a:latin typeface="Trebuchet MS" pitchFamily="34" charset="0"/>
              </a:defRPr>
            </a:lvl3pPr>
            <a:lvl4pPr marL="2630537" indent="-615658">
              <a:defRPr sz="2500">
                <a:latin typeface="Trebuchet MS" pitchFamily="34" charset="0"/>
              </a:defRPr>
            </a:lvl4pPr>
            <a:lvl5pPr marL="3078288" indent="-447751">
              <a:defRPr sz="2500">
                <a:latin typeface="Trebuchet MS" pitchFamily="34" charset="0"/>
              </a:defRPr>
            </a:lvl5pPr>
          </a:lstStyle>
          <a:p>
            <a:pPr lvl="0"/>
            <a:r>
              <a:rPr lang="en-US" dirty="0" smtClean="0"/>
              <a:t>Type in or paste your text here</a:t>
            </a:r>
            <a:endParaRPr lang="en-US" dirty="0"/>
          </a:p>
        </p:txBody>
      </p:sp>
      <p:sp>
        <p:nvSpPr>
          <p:cNvPr id="27" name="Text Placeholder 5"/>
          <p:cNvSpPr>
            <a:spLocks noGrp="1"/>
          </p:cNvSpPr>
          <p:nvPr>
            <p:ph type="body" sz="quarter" idx="27" hasCustomPrompt="1"/>
          </p:nvPr>
        </p:nvSpPr>
        <p:spPr>
          <a:xfrm>
            <a:off x="15353329" y="18503095"/>
            <a:ext cx="14283756" cy="800265"/>
          </a:xfrm>
          <a:prstGeom prst="rect">
            <a:avLst/>
          </a:prstGeom>
          <a:noFill/>
        </p:spPr>
        <p:txBody>
          <a:bodyPr wrap="square" lIns="89551" tIns="89551" rIns="89551" bIns="89551" anchor="ctr" anchorCtr="0">
            <a:spAutoFit/>
          </a:bodyPr>
          <a:lstStyle>
            <a:lvl1pPr marL="0" indent="0" algn="ctr">
              <a:buNone/>
              <a:defRPr sz="3900" b="1" u="sng" baseline="0">
                <a:solidFill>
                  <a:schemeClr val="accent5">
                    <a:lumMod val="50000"/>
                  </a:schemeClr>
                </a:solidFill>
              </a:defRPr>
            </a:lvl1pPr>
          </a:lstStyle>
          <a:p>
            <a:pPr lvl="0"/>
            <a:r>
              <a:rPr lang="en-US" dirty="0" smtClean="0"/>
              <a:t>(click to edit)  REFERENCES</a:t>
            </a:r>
            <a:endParaRPr lang="en-US" dirty="0"/>
          </a:p>
        </p:txBody>
      </p:sp>
      <p:sp>
        <p:nvSpPr>
          <p:cNvPr id="28" name="Text Placeholder 3"/>
          <p:cNvSpPr>
            <a:spLocks noGrp="1"/>
          </p:cNvSpPr>
          <p:nvPr>
            <p:ph type="body" sz="quarter" idx="28" hasCustomPrompt="1"/>
          </p:nvPr>
        </p:nvSpPr>
        <p:spPr>
          <a:xfrm>
            <a:off x="15347853" y="19296378"/>
            <a:ext cx="14289232" cy="897605"/>
          </a:xfrm>
          <a:prstGeom prst="rect">
            <a:avLst/>
          </a:prstGeom>
        </p:spPr>
        <p:txBody>
          <a:bodyPr wrap="square" lIns="223877" tIns="223877" rIns="223877" bIns="223877">
            <a:spAutoFit/>
          </a:bodyPr>
          <a:lstStyle>
            <a:lvl1pPr marL="0" indent="0">
              <a:buNone/>
              <a:defRPr sz="2800">
                <a:solidFill>
                  <a:schemeClr val="accent5">
                    <a:lumMod val="50000"/>
                  </a:schemeClr>
                </a:solidFill>
                <a:latin typeface="Trebuchet MS" pitchFamily="34" charset="0"/>
              </a:defRPr>
            </a:lvl1pPr>
            <a:lvl2pPr marL="1455191" indent="-559688">
              <a:defRPr sz="2500">
                <a:latin typeface="Trebuchet MS" pitchFamily="34" charset="0"/>
              </a:defRPr>
            </a:lvl2pPr>
            <a:lvl3pPr marL="2014879" indent="-559688">
              <a:defRPr sz="2500">
                <a:latin typeface="Trebuchet MS" pitchFamily="34" charset="0"/>
              </a:defRPr>
            </a:lvl3pPr>
            <a:lvl4pPr marL="2630537" indent="-615658">
              <a:defRPr sz="2500">
                <a:latin typeface="Trebuchet MS" pitchFamily="34" charset="0"/>
              </a:defRPr>
            </a:lvl4pPr>
            <a:lvl5pPr marL="3078288" indent="-447751">
              <a:defRPr sz="2500">
                <a:latin typeface="Trebuchet MS" pitchFamily="34" charset="0"/>
              </a:defRPr>
            </a:lvl5pPr>
          </a:lstStyle>
          <a:p>
            <a:pPr lvl="0"/>
            <a:r>
              <a:rPr lang="en-US" dirty="0" smtClean="0"/>
              <a:t>Type in or paste your text here</a:t>
            </a:r>
            <a:endParaRPr lang="en-US" dirty="0"/>
          </a:p>
        </p:txBody>
      </p:sp>
      <p:sp>
        <p:nvSpPr>
          <p:cNvPr id="29" name="Text Placeholder 5"/>
          <p:cNvSpPr>
            <a:spLocks noGrp="1"/>
          </p:cNvSpPr>
          <p:nvPr>
            <p:ph type="body" sz="quarter" idx="29" hasCustomPrompt="1"/>
          </p:nvPr>
        </p:nvSpPr>
        <p:spPr>
          <a:xfrm>
            <a:off x="15364404" y="33390901"/>
            <a:ext cx="14276605" cy="800265"/>
          </a:xfrm>
          <a:prstGeom prst="rect">
            <a:avLst/>
          </a:prstGeom>
          <a:noFill/>
        </p:spPr>
        <p:txBody>
          <a:bodyPr wrap="square" lIns="89551" tIns="89551" rIns="89551" bIns="89551" anchor="ctr" anchorCtr="0">
            <a:spAutoFit/>
          </a:bodyPr>
          <a:lstStyle>
            <a:lvl1pPr marL="0" indent="0" algn="ctr">
              <a:buNone/>
              <a:defRPr sz="3900" b="1" u="sng" baseline="0">
                <a:solidFill>
                  <a:schemeClr val="accent5">
                    <a:lumMod val="50000"/>
                  </a:schemeClr>
                </a:solidFill>
              </a:defRPr>
            </a:lvl1pPr>
          </a:lstStyle>
          <a:p>
            <a:pPr lvl="0"/>
            <a:r>
              <a:rPr lang="en-US" dirty="0" smtClean="0"/>
              <a:t>(click to edit)  ACKNOWLEDGEMENTS or  CONTACT</a:t>
            </a:r>
            <a:endParaRPr lang="en-US" dirty="0"/>
          </a:p>
        </p:txBody>
      </p:sp>
      <p:sp>
        <p:nvSpPr>
          <p:cNvPr id="30" name="Text Placeholder 3"/>
          <p:cNvSpPr>
            <a:spLocks noGrp="1"/>
          </p:cNvSpPr>
          <p:nvPr>
            <p:ph type="body" sz="quarter" idx="30" hasCustomPrompt="1"/>
          </p:nvPr>
        </p:nvSpPr>
        <p:spPr>
          <a:xfrm>
            <a:off x="15353329" y="34204184"/>
            <a:ext cx="14283756" cy="897605"/>
          </a:xfrm>
          <a:prstGeom prst="rect">
            <a:avLst/>
          </a:prstGeom>
        </p:spPr>
        <p:txBody>
          <a:bodyPr wrap="square" lIns="223877" tIns="223877" rIns="223877" bIns="223877">
            <a:spAutoFit/>
          </a:bodyPr>
          <a:lstStyle>
            <a:lvl1pPr marL="0" indent="0">
              <a:buNone/>
              <a:defRPr sz="2800">
                <a:solidFill>
                  <a:schemeClr val="accent5">
                    <a:lumMod val="50000"/>
                  </a:schemeClr>
                </a:solidFill>
                <a:latin typeface="Trebuchet MS" pitchFamily="34" charset="0"/>
              </a:defRPr>
            </a:lvl1pPr>
            <a:lvl2pPr marL="1455191" indent="-559688">
              <a:defRPr sz="2500">
                <a:latin typeface="Trebuchet MS" pitchFamily="34" charset="0"/>
              </a:defRPr>
            </a:lvl2pPr>
            <a:lvl3pPr marL="2014879" indent="-559688">
              <a:defRPr sz="2500">
                <a:latin typeface="Trebuchet MS" pitchFamily="34" charset="0"/>
              </a:defRPr>
            </a:lvl3pPr>
            <a:lvl4pPr marL="2630537" indent="-615658">
              <a:defRPr sz="2500">
                <a:latin typeface="Trebuchet MS" pitchFamily="34" charset="0"/>
              </a:defRPr>
            </a:lvl4pPr>
            <a:lvl5pPr marL="3078288" indent="-447751">
              <a:defRPr sz="2500">
                <a:latin typeface="Trebuchet MS" pitchFamily="34" charset="0"/>
              </a:defRPr>
            </a:lvl5pPr>
          </a:lstStyle>
          <a:p>
            <a:pPr lvl="0"/>
            <a:r>
              <a:rPr lang="en-US" dirty="0" smtClean="0"/>
              <a:t>Type in or paste your text here</a:t>
            </a:r>
            <a:endParaRPr lang="en-US" dirty="0"/>
          </a:p>
        </p:txBody>
      </p:sp>
      <p:sp>
        <p:nvSpPr>
          <p:cNvPr id="60" name="Text Placeholder 3"/>
          <p:cNvSpPr>
            <a:spLocks noGrp="1"/>
          </p:cNvSpPr>
          <p:nvPr>
            <p:ph type="body" sz="quarter" idx="96" hasCustomPrompt="1"/>
          </p:nvPr>
        </p:nvSpPr>
        <p:spPr>
          <a:xfrm>
            <a:off x="623691" y="19275662"/>
            <a:ext cx="14300387" cy="897605"/>
          </a:xfrm>
          <a:prstGeom prst="rect">
            <a:avLst/>
          </a:prstGeom>
        </p:spPr>
        <p:txBody>
          <a:bodyPr wrap="square" lIns="223877" tIns="223877" rIns="223877" bIns="223877">
            <a:spAutoFit/>
          </a:bodyPr>
          <a:lstStyle>
            <a:lvl1pPr marL="0" indent="0">
              <a:buNone/>
              <a:defRPr sz="2800">
                <a:solidFill>
                  <a:schemeClr val="accent5">
                    <a:lumMod val="50000"/>
                  </a:schemeClr>
                </a:solidFill>
                <a:latin typeface="Trebuchet MS" pitchFamily="34" charset="0"/>
              </a:defRPr>
            </a:lvl1pPr>
            <a:lvl2pPr marL="1455191" indent="-559688">
              <a:defRPr sz="2500">
                <a:latin typeface="Trebuchet MS" pitchFamily="34" charset="0"/>
              </a:defRPr>
            </a:lvl2pPr>
            <a:lvl3pPr marL="2014879" indent="-559688">
              <a:defRPr sz="2500">
                <a:latin typeface="Trebuchet MS" pitchFamily="34" charset="0"/>
              </a:defRPr>
            </a:lvl3pPr>
            <a:lvl4pPr marL="2630537" indent="-615658">
              <a:defRPr sz="2500">
                <a:latin typeface="Trebuchet MS" pitchFamily="34" charset="0"/>
              </a:defRPr>
            </a:lvl4pPr>
            <a:lvl5pPr marL="3078288" indent="-447751">
              <a:defRPr sz="2500">
                <a:latin typeface="Trebuchet MS" pitchFamily="34" charset="0"/>
              </a:defRPr>
            </a:lvl5pPr>
          </a:lstStyle>
          <a:p>
            <a:pPr lvl="0"/>
            <a:r>
              <a:rPr lang="en-US" dirty="0" smtClean="0"/>
              <a:t>Type in or paste your text here</a:t>
            </a:r>
            <a:endParaRPr lang="en-US" dirty="0"/>
          </a:p>
        </p:txBody>
      </p:sp>
      <p:sp>
        <p:nvSpPr>
          <p:cNvPr id="76" name="Text Placeholder 76"/>
          <p:cNvSpPr>
            <a:spLocks noGrp="1"/>
          </p:cNvSpPr>
          <p:nvPr>
            <p:ph type="body" sz="quarter" idx="150" hasCustomPrompt="1"/>
          </p:nvPr>
        </p:nvSpPr>
        <p:spPr>
          <a:xfrm>
            <a:off x="4090899" y="4110875"/>
            <a:ext cx="22093415" cy="1087559"/>
          </a:xfrm>
          <a:prstGeom prst="rect">
            <a:avLst/>
          </a:prstGeom>
        </p:spPr>
        <p:txBody>
          <a:bodyPr lIns="77349" tIns="38675" rIns="77349" bIns="38675">
            <a:normAutofit/>
          </a:bodyPr>
          <a:lstStyle>
            <a:lvl1pPr marL="0" indent="0" algn="ctr">
              <a:buFontTx/>
              <a:buNone/>
              <a:defRPr sz="5400">
                <a:solidFill>
                  <a:schemeClr val="bg1"/>
                </a:solidFill>
                <a:latin typeface="+mj-lt"/>
              </a:defRPr>
            </a:lvl1pPr>
            <a:lvl2pPr>
              <a:buFontTx/>
              <a:buNone/>
              <a:defRPr sz="6100"/>
            </a:lvl2pPr>
            <a:lvl3pPr>
              <a:buFontTx/>
              <a:buNone/>
              <a:defRPr sz="6100"/>
            </a:lvl3pPr>
            <a:lvl4pPr>
              <a:buFontTx/>
              <a:buNone/>
              <a:defRPr sz="6100"/>
            </a:lvl4pPr>
            <a:lvl5pPr>
              <a:buFontTx/>
              <a:buNone/>
              <a:defRPr sz="6100"/>
            </a:lvl5pPr>
          </a:lstStyle>
          <a:p>
            <a:pPr lvl="0"/>
            <a:r>
              <a:rPr lang="en-US" dirty="0" smtClean="0"/>
              <a:t>Click here to add affiliations</a:t>
            </a:r>
            <a:endParaRPr lang="en-US" dirty="0"/>
          </a:p>
        </p:txBody>
      </p:sp>
      <p:sp>
        <p:nvSpPr>
          <p:cNvPr id="79" name="Text Placeholder 76"/>
          <p:cNvSpPr>
            <a:spLocks noGrp="1"/>
          </p:cNvSpPr>
          <p:nvPr>
            <p:ph type="body" sz="quarter" idx="151" hasCustomPrompt="1"/>
          </p:nvPr>
        </p:nvSpPr>
        <p:spPr>
          <a:xfrm>
            <a:off x="4090899" y="2558463"/>
            <a:ext cx="22093415" cy="1262156"/>
          </a:xfrm>
          <a:prstGeom prst="rect">
            <a:avLst/>
          </a:prstGeom>
        </p:spPr>
        <p:txBody>
          <a:bodyPr lIns="77349" tIns="38675" rIns="77349" bIns="38675" anchor="t" anchorCtr="1">
            <a:noAutofit/>
          </a:bodyPr>
          <a:lstStyle>
            <a:lvl1pPr marL="0" indent="0" algn="ctr">
              <a:buFontTx/>
              <a:buNone/>
              <a:defRPr sz="7200">
                <a:solidFill>
                  <a:schemeClr val="bg1"/>
                </a:solidFill>
                <a:latin typeface="+mj-lt"/>
              </a:defRPr>
            </a:lvl1pPr>
            <a:lvl2pPr>
              <a:buFontTx/>
              <a:buNone/>
              <a:defRPr sz="6100"/>
            </a:lvl2pPr>
            <a:lvl3pPr>
              <a:buFontTx/>
              <a:buNone/>
              <a:defRPr sz="6100"/>
            </a:lvl3pPr>
            <a:lvl4pPr>
              <a:buFontTx/>
              <a:buNone/>
              <a:defRPr sz="6100"/>
            </a:lvl4pPr>
            <a:lvl5pPr>
              <a:buFontTx/>
              <a:buNone/>
              <a:defRPr sz="6100"/>
            </a:lvl5pPr>
          </a:lstStyle>
          <a:p>
            <a:pPr lvl="0"/>
            <a:r>
              <a:rPr lang="en-US" dirty="0" smtClean="0"/>
              <a:t>Click here to add authors</a:t>
            </a:r>
            <a:endParaRPr lang="en-US" dirty="0"/>
          </a:p>
        </p:txBody>
      </p:sp>
      <p:sp>
        <p:nvSpPr>
          <p:cNvPr id="80" name="Text Placeholder 76"/>
          <p:cNvSpPr>
            <a:spLocks noGrp="1"/>
          </p:cNvSpPr>
          <p:nvPr>
            <p:ph type="body" sz="quarter" idx="153" hasCustomPrompt="1"/>
          </p:nvPr>
        </p:nvSpPr>
        <p:spPr>
          <a:xfrm>
            <a:off x="4090899" y="492940"/>
            <a:ext cx="22093415" cy="1775267"/>
          </a:xfrm>
          <a:prstGeom prst="rect">
            <a:avLst/>
          </a:prstGeom>
        </p:spPr>
        <p:txBody>
          <a:bodyPr lIns="77349" tIns="38675" rIns="77349" bIns="38675" anchor="t" anchorCtr="1">
            <a:normAutofit/>
          </a:bodyPr>
          <a:lstStyle>
            <a:lvl1pPr marL="0" indent="0" algn="ctr">
              <a:buFontTx/>
              <a:buNone/>
              <a:defRPr sz="9800">
                <a:solidFill>
                  <a:schemeClr val="bg1"/>
                </a:solidFill>
                <a:latin typeface="+mj-lt"/>
              </a:defRPr>
            </a:lvl1pPr>
            <a:lvl2pPr>
              <a:buFontTx/>
              <a:buNone/>
              <a:defRPr sz="6100"/>
            </a:lvl2pPr>
            <a:lvl3pPr>
              <a:buFontTx/>
              <a:buNone/>
              <a:defRPr sz="6100"/>
            </a:lvl3pPr>
            <a:lvl4pPr>
              <a:buFontTx/>
              <a:buNone/>
              <a:defRPr sz="6100"/>
            </a:lvl4pPr>
            <a:lvl5pPr>
              <a:buFontTx/>
              <a:buNone/>
              <a:defRPr sz="6100"/>
            </a:lvl5pPr>
          </a:lstStyle>
          <a:p>
            <a:pPr lvl="0"/>
            <a:r>
              <a:rPr lang="en-US" dirty="0" smtClean="0"/>
              <a:t>Click here to add title</a:t>
            </a:r>
            <a:endParaRPr lang="en-US" dirty="0"/>
          </a:p>
        </p:txBody>
      </p:sp>
    </p:spTree>
  </p:cSld>
  <p:clrMapOvr>
    <a:masterClrMapping/>
  </p:clrMapOvr>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ide center colum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623691" y="7880953"/>
            <a:ext cx="6936975" cy="897605"/>
          </a:xfrm>
          <a:prstGeom prst="rect">
            <a:avLst/>
          </a:prstGeom>
        </p:spPr>
        <p:txBody>
          <a:bodyPr wrap="square" lIns="223877" tIns="223877" rIns="223877" bIns="223877">
            <a:spAutoFit/>
          </a:bodyPr>
          <a:lstStyle>
            <a:lvl1pPr marL="0" indent="0">
              <a:buNone/>
              <a:defRPr sz="2800">
                <a:solidFill>
                  <a:schemeClr val="accent5">
                    <a:lumMod val="50000"/>
                  </a:schemeClr>
                </a:solidFill>
                <a:latin typeface="Trebuchet MS" pitchFamily="34" charset="0"/>
              </a:defRPr>
            </a:lvl1pPr>
            <a:lvl2pPr marL="1455191" indent="-559688">
              <a:defRPr sz="2500">
                <a:latin typeface="Trebuchet MS" pitchFamily="34" charset="0"/>
              </a:defRPr>
            </a:lvl2pPr>
            <a:lvl3pPr marL="2014879" indent="-559688">
              <a:defRPr sz="2500">
                <a:latin typeface="Trebuchet MS" pitchFamily="34" charset="0"/>
              </a:defRPr>
            </a:lvl3pPr>
            <a:lvl4pPr marL="2630537" indent="-615658">
              <a:defRPr sz="2500">
                <a:latin typeface="Trebuchet MS" pitchFamily="34" charset="0"/>
              </a:defRPr>
            </a:lvl4pPr>
            <a:lvl5pPr marL="3078288" indent="-447751">
              <a:defRPr sz="2500">
                <a:latin typeface="Trebuchet MS" pitchFamily="34" charset="0"/>
              </a:defRPr>
            </a:lvl5pPr>
          </a:lstStyle>
          <a:p>
            <a:pPr lvl="0"/>
            <a:r>
              <a:rPr lang="en-US" dirty="0" smtClean="0"/>
              <a:t>Enter your text here</a:t>
            </a:r>
            <a:endParaRPr lang="en-US" dirty="0"/>
          </a:p>
        </p:txBody>
      </p:sp>
      <p:sp>
        <p:nvSpPr>
          <p:cNvPr id="6" name="Text Placeholder 5"/>
          <p:cNvSpPr>
            <a:spLocks noGrp="1"/>
          </p:cNvSpPr>
          <p:nvPr>
            <p:ph type="body" sz="quarter" idx="11" hasCustomPrompt="1"/>
          </p:nvPr>
        </p:nvSpPr>
        <p:spPr>
          <a:xfrm>
            <a:off x="636213" y="7087666"/>
            <a:ext cx="6931501" cy="783016"/>
          </a:xfrm>
          <a:prstGeom prst="rect">
            <a:avLst/>
          </a:prstGeom>
          <a:noFill/>
        </p:spPr>
        <p:txBody>
          <a:bodyPr lIns="89551" tIns="89551" rIns="89551" bIns="89551" anchor="ctr" anchorCtr="0">
            <a:spAutoFit/>
          </a:bodyPr>
          <a:lstStyle>
            <a:lvl1pPr marL="0" indent="0" algn="ctr">
              <a:buNone/>
              <a:defRPr sz="3900" b="1" u="sng" baseline="0">
                <a:solidFill>
                  <a:schemeClr val="accent5">
                    <a:lumMod val="50000"/>
                  </a:schemeClr>
                </a:solidFill>
              </a:defRPr>
            </a:lvl1pPr>
          </a:lstStyle>
          <a:p>
            <a:pPr lvl="0"/>
            <a:r>
              <a:rPr lang="en-US" dirty="0" smtClean="0"/>
              <a:t>(click to add) ABSTRACT</a:t>
            </a:r>
            <a:endParaRPr lang="en-US" dirty="0"/>
          </a:p>
        </p:txBody>
      </p:sp>
      <p:sp>
        <p:nvSpPr>
          <p:cNvPr id="19" name="Text Placeholder 3"/>
          <p:cNvSpPr>
            <a:spLocks noGrp="1"/>
          </p:cNvSpPr>
          <p:nvPr>
            <p:ph type="body" sz="quarter" idx="19" hasCustomPrompt="1"/>
          </p:nvPr>
        </p:nvSpPr>
        <p:spPr>
          <a:xfrm>
            <a:off x="622594" y="19232053"/>
            <a:ext cx="6938069" cy="897605"/>
          </a:xfrm>
          <a:prstGeom prst="rect">
            <a:avLst/>
          </a:prstGeom>
        </p:spPr>
        <p:txBody>
          <a:bodyPr wrap="square" lIns="223877" tIns="223877" rIns="223877" bIns="223877">
            <a:spAutoFit/>
          </a:bodyPr>
          <a:lstStyle>
            <a:lvl1pPr marL="0" indent="0">
              <a:buNone/>
              <a:defRPr sz="2800">
                <a:solidFill>
                  <a:schemeClr val="accent5">
                    <a:lumMod val="50000"/>
                  </a:schemeClr>
                </a:solidFill>
                <a:latin typeface="Trebuchet MS" pitchFamily="34" charset="0"/>
              </a:defRPr>
            </a:lvl1pPr>
            <a:lvl2pPr marL="1455191" indent="-559688">
              <a:defRPr sz="2500">
                <a:latin typeface="Trebuchet MS" pitchFamily="34" charset="0"/>
              </a:defRPr>
            </a:lvl2pPr>
            <a:lvl3pPr marL="2014879" indent="-559688">
              <a:defRPr sz="2500">
                <a:latin typeface="Trebuchet MS" pitchFamily="34" charset="0"/>
              </a:defRPr>
            </a:lvl3pPr>
            <a:lvl4pPr marL="2630537" indent="-615658">
              <a:defRPr sz="2500">
                <a:latin typeface="Trebuchet MS" pitchFamily="34" charset="0"/>
              </a:defRPr>
            </a:lvl4pPr>
            <a:lvl5pPr marL="3078288" indent="-447751">
              <a:defRPr sz="2500">
                <a:latin typeface="Trebuchet MS" pitchFamily="34" charset="0"/>
              </a:defRPr>
            </a:lvl5pPr>
          </a:lstStyle>
          <a:p>
            <a:pPr lvl="0"/>
            <a:r>
              <a:rPr lang="en-US" dirty="0" smtClean="0"/>
              <a:t>Enter your text here</a:t>
            </a:r>
            <a:endParaRPr lang="en-US" dirty="0"/>
          </a:p>
        </p:txBody>
      </p:sp>
      <p:sp>
        <p:nvSpPr>
          <p:cNvPr id="20" name="Text Placeholder 5"/>
          <p:cNvSpPr>
            <a:spLocks noGrp="1"/>
          </p:cNvSpPr>
          <p:nvPr>
            <p:ph type="body" sz="quarter" idx="20" hasCustomPrompt="1"/>
          </p:nvPr>
        </p:nvSpPr>
        <p:spPr>
          <a:xfrm>
            <a:off x="636211" y="18480518"/>
            <a:ext cx="6932594" cy="800265"/>
          </a:xfrm>
          <a:prstGeom prst="rect">
            <a:avLst/>
          </a:prstGeom>
          <a:noFill/>
        </p:spPr>
        <p:txBody>
          <a:bodyPr wrap="square" lIns="89551" tIns="89551" rIns="89551" bIns="89551" anchor="ctr" anchorCtr="0">
            <a:spAutoFit/>
          </a:bodyPr>
          <a:lstStyle>
            <a:lvl1pPr marL="0" indent="0" algn="ctr">
              <a:buNone/>
              <a:defRPr sz="3900" b="1" u="sng" baseline="0">
                <a:solidFill>
                  <a:schemeClr val="accent5">
                    <a:lumMod val="50000"/>
                  </a:schemeClr>
                </a:solidFill>
              </a:defRPr>
            </a:lvl1pPr>
          </a:lstStyle>
          <a:p>
            <a:pPr lvl="0"/>
            <a:r>
              <a:rPr lang="en-US" dirty="0" smtClean="0"/>
              <a:t>(click to add)  OBJECTIVES</a:t>
            </a:r>
            <a:endParaRPr lang="en-US" dirty="0"/>
          </a:p>
        </p:txBody>
      </p:sp>
      <p:sp>
        <p:nvSpPr>
          <p:cNvPr id="21" name="Text Placeholder 3"/>
          <p:cNvSpPr>
            <a:spLocks noGrp="1"/>
          </p:cNvSpPr>
          <p:nvPr>
            <p:ph type="body" sz="quarter" idx="21" hasCustomPrompt="1"/>
          </p:nvPr>
        </p:nvSpPr>
        <p:spPr>
          <a:xfrm>
            <a:off x="7992578" y="7870631"/>
            <a:ext cx="14292247" cy="897605"/>
          </a:xfrm>
          <a:prstGeom prst="rect">
            <a:avLst/>
          </a:prstGeom>
        </p:spPr>
        <p:txBody>
          <a:bodyPr wrap="square" lIns="223877" tIns="223877" rIns="223877" bIns="223877">
            <a:spAutoFit/>
          </a:bodyPr>
          <a:lstStyle>
            <a:lvl1pPr marL="0" indent="0">
              <a:buNone/>
              <a:defRPr sz="2800">
                <a:solidFill>
                  <a:schemeClr val="accent5">
                    <a:lumMod val="50000"/>
                  </a:schemeClr>
                </a:solidFill>
                <a:latin typeface="Trebuchet MS" pitchFamily="34" charset="0"/>
              </a:defRPr>
            </a:lvl1pPr>
            <a:lvl2pPr marL="1455191" indent="-559688">
              <a:defRPr sz="2500">
                <a:latin typeface="Trebuchet MS" pitchFamily="34" charset="0"/>
              </a:defRPr>
            </a:lvl2pPr>
            <a:lvl3pPr marL="2014879" indent="-559688">
              <a:defRPr sz="2500">
                <a:latin typeface="Trebuchet MS" pitchFamily="34" charset="0"/>
              </a:defRPr>
            </a:lvl3pPr>
            <a:lvl4pPr marL="2630537" indent="-615658">
              <a:defRPr sz="2500">
                <a:latin typeface="Trebuchet MS" pitchFamily="34" charset="0"/>
              </a:defRPr>
            </a:lvl4pPr>
            <a:lvl5pPr marL="3078288" indent="-447751">
              <a:defRPr sz="2500">
                <a:latin typeface="Trebuchet MS" pitchFamily="34" charset="0"/>
              </a:defRPr>
            </a:lvl5pPr>
          </a:lstStyle>
          <a:p>
            <a:pPr lvl="0"/>
            <a:r>
              <a:rPr lang="en-US" dirty="0" smtClean="0"/>
              <a:t>Enter your text here</a:t>
            </a:r>
            <a:endParaRPr lang="en-US" dirty="0"/>
          </a:p>
        </p:txBody>
      </p:sp>
      <p:sp>
        <p:nvSpPr>
          <p:cNvPr id="22" name="Text Placeholder 5"/>
          <p:cNvSpPr>
            <a:spLocks noGrp="1"/>
          </p:cNvSpPr>
          <p:nvPr>
            <p:ph type="body" sz="quarter" idx="22" hasCustomPrompt="1"/>
          </p:nvPr>
        </p:nvSpPr>
        <p:spPr>
          <a:xfrm>
            <a:off x="7992580" y="7087666"/>
            <a:ext cx="14292247" cy="800265"/>
          </a:xfrm>
          <a:prstGeom prst="rect">
            <a:avLst/>
          </a:prstGeom>
          <a:noFill/>
        </p:spPr>
        <p:txBody>
          <a:bodyPr wrap="square" lIns="89551" tIns="89551" rIns="89551" bIns="89551" anchor="ctr" anchorCtr="0">
            <a:spAutoFit/>
          </a:bodyPr>
          <a:lstStyle>
            <a:lvl1pPr marL="0" indent="0" algn="ctr">
              <a:buNone/>
              <a:defRPr sz="3900" b="1" u="sng" baseline="0">
                <a:solidFill>
                  <a:schemeClr val="accent5">
                    <a:lumMod val="50000"/>
                  </a:schemeClr>
                </a:solidFill>
              </a:defRPr>
            </a:lvl1pPr>
          </a:lstStyle>
          <a:p>
            <a:pPr lvl="0"/>
            <a:r>
              <a:rPr lang="en-US" dirty="0" smtClean="0"/>
              <a:t>(header)  MATERIALS &amp; METHODS</a:t>
            </a:r>
            <a:endParaRPr lang="en-US" dirty="0"/>
          </a:p>
        </p:txBody>
      </p:sp>
      <p:sp>
        <p:nvSpPr>
          <p:cNvPr id="23" name="Text Placeholder 3"/>
          <p:cNvSpPr>
            <a:spLocks noGrp="1"/>
          </p:cNvSpPr>
          <p:nvPr>
            <p:ph type="body" sz="quarter" idx="23" hasCustomPrompt="1"/>
          </p:nvPr>
        </p:nvSpPr>
        <p:spPr>
          <a:xfrm>
            <a:off x="7992580" y="28196756"/>
            <a:ext cx="14292247" cy="897605"/>
          </a:xfrm>
          <a:prstGeom prst="rect">
            <a:avLst/>
          </a:prstGeom>
        </p:spPr>
        <p:txBody>
          <a:bodyPr wrap="square" lIns="223877" tIns="223877" rIns="223877" bIns="223877">
            <a:spAutoFit/>
          </a:bodyPr>
          <a:lstStyle>
            <a:lvl1pPr marL="0" indent="0">
              <a:buNone/>
              <a:defRPr sz="2800">
                <a:solidFill>
                  <a:schemeClr val="accent5">
                    <a:lumMod val="50000"/>
                  </a:schemeClr>
                </a:solidFill>
                <a:latin typeface="Trebuchet MS" pitchFamily="34" charset="0"/>
              </a:defRPr>
            </a:lvl1pPr>
            <a:lvl2pPr marL="1455191" indent="-559688">
              <a:defRPr sz="2500">
                <a:latin typeface="Trebuchet MS" pitchFamily="34" charset="0"/>
              </a:defRPr>
            </a:lvl2pPr>
            <a:lvl3pPr marL="2014879" indent="-559688">
              <a:defRPr sz="2500">
                <a:latin typeface="Trebuchet MS" pitchFamily="34" charset="0"/>
              </a:defRPr>
            </a:lvl3pPr>
            <a:lvl4pPr marL="2630537" indent="-615658">
              <a:defRPr sz="2500">
                <a:latin typeface="Trebuchet MS" pitchFamily="34" charset="0"/>
              </a:defRPr>
            </a:lvl4pPr>
            <a:lvl5pPr marL="3078288" indent="-447751">
              <a:defRPr sz="2500">
                <a:latin typeface="Trebuchet MS" pitchFamily="34" charset="0"/>
              </a:defRPr>
            </a:lvl5pPr>
          </a:lstStyle>
          <a:p>
            <a:pPr lvl="0"/>
            <a:r>
              <a:rPr lang="en-US" dirty="0" smtClean="0"/>
              <a:t>Enter your text here</a:t>
            </a:r>
            <a:endParaRPr lang="en-US" dirty="0"/>
          </a:p>
        </p:txBody>
      </p:sp>
      <p:sp>
        <p:nvSpPr>
          <p:cNvPr id="24" name="Text Placeholder 5"/>
          <p:cNvSpPr>
            <a:spLocks noGrp="1"/>
          </p:cNvSpPr>
          <p:nvPr>
            <p:ph type="body" sz="quarter" idx="24" hasCustomPrompt="1"/>
          </p:nvPr>
        </p:nvSpPr>
        <p:spPr>
          <a:xfrm>
            <a:off x="7992580" y="27403473"/>
            <a:ext cx="14292247" cy="800265"/>
          </a:xfrm>
          <a:prstGeom prst="rect">
            <a:avLst/>
          </a:prstGeom>
          <a:noFill/>
        </p:spPr>
        <p:txBody>
          <a:bodyPr wrap="square" lIns="89551" tIns="89551" rIns="89551" bIns="89551" anchor="ctr" anchorCtr="0">
            <a:spAutoFit/>
          </a:bodyPr>
          <a:lstStyle>
            <a:lvl1pPr marL="0" indent="0" algn="ctr">
              <a:buNone/>
              <a:defRPr sz="3900" b="1" u="sng" baseline="0">
                <a:solidFill>
                  <a:schemeClr val="accent5">
                    <a:lumMod val="50000"/>
                  </a:schemeClr>
                </a:solidFill>
              </a:defRPr>
            </a:lvl1pPr>
          </a:lstStyle>
          <a:p>
            <a:pPr lvl="0"/>
            <a:r>
              <a:rPr lang="en-US" dirty="0" smtClean="0"/>
              <a:t>(click to add)  RESULTS</a:t>
            </a:r>
            <a:endParaRPr lang="en-US" dirty="0"/>
          </a:p>
        </p:txBody>
      </p:sp>
      <p:sp>
        <p:nvSpPr>
          <p:cNvPr id="25" name="Text Placeholder 5"/>
          <p:cNvSpPr>
            <a:spLocks noGrp="1"/>
          </p:cNvSpPr>
          <p:nvPr>
            <p:ph type="body" sz="quarter" idx="25" hasCustomPrompt="1"/>
          </p:nvPr>
        </p:nvSpPr>
        <p:spPr>
          <a:xfrm>
            <a:off x="22710790" y="7087666"/>
            <a:ext cx="6930218" cy="800265"/>
          </a:xfrm>
          <a:prstGeom prst="rect">
            <a:avLst/>
          </a:prstGeom>
          <a:noFill/>
        </p:spPr>
        <p:txBody>
          <a:bodyPr wrap="square" lIns="89551" tIns="89551" rIns="89551" bIns="89551" anchor="ctr" anchorCtr="0">
            <a:spAutoFit/>
          </a:bodyPr>
          <a:lstStyle>
            <a:lvl1pPr marL="0" indent="0" algn="ctr">
              <a:buNone/>
              <a:defRPr sz="3900" b="1" u="sng" baseline="0">
                <a:solidFill>
                  <a:schemeClr val="accent5">
                    <a:lumMod val="50000"/>
                  </a:schemeClr>
                </a:solidFill>
              </a:defRPr>
            </a:lvl1pPr>
          </a:lstStyle>
          <a:p>
            <a:pPr lvl="0"/>
            <a:r>
              <a:rPr lang="en-US" dirty="0" smtClean="0"/>
              <a:t>(click to add) CONCLUSIONS</a:t>
            </a:r>
            <a:endParaRPr lang="en-US" dirty="0"/>
          </a:p>
        </p:txBody>
      </p:sp>
      <p:sp>
        <p:nvSpPr>
          <p:cNvPr id="26" name="Text Placeholder 3"/>
          <p:cNvSpPr>
            <a:spLocks noGrp="1"/>
          </p:cNvSpPr>
          <p:nvPr>
            <p:ph type="body" sz="quarter" idx="26" hasCustomPrompt="1"/>
          </p:nvPr>
        </p:nvSpPr>
        <p:spPr>
          <a:xfrm>
            <a:off x="22710790" y="7880953"/>
            <a:ext cx="6930218" cy="897605"/>
          </a:xfrm>
          <a:prstGeom prst="rect">
            <a:avLst/>
          </a:prstGeom>
        </p:spPr>
        <p:txBody>
          <a:bodyPr wrap="square" lIns="223877" tIns="223877" rIns="223877" bIns="223877">
            <a:spAutoFit/>
          </a:bodyPr>
          <a:lstStyle>
            <a:lvl1pPr marL="0" indent="0">
              <a:buNone/>
              <a:defRPr sz="2800">
                <a:solidFill>
                  <a:schemeClr val="accent5">
                    <a:lumMod val="50000"/>
                  </a:schemeClr>
                </a:solidFill>
                <a:latin typeface="Trebuchet MS" pitchFamily="34" charset="0"/>
              </a:defRPr>
            </a:lvl1pPr>
            <a:lvl2pPr marL="1455191" indent="-559688">
              <a:defRPr sz="2500">
                <a:latin typeface="Trebuchet MS" pitchFamily="34" charset="0"/>
              </a:defRPr>
            </a:lvl2pPr>
            <a:lvl3pPr marL="2014879" indent="-559688">
              <a:defRPr sz="2500">
                <a:latin typeface="Trebuchet MS" pitchFamily="34" charset="0"/>
              </a:defRPr>
            </a:lvl3pPr>
            <a:lvl4pPr marL="2630537" indent="-615658">
              <a:defRPr sz="2500">
                <a:latin typeface="Trebuchet MS" pitchFamily="34" charset="0"/>
              </a:defRPr>
            </a:lvl4pPr>
            <a:lvl5pPr marL="3078288" indent="-447751">
              <a:defRPr sz="2500">
                <a:latin typeface="Trebuchet MS" pitchFamily="34" charset="0"/>
              </a:defRPr>
            </a:lvl5pPr>
          </a:lstStyle>
          <a:p>
            <a:pPr lvl="0"/>
            <a:r>
              <a:rPr lang="en-US" dirty="0" smtClean="0"/>
              <a:t>Enter your text here</a:t>
            </a:r>
            <a:endParaRPr lang="en-US" dirty="0"/>
          </a:p>
        </p:txBody>
      </p:sp>
      <p:sp>
        <p:nvSpPr>
          <p:cNvPr id="27" name="Text Placeholder 5"/>
          <p:cNvSpPr>
            <a:spLocks noGrp="1"/>
          </p:cNvSpPr>
          <p:nvPr>
            <p:ph type="body" sz="quarter" idx="27" hasCustomPrompt="1"/>
          </p:nvPr>
        </p:nvSpPr>
        <p:spPr>
          <a:xfrm>
            <a:off x="22706864" y="18558829"/>
            <a:ext cx="6930218" cy="800265"/>
          </a:xfrm>
          <a:prstGeom prst="rect">
            <a:avLst/>
          </a:prstGeom>
          <a:noFill/>
        </p:spPr>
        <p:txBody>
          <a:bodyPr wrap="square" lIns="89551" tIns="89551" rIns="89551" bIns="89551" anchor="ctr" anchorCtr="0">
            <a:spAutoFit/>
          </a:bodyPr>
          <a:lstStyle>
            <a:lvl1pPr marL="0" indent="0" algn="ctr">
              <a:buNone/>
              <a:defRPr sz="3900" b="1" u="sng" baseline="0">
                <a:solidFill>
                  <a:schemeClr val="accent5">
                    <a:lumMod val="50000"/>
                  </a:schemeClr>
                </a:solidFill>
              </a:defRPr>
            </a:lvl1pPr>
          </a:lstStyle>
          <a:p>
            <a:pPr lvl="0"/>
            <a:r>
              <a:rPr lang="en-US" dirty="0" smtClean="0"/>
              <a:t>(click to add) REFERENCES</a:t>
            </a:r>
            <a:endParaRPr lang="en-US" dirty="0"/>
          </a:p>
        </p:txBody>
      </p:sp>
      <p:sp>
        <p:nvSpPr>
          <p:cNvPr id="28" name="Text Placeholder 3"/>
          <p:cNvSpPr>
            <a:spLocks noGrp="1"/>
          </p:cNvSpPr>
          <p:nvPr>
            <p:ph type="body" sz="quarter" idx="28" hasCustomPrompt="1"/>
          </p:nvPr>
        </p:nvSpPr>
        <p:spPr>
          <a:xfrm>
            <a:off x="22751309" y="19352112"/>
            <a:ext cx="6879920" cy="897605"/>
          </a:xfrm>
          <a:prstGeom prst="rect">
            <a:avLst/>
          </a:prstGeom>
        </p:spPr>
        <p:txBody>
          <a:bodyPr wrap="square" lIns="223877" tIns="223877" rIns="223877" bIns="223877">
            <a:spAutoFit/>
          </a:bodyPr>
          <a:lstStyle>
            <a:lvl1pPr marL="0" indent="0">
              <a:buNone/>
              <a:defRPr sz="2800">
                <a:solidFill>
                  <a:schemeClr val="accent5">
                    <a:lumMod val="50000"/>
                  </a:schemeClr>
                </a:solidFill>
                <a:latin typeface="Trebuchet MS" pitchFamily="34" charset="0"/>
              </a:defRPr>
            </a:lvl1pPr>
            <a:lvl2pPr marL="1455191" indent="-559688">
              <a:defRPr sz="2500">
                <a:latin typeface="Trebuchet MS" pitchFamily="34" charset="0"/>
              </a:defRPr>
            </a:lvl2pPr>
            <a:lvl3pPr marL="2014879" indent="-559688">
              <a:defRPr sz="2500">
                <a:latin typeface="Trebuchet MS" pitchFamily="34" charset="0"/>
              </a:defRPr>
            </a:lvl3pPr>
            <a:lvl4pPr marL="2630537" indent="-615658">
              <a:defRPr sz="2500">
                <a:latin typeface="Trebuchet MS" pitchFamily="34" charset="0"/>
              </a:defRPr>
            </a:lvl4pPr>
            <a:lvl5pPr marL="3078288" indent="-447751">
              <a:defRPr sz="2500">
                <a:latin typeface="Trebuchet MS" pitchFamily="34" charset="0"/>
              </a:defRPr>
            </a:lvl5pPr>
          </a:lstStyle>
          <a:p>
            <a:pPr lvl="0"/>
            <a:r>
              <a:rPr lang="en-US" dirty="0" smtClean="0"/>
              <a:t>Enter your text here</a:t>
            </a:r>
            <a:endParaRPr lang="en-US" dirty="0"/>
          </a:p>
        </p:txBody>
      </p:sp>
      <p:sp>
        <p:nvSpPr>
          <p:cNvPr id="29" name="Text Placeholder 5"/>
          <p:cNvSpPr>
            <a:spLocks noGrp="1"/>
          </p:cNvSpPr>
          <p:nvPr>
            <p:ph type="body" sz="quarter" idx="29" hasCustomPrompt="1"/>
          </p:nvPr>
        </p:nvSpPr>
        <p:spPr>
          <a:xfrm>
            <a:off x="22710790" y="34002453"/>
            <a:ext cx="6930218" cy="783016"/>
          </a:xfrm>
          <a:prstGeom prst="rect">
            <a:avLst/>
          </a:prstGeom>
          <a:noFill/>
        </p:spPr>
        <p:txBody>
          <a:bodyPr wrap="square" lIns="89551" tIns="89551" rIns="89551" bIns="89551" anchor="ctr" anchorCtr="0">
            <a:spAutoFit/>
          </a:bodyPr>
          <a:lstStyle>
            <a:lvl1pPr marL="0" indent="0" algn="ctr">
              <a:buNone/>
              <a:defRPr sz="3900" b="1" u="sng" baseline="0">
                <a:solidFill>
                  <a:schemeClr val="accent5">
                    <a:lumMod val="50000"/>
                  </a:schemeClr>
                </a:solidFill>
              </a:defRPr>
            </a:lvl1pPr>
          </a:lstStyle>
          <a:p>
            <a:pPr lvl="0"/>
            <a:r>
              <a:rPr lang="en-US" dirty="0" smtClean="0"/>
              <a:t>(click to add)  CONTACT</a:t>
            </a:r>
            <a:endParaRPr lang="en-US" dirty="0"/>
          </a:p>
        </p:txBody>
      </p:sp>
      <p:sp>
        <p:nvSpPr>
          <p:cNvPr id="30" name="Text Placeholder 3"/>
          <p:cNvSpPr>
            <a:spLocks noGrp="1"/>
          </p:cNvSpPr>
          <p:nvPr>
            <p:ph type="body" sz="quarter" idx="30" hasCustomPrompt="1"/>
          </p:nvPr>
        </p:nvSpPr>
        <p:spPr>
          <a:xfrm>
            <a:off x="22697538" y="34864438"/>
            <a:ext cx="6933690" cy="897605"/>
          </a:xfrm>
          <a:prstGeom prst="rect">
            <a:avLst/>
          </a:prstGeom>
        </p:spPr>
        <p:txBody>
          <a:bodyPr wrap="square" lIns="223877" tIns="223877" rIns="223877" bIns="223877">
            <a:spAutoFit/>
          </a:bodyPr>
          <a:lstStyle>
            <a:lvl1pPr marL="0" indent="0">
              <a:buNone/>
              <a:defRPr sz="2800">
                <a:solidFill>
                  <a:schemeClr val="accent5">
                    <a:lumMod val="50000"/>
                  </a:schemeClr>
                </a:solidFill>
                <a:latin typeface="Trebuchet MS" pitchFamily="34" charset="0"/>
              </a:defRPr>
            </a:lvl1pPr>
            <a:lvl2pPr marL="1455191" indent="-559688">
              <a:defRPr sz="2500">
                <a:latin typeface="Trebuchet MS" pitchFamily="34" charset="0"/>
              </a:defRPr>
            </a:lvl2pPr>
            <a:lvl3pPr marL="2014879" indent="-559688">
              <a:defRPr sz="2500">
                <a:latin typeface="Trebuchet MS" pitchFamily="34" charset="0"/>
              </a:defRPr>
            </a:lvl3pPr>
            <a:lvl4pPr marL="2630537" indent="-615658">
              <a:defRPr sz="2500">
                <a:latin typeface="Trebuchet MS" pitchFamily="34" charset="0"/>
              </a:defRPr>
            </a:lvl4pPr>
            <a:lvl5pPr marL="3078288" indent="-447751">
              <a:defRPr sz="2500">
                <a:latin typeface="Trebuchet MS" pitchFamily="34" charset="0"/>
              </a:defRPr>
            </a:lvl5pPr>
          </a:lstStyle>
          <a:p>
            <a:pPr lvl="0"/>
            <a:r>
              <a:rPr lang="en-US" dirty="0" smtClean="0"/>
              <a:t>Enter your text here</a:t>
            </a:r>
            <a:endParaRPr lang="en-US" dirty="0"/>
          </a:p>
        </p:txBody>
      </p:sp>
      <p:sp>
        <p:nvSpPr>
          <p:cNvPr id="84" name="Text Placeholder 76"/>
          <p:cNvSpPr>
            <a:spLocks noGrp="1"/>
          </p:cNvSpPr>
          <p:nvPr>
            <p:ph type="body" sz="quarter" idx="150" hasCustomPrompt="1"/>
          </p:nvPr>
        </p:nvSpPr>
        <p:spPr>
          <a:xfrm>
            <a:off x="4101963" y="3796231"/>
            <a:ext cx="22093415" cy="1087559"/>
          </a:xfrm>
          <a:prstGeom prst="rect">
            <a:avLst/>
          </a:prstGeom>
        </p:spPr>
        <p:txBody>
          <a:bodyPr lIns="77349" tIns="38675" rIns="77349" bIns="38675">
            <a:normAutofit/>
          </a:bodyPr>
          <a:lstStyle>
            <a:lvl1pPr marL="0" indent="0" algn="ctr">
              <a:buFontTx/>
              <a:buNone/>
              <a:defRPr sz="5400">
                <a:solidFill>
                  <a:schemeClr val="bg1"/>
                </a:solidFill>
                <a:latin typeface="+mj-lt"/>
              </a:defRPr>
            </a:lvl1pPr>
            <a:lvl2pPr>
              <a:buFontTx/>
              <a:buNone/>
              <a:defRPr sz="6100"/>
            </a:lvl2pPr>
            <a:lvl3pPr>
              <a:buFontTx/>
              <a:buNone/>
              <a:defRPr sz="6100"/>
            </a:lvl3pPr>
            <a:lvl4pPr>
              <a:buFontTx/>
              <a:buNone/>
              <a:defRPr sz="6100"/>
            </a:lvl4pPr>
            <a:lvl5pPr>
              <a:buFontTx/>
              <a:buNone/>
              <a:defRPr sz="6100"/>
            </a:lvl5pPr>
          </a:lstStyle>
          <a:p>
            <a:pPr lvl="0"/>
            <a:r>
              <a:rPr lang="en-US" dirty="0" smtClean="0"/>
              <a:t>Click here to add affiliations</a:t>
            </a:r>
            <a:endParaRPr lang="en-US" dirty="0"/>
          </a:p>
        </p:txBody>
      </p:sp>
      <p:sp>
        <p:nvSpPr>
          <p:cNvPr id="85" name="Text Placeholder 76"/>
          <p:cNvSpPr>
            <a:spLocks noGrp="1"/>
          </p:cNvSpPr>
          <p:nvPr>
            <p:ph type="body" sz="quarter" idx="151" hasCustomPrompt="1"/>
          </p:nvPr>
        </p:nvSpPr>
        <p:spPr>
          <a:xfrm>
            <a:off x="4101963" y="2197726"/>
            <a:ext cx="22093415" cy="1376139"/>
          </a:xfrm>
          <a:prstGeom prst="rect">
            <a:avLst/>
          </a:prstGeom>
        </p:spPr>
        <p:txBody>
          <a:bodyPr lIns="77349" tIns="38675" rIns="77349" bIns="38675" anchor="t" anchorCtr="1">
            <a:normAutofit/>
          </a:bodyPr>
          <a:lstStyle>
            <a:lvl1pPr marL="0" indent="0" algn="ctr">
              <a:buFontTx/>
              <a:buNone/>
              <a:defRPr sz="7200">
                <a:solidFill>
                  <a:schemeClr val="bg1"/>
                </a:solidFill>
                <a:latin typeface="+mj-lt"/>
              </a:defRPr>
            </a:lvl1pPr>
            <a:lvl2pPr>
              <a:buFontTx/>
              <a:buNone/>
              <a:defRPr sz="6100"/>
            </a:lvl2pPr>
            <a:lvl3pPr>
              <a:buFontTx/>
              <a:buNone/>
              <a:defRPr sz="6100"/>
            </a:lvl3pPr>
            <a:lvl4pPr>
              <a:buFontTx/>
              <a:buNone/>
              <a:defRPr sz="6100"/>
            </a:lvl4pPr>
            <a:lvl5pPr>
              <a:buFontTx/>
              <a:buNone/>
              <a:defRPr sz="6100"/>
            </a:lvl5pPr>
          </a:lstStyle>
          <a:p>
            <a:pPr lvl="0"/>
            <a:r>
              <a:rPr lang="en-US" dirty="0" smtClean="0"/>
              <a:t>Click here to add authors</a:t>
            </a:r>
            <a:endParaRPr lang="en-US" dirty="0"/>
          </a:p>
        </p:txBody>
      </p:sp>
      <p:sp>
        <p:nvSpPr>
          <p:cNvPr id="86" name="Text Placeholder 76"/>
          <p:cNvSpPr>
            <a:spLocks noGrp="1"/>
          </p:cNvSpPr>
          <p:nvPr>
            <p:ph type="body" sz="quarter" idx="178" hasCustomPrompt="1"/>
          </p:nvPr>
        </p:nvSpPr>
        <p:spPr>
          <a:xfrm>
            <a:off x="4090899" y="355780"/>
            <a:ext cx="22093415" cy="1692719"/>
          </a:xfrm>
          <a:prstGeom prst="rect">
            <a:avLst/>
          </a:prstGeom>
        </p:spPr>
        <p:txBody>
          <a:bodyPr lIns="77349" tIns="38675" rIns="77349" bIns="38675" anchor="t" anchorCtr="1">
            <a:normAutofit/>
          </a:bodyPr>
          <a:lstStyle>
            <a:lvl1pPr marL="0" indent="0" algn="ctr">
              <a:buFontTx/>
              <a:buNone/>
              <a:defRPr sz="9800">
                <a:solidFill>
                  <a:schemeClr val="bg1"/>
                </a:solidFill>
                <a:latin typeface="+mj-lt"/>
              </a:defRPr>
            </a:lvl1pPr>
            <a:lvl2pPr>
              <a:buFontTx/>
              <a:buNone/>
              <a:defRPr sz="6100"/>
            </a:lvl2pPr>
            <a:lvl3pPr>
              <a:buFontTx/>
              <a:buNone/>
              <a:defRPr sz="6100"/>
            </a:lvl3pPr>
            <a:lvl4pPr>
              <a:buFontTx/>
              <a:buNone/>
              <a:defRPr sz="6100"/>
            </a:lvl4pPr>
            <a:lvl5pPr>
              <a:buFontTx/>
              <a:buNone/>
              <a:defRPr sz="6100"/>
            </a:lvl5pPr>
          </a:lstStyle>
          <a:p>
            <a:pPr lvl="0"/>
            <a:r>
              <a:rPr lang="en-US" dirty="0" smtClean="0"/>
              <a:t>Click here to add title</a:t>
            </a:r>
            <a:endParaRPr lang="en-US" dirty="0"/>
          </a:p>
        </p:txBody>
      </p:sp>
    </p:spTree>
  </p:cSld>
  <p:clrMapOvr>
    <a:masterClrMapping/>
  </p:clrMapOvr>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image" Target="../media/image2.wmf"/><Relationship Id="rId12" Type="http://schemas.openxmlformats.org/officeDocument/2006/relationships/oleObject" Target="../embeddings/oleObject3.bin"/><Relationship Id="rId13" Type="http://schemas.openxmlformats.org/officeDocument/2006/relationships/image" Target="../media/image3.wmf"/><Relationship Id="rId14" Type="http://schemas.openxmlformats.org/officeDocument/2006/relationships/image" Target="../media/image9.png"/><Relationship Id="rId15" Type="http://schemas.openxmlformats.org/officeDocument/2006/relationships/oleObject" Target="../embeddings/oleObject4.bin"/><Relationship Id="rId16" Type="http://schemas.openxmlformats.org/officeDocument/2006/relationships/image" Target="../media/image4.wmf"/><Relationship Id="rId17" Type="http://schemas.openxmlformats.org/officeDocument/2006/relationships/hyperlink" Target="http://www.facebook.com/pages/PosterPresentationscom/217914411419?v=app_4949752878&amp;ref=ts" TargetMode="External"/><Relationship Id="rId18" Type="http://schemas.openxmlformats.org/officeDocument/2006/relationships/image" Target="../media/image10.jpeg"/><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vmlDrawing" Target="../drawings/vmlDrawing1.vml"/><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7.png"/><Relationship Id="rId7" Type="http://schemas.openxmlformats.org/officeDocument/2006/relationships/image" Target="../media/image8.png"/><Relationship Id="rId8" Type="http://schemas.openxmlformats.org/officeDocument/2006/relationships/oleObject" Target="../embeddings/oleObject1.bin"/><Relationship Id="rId9" Type="http://schemas.openxmlformats.org/officeDocument/2006/relationships/image" Target="../media/image1.wmf"/><Relationship Id="rId10" Type="http://schemas.openxmlformats.org/officeDocument/2006/relationships/oleObject" Target="../embeddings/oleObject2.bin"/></Relationships>
</file>

<file path=ppt/slideMasters/_rels/slideMaster2.xml.rels><?xml version="1.0" encoding="UTF-8" standalone="yes"?>
<Relationships xmlns="http://schemas.openxmlformats.org/package/2006/relationships"><Relationship Id="rId11" Type="http://schemas.openxmlformats.org/officeDocument/2006/relationships/image" Target="../media/image2.wmf"/><Relationship Id="rId12" Type="http://schemas.openxmlformats.org/officeDocument/2006/relationships/oleObject" Target="../embeddings/oleObject7.bin"/><Relationship Id="rId13" Type="http://schemas.openxmlformats.org/officeDocument/2006/relationships/image" Target="../media/image3.wmf"/><Relationship Id="rId14" Type="http://schemas.openxmlformats.org/officeDocument/2006/relationships/image" Target="../media/image9.png"/><Relationship Id="rId15" Type="http://schemas.openxmlformats.org/officeDocument/2006/relationships/oleObject" Target="../embeddings/oleObject8.bin"/><Relationship Id="rId16" Type="http://schemas.openxmlformats.org/officeDocument/2006/relationships/image" Target="../media/image4.wmf"/><Relationship Id="rId17" Type="http://schemas.openxmlformats.org/officeDocument/2006/relationships/hyperlink" Target="http://www.facebook.com/pages/PosterPresentationscom/217914411419?v=app_4949752878&amp;ref=ts" TargetMode="External"/><Relationship Id="rId18" Type="http://schemas.openxmlformats.org/officeDocument/2006/relationships/image" Target="../media/image10.jpeg"/><Relationship Id="rId1" Type="http://schemas.openxmlformats.org/officeDocument/2006/relationships/slideLayout" Target="../slideLayouts/slideLayout2.xml"/><Relationship Id="rId2" Type="http://schemas.openxmlformats.org/officeDocument/2006/relationships/theme" Target="../theme/theme2.xml"/><Relationship Id="rId3" Type="http://schemas.openxmlformats.org/officeDocument/2006/relationships/vmlDrawing" Target="../drawings/vmlDrawing2.vml"/><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7.png"/><Relationship Id="rId7" Type="http://schemas.openxmlformats.org/officeDocument/2006/relationships/image" Target="../media/image8.png"/><Relationship Id="rId8" Type="http://schemas.openxmlformats.org/officeDocument/2006/relationships/oleObject" Target="../embeddings/oleObject5.bin"/><Relationship Id="rId9" Type="http://schemas.openxmlformats.org/officeDocument/2006/relationships/image" Target="../media/image1.wmf"/><Relationship Id="rId10" Type="http://schemas.openxmlformats.org/officeDocument/2006/relationships/oleObject" Target="../embeddings/oleObject6.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50000">
              <a:schemeClr val="accent5">
                <a:lumMod val="60000"/>
                <a:lumOff val="4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1"/>
            <a:ext cx="30275213" cy="5440680"/>
          </a:xfrm>
          <a:prstGeom prst="rect">
            <a:avLst/>
          </a:prstGeom>
          <a:solidFill>
            <a:schemeClr val="accent5">
              <a:lumMod val="75000"/>
            </a:schemeClr>
          </a:solidFill>
          <a:ln w="9525">
            <a:solidFill>
              <a:schemeClr val="tx1"/>
            </a:solidFill>
            <a:miter lim="800000"/>
            <a:headEnd/>
            <a:tailEnd/>
          </a:ln>
          <a:effectLst/>
        </p:spPr>
        <p:txBody>
          <a:bodyPr wrap="none" lIns="89551" tIns="44774" rIns="89551" bIns="44774" anchor="ctr"/>
          <a:lstStyle/>
          <a:p>
            <a:pPr>
              <a:defRPr/>
            </a:pPr>
            <a:endParaRPr lang="en-US" dirty="0"/>
          </a:p>
        </p:txBody>
      </p:sp>
      <p:sp>
        <p:nvSpPr>
          <p:cNvPr id="9" name="Rectangle 9"/>
          <p:cNvSpPr>
            <a:spLocks noChangeArrowheads="1"/>
          </p:cNvSpPr>
          <p:nvPr/>
        </p:nvSpPr>
        <p:spPr bwMode="auto">
          <a:xfrm>
            <a:off x="0" y="5425452"/>
            <a:ext cx="30275213" cy="198164"/>
          </a:xfrm>
          <a:prstGeom prst="rect">
            <a:avLst/>
          </a:prstGeom>
          <a:solidFill>
            <a:schemeClr val="accent5">
              <a:lumMod val="50000"/>
            </a:schemeClr>
          </a:solidFill>
          <a:ln w="152400">
            <a:noFill/>
            <a:miter lim="800000"/>
            <a:headEnd/>
            <a:tailEnd/>
          </a:ln>
          <a:effectLst/>
        </p:spPr>
        <p:txBody>
          <a:bodyPr wrap="none" lIns="89551" tIns="44774" rIns="89551" bIns="44774" anchor="ctr"/>
          <a:lstStyle/>
          <a:p>
            <a:pPr>
              <a:defRPr/>
            </a:pPr>
            <a:endParaRPr lang="en-US" dirty="0"/>
          </a:p>
        </p:txBody>
      </p:sp>
      <p:sp>
        <p:nvSpPr>
          <p:cNvPr id="10" name="Text Box 14"/>
          <p:cNvSpPr txBox="1">
            <a:spLocks noChangeArrowheads="1"/>
          </p:cNvSpPr>
          <p:nvPr/>
        </p:nvSpPr>
        <p:spPr bwMode="auto">
          <a:xfrm>
            <a:off x="1538296" y="41989161"/>
            <a:ext cx="2234591" cy="322029"/>
          </a:xfrm>
          <a:prstGeom prst="rect">
            <a:avLst/>
          </a:prstGeom>
          <a:noFill/>
          <a:ln w="9525">
            <a:noFill/>
            <a:miter lim="800000"/>
            <a:headEnd/>
            <a:tailEnd/>
          </a:ln>
          <a:effectLst/>
        </p:spPr>
        <p:txBody>
          <a:bodyPr wrap="square" lIns="89381" tIns="44682" rIns="89381" bIns="44682">
            <a:spAutoFit/>
          </a:bodyPr>
          <a:lstStyle/>
          <a:p>
            <a:pPr eaLnBrk="0" hangingPunct="0">
              <a:lnSpc>
                <a:spcPct val="65000"/>
              </a:lnSpc>
              <a:spcBef>
                <a:spcPct val="50000"/>
              </a:spcBef>
              <a:defRPr/>
            </a:pPr>
            <a:r>
              <a:rPr lang="en-US" sz="500" b="1" dirty="0" smtClean="0">
                <a:solidFill>
                  <a:schemeClr val="bg1">
                    <a:lumMod val="75000"/>
                  </a:schemeClr>
                </a:solidFill>
                <a:latin typeface="Arial" charset="0"/>
              </a:rPr>
              <a:t>RESEARCH POSTER PRESENTATION </a:t>
            </a:r>
            <a:r>
              <a:rPr lang="en-US" sz="500" b="1" dirty="0">
                <a:solidFill>
                  <a:schemeClr val="bg1">
                    <a:lumMod val="75000"/>
                  </a:schemeClr>
                </a:solidFill>
                <a:latin typeface="Arial" charset="0"/>
              </a:rPr>
              <a:t>DESIGN © </a:t>
            </a:r>
            <a:r>
              <a:rPr lang="en-US" sz="500" b="1" dirty="0" smtClean="0">
                <a:solidFill>
                  <a:schemeClr val="bg1">
                    <a:lumMod val="75000"/>
                  </a:schemeClr>
                </a:solidFill>
                <a:latin typeface="Arial" charset="0"/>
              </a:rPr>
              <a:t>2012</a:t>
            </a:r>
            <a:endParaRPr lang="en-US" sz="500" b="1" dirty="0">
              <a:solidFill>
                <a:schemeClr val="bg1">
                  <a:lumMod val="75000"/>
                </a:schemeClr>
              </a:solidFill>
              <a:latin typeface="Arial" charset="0"/>
            </a:endParaRPr>
          </a:p>
          <a:p>
            <a:pPr eaLnBrk="0" hangingPunct="0">
              <a:lnSpc>
                <a:spcPct val="65000"/>
              </a:lnSpc>
              <a:spcBef>
                <a:spcPct val="50000"/>
              </a:spcBef>
              <a:defRPr/>
            </a:pPr>
            <a:r>
              <a:rPr lang="en-US" sz="1000" b="1" dirty="0">
                <a:solidFill>
                  <a:schemeClr val="bg1">
                    <a:lumMod val="75000"/>
                  </a:schemeClr>
                </a:solidFill>
                <a:latin typeface="Arial" charset="0"/>
              </a:rPr>
              <a:t>www.PosterPresentations.com</a:t>
            </a:r>
          </a:p>
        </p:txBody>
      </p:sp>
      <p:sp>
        <p:nvSpPr>
          <p:cNvPr id="16" name="Rectangle 33"/>
          <p:cNvSpPr>
            <a:spLocks noChangeArrowheads="1"/>
          </p:cNvSpPr>
          <p:nvPr/>
        </p:nvSpPr>
        <p:spPr bwMode="auto">
          <a:xfrm>
            <a:off x="634515" y="6446521"/>
            <a:ext cx="14291153" cy="35160496"/>
          </a:xfrm>
          <a:prstGeom prst="roundRect">
            <a:avLst>
              <a:gd name="adj" fmla="val 3215"/>
            </a:avLst>
          </a:prstGeom>
          <a:gradFill flip="none" rotWithShape="1">
            <a:gsLst>
              <a:gs pos="0">
                <a:schemeClr val="accent1">
                  <a:tint val="66000"/>
                  <a:satMod val="160000"/>
                </a:schemeClr>
              </a:gs>
              <a:gs pos="0">
                <a:srgbClr val="CDD2DE"/>
              </a:gs>
              <a:gs pos="100000">
                <a:srgbClr val="F3F5FA"/>
              </a:gs>
            </a:gsLst>
            <a:lin ang="16200000" scaled="1"/>
            <a:tileRect/>
          </a:gradFill>
          <a:ln w="9525">
            <a:solidFill>
              <a:schemeClr val="tx2"/>
            </a:solidFill>
            <a:miter lim="800000"/>
            <a:headEnd/>
            <a:tailEnd/>
          </a:ln>
          <a:effectLst/>
        </p:spPr>
        <p:txBody>
          <a:bodyPr wrap="none" lIns="89551" tIns="44774" rIns="89551" bIns="44774" anchor="ctr"/>
          <a:lstStyle/>
          <a:p>
            <a:pPr>
              <a:defRPr/>
            </a:pPr>
            <a:endParaRPr lang="en-US" dirty="0"/>
          </a:p>
        </p:txBody>
      </p:sp>
      <p:sp>
        <p:nvSpPr>
          <p:cNvPr id="21" name="Rectangle 33"/>
          <p:cNvSpPr>
            <a:spLocks noChangeArrowheads="1"/>
          </p:cNvSpPr>
          <p:nvPr userDrawn="1"/>
        </p:nvSpPr>
        <p:spPr bwMode="auto">
          <a:xfrm>
            <a:off x="15349546" y="6446521"/>
            <a:ext cx="14291153" cy="35160496"/>
          </a:xfrm>
          <a:prstGeom prst="roundRect">
            <a:avLst>
              <a:gd name="adj" fmla="val 3215"/>
            </a:avLst>
          </a:prstGeom>
          <a:gradFill flip="none" rotWithShape="1">
            <a:gsLst>
              <a:gs pos="0">
                <a:schemeClr val="accent1">
                  <a:tint val="66000"/>
                  <a:satMod val="160000"/>
                </a:schemeClr>
              </a:gs>
              <a:gs pos="0">
                <a:srgbClr val="CDD2DE"/>
              </a:gs>
              <a:gs pos="100000">
                <a:srgbClr val="F3F5FA"/>
              </a:gs>
            </a:gsLst>
            <a:lin ang="16200000" scaled="1"/>
            <a:tileRect/>
          </a:gradFill>
          <a:ln w="9525">
            <a:solidFill>
              <a:schemeClr val="tx2"/>
            </a:solidFill>
            <a:miter lim="800000"/>
            <a:headEnd/>
            <a:tailEnd/>
          </a:ln>
          <a:effectLst/>
        </p:spPr>
        <p:txBody>
          <a:bodyPr wrap="none" lIns="89551" tIns="44774" rIns="89551" bIns="44774" anchor="ctr"/>
          <a:lstStyle/>
          <a:p>
            <a:pPr>
              <a:defRPr/>
            </a:pPr>
            <a:endParaRPr lang="en-US" dirty="0"/>
          </a:p>
        </p:txBody>
      </p:sp>
      <p:grpSp>
        <p:nvGrpSpPr>
          <p:cNvPr id="23" name="Group 22"/>
          <p:cNvGrpSpPr/>
          <p:nvPr userDrawn="1"/>
        </p:nvGrpSpPr>
        <p:grpSpPr>
          <a:xfrm>
            <a:off x="-12658121" y="-48127"/>
            <a:ext cx="12259293" cy="42851889"/>
            <a:chOff x="-11225189" y="-1"/>
            <a:chExt cx="11018865" cy="38516022"/>
          </a:xfrm>
        </p:grpSpPr>
        <p:sp>
          <p:nvSpPr>
            <p:cNvPr id="24" name="Rectangle 23"/>
            <p:cNvSpPr/>
            <p:nvPr/>
          </p:nvSpPr>
          <p:spPr>
            <a:xfrm>
              <a:off x="-11216136" y="-1"/>
              <a:ext cx="11009812" cy="38516022"/>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4000" b="1" spc="0" dirty="0" smtClean="0">
                  <a:solidFill>
                    <a:srgbClr val="FF0000"/>
                  </a:solidFill>
                  <a:latin typeface="Trebuchet MS" pitchFamily="34" charset="0"/>
                </a:rPr>
                <a:t>(—THIS SIDEBAR DOES NOT PRINT—)</a:t>
              </a:r>
              <a:endParaRPr lang="en-US" sz="4000" b="1" spc="600" dirty="0" smtClean="0">
                <a:solidFill>
                  <a:schemeClr val="bg1"/>
                </a:solidFill>
                <a:latin typeface="Trebuchet MS" pitchFamily="34" charset="0"/>
              </a:endParaRPr>
            </a:p>
            <a:p>
              <a:pPr algn="ctr"/>
              <a:r>
                <a:rPr lang="en-US" sz="4800" b="1" spc="600" dirty="0" smtClean="0">
                  <a:solidFill>
                    <a:schemeClr val="bg1"/>
                  </a:solidFill>
                  <a:latin typeface="Trebuchet MS" pitchFamily="34" charset="0"/>
                </a:rPr>
                <a:t>DESIGN</a:t>
              </a:r>
              <a:r>
                <a:rPr lang="en-US" sz="4800" b="1" spc="600" baseline="0" dirty="0" smtClean="0">
                  <a:solidFill>
                    <a:schemeClr val="bg1"/>
                  </a:solidFill>
                  <a:latin typeface="Trebuchet MS" pitchFamily="34" charset="0"/>
                </a:rPr>
                <a:t> </a:t>
              </a:r>
              <a:r>
                <a:rPr lang="en-US" sz="4800" b="1" spc="600" dirty="0" smtClean="0">
                  <a:solidFill>
                    <a:schemeClr val="bg1"/>
                  </a:solidFill>
                  <a:latin typeface="Trebuchet MS" pitchFamily="34" charset="0"/>
                </a:rPr>
                <a:t>GUIDE</a:t>
              </a:r>
            </a:p>
            <a:p>
              <a:pPr algn="ctr"/>
              <a:endParaRPr lang="en-US" sz="3600" b="1" dirty="0" smtClean="0">
                <a:latin typeface="Trebuchet MS" pitchFamily="34" charset="0"/>
              </a:endParaRPr>
            </a:p>
            <a:p>
              <a:pPr defTabSz="3765639"/>
              <a:r>
                <a:rPr lang="en-US" sz="3600" i="0" dirty="0" smtClean="0">
                  <a:latin typeface="Trebuchet MS" pitchFamily="34" charset="0"/>
                </a:rPr>
                <a:t>This PowerPoint</a:t>
              </a:r>
              <a:r>
                <a:rPr lang="en-US" sz="3600" i="0" baseline="0" dirty="0" smtClean="0">
                  <a:latin typeface="Trebuchet MS" pitchFamily="34" charset="0"/>
                </a:rPr>
                <a:t> </a:t>
              </a:r>
              <a:r>
                <a:rPr lang="en-US" sz="3600" i="0" dirty="0" smtClean="0">
                  <a:latin typeface="Trebuchet MS" pitchFamily="34" charset="0"/>
                </a:rPr>
                <a:t>2007 template produces</a:t>
              </a:r>
              <a:r>
                <a:rPr lang="en-US" sz="3600" i="0" baseline="0" dirty="0" smtClean="0">
                  <a:latin typeface="Trebuchet MS" pitchFamily="34" charset="0"/>
                </a:rPr>
                <a:t> </a:t>
              </a:r>
              <a:r>
                <a:rPr lang="en-US" sz="3600" i="0" dirty="0" smtClean="0">
                  <a:latin typeface="Trebuchet MS" pitchFamily="34" charset="0"/>
                </a:rPr>
                <a:t>an</a:t>
              </a:r>
              <a:r>
                <a:rPr lang="en-US" sz="3600" i="0" baseline="0" dirty="0" smtClean="0">
                  <a:latin typeface="Trebuchet MS" pitchFamily="34" charset="0"/>
                </a:rPr>
                <a:t> A0</a:t>
              </a:r>
              <a:r>
                <a:rPr lang="en-US" sz="3600" i="0" dirty="0" smtClean="0">
                  <a:latin typeface="Trebuchet MS" pitchFamily="34" charset="0"/>
                </a:rPr>
                <a:t> presentation poster. </a:t>
              </a:r>
              <a:r>
                <a:rPr lang="en-US" sz="3600" dirty="0" smtClean="0">
                  <a:latin typeface="Trebuchet MS" pitchFamily="34" charset="0"/>
                </a:rPr>
                <a:t>You</a:t>
              </a:r>
              <a:r>
                <a:rPr lang="en-US" sz="3600" baseline="0" dirty="0" smtClean="0">
                  <a:latin typeface="Trebuchet MS" pitchFamily="34" charset="0"/>
                </a:rPr>
                <a:t> can u</a:t>
              </a:r>
              <a:r>
                <a:rPr lang="en-US" sz="3600" dirty="0" smtClean="0">
                  <a:latin typeface="Trebuchet MS" pitchFamily="34" charset="0"/>
                </a:rPr>
                <a:t>se</a:t>
              </a:r>
              <a:r>
                <a:rPr lang="en-US" sz="3600" baseline="0" dirty="0" smtClean="0">
                  <a:latin typeface="Trebuchet MS" pitchFamily="34" charset="0"/>
                </a:rPr>
                <a:t> it to create your research poster and </a:t>
              </a:r>
              <a:r>
                <a:rPr lang="en-US" sz="3600" dirty="0" smtClean="0">
                  <a:latin typeface="Trebuchet MS" pitchFamily="34" charset="0"/>
                </a:rPr>
                <a:t>save valuable time placing titles, subtitles,</a:t>
              </a:r>
              <a:r>
                <a:rPr lang="en-US" sz="3600" baseline="0" dirty="0" smtClean="0">
                  <a:latin typeface="Trebuchet MS" pitchFamily="34" charset="0"/>
                </a:rPr>
                <a:t> text, and graphics</a:t>
              </a:r>
              <a:r>
                <a:rPr lang="en-US" sz="3600" dirty="0" smtClean="0">
                  <a:latin typeface="Trebuchet MS" pitchFamily="34" charset="0"/>
                </a:rPr>
                <a:t>. </a:t>
              </a:r>
            </a:p>
            <a:p>
              <a:pPr defTabSz="3765639"/>
              <a:endParaRPr lang="en-US" sz="3600" dirty="0" smtClean="0">
                <a:latin typeface="Trebuchet MS" pitchFamily="34" charset="0"/>
              </a:endParaRPr>
            </a:p>
            <a:p>
              <a:pPr defTabSz="4389219"/>
              <a:r>
                <a:rPr lang="en-US" sz="3600" dirty="0" smtClean="0">
                  <a:latin typeface="Trebuchet MS" pitchFamily="34" charset="0"/>
                </a:rPr>
                <a:t>We provide a series of online tutorials that will guide you through the poster design process and answer your poster production questions. To view our template tutorials, go online to </a:t>
              </a:r>
              <a:r>
                <a:rPr lang="en-US" sz="3600" b="1" dirty="0" smtClean="0">
                  <a:solidFill>
                    <a:srgbClr val="FFC000"/>
                  </a:solidFill>
                  <a:latin typeface="Trebuchet MS" pitchFamily="34" charset="0"/>
                </a:rPr>
                <a:t>PosterPresentations.com</a:t>
              </a:r>
              <a:r>
                <a:rPr lang="en-US" sz="3600" b="1" dirty="0" smtClean="0">
                  <a:solidFill>
                    <a:schemeClr val="bg1"/>
                  </a:solidFill>
                  <a:latin typeface="Trebuchet MS" pitchFamily="34" charset="0"/>
                </a:rPr>
                <a:t> </a:t>
              </a:r>
              <a:r>
                <a:rPr lang="en-US" sz="3600" dirty="0" smtClean="0">
                  <a:solidFill>
                    <a:schemeClr val="bg1"/>
                  </a:solidFill>
                  <a:latin typeface="Trebuchet MS" pitchFamily="34" charset="0"/>
                </a:rPr>
                <a:t>and click on HELP DESK.</a:t>
              </a:r>
            </a:p>
            <a:p>
              <a:pPr defTabSz="4389219"/>
              <a:endParaRPr lang="en-US" sz="3600" dirty="0" smtClean="0">
                <a:latin typeface="Trebuchet MS" pitchFamily="34" charset="0"/>
              </a:endParaRPr>
            </a:p>
            <a:p>
              <a:pPr defTabSz="4389219"/>
              <a:r>
                <a:rPr lang="en-US" sz="3600" dirty="0" smtClean="0">
                  <a:solidFill>
                    <a:schemeClr val="bg1"/>
                  </a:solidFill>
                  <a:latin typeface="Trebuchet MS" pitchFamily="34" charset="0"/>
                </a:rPr>
                <a:t>When</a:t>
              </a:r>
              <a:r>
                <a:rPr lang="en-US" sz="3600" baseline="0" dirty="0" smtClean="0">
                  <a:solidFill>
                    <a:schemeClr val="bg1"/>
                  </a:solidFill>
                  <a:latin typeface="Trebuchet MS" pitchFamily="34" charset="0"/>
                </a:rPr>
                <a:t> you are ready to print your poster</a:t>
              </a:r>
              <a:r>
                <a:rPr lang="en-US" sz="3600" dirty="0" smtClean="0">
                  <a:solidFill>
                    <a:schemeClr val="bg1"/>
                  </a:solidFill>
                  <a:latin typeface="Trebuchet MS" pitchFamily="34" charset="0"/>
                </a:rPr>
                <a:t>,</a:t>
              </a:r>
              <a:r>
                <a:rPr lang="en-US" sz="3600" baseline="0" dirty="0" smtClean="0">
                  <a:solidFill>
                    <a:schemeClr val="bg1"/>
                  </a:solidFill>
                  <a:latin typeface="Trebuchet MS" pitchFamily="34" charset="0"/>
                </a:rPr>
                <a:t> go online to </a:t>
              </a:r>
              <a:r>
                <a:rPr lang="en-US" sz="3600" b="0" dirty="0" smtClean="0">
                  <a:solidFill>
                    <a:schemeClr val="bg1"/>
                  </a:solidFill>
                  <a:latin typeface="Trebuchet MS" pitchFamily="34" charset="0"/>
                </a:rPr>
                <a:t>PosterPresentations.com</a:t>
              </a:r>
              <a:r>
                <a:rPr lang="en-US" sz="3600" dirty="0" smtClean="0">
                  <a:solidFill>
                    <a:schemeClr val="bg1"/>
                  </a:solidFill>
                  <a:latin typeface="Trebuchet MS" pitchFamily="34" charset="0"/>
                </a:rPr>
                <a:t/>
              </a:r>
              <a:br>
                <a:rPr lang="en-US" sz="3600" dirty="0" smtClean="0">
                  <a:solidFill>
                    <a:schemeClr val="bg1"/>
                  </a:solidFill>
                  <a:latin typeface="Trebuchet MS" pitchFamily="34" charset="0"/>
                </a:rPr>
              </a:br>
              <a:endParaRPr lang="en-US" sz="3600" dirty="0" smtClean="0">
                <a:solidFill>
                  <a:schemeClr val="bg1"/>
                </a:solidFill>
                <a:latin typeface="Trebuchet MS" pitchFamily="34" charset="0"/>
              </a:endParaRPr>
            </a:p>
            <a:p>
              <a:pPr algn="l" defTabSz="3765639"/>
              <a:r>
                <a:rPr lang="en-US" sz="3600" b="0" dirty="0" smtClean="0">
                  <a:solidFill>
                    <a:schemeClr val="bg1"/>
                  </a:solidFill>
                  <a:latin typeface="Trebuchet MS" pitchFamily="34" charset="0"/>
                </a:rPr>
                <a:t>Need</a:t>
              </a:r>
              <a:r>
                <a:rPr lang="en-US" sz="3600" b="0" baseline="0" dirty="0" smtClean="0">
                  <a:solidFill>
                    <a:schemeClr val="bg1"/>
                  </a:solidFill>
                  <a:latin typeface="Trebuchet MS" pitchFamily="34" charset="0"/>
                </a:rPr>
                <a:t> assistance? Call us at </a:t>
              </a:r>
              <a:r>
                <a:rPr lang="en-US" sz="3600" b="0" dirty="0" smtClean="0">
                  <a:solidFill>
                    <a:srgbClr val="FFC000"/>
                  </a:solidFill>
                  <a:latin typeface="Trebuchet MS" pitchFamily="34" charset="0"/>
                </a:rPr>
                <a:t>1.510.649.3001</a:t>
              </a:r>
            </a:p>
            <a:p>
              <a:pPr algn="l" defTabSz="3765639"/>
              <a:endParaRPr lang="en-US" sz="4400" b="1" dirty="0" smtClean="0">
                <a:solidFill>
                  <a:srgbClr val="FFFF00"/>
                </a:solidFill>
                <a:latin typeface="Trebuchet MS" pitchFamily="34" charset="0"/>
              </a:endParaRPr>
            </a:p>
            <a:p>
              <a:pPr algn="ctr"/>
              <a:endParaRPr lang="en-US" sz="3200" b="1" dirty="0" smtClean="0">
                <a:solidFill>
                  <a:schemeClr val="bg1"/>
                </a:solidFill>
                <a:latin typeface="Trebuchet MS" pitchFamily="34" charset="0"/>
              </a:endParaRPr>
            </a:p>
            <a:p>
              <a:pPr algn="ctr"/>
              <a:r>
                <a:rPr lang="en-US" sz="4800" b="1" spc="600" dirty="0" smtClean="0">
                  <a:solidFill>
                    <a:schemeClr val="bg1"/>
                  </a:solidFill>
                  <a:latin typeface="Trebuchet MS" pitchFamily="34" charset="0"/>
                </a:rPr>
                <a:t>QUICK START</a:t>
              </a:r>
            </a:p>
            <a:p>
              <a:pPr algn="ctr"/>
              <a:endParaRPr lang="en-US" sz="4000" b="1" baseline="0" dirty="0" smtClean="0">
                <a:solidFill>
                  <a:schemeClr val="bg1"/>
                </a:solidFill>
                <a:latin typeface="Trebuchet MS" pitchFamily="34" charset="0"/>
              </a:endParaRPr>
            </a:p>
            <a:p>
              <a:pPr algn="ctr"/>
              <a:r>
                <a:rPr lang="en-US" sz="4000" b="1" baseline="0" dirty="0" smtClean="0">
                  <a:solidFill>
                    <a:srgbClr val="FFC000"/>
                  </a:solidFill>
                  <a:latin typeface="Trebuchet MS" pitchFamily="34" charset="0"/>
                </a:rPr>
                <a:t>Zoom in and out</a:t>
              </a:r>
            </a:p>
            <a:p>
              <a:pPr marL="2527300" indent="-650875" algn="l" defTabSz="850900">
                <a:tabLst/>
              </a:pPr>
              <a:r>
                <a:rPr lang="en-US" sz="3200" b="0" baseline="0" dirty="0" smtClean="0">
                  <a:solidFill>
                    <a:schemeClr val="bg1"/>
                  </a:solidFill>
                  <a:latin typeface="Trebuchet MS" pitchFamily="34" charset="0"/>
                </a:rPr>
                <a:t>	</a:t>
              </a:r>
              <a:r>
                <a:rPr lang="en-US" sz="3200" b="0" baseline="0" dirty="0" smtClean="0">
                  <a:solidFill>
                    <a:schemeClr val="bg1">
                      <a:lumMod val="75000"/>
                    </a:schemeClr>
                  </a:solidFill>
                  <a:latin typeface="Trebuchet MS" pitchFamily="34" charset="0"/>
                </a:rPr>
                <a:t>As you work on your poster zoom in and out to the level that is more comfortable to you. Go to VIEW &gt; ZOOM.</a:t>
              </a:r>
            </a:p>
            <a:p>
              <a:pPr algn="l"/>
              <a:endParaRPr lang="en-US" sz="3600" b="0" baseline="0" dirty="0" smtClean="0">
                <a:solidFill>
                  <a:schemeClr val="bg1"/>
                </a:solidFill>
                <a:latin typeface="Trebuchet MS" pitchFamily="34" charset="0"/>
              </a:endParaRPr>
            </a:p>
            <a:p>
              <a:pPr algn="ctr"/>
              <a:r>
                <a:rPr lang="en-US" sz="4000" b="1" baseline="0" dirty="0" smtClean="0">
                  <a:solidFill>
                    <a:srgbClr val="FFC000"/>
                  </a:solidFill>
                  <a:latin typeface="Trebuchet MS" pitchFamily="34" charset="0"/>
                </a:rPr>
                <a:t>Title, Authors, and Affiliations</a:t>
              </a:r>
            </a:p>
            <a:p>
              <a:pPr algn="l"/>
              <a:r>
                <a:rPr lang="en-US" sz="3200" b="0" baseline="0" dirty="0" smtClean="0">
                  <a:solidFill>
                    <a:schemeClr val="bg1">
                      <a:lumMod val="75000"/>
                    </a:schemeClr>
                  </a:solidFill>
                  <a:latin typeface="Trebuchet MS" pitchFamily="34" charset="0"/>
                </a:rPr>
                <a:t>Start designing your poster by adding the title, the names of the authors, and the affiliated institutions. </a:t>
              </a:r>
              <a:r>
                <a:rPr lang="en-US" sz="3200" b="0" spc="0" baseline="0" dirty="0" smtClean="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3200" b="0" spc="0" baseline="0" dirty="0" smtClean="0">
                <a:solidFill>
                  <a:schemeClr val="bg1">
                    <a:lumMod val="75000"/>
                  </a:schemeClr>
                </a:solidFill>
                <a:latin typeface="Trebuchet MS" pitchFamily="34" charset="0"/>
              </a:endParaRPr>
            </a:p>
            <a:p>
              <a:pPr algn="l"/>
              <a:r>
                <a:rPr lang="en-US" sz="3200" b="1" spc="300" baseline="0" dirty="0" smtClean="0">
                  <a:solidFill>
                    <a:srgbClr val="FFC000"/>
                  </a:solidFill>
                  <a:latin typeface="Trebuchet MS" pitchFamily="34" charset="0"/>
                </a:rPr>
                <a:t>TIP</a:t>
              </a:r>
              <a:r>
                <a:rPr lang="en-US" sz="3200" b="1" baseline="0" dirty="0" smtClean="0">
                  <a:solidFill>
                    <a:srgbClr val="FFC000"/>
                  </a:solidFill>
                  <a:latin typeface="Trebuchet MS" pitchFamily="34" charset="0"/>
                </a:rPr>
                <a:t>: </a:t>
              </a:r>
              <a:r>
                <a:rPr lang="en-US" sz="3200" b="0" baseline="0" dirty="0" smtClean="0">
                  <a:solidFill>
                    <a:schemeClr val="bg1">
                      <a:lumMod val="75000"/>
                    </a:schemeClr>
                  </a:solidFill>
                  <a:latin typeface="Trebuchet MS" pitchFamily="34" charset="0"/>
                </a:rPr>
                <a:t>The font size of your title should be bigger than your name(s) and institution name(s).</a:t>
              </a:r>
            </a:p>
            <a:p>
              <a:pPr algn="l"/>
              <a:r>
                <a:rPr lang="en-US" sz="3600" b="1" baseline="0" dirty="0" smtClean="0">
                  <a:solidFill>
                    <a:schemeClr val="bg1"/>
                  </a:solidFill>
                  <a:latin typeface="Trebuchet MS" pitchFamily="34" charset="0"/>
                </a:rPr>
                <a:t/>
              </a:r>
              <a:br>
                <a:rPr lang="en-US" sz="3600" b="1" baseline="0" dirty="0" smtClean="0">
                  <a:solidFill>
                    <a:schemeClr val="bg1"/>
                  </a:solidFill>
                  <a:latin typeface="Trebuchet MS" pitchFamily="34" charset="0"/>
                </a:rPr>
              </a:br>
              <a:endParaRPr lang="en-US" sz="3600" b="1" dirty="0" smtClean="0">
                <a:solidFill>
                  <a:schemeClr val="bg1"/>
                </a:solidFill>
                <a:latin typeface="Trebuchet MS" pitchFamily="34" charset="0"/>
              </a:endParaRPr>
            </a:p>
            <a:p>
              <a:pPr algn="ctr"/>
              <a:endParaRPr lang="en-US" sz="3600" b="1" dirty="0" smtClean="0">
                <a:solidFill>
                  <a:srgbClr val="FFC000"/>
                </a:solidFill>
                <a:latin typeface="Trebuchet MS" pitchFamily="34" charset="0"/>
              </a:endParaRPr>
            </a:p>
            <a:p>
              <a:pPr algn="ctr"/>
              <a:endParaRPr lang="en-US" sz="3600" b="1" dirty="0" smtClean="0">
                <a:solidFill>
                  <a:srgbClr val="FFC000"/>
                </a:solidFill>
                <a:latin typeface="Trebuchet MS" pitchFamily="34" charset="0"/>
              </a:endParaRPr>
            </a:p>
            <a:p>
              <a:pPr algn="ctr"/>
              <a:r>
                <a:rPr lang="en-US" sz="4000" b="1" dirty="0" smtClean="0">
                  <a:solidFill>
                    <a:srgbClr val="FFC000"/>
                  </a:solidFill>
                  <a:latin typeface="Trebuchet MS" pitchFamily="34" charset="0"/>
                </a:rPr>
                <a:t>Adding Logos</a:t>
              </a:r>
              <a:r>
                <a:rPr lang="en-US" sz="4000" b="1" baseline="0" dirty="0" smtClean="0">
                  <a:solidFill>
                    <a:srgbClr val="FFC000"/>
                  </a:solidFill>
                  <a:latin typeface="Trebuchet MS" pitchFamily="34" charset="0"/>
                </a:rPr>
                <a:t> / Seals</a:t>
              </a:r>
            </a:p>
            <a:p>
              <a:pPr algn="l"/>
              <a:r>
                <a:rPr lang="en-US" sz="3200" b="0" baseline="0" dirty="0" smtClean="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3200" b="0" spc="300" baseline="0" dirty="0" smtClean="0">
                <a:solidFill>
                  <a:schemeClr val="bg1">
                    <a:lumMod val="75000"/>
                  </a:schemeClr>
                </a:solidFill>
                <a:latin typeface="Trebuchet MS" pitchFamily="34" charset="0"/>
              </a:endParaRPr>
            </a:p>
            <a:p>
              <a:pPr algn="l"/>
              <a:r>
                <a:rPr lang="en-US" sz="3200" b="1" spc="300" baseline="0" dirty="0" smtClean="0">
                  <a:solidFill>
                    <a:srgbClr val="FFC000"/>
                  </a:solidFill>
                  <a:latin typeface="Trebuchet MS" pitchFamily="34" charset="0"/>
                </a:rPr>
                <a:t>TIP:</a:t>
              </a:r>
              <a:r>
                <a:rPr lang="en-US" sz="3200" b="1" spc="0" baseline="0" dirty="0" smtClean="0">
                  <a:solidFill>
                    <a:srgbClr val="FFC000"/>
                  </a:solidFill>
                  <a:latin typeface="Trebuchet MS" pitchFamily="34" charset="0"/>
                </a:rPr>
                <a:t> </a:t>
              </a:r>
              <a:r>
                <a:rPr lang="en-US" sz="3200" b="0" baseline="0" dirty="0" smtClean="0">
                  <a:solidFill>
                    <a:schemeClr val="bg1">
                      <a:lumMod val="75000"/>
                    </a:schemeClr>
                  </a:solidFill>
                  <a:latin typeface="Trebuchet MS" pitchFamily="34" charset="0"/>
                </a:rPr>
                <a:t>See if your school’s logo is available on our free poster templates page.</a:t>
              </a:r>
            </a:p>
            <a:p>
              <a:pPr algn="l"/>
              <a:endParaRPr lang="en-US" sz="3200" b="0" baseline="0" dirty="0" smtClean="0">
                <a:latin typeface="Trebuchet MS" pitchFamily="34" charset="0"/>
              </a:endParaRPr>
            </a:p>
            <a:p>
              <a:pPr algn="ctr"/>
              <a:r>
                <a:rPr lang="en-US" sz="4000" b="1" baseline="0" dirty="0" smtClean="0">
                  <a:solidFill>
                    <a:srgbClr val="FFC000"/>
                  </a:solidFill>
                  <a:latin typeface="Trebuchet MS" pitchFamily="34" charset="0"/>
                </a:rPr>
                <a:t>Photographs / Graphics</a:t>
              </a:r>
            </a:p>
            <a:p>
              <a:pPr algn="l" defTabSz="977900"/>
              <a:r>
                <a:rPr lang="en-US" sz="3200" b="0" baseline="0" dirty="0" smtClean="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3200" b="0" spc="0" baseline="0" dirty="0" smtClean="0">
                  <a:solidFill>
                    <a:schemeClr val="bg1">
                      <a:lumMod val="75000"/>
                    </a:schemeClr>
                  </a:solidFill>
                  <a:latin typeface="Trebuchet MS" pitchFamily="34" charset="0"/>
                </a:rPr>
                <a:t>disproportionally.</a:t>
              </a:r>
            </a:p>
            <a:p>
              <a:pPr algn="l" defTabSz="977900"/>
              <a:endParaRPr lang="en-US" sz="3200" b="0" baseline="0" dirty="0" smtClean="0">
                <a:latin typeface="Trebuchet MS" pitchFamily="34" charset="0"/>
              </a:endParaRPr>
            </a:p>
            <a:p>
              <a:pPr algn="ctr"/>
              <a:endParaRPr lang="en-US" sz="3600" b="1" baseline="0" dirty="0" smtClean="0">
                <a:solidFill>
                  <a:srgbClr val="FFC000"/>
                </a:solidFill>
                <a:latin typeface="Trebuchet MS" pitchFamily="34" charset="0"/>
              </a:endParaRPr>
            </a:p>
            <a:p>
              <a:pPr algn="ctr"/>
              <a:endParaRPr lang="en-US" sz="3600" b="1" baseline="0" dirty="0" smtClean="0">
                <a:solidFill>
                  <a:srgbClr val="FFC000"/>
                </a:solidFill>
                <a:latin typeface="Trebuchet MS" pitchFamily="34" charset="0"/>
              </a:endParaRPr>
            </a:p>
            <a:p>
              <a:pPr algn="ctr"/>
              <a:endParaRPr lang="en-US" sz="3600" b="1" baseline="0" dirty="0" smtClean="0">
                <a:solidFill>
                  <a:srgbClr val="FFC000"/>
                </a:solidFill>
                <a:latin typeface="Trebuchet MS" pitchFamily="34" charset="0"/>
              </a:endParaRPr>
            </a:p>
            <a:p>
              <a:pPr algn="ctr"/>
              <a:endParaRPr lang="en-US" sz="3600" b="1" baseline="0" dirty="0" smtClean="0">
                <a:solidFill>
                  <a:srgbClr val="FFC000"/>
                </a:solidFill>
                <a:latin typeface="Trebuchet MS" pitchFamily="34" charset="0"/>
              </a:endParaRPr>
            </a:p>
            <a:p>
              <a:pPr algn="ctr"/>
              <a:endParaRPr lang="en-US" sz="3600" b="1" baseline="0" dirty="0" smtClean="0">
                <a:solidFill>
                  <a:srgbClr val="FFC000"/>
                </a:solidFill>
                <a:latin typeface="Trebuchet MS" pitchFamily="34" charset="0"/>
              </a:endParaRPr>
            </a:p>
            <a:p>
              <a:pPr algn="ctr"/>
              <a:endParaRPr lang="en-US" sz="3600" b="1" baseline="0" dirty="0" smtClean="0">
                <a:solidFill>
                  <a:srgbClr val="FFC000"/>
                </a:solidFill>
                <a:latin typeface="Trebuchet MS" pitchFamily="34" charset="0"/>
              </a:endParaRPr>
            </a:p>
            <a:p>
              <a:pPr algn="ctr"/>
              <a:endParaRPr lang="en-US" sz="3600" b="1" baseline="0" dirty="0" smtClean="0">
                <a:solidFill>
                  <a:srgbClr val="FFC000"/>
                </a:solidFill>
                <a:latin typeface="Trebuchet MS" pitchFamily="34" charset="0"/>
              </a:endParaRPr>
            </a:p>
            <a:p>
              <a:pPr algn="ctr"/>
              <a:r>
                <a:rPr lang="en-US" sz="4000" b="1" baseline="0" dirty="0" smtClean="0">
                  <a:solidFill>
                    <a:srgbClr val="FFC000"/>
                  </a:solidFill>
                  <a:latin typeface="Trebuchet MS" pitchFamily="34" charset="0"/>
                </a:rPr>
                <a:t>Image Quality Check</a:t>
              </a:r>
            </a:p>
            <a:p>
              <a:pPr lvl="0" algn="l" defTabSz="977900"/>
              <a:r>
                <a:rPr lang="en-US" sz="3200" b="0" baseline="0" dirty="0" smtClean="0">
                  <a:solidFill>
                    <a:schemeClr val="bg1">
                      <a:lumMod val="75000"/>
                    </a:schemeClr>
                  </a:solidFill>
                  <a:latin typeface="Trebuchet MS" pitchFamily="34" charset="0"/>
                </a:rPr>
                <a:t>Zoom in and look at your images at 100% magnification. If they look good they will print well. </a:t>
              </a:r>
              <a:endParaRPr lang="en-US" sz="3600" b="0" dirty="0" smtClean="0">
                <a:latin typeface="Trebuchet MS" pitchFamily="34" charset="0"/>
              </a:endParaRPr>
            </a:p>
          </p:txBody>
        </p:sp>
        <p:cxnSp>
          <p:nvCxnSpPr>
            <p:cNvPr id="25" name="Straight Connector 24"/>
            <p:cNvCxnSpPr/>
            <p:nvPr/>
          </p:nvCxnSpPr>
          <p:spPr>
            <a:xfrm>
              <a:off x="-11225189" y="7240467"/>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26" name="Picture 25"/>
            <p:cNvPicPr>
              <a:picLocks noChangeAspect="1"/>
            </p:cNvPicPr>
            <p:nvPr userDrawn="1"/>
          </p:nvPicPr>
          <p:blipFill>
            <a:blip r:embed="rId4"/>
            <a:stretch>
              <a:fillRect/>
            </a:stretch>
          </p:blipFill>
          <p:spPr>
            <a:xfrm>
              <a:off x="-10479105" y="12472417"/>
              <a:ext cx="1597666" cy="1201935"/>
            </a:xfrm>
            <a:prstGeom prst="rect">
              <a:avLst/>
            </a:prstGeom>
          </p:spPr>
        </p:pic>
        <p:pic>
          <p:nvPicPr>
            <p:cNvPr id="30" name="Picture 29"/>
            <p:cNvPicPr>
              <a:picLocks noChangeAspect="1"/>
            </p:cNvPicPr>
            <p:nvPr userDrawn="1"/>
          </p:nvPicPr>
          <p:blipFill>
            <a:blip r:embed="rId5"/>
            <a:stretch>
              <a:fillRect/>
            </a:stretch>
          </p:blipFill>
          <p:spPr>
            <a:xfrm>
              <a:off x="-10732765" y="19116994"/>
              <a:ext cx="9986808" cy="1053596"/>
            </a:xfrm>
            <a:prstGeom prst="rect">
              <a:avLst/>
            </a:prstGeom>
          </p:spPr>
        </p:pic>
        <p:grpSp>
          <p:nvGrpSpPr>
            <p:cNvPr id="32" name="Group 31"/>
            <p:cNvGrpSpPr/>
            <p:nvPr userDrawn="1"/>
          </p:nvGrpSpPr>
          <p:grpSpPr>
            <a:xfrm>
              <a:off x="-9744993" y="29384977"/>
              <a:ext cx="7531182" cy="2202634"/>
              <a:chOff x="-4470427" y="13701622"/>
              <a:chExt cx="3470785" cy="1011982"/>
            </a:xfrm>
          </p:grpSpPr>
          <p:grpSp>
            <p:nvGrpSpPr>
              <p:cNvPr id="46" name="Group 45"/>
              <p:cNvGrpSpPr/>
              <p:nvPr userDrawn="1"/>
            </p:nvGrpSpPr>
            <p:grpSpPr>
              <a:xfrm>
                <a:off x="-2783495" y="13745853"/>
                <a:ext cx="624431" cy="898924"/>
                <a:chOff x="-3958697" y="14964973"/>
                <a:chExt cx="779338" cy="1288152"/>
              </a:xfrm>
            </p:grpSpPr>
            <p:pic>
              <p:nvPicPr>
                <p:cNvPr id="52" name="Picture 51"/>
                <p:cNvPicPr>
                  <a:picLocks noChangeAspect="1"/>
                </p:cNvPicPr>
                <p:nvPr userDrawn="1"/>
              </p:nvPicPr>
              <p:blipFill>
                <a:blip r:embed="rId6"/>
                <a:stretch>
                  <a:fillRect/>
                </a:stretch>
              </p:blipFill>
              <p:spPr>
                <a:xfrm>
                  <a:off x="-3948160" y="14964973"/>
                  <a:ext cx="768801" cy="1090857"/>
                </a:xfrm>
                <a:prstGeom prst="rect">
                  <a:avLst/>
                </a:prstGeom>
              </p:spPr>
            </p:pic>
            <p:sp>
              <p:nvSpPr>
                <p:cNvPr id="53" name="TextBox 52"/>
                <p:cNvSpPr txBox="1"/>
                <p:nvPr userDrawn="1"/>
              </p:nvSpPr>
              <p:spPr>
                <a:xfrm>
                  <a:off x="-3958697" y="15961716"/>
                  <a:ext cx="779337" cy="291409"/>
                </a:xfrm>
                <a:prstGeom prst="rect">
                  <a:avLst/>
                </a:prstGeom>
                <a:solidFill>
                  <a:schemeClr val="accent1"/>
                </a:solidFill>
                <a:ln>
                  <a:noFill/>
                </a:ln>
              </p:spPr>
              <p:txBody>
                <a:bodyPr wrap="square" lIns="91440" tIns="91440" rIns="91440" bIns="91440" rtlCol="0">
                  <a:spAutoFit/>
                </a:bodyPr>
                <a:lstStyle/>
                <a:p>
                  <a:pPr algn="ctr"/>
                  <a:r>
                    <a:rPr lang="en-US" sz="2000" b="1" dirty="0" smtClean="0">
                      <a:solidFill>
                        <a:schemeClr val="tx1"/>
                      </a:solidFill>
                    </a:rPr>
                    <a:t>ORIGINAL</a:t>
                  </a:r>
                  <a:endParaRPr lang="en-US" sz="2000" b="1" dirty="0">
                    <a:solidFill>
                      <a:schemeClr val="tx1"/>
                    </a:solidFill>
                  </a:endParaRPr>
                </a:p>
              </p:txBody>
            </p:sp>
          </p:grpSp>
          <p:grpSp>
            <p:nvGrpSpPr>
              <p:cNvPr id="47" name="Group 46"/>
              <p:cNvGrpSpPr/>
              <p:nvPr userDrawn="1"/>
            </p:nvGrpSpPr>
            <p:grpSpPr>
              <a:xfrm>
                <a:off x="-2033159" y="13745867"/>
                <a:ext cx="1033517" cy="898915"/>
                <a:chOff x="-2921738" y="14889872"/>
                <a:chExt cx="1420279" cy="1235304"/>
              </a:xfrm>
            </p:grpSpPr>
            <p:pic>
              <p:nvPicPr>
                <p:cNvPr id="50" name="Picture 49"/>
                <p:cNvPicPr>
                  <a:picLocks noChangeAspect="1"/>
                </p:cNvPicPr>
                <p:nvPr userDrawn="1"/>
              </p:nvPicPr>
              <p:blipFill>
                <a:blip r:embed="rId6"/>
                <a:stretch>
                  <a:fillRect/>
                </a:stretch>
              </p:blipFill>
              <p:spPr>
                <a:xfrm>
                  <a:off x="-2921738" y="14889872"/>
                  <a:ext cx="1420279" cy="1029694"/>
                </a:xfrm>
                <a:prstGeom prst="rect">
                  <a:avLst/>
                </a:prstGeom>
              </p:spPr>
            </p:pic>
            <p:sp>
              <p:nvSpPr>
                <p:cNvPr id="51" name="TextBox 50"/>
                <p:cNvSpPr txBox="1"/>
                <p:nvPr userDrawn="1"/>
              </p:nvSpPr>
              <p:spPr>
                <a:xfrm>
                  <a:off x="-2918991" y="15845720"/>
                  <a:ext cx="1417532" cy="279456"/>
                </a:xfrm>
                <a:prstGeom prst="rect">
                  <a:avLst/>
                </a:prstGeom>
                <a:solidFill>
                  <a:srgbClr val="FF0000"/>
                </a:solidFill>
              </p:spPr>
              <p:txBody>
                <a:bodyPr wrap="square" lIns="457200" tIns="91440" rIns="457200" bIns="91440" rtlCol="0">
                  <a:spAutoFit/>
                </a:bodyPr>
                <a:lstStyle/>
                <a:p>
                  <a:pPr algn="ctr"/>
                  <a:r>
                    <a:rPr lang="en-US" sz="2000" b="1" dirty="0" smtClean="0">
                      <a:solidFill>
                        <a:schemeClr val="bg1"/>
                      </a:solidFill>
                    </a:rPr>
                    <a:t>DISTORTED</a:t>
                  </a:r>
                  <a:endParaRPr lang="en-US" sz="900" b="1" dirty="0">
                    <a:solidFill>
                      <a:schemeClr val="bg1"/>
                    </a:solidFill>
                  </a:endParaRPr>
                </a:p>
              </p:txBody>
            </p:sp>
          </p:grpSp>
          <p:pic>
            <p:nvPicPr>
              <p:cNvPr id="48" name="Picture 47"/>
              <p:cNvPicPr>
                <a:picLocks noChangeAspect="1"/>
              </p:cNvPicPr>
              <p:nvPr userDrawn="1"/>
            </p:nvPicPr>
            <p:blipFill>
              <a:blip r:embed="rId7"/>
              <a:stretch>
                <a:fillRect/>
              </a:stretch>
            </p:blipFill>
            <p:spPr>
              <a:xfrm>
                <a:off x="-4470427" y="13701622"/>
                <a:ext cx="1098742" cy="847761"/>
              </a:xfrm>
              <a:prstGeom prst="rect">
                <a:avLst/>
              </a:prstGeom>
            </p:spPr>
          </p:pic>
          <p:sp>
            <p:nvSpPr>
              <p:cNvPr id="49" name="TextBox 48"/>
              <p:cNvSpPr txBox="1"/>
              <p:nvPr userDrawn="1"/>
            </p:nvSpPr>
            <p:spPr>
              <a:xfrm>
                <a:off x="-4440600" y="14388371"/>
                <a:ext cx="1035685" cy="325233"/>
              </a:xfrm>
              <a:prstGeom prst="rect">
                <a:avLst/>
              </a:prstGeom>
              <a:noFill/>
            </p:spPr>
            <p:txBody>
              <a:bodyPr wrap="square" lIns="457200" tIns="457200" rIns="457200" bIns="0" rtlCol="0">
                <a:spAutoFit/>
              </a:bodyPr>
              <a:lstStyle/>
              <a:p>
                <a:pPr algn="ctr"/>
                <a:r>
                  <a:rPr lang="en-US" sz="1600" dirty="0" smtClean="0">
                    <a:solidFill>
                      <a:schemeClr val="bg1"/>
                    </a:solidFill>
                  </a:rPr>
                  <a:t>Corner</a:t>
                </a:r>
                <a:r>
                  <a:rPr lang="en-US" sz="1600" baseline="0" dirty="0" smtClean="0">
                    <a:solidFill>
                      <a:schemeClr val="bg1"/>
                    </a:solidFill>
                  </a:rPr>
                  <a:t> handles</a:t>
                </a:r>
                <a:endParaRPr lang="en-US" sz="1600" dirty="0">
                  <a:solidFill>
                    <a:schemeClr val="bg1"/>
                  </a:solidFill>
                </a:endParaRPr>
              </a:p>
            </p:txBody>
          </p:sp>
        </p:grpSp>
        <p:grpSp>
          <p:nvGrpSpPr>
            <p:cNvPr id="37" name="Group 36"/>
            <p:cNvGrpSpPr/>
            <p:nvPr userDrawn="1"/>
          </p:nvGrpSpPr>
          <p:grpSpPr>
            <a:xfrm>
              <a:off x="-10573702" y="34554904"/>
              <a:ext cx="9344084" cy="2526502"/>
              <a:chOff x="-4835604" y="15859915"/>
              <a:chExt cx="4306270" cy="1160780"/>
            </a:xfrm>
          </p:grpSpPr>
          <p:graphicFrame>
            <p:nvGraphicFramePr>
              <p:cNvPr id="38" name="Object 37"/>
              <p:cNvGraphicFramePr>
                <a:graphicFrameLocks noChangeAspect="1"/>
              </p:cNvGraphicFramePr>
              <p:nvPr userDrawn="1">
                <p:extLst>
                  <p:ext uri="{D42A27DB-BD31-4B8C-83A1-F6EECF244321}">
                    <p14:modId xmlns:p14="http://schemas.microsoft.com/office/powerpoint/2010/main" val="4035688387"/>
                  </p:ext>
                </p:extLst>
              </p:nvPr>
            </p:nvGraphicFramePr>
            <p:xfrm>
              <a:off x="-4649322" y="15859915"/>
              <a:ext cx="1828800" cy="1117600"/>
            </p:xfrm>
            <a:graphic>
              <a:graphicData uri="http://schemas.openxmlformats.org/presentationml/2006/ole">
                <mc:AlternateContent xmlns:mc="http://schemas.openxmlformats.org/markup-compatibility/2006">
                  <mc:Choice xmlns:v="urn:schemas-microsoft-com:vml" Requires="v">
                    <p:oleObj spid="_x0000_s1114" name="Image" r:id="rId8" imgW="1828440" imgH="1117440" progId="Photoshop.Image.13">
                      <p:embed/>
                    </p:oleObj>
                  </mc:Choice>
                  <mc:Fallback>
                    <p:oleObj name="Image" r:id="rId8" imgW="1828440" imgH="1117440" progId="Photoshop.Image.13">
                      <p:embed/>
                      <p:pic>
                        <p:nvPicPr>
                          <p:cNvPr id="0" name=""/>
                          <p:cNvPicPr/>
                          <p:nvPr/>
                        </p:nvPicPr>
                        <p:blipFill>
                          <a:blip r:embed="rId9"/>
                          <a:stretch>
                            <a:fillRect/>
                          </a:stretch>
                        </p:blipFill>
                        <p:spPr>
                          <a:xfrm>
                            <a:off x="-4649322" y="15859915"/>
                            <a:ext cx="1828800" cy="1117600"/>
                          </a:xfrm>
                          <a:prstGeom prst="rect">
                            <a:avLst/>
                          </a:prstGeom>
                        </p:spPr>
                      </p:pic>
                    </p:oleObj>
                  </mc:Fallback>
                </mc:AlternateContent>
              </a:graphicData>
            </a:graphic>
          </p:graphicFrame>
          <p:graphicFrame>
            <p:nvGraphicFramePr>
              <p:cNvPr id="39" name="Object 38"/>
              <p:cNvGraphicFramePr>
                <a:graphicFrameLocks noChangeAspect="1"/>
              </p:cNvGraphicFramePr>
              <p:nvPr userDrawn="1">
                <p:extLst>
                  <p:ext uri="{D42A27DB-BD31-4B8C-83A1-F6EECF244321}">
                    <p14:modId xmlns:p14="http://schemas.microsoft.com/office/powerpoint/2010/main" val="37521511"/>
                  </p:ext>
                </p:extLst>
              </p:nvPr>
            </p:nvGraphicFramePr>
            <p:xfrm>
              <a:off x="-2572617" y="15863608"/>
              <a:ext cx="1828800" cy="1117600"/>
            </p:xfrm>
            <a:graphic>
              <a:graphicData uri="http://schemas.openxmlformats.org/presentationml/2006/ole">
                <mc:AlternateContent xmlns:mc="http://schemas.openxmlformats.org/markup-compatibility/2006">
                  <mc:Choice xmlns:v="urn:schemas-microsoft-com:vml" Requires="v">
                    <p:oleObj spid="_x0000_s1115" name="Image" r:id="rId10" imgW="1828440" imgH="1117440" progId="Photoshop.Image.13">
                      <p:embed/>
                    </p:oleObj>
                  </mc:Choice>
                  <mc:Fallback>
                    <p:oleObj name="Image" r:id="rId10" imgW="1828440" imgH="1117440" progId="Photoshop.Image.13">
                      <p:embed/>
                      <p:pic>
                        <p:nvPicPr>
                          <p:cNvPr id="0" name=""/>
                          <p:cNvPicPr/>
                          <p:nvPr/>
                        </p:nvPicPr>
                        <p:blipFill>
                          <a:blip r:embed="rId11"/>
                          <a:stretch>
                            <a:fillRect/>
                          </a:stretch>
                        </p:blipFill>
                        <p:spPr>
                          <a:xfrm>
                            <a:off x="-2572617" y="15863608"/>
                            <a:ext cx="1828800" cy="1117600"/>
                          </a:xfrm>
                          <a:prstGeom prst="rect">
                            <a:avLst/>
                          </a:prstGeom>
                        </p:spPr>
                      </p:pic>
                    </p:oleObj>
                  </mc:Fallback>
                </mc:AlternateContent>
              </a:graphicData>
            </a:graphic>
          </p:graphicFrame>
          <p:sp>
            <p:nvSpPr>
              <p:cNvPr id="41" name="TextBox 40"/>
              <p:cNvSpPr txBox="1"/>
              <p:nvPr userDrawn="1"/>
            </p:nvSpPr>
            <p:spPr>
              <a:xfrm rot="16200000">
                <a:off x="-5311537" y="16369501"/>
                <a:ext cx="1117601" cy="165735"/>
              </a:xfrm>
              <a:prstGeom prst="rect">
                <a:avLst/>
              </a:prstGeom>
              <a:noFill/>
            </p:spPr>
            <p:txBody>
              <a:bodyPr wrap="square" lIns="91440" tIns="91440" rIns="91440" bIns="0" rtlCol="0">
                <a:spAutoFit/>
              </a:bodyPr>
              <a:lstStyle/>
              <a:p>
                <a:pPr algn="ctr"/>
                <a:r>
                  <a:rPr lang="en-US" sz="2000" dirty="0" smtClean="0">
                    <a:solidFill>
                      <a:srgbClr val="92D050"/>
                    </a:solidFill>
                  </a:rPr>
                  <a:t>Good</a:t>
                </a:r>
                <a:r>
                  <a:rPr lang="en-US" sz="2000" baseline="0" dirty="0" smtClean="0">
                    <a:solidFill>
                      <a:srgbClr val="92D050"/>
                    </a:solidFill>
                  </a:rPr>
                  <a:t> </a:t>
                </a:r>
                <a:r>
                  <a:rPr lang="en-US" sz="2000" baseline="0" dirty="0" smtClean="0">
                    <a:solidFill>
                      <a:schemeClr val="bg1"/>
                    </a:solidFill>
                  </a:rPr>
                  <a:t>printing quality</a:t>
                </a:r>
                <a:endParaRPr lang="en-US" sz="2000" dirty="0">
                  <a:solidFill>
                    <a:schemeClr val="bg1"/>
                  </a:solidFill>
                </a:endParaRPr>
              </a:p>
            </p:txBody>
          </p:sp>
          <p:sp>
            <p:nvSpPr>
              <p:cNvPr id="45" name="TextBox 44"/>
              <p:cNvSpPr txBox="1"/>
              <p:nvPr userDrawn="1"/>
            </p:nvSpPr>
            <p:spPr>
              <a:xfrm rot="16200000">
                <a:off x="-1171002" y="16379027"/>
                <a:ext cx="1117601" cy="165735"/>
              </a:xfrm>
              <a:prstGeom prst="rect">
                <a:avLst/>
              </a:prstGeom>
              <a:noFill/>
            </p:spPr>
            <p:txBody>
              <a:bodyPr wrap="square" lIns="91440" tIns="91440" rIns="91440" bIns="0" rtlCol="0">
                <a:spAutoFit/>
              </a:bodyPr>
              <a:lstStyle/>
              <a:p>
                <a:pPr algn="ctr"/>
                <a:r>
                  <a:rPr lang="en-US" sz="2000" dirty="0" smtClean="0">
                    <a:solidFill>
                      <a:srgbClr val="FF0000"/>
                    </a:solidFill>
                  </a:rPr>
                  <a:t>Bad </a:t>
                </a:r>
                <a:r>
                  <a:rPr lang="en-US" sz="2000" dirty="0" smtClean="0">
                    <a:solidFill>
                      <a:schemeClr val="bg1"/>
                    </a:solidFill>
                  </a:rPr>
                  <a:t>printing quality</a:t>
                </a:r>
                <a:endParaRPr lang="en-US" sz="2000" dirty="0">
                  <a:solidFill>
                    <a:schemeClr val="bg1"/>
                  </a:solidFill>
                </a:endParaRPr>
              </a:p>
            </p:txBody>
          </p:sp>
        </p:grpSp>
      </p:grpSp>
      <p:grpSp>
        <p:nvGrpSpPr>
          <p:cNvPr id="54" name="Group 53"/>
          <p:cNvGrpSpPr/>
          <p:nvPr userDrawn="1"/>
        </p:nvGrpSpPr>
        <p:grpSpPr>
          <a:xfrm>
            <a:off x="30676632" y="0"/>
            <a:ext cx="12284832" cy="42803763"/>
            <a:chOff x="44157839" y="-55065"/>
            <a:chExt cx="11062139" cy="38543561"/>
          </a:xfrm>
        </p:grpSpPr>
        <p:sp>
          <p:nvSpPr>
            <p:cNvPr id="55" name="Rectangle 54"/>
            <p:cNvSpPr/>
            <p:nvPr userDrawn="1"/>
          </p:nvSpPr>
          <p:spPr>
            <a:xfrm>
              <a:off x="44157839" y="-55065"/>
              <a:ext cx="11062139" cy="3854356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800" b="1" spc="600" dirty="0" smtClean="0">
                  <a:solidFill>
                    <a:schemeClr val="bg1"/>
                  </a:solidFill>
                  <a:latin typeface="Trebuchet MS" pitchFamily="34" charset="0"/>
                </a:rPr>
                <a:t>QUICK START (cont.)</a:t>
              </a:r>
            </a:p>
            <a:p>
              <a:pPr algn="ctr"/>
              <a:endParaRPr lang="en-US" sz="4400" b="1" baseline="0" dirty="0" smtClean="0">
                <a:solidFill>
                  <a:schemeClr val="bg1"/>
                </a:solidFill>
                <a:latin typeface="Trebuchet MS" pitchFamily="34" charset="0"/>
              </a:endParaRPr>
            </a:p>
            <a:p>
              <a:pPr algn="ctr"/>
              <a:r>
                <a:rPr lang="en-US" sz="4000" b="1" baseline="0" dirty="0" smtClean="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3200" b="0" baseline="0" dirty="0" smtClean="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3200" b="0" spc="0" baseline="0" dirty="0" smtClean="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3200" b="0" baseline="0" dirty="0" smtClean="0">
                <a:solidFill>
                  <a:schemeClr val="bg1">
                    <a:lumMod val="75000"/>
                  </a:schemeClr>
                </a:solidFill>
                <a:latin typeface="Trebuchet MS" pitchFamily="34" charset="0"/>
              </a:endParaRPr>
            </a:p>
            <a:p>
              <a:pPr marL="0" indent="0" algn="l" defTabSz="114300"/>
              <a:endParaRPr lang="en-US" sz="3200" b="0" baseline="0" dirty="0" smtClean="0">
                <a:solidFill>
                  <a:schemeClr val="bg1">
                    <a:lumMod val="75000"/>
                  </a:schemeClr>
                </a:solidFill>
                <a:latin typeface="Trebuchet MS" pitchFamily="34" charset="0"/>
              </a:endParaRPr>
            </a:p>
            <a:p>
              <a:pPr marL="0" indent="0" algn="l" defTabSz="114300"/>
              <a:endParaRPr lang="en-US" sz="3200" b="0" baseline="0" dirty="0" smtClean="0">
                <a:solidFill>
                  <a:schemeClr val="bg1">
                    <a:lumMod val="75000"/>
                  </a:schemeClr>
                </a:solidFill>
                <a:latin typeface="Trebuchet MS" pitchFamily="34" charset="0"/>
              </a:endParaRPr>
            </a:p>
            <a:p>
              <a:pPr marL="0" indent="0" algn="l" defTabSz="114300"/>
              <a:endParaRPr lang="en-US" sz="3200" b="0" baseline="0" dirty="0" smtClean="0">
                <a:solidFill>
                  <a:schemeClr val="bg1">
                    <a:lumMod val="75000"/>
                  </a:schemeClr>
                </a:solidFill>
                <a:latin typeface="Trebuchet MS" pitchFamily="34" charset="0"/>
              </a:endParaRPr>
            </a:p>
            <a:p>
              <a:pPr marL="0" indent="0" algn="l" defTabSz="114300"/>
              <a:endParaRPr lang="en-US" sz="3200" b="0" baseline="0" dirty="0" smtClean="0">
                <a:solidFill>
                  <a:schemeClr val="bg1">
                    <a:lumMod val="75000"/>
                  </a:schemeClr>
                </a:solidFill>
                <a:latin typeface="Trebuchet MS" pitchFamily="34" charset="0"/>
              </a:endParaRPr>
            </a:p>
            <a:p>
              <a:pPr marL="0" indent="0" algn="l" defTabSz="114300"/>
              <a:endParaRPr lang="en-US" sz="3200" b="0" baseline="0" dirty="0" smtClean="0">
                <a:solidFill>
                  <a:schemeClr val="bg1">
                    <a:lumMod val="75000"/>
                  </a:schemeClr>
                </a:solidFill>
                <a:latin typeface="Trebuchet MS" pitchFamily="34" charset="0"/>
              </a:endParaRPr>
            </a:p>
            <a:p>
              <a:pPr marL="0" indent="0" algn="l" defTabSz="114300"/>
              <a:endParaRPr lang="en-US" sz="3200" b="0" baseline="0" dirty="0" smtClean="0">
                <a:solidFill>
                  <a:schemeClr val="bg1">
                    <a:lumMod val="75000"/>
                  </a:schemeClr>
                </a:solidFill>
                <a:latin typeface="Trebuchet MS" pitchFamily="34" charset="0"/>
              </a:endParaRPr>
            </a:p>
            <a:p>
              <a:pPr marL="0" indent="0" algn="l" defTabSz="114300"/>
              <a:r>
                <a:rPr lang="en-US" sz="3200" b="0" baseline="0" dirty="0" smtClean="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3200" b="0" baseline="0" dirty="0" smtClean="0">
                <a:solidFill>
                  <a:schemeClr val="bg1">
                    <a:lumMod val="75000"/>
                  </a:schemeClr>
                </a:solidFill>
                <a:latin typeface="Trebuchet MS" pitchFamily="34" charset="0"/>
              </a:endParaRPr>
            </a:p>
            <a:p>
              <a:pPr algn="ctr"/>
              <a:r>
                <a:rPr lang="en-US" sz="4000" b="1" baseline="0" dirty="0" smtClean="0">
                  <a:solidFill>
                    <a:srgbClr val="FFC000"/>
                  </a:solidFill>
                  <a:latin typeface="Trebuchet MS" pitchFamily="34" charset="0"/>
                </a:rPr>
                <a:t>How to add Text</a:t>
              </a:r>
            </a:p>
            <a:p>
              <a:pPr marL="3429000" lvl="2" indent="0" algn="l" defTabSz="114300"/>
              <a:r>
                <a:rPr lang="en-US" sz="3200" b="0" baseline="0" dirty="0" smtClean="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32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3200" b="0" baseline="0" dirty="0" smtClean="0">
                  <a:solidFill>
                    <a:schemeClr val="bg1">
                      <a:lumMod val="75000"/>
                    </a:schemeClr>
                  </a:solidFill>
                  <a:latin typeface="Trebuchet MS" pitchFamily="34" charset="0"/>
                </a:rPr>
                <a:t> </a:t>
              </a:r>
              <a:r>
                <a:rPr kumimoji="0" lang="en-US" sz="4000" b="1" i="0" u="none" strike="noStrike" kern="1200" cap="none" spc="0" normalizeH="0" baseline="0" noProof="0" dirty="0" smtClean="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Adjust the size of your text based on how much content you have to present. </a:t>
              </a:r>
              <a:b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b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The default template text offers a good starting point. Follow the conference requirements.</a:t>
              </a:r>
              <a:endParaRPr lang="en-US" sz="3200" b="0" baseline="0" dirty="0" smtClean="0">
                <a:solidFill>
                  <a:schemeClr val="bg1">
                    <a:lumMod val="75000"/>
                  </a:schemeClr>
                </a:solidFill>
                <a:latin typeface="Trebuchet MS" pitchFamily="34" charset="0"/>
              </a:endParaRPr>
            </a:p>
            <a:p>
              <a:pPr marL="1518341" lvl="2" indent="0" algn="l" defTabSz="114300"/>
              <a:endParaRPr lang="en-US" sz="3200" b="0" baseline="0" dirty="0" smtClean="0">
                <a:solidFill>
                  <a:schemeClr val="bg1">
                    <a:lumMod val="75000"/>
                  </a:schemeClr>
                </a:solidFill>
                <a:latin typeface="Trebuchet MS" pitchFamily="34" charset="0"/>
              </a:endParaRPr>
            </a:p>
            <a:p>
              <a:pPr algn="ctr"/>
              <a:r>
                <a:rPr lang="en-US" sz="4000" b="1" baseline="0" dirty="0" smtClean="0">
                  <a:solidFill>
                    <a:srgbClr val="FFC000"/>
                  </a:solidFill>
                  <a:latin typeface="Trebuchet MS" pitchFamily="34" charset="0"/>
                </a:rPr>
                <a:t>How to add Tables</a:t>
              </a:r>
            </a:p>
            <a:p>
              <a:pPr marL="2000250" lvl="1" indent="0" algn="l" defTabSz="114300"/>
              <a:r>
                <a:rPr lang="en-US" sz="3200" b="0" baseline="0" dirty="0" smtClean="0">
                  <a:solidFill>
                    <a:schemeClr val="bg1">
                      <a:lumMod val="75000"/>
                    </a:schemeClr>
                  </a:solidFill>
                  <a:latin typeface="Trebuchet MS" pitchFamily="34" charset="0"/>
                </a:rPr>
                <a:t>To add a table from scratch go to the INSERT menu and click on TABLE. A drop-down box will help you select rows and columns. </a:t>
              </a:r>
            </a:p>
            <a:p>
              <a:pPr marL="0" lvl="0" indent="0" algn="l" defTabSz="114300"/>
              <a:r>
                <a:rPr lang="en-US" sz="3200" b="0" baseline="0" dirty="0" smtClean="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32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smtClean="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smtClean="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4000" b="1" i="0" u="none" strike="noStrike" kern="1200" cap="none" spc="0" normalizeH="0" baseline="0" noProof="0" dirty="0" smtClean="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smtClean="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smtClean="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Save your template as a PowerPoint document. For printing, save as PowerPoint of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32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smtClean="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smtClean="0">
                <a:ln>
                  <a:noFill/>
                </a:ln>
                <a:solidFill>
                  <a:prstClr val="white">
                    <a:lumMod val="75000"/>
                  </a:prstClr>
                </a:solidFill>
                <a:effectLst/>
                <a:uLnTx/>
                <a:uFillTx/>
                <a:latin typeface="Trebuchet MS" pitchFamily="34" charset="0"/>
              </a:endParaRPr>
            </a:p>
          </p:txBody>
        </p:sp>
        <p:graphicFrame>
          <p:nvGraphicFramePr>
            <p:cNvPr id="56" name="Object 55"/>
            <p:cNvGraphicFramePr>
              <a:graphicFrameLocks noChangeAspect="1"/>
            </p:cNvGraphicFramePr>
            <p:nvPr userDrawn="1">
              <p:extLst>
                <p:ext uri="{D42A27DB-BD31-4B8C-83A1-F6EECF244321}">
                  <p14:modId xmlns:p14="http://schemas.microsoft.com/office/powerpoint/2010/main" val="4191269152"/>
                </p:ext>
              </p:extLst>
            </p:nvPr>
          </p:nvGraphicFramePr>
          <p:xfrm>
            <a:off x="46102925" y="4068480"/>
            <a:ext cx="6955629" cy="2569718"/>
          </p:xfrm>
          <a:graphic>
            <a:graphicData uri="http://schemas.openxmlformats.org/presentationml/2006/ole">
              <mc:AlternateContent xmlns:mc="http://schemas.openxmlformats.org/markup-compatibility/2006">
                <mc:Choice xmlns:v="urn:schemas-microsoft-com:vml" Requires="v">
                  <p:oleObj spid="_x0000_s1116" name="Image" r:id="rId12" imgW="4571280" imgH="1688760" progId="Photoshop.Image.13">
                    <p:embed/>
                  </p:oleObj>
                </mc:Choice>
                <mc:Fallback>
                  <p:oleObj name="Image" r:id="rId12" imgW="4571280" imgH="1688760" progId="Photoshop.Image.13">
                    <p:embed/>
                    <p:pic>
                      <p:nvPicPr>
                        <p:cNvPr id="0" name=""/>
                        <p:cNvPicPr/>
                        <p:nvPr/>
                      </p:nvPicPr>
                      <p:blipFill>
                        <a:blip r:embed="rId13"/>
                        <a:stretch>
                          <a:fillRect/>
                        </a:stretch>
                      </p:blipFill>
                      <p:spPr>
                        <a:xfrm>
                          <a:off x="46102925" y="4068480"/>
                          <a:ext cx="6955629" cy="2569718"/>
                        </a:xfrm>
                        <a:prstGeom prst="rect">
                          <a:avLst/>
                        </a:prstGeom>
                      </p:spPr>
                    </p:pic>
                  </p:oleObj>
                </mc:Fallback>
              </mc:AlternateContent>
            </a:graphicData>
          </a:graphic>
        </p:graphicFrame>
        <p:pic>
          <p:nvPicPr>
            <p:cNvPr id="57" name="Picture 56"/>
            <p:cNvPicPr>
              <a:picLocks noChangeAspect="1"/>
            </p:cNvPicPr>
            <p:nvPr userDrawn="1"/>
          </p:nvPicPr>
          <p:blipFill>
            <a:blip r:embed="rId14"/>
            <a:stretch>
              <a:fillRect/>
            </a:stretch>
          </p:blipFill>
          <p:spPr>
            <a:xfrm>
              <a:off x="44487207" y="9829102"/>
              <a:ext cx="2969584" cy="1370577"/>
            </a:xfrm>
            <a:prstGeom prst="rect">
              <a:avLst/>
            </a:prstGeom>
            <a:ln>
              <a:noFill/>
            </a:ln>
          </p:spPr>
        </p:pic>
        <p:graphicFrame>
          <p:nvGraphicFramePr>
            <p:cNvPr id="58" name="Object 57"/>
            <p:cNvGraphicFramePr>
              <a:graphicFrameLocks noChangeAspect="1"/>
            </p:cNvGraphicFramePr>
            <p:nvPr userDrawn="1">
              <p:extLst>
                <p:ext uri="{D42A27DB-BD31-4B8C-83A1-F6EECF244321}">
                  <p14:modId xmlns:p14="http://schemas.microsoft.com/office/powerpoint/2010/main" val="3673021171"/>
                </p:ext>
              </p:extLst>
            </p:nvPr>
          </p:nvGraphicFramePr>
          <p:xfrm>
            <a:off x="44620659" y="15799252"/>
            <a:ext cx="1482266" cy="992162"/>
          </p:xfrm>
          <a:graphic>
            <a:graphicData uri="http://schemas.openxmlformats.org/presentationml/2006/ole">
              <mc:AlternateContent xmlns:mc="http://schemas.openxmlformats.org/markup-compatibility/2006">
                <mc:Choice xmlns:v="urn:schemas-microsoft-com:vml" Requires="v">
                  <p:oleObj spid="_x0000_s1117" name="Image" r:id="rId15" imgW="1574280" imgH="1053720" progId="Photoshop.Image.13">
                    <p:embed/>
                  </p:oleObj>
                </mc:Choice>
                <mc:Fallback>
                  <p:oleObj name="Image" r:id="rId15" imgW="1574280" imgH="1053720" progId="Photoshop.Image.13">
                    <p:embed/>
                    <p:pic>
                      <p:nvPicPr>
                        <p:cNvPr id="0" name=""/>
                        <p:cNvPicPr/>
                        <p:nvPr/>
                      </p:nvPicPr>
                      <p:blipFill>
                        <a:blip r:embed="rId16"/>
                        <a:stretch>
                          <a:fillRect/>
                        </a:stretch>
                      </p:blipFill>
                      <p:spPr>
                        <a:xfrm>
                          <a:off x="44620659" y="15799252"/>
                          <a:ext cx="1482266" cy="992162"/>
                        </a:xfrm>
                        <a:prstGeom prst="rect">
                          <a:avLst/>
                        </a:prstGeom>
                      </p:spPr>
                    </p:pic>
                  </p:oleObj>
                </mc:Fallback>
              </mc:AlternateContent>
            </a:graphicData>
          </a:graphic>
        </p:graphicFrame>
        <p:grpSp>
          <p:nvGrpSpPr>
            <p:cNvPr id="59" name="Group 58"/>
            <p:cNvGrpSpPr/>
            <p:nvPr userDrawn="1"/>
          </p:nvGrpSpPr>
          <p:grpSpPr>
            <a:xfrm>
              <a:off x="44487207" y="35164894"/>
              <a:ext cx="10354213" cy="1265612"/>
              <a:chOff x="44200453" y="33317650"/>
              <a:chExt cx="9771399" cy="1090622"/>
            </a:xfrm>
          </p:grpSpPr>
          <p:sp>
            <p:nvSpPr>
              <p:cNvPr id="61" name="Rounded Rectangle 60"/>
              <p:cNvSpPr/>
              <p:nvPr userDrawn="1"/>
            </p:nvSpPr>
            <p:spPr>
              <a:xfrm>
                <a:off x="44200453" y="33317650"/>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2" name="Picture 7" descr="http://t2.gstatic.com/images?q=tbn:ANd9GcR4APHC6TT9w54M2zn_pvCiBxUNcspYPoVxirLRphBoJabfSvu7zw">
                <a:hlinkClick r:id="rId17"/>
              </p:cNvPr>
              <p:cNvPicPr>
                <a:picLocks noChangeAspect="1" noChangeArrowheads="1"/>
              </p:cNvPicPr>
              <p:nvPr userDrawn="1"/>
            </p:nvPicPr>
            <p:blipFill>
              <a:blip r:embed="rId18" cstate="print"/>
              <a:srcRect/>
              <a:stretch>
                <a:fillRect/>
              </a:stretch>
            </p:blipFill>
            <p:spPr bwMode="auto">
              <a:xfrm>
                <a:off x="44326393" y="33415984"/>
                <a:ext cx="914401" cy="914399"/>
              </a:xfrm>
              <a:prstGeom prst="rect">
                <a:avLst/>
              </a:prstGeom>
              <a:noFill/>
              <a:ln>
                <a:noFill/>
              </a:ln>
            </p:spPr>
          </p:pic>
          <p:sp>
            <p:nvSpPr>
              <p:cNvPr id="63" name="TextBox 62"/>
              <p:cNvSpPr txBox="1"/>
              <p:nvPr userDrawn="1"/>
            </p:nvSpPr>
            <p:spPr>
              <a:xfrm>
                <a:off x="45300663" y="33507571"/>
                <a:ext cx="8671189" cy="716099"/>
              </a:xfrm>
              <a:prstGeom prst="rect">
                <a:avLst/>
              </a:prstGeom>
              <a:noFill/>
              <a:ln>
                <a:noFill/>
              </a:ln>
            </p:spPr>
            <p:txBody>
              <a:bodyPr wrap="square" rtlCol="0">
                <a:spAutoFit/>
              </a:bodyPr>
              <a:lstStyle/>
              <a:p>
                <a:r>
                  <a:rPr lang="en-US" sz="2400" dirty="0" smtClean="0">
                    <a:solidFill>
                      <a:schemeClr val="tx2"/>
                    </a:solidFill>
                    <a:latin typeface="Trebuchet MS" pitchFamily="34" charset="0"/>
                  </a:rPr>
                  <a:t>Student</a:t>
                </a:r>
                <a:r>
                  <a:rPr lang="en-US" sz="2400" baseline="0" dirty="0" smtClean="0">
                    <a:solidFill>
                      <a:schemeClr val="tx2"/>
                    </a:solidFill>
                    <a:latin typeface="Trebuchet MS" pitchFamily="34" charset="0"/>
                  </a:rPr>
                  <a:t> discounts are available on our </a:t>
                </a:r>
                <a:r>
                  <a:rPr lang="en-US" sz="2400" baseline="0" dirty="0" err="1" smtClean="0">
                    <a:solidFill>
                      <a:schemeClr val="tx2"/>
                    </a:solidFill>
                    <a:latin typeface="Trebuchet MS" pitchFamily="34" charset="0"/>
                  </a:rPr>
                  <a:t>Facebook</a:t>
                </a:r>
                <a:r>
                  <a:rPr lang="en-US" sz="2400" baseline="0" dirty="0" smtClean="0">
                    <a:solidFill>
                      <a:schemeClr val="tx2"/>
                    </a:solidFill>
                    <a:latin typeface="Trebuchet MS" pitchFamily="34" charset="0"/>
                  </a:rPr>
                  <a:t> page.</a:t>
                </a:r>
                <a:br>
                  <a:rPr lang="en-US" sz="2400" baseline="0" dirty="0" smtClean="0">
                    <a:solidFill>
                      <a:schemeClr val="tx2"/>
                    </a:solidFill>
                    <a:latin typeface="Trebuchet MS" pitchFamily="34" charset="0"/>
                  </a:rPr>
                </a:br>
                <a:r>
                  <a:rPr lang="en-US" sz="2400" baseline="0" dirty="0" smtClean="0">
                    <a:solidFill>
                      <a:schemeClr val="tx2"/>
                    </a:solidFill>
                    <a:latin typeface="Trebuchet MS" pitchFamily="34" charset="0"/>
                  </a:rPr>
                  <a:t>Go to </a:t>
                </a:r>
                <a:r>
                  <a:rPr lang="en-US" sz="2400" u="sng" baseline="0" dirty="0" smtClean="0">
                    <a:solidFill>
                      <a:schemeClr val="tx2"/>
                    </a:solidFill>
                    <a:latin typeface="Trebuchet MS" pitchFamily="34" charset="0"/>
                  </a:rPr>
                  <a:t>PosterPresentations.com</a:t>
                </a:r>
                <a:r>
                  <a:rPr lang="en-US" sz="2400" baseline="0" dirty="0" smtClean="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sp>
          <p:nvSpPr>
            <p:cNvPr id="60" name="TextBox 59"/>
            <p:cNvSpPr txBox="1"/>
            <p:nvPr userDrawn="1"/>
          </p:nvSpPr>
          <p:spPr>
            <a:xfrm>
              <a:off x="44262808" y="36920119"/>
              <a:ext cx="6870215" cy="1399638"/>
            </a:xfrm>
            <a:prstGeom prst="rect">
              <a:avLst/>
            </a:prstGeom>
            <a:noFill/>
          </p:spPr>
          <p:txBody>
            <a:bodyPr wrap="square" lIns="65304" tIns="32651" rIns="65304" bIns="32651" rtlCol="0">
              <a:spAutoFit/>
            </a:bodyPr>
            <a:lstStyle/>
            <a:p>
              <a:pPr>
                <a:lnSpc>
                  <a:spcPts val="2600"/>
                </a:lnSpc>
              </a:pPr>
              <a:r>
                <a:rPr lang="en-US" sz="2800" dirty="0" smtClean="0">
                  <a:solidFill>
                    <a:schemeClr val="bg1"/>
                  </a:solidFill>
                </a:rPr>
                <a:t>© 2013</a:t>
              </a:r>
              <a:r>
                <a:rPr lang="en-US" sz="2800" baseline="0" dirty="0" smtClean="0">
                  <a:solidFill>
                    <a:schemeClr val="bg1"/>
                  </a:solidFill>
                </a:rPr>
                <a:t> </a:t>
              </a:r>
              <a:r>
                <a:rPr lang="en-US" sz="2800" dirty="0" smtClean="0">
                  <a:solidFill>
                    <a:schemeClr val="bg1"/>
                  </a:solidFill>
                </a:rPr>
                <a:t>PosterPresentations.com</a:t>
              </a:r>
              <a:br>
                <a:rPr lang="en-US" sz="2800" dirty="0" smtClean="0">
                  <a:solidFill>
                    <a:schemeClr val="bg1"/>
                  </a:solidFill>
                </a:rPr>
              </a:br>
              <a:r>
                <a:rPr lang="en-US" sz="2800" dirty="0" smtClean="0">
                  <a:solidFill>
                    <a:schemeClr val="bg1"/>
                  </a:solidFill>
                </a:rPr>
                <a:t>    </a:t>
              </a:r>
              <a:r>
                <a:rPr lang="en-US" sz="2400" dirty="0" smtClean="0">
                  <a:solidFill>
                    <a:schemeClr val="bg1"/>
                  </a:solidFill>
                </a:rPr>
                <a:t>2117 Fourth Street ,</a:t>
              </a:r>
              <a:r>
                <a:rPr lang="en-US" sz="2400" baseline="0" dirty="0" smtClean="0">
                  <a:solidFill>
                    <a:schemeClr val="bg1"/>
                  </a:solidFill>
                </a:rPr>
                <a:t> Unit C        </a:t>
              </a:r>
            </a:p>
            <a:p>
              <a:pPr>
                <a:lnSpc>
                  <a:spcPts val="2600"/>
                </a:lnSpc>
              </a:pPr>
              <a:r>
                <a:rPr lang="en-US" sz="2400" baseline="0" dirty="0" smtClean="0">
                  <a:solidFill>
                    <a:schemeClr val="bg1"/>
                  </a:solidFill>
                </a:rPr>
                <a:t>     Berkeley CA </a:t>
              </a:r>
              <a:r>
                <a:rPr lang="en-US" sz="2000" baseline="0" dirty="0" smtClean="0">
                  <a:solidFill>
                    <a:schemeClr val="bg1"/>
                  </a:solidFill>
                </a:rPr>
                <a:t>94710</a:t>
              </a:r>
              <a:r>
                <a:rPr lang="en-US" sz="2400" baseline="0" dirty="0" smtClean="0">
                  <a:solidFill>
                    <a:schemeClr val="bg1"/>
                  </a:solidFill>
                </a:rPr>
                <a:t/>
              </a:r>
              <a:br>
                <a:rPr lang="en-US" sz="2400" baseline="0" dirty="0" smtClean="0">
                  <a:solidFill>
                    <a:schemeClr val="bg1"/>
                  </a:solidFill>
                </a:rPr>
              </a:br>
              <a:r>
                <a:rPr lang="en-US" sz="2400" baseline="0" dirty="0" smtClean="0">
                  <a:solidFill>
                    <a:schemeClr val="bg1"/>
                  </a:solidFill>
                </a:rPr>
                <a:t>    </a:t>
              </a:r>
              <a:r>
                <a:rPr lang="en-US" sz="2400" b="1" baseline="0" dirty="0" smtClean="0">
                  <a:solidFill>
                    <a:srgbClr val="FFFF00"/>
                  </a:solidFill>
                </a:rPr>
                <a:t>posterpresenter@gmail.com</a:t>
              </a:r>
              <a:endParaRPr lang="en-US" sz="2800" b="1" dirty="0">
                <a:solidFill>
                  <a:srgbClr val="FFFF00"/>
                </a:solidFill>
              </a:endParaRPr>
            </a:p>
          </p:txBody>
        </p:sp>
      </p:grpSp>
    </p:spTree>
  </p:cSld>
  <p:clrMap bg1="lt1" tx1="dk1" bg2="lt2" tx2="dk2" accent1="accent1" accent2="accent2" accent3="accent3" accent4="accent4" accent5="accent5" accent6="accent6" hlink="hlink" folHlink="folHlink"/>
  <p:sldLayoutIdLst>
    <p:sldLayoutId id="2147483659" r:id="rId1"/>
  </p:sldLayoutIdLst>
  <p:timing>
    <p:tnLst>
      <p:par>
        <p:cTn xmlns:p14="http://schemas.microsoft.com/office/powerpoint/2010/main" id="1" dur="indefinite" restart="never" nodeType="tmRoot"/>
      </p:par>
    </p:tnLst>
  </p:timing>
  <p:txStyles>
    <p:titleStyle>
      <a:lvl1pPr algn="ctr" defTabSz="4298410" rtl="0" eaLnBrk="1" latinLnBrk="0" hangingPunct="1">
        <a:spcBef>
          <a:spcPct val="0"/>
        </a:spcBef>
        <a:buNone/>
        <a:defRPr sz="8500" kern="1200">
          <a:solidFill>
            <a:schemeClr val="bg1"/>
          </a:solidFill>
          <a:latin typeface="Trebuchet MS" pitchFamily="34" charset="0"/>
          <a:ea typeface="+mj-ea"/>
          <a:cs typeface="+mj-cs"/>
        </a:defRPr>
      </a:lvl1pPr>
    </p:titleStyle>
    <p:bodyStyle>
      <a:lvl1pPr marL="1611903" indent="-1611903" algn="l" defTabSz="4298410" rtl="0" eaLnBrk="1" latinLnBrk="0" hangingPunct="1">
        <a:spcBef>
          <a:spcPct val="20000"/>
        </a:spcBef>
        <a:buFont typeface="Arial" pitchFamily="34" charset="0"/>
        <a:buChar char="•"/>
        <a:defRPr sz="15100" kern="1200">
          <a:solidFill>
            <a:schemeClr val="tx1"/>
          </a:solidFill>
          <a:latin typeface="+mn-lt"/>
          <a:ea typeface="+mn-ea"/>
          <a:cs typeface="+mn-cs"/>
        </a:defRPr>
      </a:lvl1pPr>
      <a:lvl2pPr marL="3492457" indent="-1343252" algn="l" defTabSz="4298410" rtl="0" eaLnBrk="1" latinLnBrk="0" hangingPunct="1">
        <a:spcBef>
          <a:spcPct val="20000"/>
        </a:spcBef>
        <a:buFont typeface="Arial" pitchFamily="34" charset="0"/>
        <a:buChar char="–"/>
        <a:defRPr sz="13300" kern="1200">
          <a:solidFill>
            <a:schemeClr val="tx1"/>
          </a:solidFill>
          <a:latin typeface="+mn-lt"/>
          <a:ea typeface="+mn-ea"/>
          <a:cs typeface="+mn-cs"/>
        </a:defRPr>
      </a:lvl2pPr>
      <a:lvl3pPr marL="5373012" indent="-1074603" algn="l" defTabSz="4298410" rtl="0" eaLnBrk="1" latinLnBrk="0" hangingPunct="1">
        <a:spcBef>
          <a:spcPct val="20000"/>
        </a:spcBef>
        <a:buFont typeface="Arial" pitchFamily="34" charset="0"/>
        <a:buChar char="•"/>
        <a:defRPr sz="11300" kern="1200">
          <a:solidFill>
            <a:schemeClr val="tx1"/>
          </a:solidFill>
          <a:latin typeface="+mn-lt"/>
          <a:ea typeface="+mn-ea"/>
          <a:cs typeface="+mn-cs"/>
        </a:defRPr>
      </a:lvl3pPr>
      <a:lvl4pPr marL="7522217"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4pPr>
      <a:lvl5pPr marL="9671420"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5pPr>
      <a:lvl6pPr marL="11820625"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6pPr>
      <a:lvl7pPr marL="1396982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7pPr>
      <a:lvl8pPr marL="16119034"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8pPr>
      <a:lvl9pPr marL="1826823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9pPr>
    </p:bodyStyle>
    <p:otherStyle>
      <a:defPPr>
        <a:defRPr lang="en-US"/>
      </a:defPPr>
      <a:lvl1pPr marL="0" algn="l" defTabSz="4298410" rtl="0" eaLnBrk="1" latinLnBrk="0" hangingPunct="1">
        <a:defRPr sz="8500" kern="1200">
          <a:solidFill>
            <a:schemeClr val="tx1"/>
          </a:solidFill>
          <a:latin typeface="+mn-lt"/>
          <a:ea typeface="+mn-ea"/>
          <a:cs typeface="+mn-cs"/>
        </a:defRPr>
      </a:lvl1pPr>
      <a:lvl2pPr marL="2149205" algn="l" defTabSz="4298410" rtl="0" eaLnBrk="1" latinLnBrk="0" hangingPunct="1">
        <a:defRPr sz="8500" kern="1200">
          <a:solidFill>
            <a:schemeClr val="tx1"/>
          </a:solidFill>
          <a:latin typeface="+mn-lt"/>
          <a:ea typeface="+mn-ea"/>
          <a:cs typeface="+mn-cs"/>
        </a:defRPr>
      </a:lvl2pPr>
      <a:lvl3pPr marL="4298410" algn="l" defTabSz="4298410" rtl="0" eaLnBrk="1" latinLnBrk="0" hangingPunct="1">
        <a:defRPr sz="8500" kern="1200">
          <a:solidFill>
            <a:schemeClr val="tx1"/>
          </a:solidFill>
          <a:latin typeface="+mn-lt"/>
          <a:ea typeface="+mn-ea"/>
          <a:cs typeface="+mn-cs"/>
        </a:defRPr>
      </a:lvl3pPr>
      <a:lvl4pPr marL="6447613" algn="l" defTabSz="4298410" rtl="0" eaLnBrk="1" latinLnBrk="0" hangingPunct="1">
        <a:defRPr sz="8500" kern="1200">
          <a:solidFill>
            <a:schemeClr val="tx1"/>
          </a:solidFill>
          <a:latin typeface="+mn-lt"/>
          <a:ea typeface="+mn-ea"/>
          <a:cs typeface="+mn-cs"/>
        </a:defRPr>
      </a:lvl4pPr>
      <a:lvl5pPr marL="8596817" algn="l" defTabSz="4298410" rtl="0" eaLnBrk="1" latinLnBrk="0" hangingPunct="1">
        <a:defRPr sz="8500" kern="1200">
          <a:solidFill>
            <a:schemeClr val="tx1"/>
          </a:solidFill>
          <a:latin typeface="+mn-lt"/>
          <a:ea typeface="+mn-ea"/>
          <a:cs typeface="+mn-cs"/>
        </a:defRPr>
      </a:lvl5pPr>
      <a:lvl6pPr marL="10746023" algn="l" defTabSz="4298410" rtl="0" eaLnBrk="1" latinLnBrk="0" hangingPunct="1">
        <a:defRPr sz="8500" kern="1200">
          <a:solidFill>
            <a:schemeClr val="tx1"/>
          </a:solidFill>
          <a:latin typeface="+mn-lt"/>
          <a:ea typeface="+mn-ea"/>
          <a:cs typeface="+mn-cs"/>
        </a:defRPr>
      </a:lvl6pPr>
      <a:lvl7pPr marL="12895229" algn="l" defTabSz="4298410" rtl="0" eaLnBrk="1" latinLnBrk="0" hangingPunct="1">
        <a:defRPr sz="8500" kern="1200">
          <a:solidFill>
            <a:schemeClr val="tx1"/>
          </a:solidFill>
          <a:latin typeface="+mn-lt"/>
          <a:ea typeface="+mn-ea"/>
          <a:cs typeface="+mn-cs"/>
        </a:defRPr>
      </a:lvl7pPr>
      <a:lvl8pPr marL="15044432" algn="l" defTabSz="4298410" rtl="0" eaLnBrk="1" latinLnBrk="0" hangingPunct="1">
        <a:defRPr sz="8500" kern="1200">
          <a:solidFill>
            <a:schemeClr val="tx1"/>
          </a:solidFill>
          <a:latin typeface="+mn-lt"/>
          <a:ea typeface="+mn-ea"/>
          <a:cs typeface="+mn-cs"/>
        </a:defRPr>
      </a:lvl8pPr>
      <a:lvl9pPr marL="17193637" algn="l" defTabSz="4298410" rtl="0" eaLnBrk="1" latinLnBrk="0" hangingPunct="1">
        <a:defRPr sz="85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50000">
              <a:schemeClr val="accent5">
                <a:lumMod val="60000"/>
                <a:lumOff val="4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30275213" cy="5166360"/>
          </a:xfrm>
          <a:prstGeom prst="rect">
            <a:avLst/>
          </a:prstGeom>
          <a:solidFill>
            <a:schemeClr val="accent5">
              <a:lumMod val="75000"/>
            </a:schemeClr>
          </a:solidFill>
          <a:ln w="9525">
            <a:solidFill>
              <a:schemeClr val="tx1"/>
            </a:solidFill>
            <a:miter lim="800000"/>
            <a:headEnd/>
            <a:tailEnd/>
          </a:ln>
          <a:effectLst/>
        </p:spPr>
        <p:txBody>
          <a:bodyPr wrap="none" lIns="89551" tIns="44774" rIns="89551" bIns="44774" anchor="ctr"/>
          <a:lstStyle/>
          <a:p>
            <a:pPr>
              <a:defRPr/>
            </a:pPr>
            <a:endParaRPr lang="en-US" dirty="0"/>
          </a:p>
        </p:txBody>
      </p:sp>
      <p:sp>
        <p:nvSpPr>
          <p:cNvPr id="8" name="Rectangle 33"/>
          <p:cNvSpPr>
            <a:spLocks noChangeArrowheads="1"/>
          </p:cNvSpPr>
          <p:nvPr/>
        </p:nvSpPr>
        <p:spPr bwMode="auto">
          <a:xfrm>
            <a:off x="630735" y="6002905"/>
            <a:ext cx="29010460" cy="35802745"/>
          </a:xfrm>
          <a:prstGeom prst="roundRect">
            <a:avLst>
              <a:gd name="adj" fmla="val 2277"/>
            </a:avLst>
          </a:prstGeom>
          <a:gradFill flip="none" rotWithShape="1">
            <a:gsLst>
              <a:gs pos="0">
                <a:srgbClr val="CDD2DE"/>
              </a:gs>
              <a:gs pos="0">
                <a:srgbClr val="CDD2DE"/>
              </a:gs>
              <a:gs pos="100000">
                <a:srgbClr val="F3F5FA"/>
              </a:gs>
            </a:gsLst>
            <a:lin ang="16200000" scaled="1"/>
            <a:tileRect/>
          </a:gradFill>
          <a:ln w="9525">
            <a:solidFill>
              <a:schemeClr val="tx2"/>
            </a:solidFill>
            <a:miter lim="800000"/>
            <a:headEnd/>
            <a:tailEnd/>
          </a:ln>
          <a:effectLst/>
        </p:spPr>
        <p:txBody>
          <a:bodyPr wrap="none" lIns="89551" tIns="44774" rIns="89551" bIns="44774" anchor="ctr"/>
          <a:lstStyle/>
          <a:p>
            <a:pPr>
              <a:defRPr/>
            </a:pPr>
            <a:endParaRPr lang="en-US" dirty="0"/>
          </a:p>
        </p:txBody>
      </p:sp>
      <p:sp>
        <p:nvSpPr>
          <p:cNvPr id="9" name="Rectangle 9"/>
          <p:cNvSpPr>
            <a:spLocks noChangeArrowheads="1"/>
          </p:cNvSpPr>
          <p:nvPr/>
        </p:nvSpPr>
        <p:spPr bwMode="auto">
          <a:xfrm>
            <a:off x="0" y="5013972"/>
            <a:ext cx="30275213" cy="198164"/>
          </a:xfrm>
          <a:prstGeom prst="rect">
            <a:avLst/>
          </a:prstGeom>
          <a:solidFill>
            <a:schemeClr val="accent5">
              <a:lumMod val="50000"/>
            </a:schemeClr>
          </a:solidFill>
          <a:ln w="152400">
            <a:noFill/>
            <a:miter lim="800000"/>
            <a:headEnd/>
            <a:tailEnd/>
          </a:ln>
          <a:effectLst/>
        </p:spPr>
        <p:txBody>
          <a:bodyPr wrap="none" lIns="89551" tIns="44774" rIns="89551" bIns="44774" anchor="ctr"/>
          <a:lstStyle/>
          <a:p>
            <a:pPr>
              <a:defRPr/>
            </a:pPr>
            <a:endParaRPr lang="en-US" dirty="0"/>
          </a:p>
        </p:txBody>
      </p:sp>
      <p:sp>
        <p:nvSpPr>
          <p:cNvPr id="10" name="Text Box 14"/>
          <p:cNvSpPr txBox="1">
            <a:spLocks noChangeArrowheads="1"/>
          </p:cNvSpPr>
          <p:nvPr/>
        </p:nvSpPr>
        <p:spPr bwMode="auto">
          <a:xfrm>
            <a:off x="1432294" y="41948434"/>
            <a:ext cx="2636977" cy="322029"/>
          </a:xfrm>
          <a:prstGeom prst="rect">
            <a:avLst/>
          </a:prstGeom>
          <a:noFill/>
          <a:ln w="9525">
            <a:noFill/>
            <a:miter lim="800000"/>
            <a:headEnd/>
            <a:tailEnd/>
          </a:ln>
          <a:effectLst/>
        </p:spPr>
        <p:txBody>
          <a:bodyPr wrap="square" lIns="89381" tIns="44682" rIns="89381" bIns="44682">
            <a:spAutoFit/>
          </a:bodyPr>
          <a:lstStyle/>
          <a:p>
            <a:pPr eaLnBrk="0" hangingPunct="0">
              <a:lnSpc>
                <a:spcPct val="65000"/>
              </a:lnSpc>
              <a:spcBef>
                <a:spcPct val="50000"/>
              </a:spcBef>
              <a:defRPr/>
            </a:pPr>
            <a:r>
              <a:rPr lang="en-US" sz="500" b="1" dirty="0" smtClean="0">
                <a:solidFill>
                  <a:schemeClr val="bg1">
                    <a:lumMod val="75000"/>
                  </a:schemeClr>
                </a:solidFill>
                <a:latin typeface="Arial" charset="0"/>
              </a:rPr>
              <a:t>RESEARCH POSTER PRESENTATION </a:t>
            </a:r>
            <a:r>
              <a:rPr lang="en-US" sz="500" b="1" dirty="0">
                <a:solidFill>
                  <a:schemeClr val="bg1">
                    <a:lumMod val="75000"/>
                  </a:schemeClr>
                </a:solidFill>
                <a:latin typeface="Arial" charset="0"/>
              </a:rPr>
              <a:t>DESIGN © </a:t>
            </a:r>
            <a:r>
              <a:rPr lang="en-US" sz="500" b="1" dirty="0" smtClean="0">
                <a:solidFill>
                  <a:schemeClr val="bg1">
                    <a:lumMod val="75000"/>
                  </a:schemeClr>
                </a:solidFill>
                <a:latin typeface="Arial" charset="0"/>
              </a:rPr>
              <a:t>2012</a:t>
            </a:r>
            <a:endParaRPr lang="en-US" sz="500" b="1" dirty="0">
              <a:solidFill>
                <a:schemeClr val="bg1">
                  <a:lumMod val="75000"/>
                </a:schemeClr>
              </a:solidFill>
              <a:latin typeface="Arial" charset="0"/>
            </a:endParaRPr>
          </a:p>
          <a:p>
            <a:pPr eaLnBrk="0" hangingPunct="0">
              <a:lnSpc>
                <a:spcPct val="65000"/>
              </a:lnSpc>
              <a:spcBef>
                <a:spcPct val="50000"/>
              </a:spcBef>
              <a:defRPr/>
            </a:pPr>
            <a:r>
              <a:rPr lang="en-US" sz="1000" b="1" dirty="0">
                <a:solidFill>
                  <a:schemeClr val="bg1">
                    <a:lumMod val="75000"/>
                  </a:schemeClr>
                </a:solidFill>
                <a:latin typeface="Arial" charset="0"/>
              </a:rPr>
              <a:t>www.PosterPresentations.com</a:t>
            </a:r>
          </a:p>
        </p:txBody>
      </p:sp>
      <p:grpSp>
        <p:nvGrpSpPr>
          <p:cNvPr id="36" name="Group 35"/>
          <p:cNvGrpSpPr/>
          <p:nvPr userDrawn="1"/>
        </p:nvGrpSpPr>
        <p:grpSpPr>
          <a:xfrm>
            <a:off x="-12658121" y="-48127"/>
            <a:ext cx="12259293" cy="42851889"/>
            <a:chOff x="-11225189" y="-1"/>
            <a:chExt cx="11018865" cy="38516022"/>
          </a:xfrm>
        </p:grpSpPr>
        <p:sp>
          <p:nvSpPr>
            <p:cNvPr id="37" name="Rectangle 36"/>
            <p:cNvSpPr/>
            <p:nvPr/>
          </p:nvSpPr>
          <p:spPr>
            <a:xfrm>
              <a:off x="-11216136" y="-1"/>
              <a:ext cx="11009812" cy="38516022"/>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4000" b="1" spc="0" dirty="0" smtClean="0">
                  <a:solidFill>
                    <a:srgbClr val="FF0000"/>
                  </a:solidFill>
                  <a:latin typeface="Trebuchet MS" pitchFamily="34" charset="0"/>
                </a:rPr>
                <a:t>(—THIS SIDEBAR DOES NOT PRINT—)</a:t>
              </a:r>
              <a:endParaRPr lang="en-US" sz="4000" b="1" spc="600" dirty="0" smtClean="0">
                <a:solidFill>
                  <a:schemeClr val="bg1"/>
                </a:solidFill>
                <a:latin typeface="Trebuchet MS" pitchFamily="34" charset="0"/>
              </a:endParaRPr>
            </a:p>
            <a:p>
              <a:pPr algn="ctr"/>
              <a:r>
                <a:rPr lang="en-US" sz="4800" b="1" spc="600" dirty="0" smtClean="0">
                  <a:solidFill>
                    <a:schemeClr val="bg1"/>
                  </a:solidFill>
                  <a:latin typeface="Trebuchet MS" pitchFamily="34" charset="0"/>
                </a:rPr>
                <a:t>DESIGN</a:t>
              </a:r>
              <a:r>
                <a:rPr lang="en-US" sz="4800" b="1" spc="600" baseline="0" dirty="0" smtClean="0">
                  <a:solidFill>
                    <a:schemeClr val="bg1"/>
                  </a:solidFill>
                  <a:latin typeface="Trebuchet MS" pitchFamily="34" charset="0"/>
                </a:rPr>
                <a:t> </a:t>
              </a:r>
              <a:r>
                <a:rPr lang="en-US" sz="4800" b="1" spc="600" dirty="0" smtClean="0">
                  <a:solidFill>
                    <a:schemeClr val="bg1"/>
                  </a:solidFill>
                  <a:latin typeface="Trebuchet MS" pitchFamily="34" charset="0"/>
                </a:rPr>
                <a:t>GUIDE</a:t>
              </a:r>
            </a:p>
            <a:p>
              <a:pPr algn="ctr"/>
              <a:endParaRPr lang="en-US" sz="3600" b="1" dirty="0" smtClean="0">
                <a:latin typeface="Trebuchet MS" pitchFamily="34" charset="0"/>
              </a:endParaRPr>
            </a:p>
            <a:p>
              <a:pPr defTabSz="3765639"/>
              <a:r>
                <a:rPr lang="en-US" sz="3600" i="0" dirty="0" smtClean="0">
                  <a:latin typeface="Trebuchet MS" pitchFamily="34" charset="0"/>
                </a:rPr>
                <a:t>This PowerPoint</a:t>
              </a:r>
              <a:r>
                <a:rPr lang="en-US" sz="3600" i="0" baseline="0" dirty="0" smtClean="0">
                  <a:latin typeface="Trebuchet MS" pitchFamily="34" charset="0"/>
                </a:rPr>
                <a:t> </a:t>
              </a:r>
              <a:r>
                <a:rPr lang="en-US" sz="3600" i="0" dirty="0" smtClean="0">
                  <a:latin typeface="Trebuchet MS" pitchFamily="34" charset="0"/>
                </a:rPr>
                <a:t>2007 template produces</a:t>
              </a:r>
              <a:r>
                <a:rPr lang="en-US" sz="3600" i="0" baseline="0" dirty="0" smtClean="0">
                  <a:latin typeface="Trebuchet MS" pitchFamily="34" charset="0"/>
                </a:rPr>
                <a:t> </a:t>
              </a:r>
              <a:r>
                <a:rPr lang="en-US" sz="3600" i="0" dirty="0" smtClean="0">
                  <a:latin typeface="Trebuchet MS" pitchFamily="34" charset="0"/>
                </a:rPr>
                <a:t>an</a:t>
              </a:r>
              <a:r>
                <a:rPr lang="en-US" sz="3600" i="0" baseline="0" dirty="0" smtClean="0">
                  <a:latin typeface="Trebuchet MS" pitchFamily="34" charset="0"/>
                </a:rPr>
                <a:t> A0</a:t>
              </a:r>
              <a:r>
                <a:rPr lang="en-US" sz="3600" i="0" dirty="0" smtClean="0">
                  <a:latin typeface="Trebuchet MS" pitchFamily="34" charset="0"/>
                </a:rPr>
                <a:t> presentation poster. </a:t>
              </a:r>
              <a:r>
                <a:rPr lang="en-US" sz="3600" dirty="0" smtClean="0">
                  <a:latin typeface="Trebuchet MS" pitchFamily="34" charset="0"/>
                </a:rPr>
                <a:t>You</a:t>
              </a:r>
              <a:r>
                <a:rPr lang="en-US" sz="3600" baseline="0" dirty="0" smtClean="0">
                  <a:latin typeface="Trebuchet MS" pitchFamily="34" charset="0"/>
                </a:rPr>
                <a:t> can u</a:t>
              </a:r>
              <a:r>
                <a:rPr lang="en-US" sz="3600" dirty="0" smtClean="0">
                  <a:latin typeface="Trebuchet MS" pitchFamily="34" charset="0"/>
                </a:rPr>
                <a:t>se</a:t>
              </a:r>
              <a:r>
                <a:rPr lang="en-US" sz="3600" baseline="0" dirty="0" smtClean="0">
                  <a:latin typeface="Trebuchet MS" pitchFamily="34" charset="0"/>
                </a:rPr>
                <a:t> it to create your research poster and </a:t>
              </a:r>
              <a:r>
                <a:rPr lang="en-US" sz="3600" dirty="0" smtClean="0">
                  <a:latin typeface="Trebuchet MS" pitchFamily="34" charset="0"/>
                </a:rPr>
                <a:t>save valuable time placing titles, subtitles,</a:t>
              </a:r>
              <a:r>
                <a:rPr lang="en-US" sz="3600" baseline="0" dirty="0" smtClean="0">
                  <a:latin typeface="Trebuchet MS" pitchFamily="34" charset="0"/>
                </a:rPr>
                <a:t> text, and graphics</a:t>
              </a:r>
              <a:r>
                <a:rPr lang="en-US" sz="3600" dirty="0" smtClean="0">
                  <a:latin typeface="Trebuchet MS" pitchFamily="34" charset="0"/>
                </a:rPr>
                <a:t>. </a:t>
              </a:r>
            </a:p>
            <a:p>
              <a:pPr defTabSz="3765639"/>
              <a:endParaRPr lang="en-US" sz="3600" dirty="0" smtClean="0">
                <a:latin typeface="Trebuchet MS" pitchFamily="34" charset="0"/>
              </a:endParaRPr>
            </a:p>
            <a:p>
              <a:pPr defTabSz="4389219"/>
              <a:r>
                <a:rPr lang="en-US" sz="3600" dirty="0" smtClean="0">
                  <a:latin typeface="Trebuchet MS" pitchFamily="34" charset="0"/>
                </a:rPr>
                <a:t>We provide a series of online tutorials that will guide you through the poster design process and answer your poster production questions. To view our template tutorials, go online to </a:t>
              </a:r>
              <a:r>
                <a:rPr lang="en-US" sz="3600" b="1" dirty="0" smtClean="0">
                  <a:solidFill>
                    <a:srgbClr val="FFC000"/>
                  </a:solidFill>
                  <a:latin typeface="Trebuchet MS" pitchFamily="34" charset="0"/>
                </a:rPr>
                <a:t>PosterPresentations.com</a:t>
              </a:r>
              <a:r>
                <a:rPr lang="en-US" sz="3600" b="1" dirty="0" smtClean="0">
                  <a:solidFill>
                    <a:schemeClr val="bg1"/>
                  </a:solidFill>
                  <a:latin typeface="Trebuchet MS" pitchFamily="34" charset="0"/>
                </a:rPr>
                <a:t> </a:t>
              </a:r>
              <a:r>
                <a:rPr lang="en-US" sz="3600" dirty="0" smtClean="0">
                  <a:solidFill>
                    <a:schemeClr val="bg1"/>
                  </a:solidFill>
                  <a:latin typeface="Trebuchet MS" pitchFamily="34" charset="0"/>
                </a:rPr>
                <a:t>and click on HELP DESK.</a:t>
              </a:r>
            </a:p>
            <a:p>
              <a:pPr defTabSz="4389219"/>
              <a:endParaRPr lang="en-US" sz="3600" dirty="0" smtClean="0">
                <a:latin typeface="Trebuchet MS" pitchFamily="34" charset="0"/>
              </a:endParaRPr>
            </a:p>
            <a:p>
              <a:pPr defTabSz="4389219"/>
              <a:r>
                <a:rPr lang="en-US" sz="3600" dirty="0" smtClean="0">
                  <a:solidFill>
                    <a:schemeClr val="bg1"/>
                  </a:solidFill>
                  <a:latin typeface="Trebuchet MS" pitchFamily="34" charset="0"/>
                </a:rPr>
                <a:t>When</a:t>
              </a:r>
              <a:r>
                <a:rPr lang="en-US" sz="3600" baseline="0" dirty="0" smtClean="0">
                  <a:solidFill>
                    <a:schemeClr val="bg1"/>
                  </a:solidFill>
                  <a:latin typeface="Trebuchet MS" pitchFamily="34" charset="0"/>
                </a:rPr>
                <a:t> you are ready to print your poster</a:t>
              </a:r>
              <a:r>
                <a:rPr lang="en-US" sz="3600" dirty="0" smtClean="0">
                  <a:solidFill>
                    <a:schemeClr val="bg1"/>
                  </a:solidFill>
                  <a:latin typeface="Trebuchet MS" pitchFamily="34" charset="0"/>
                </a:rPr>
                <a:t>,</a:t>
              </a:r>
              <a:r>
                <a:rPr lang="en-US" sz="3600" baseline="0" dirty="0" smtClean="0">
                  <a:solidFill>
                    <a:schemeClr val="bg1"/>
                  </a:solidFill>
                  <a:latin typeface="Trebuchet MS" pitchFamily="34" charset="0"/>
                </a:rPr>
                <a:t> go online to </a:t>
              </a:r>
              <a:r>
                <a:rPr lang="en-US" sz="3600" b="0" dirty="0" smtClean="0">
                  <a:solidFill>
                    <a:schemeClr val="bg1"/>
                  </a:solidFill>
                  <a:latin typeface="Trebuchet MS" pitchFamily="34" charset="0"/>
                </a:rPr>
                <a:t>PosterPresentations.com</a:t>
              </a:r>
              <a:r>
                <a:rPr lang="en-US" sz="3600" dirty="0" smtClean="0">
                  <a:solidFill>
                    <a:schemeClr val="bg1"/>
                  </a:solidFill>
                  <a:latin typeface="Trebuchet MS" pitchFamily="34" charset="0"/>
                </a:rPr>
                <a:t/>
              </a:r>
              <a:br>
                <a:rPr lang="en-US" sz="3600" dirty="0" smtClean="0">
                  <a:solidFill>
                    <a:schemeClr val="bg1"/>
                  </a:solidFill>
                  <a:latin typeface="Trebuchet MS" pitchFamily="34" charset="0"/>
                </a:rPr>
              </a:br>
              <a:endParaRPr lang="en-US" sz="3600" dirty="0" smtClean="0">
                <a:solidFill>
                  <a:schemeClr val="bg1"/>
                </a:solidFill>
                <a:latin typeface="Trebuchet MS" pitchFamily="34" charset="0"/>
              </a:endParaRPr>
            </a:p>
            <a:p>
              <a:pPr algn="l" defTabSz="3765639"/>
              <a:r>
                <a:rPr lang="en-US" sz="3600" b="0" dirty="0" smtClean="0">
                  <a:solidFill>
                    <a:schemeClr val="bg1"/>
                  </a:solidFill>
                  <a:latin typeface="Trebuchet MS" pitchFamily="34" charset="0"/>
                </a:rPr>
                <a:t>Need</a:t>
              </a:r>
              <a:r>
                <a:rPr lang="en-US" sz="3600" b="0" baseline="0" dirty="0" smtClean="0">
                  <a:solidFill>
                    <a:schemeClr val="bg1"/>
                  </a:solidFill>
                  <a:latin typeface="Trebuchet MS" pitchFamily="34" charset="0"/>
                </a:rPr>
                <a:t> assistance? Call us at </a:t>
              </a:r>
              <a:r>
                <a:rPr lang="en-US" sz="3600" b="0" dirty="0" smtClean="0">
                  <a:solidFill>
                    <a:srgbClr val="FFC000"/>
                  </a:solidFill>
                  <a:latin typeface="Trebuchet MS" pitchFamily="34" charset="0"/>
                </a:rPr>
                <a:t>1.510.649.3001</a:t>
              </a:r>
            </a:p>
            <a:p>
              <a:pPr algn="l" defTabSz="3765639"/>
              <a:endParaRPr lang="en-US" sz="4400" b="1" dirty="0" smtClean="0">
                <a:solidFill>
                  <a:srgbClr val="FFFF00"/>
                </a:solidFill>
                <a:latin typeface="Trebuchet MS" pitchFamily="34" charset="0"/>
              </a:endParaRPr>
            </a:p>
            <a:p>
              <a:pPr algn="ctr"/>
              <a:endParaRPr lang="en-US" sz="3200" b="1" dirty="0" smtClean="0">
                <a:solidFill>
                  <a:schemeClr val="bg1"/>
                </a:solidFill>
                <a:latin typeface="Trebuchet MS" pitchFamily="34" charset="0"/>
              </a:endParaRPr>
            </a:p>
            <a:p>
              <a:pPr algn="ctr"/>
              <a:r>
                <a:rPr lang="en-US" sz="4800" b="1" spc="600" dirty="0" smtClean="0">
                  <a:solidFill>
                    <a:schemeClr val="bg1"/>
                  </a:solidFill>
                  <a:latin typeface="Trebuchet MS" pitchFamily="34" charset="0"/>
                </a:rPr>
                <a:t>QUICK START</a:t>
              </a:r>
            </a:p>
            <a:p>
              <a:pPr algn="ctr"/>
              <a:endParaRPr lang="en-US" sz="4000" b="1" baseline="0" dirty="0" smtClean="0">
                <a:solidFill>
                  <a:schemeClr val="bg1"/>
                </a:solidFill>
                <a:latin typeface="Trebuchet MS" pitchFamily="34" charset="0"/>
              </a:endParaRPr>
            </a:p>
            <a:p>
              <a:pPr algn="ctr"/>
              <a:r>
                <a:rPr lang="en-US" sz="4000" b="1" baseline="0" dirty="0" smtClean="0">
                  <a:solidFill>
                    <a:srgbClr val="FFC000"/>
                  </a:solidFill>
                  <a:latin typeface="Trebuchet MS" pitchFamily="34" charset="0"/>
                </a:rPr>
                <a:t>Zoom in and out</a:t>
              </a:r>
            </a:p>
            <a:p>
              <a:pPr marL="2527300" indent="-650875" algn="l" defTabSz="850900">
                <a:tabLst/>
              </a:pPr>
              <a:r>
                <a:rPr lang="en-US" sz="3200" b="0" baseline="0" dirty="0" smtClean="0">
                  <a:solidFill>
                    <a:schemeClr val="bg1"/>
                  </a:solidFill>
                  <a:latin typeface="Trebuchet MS" pitchFamily="34" charset="0"/>
                </a:rPr>
                <a:t>	</a:t>
              </a:r>
              <a:r>
                <a:rPr lang="en-US" sz="3200" b="0" baseline="0" dirty="0" smtClean="0">
                  <a:solidFill>
                    <a:schemeClr val="bg1">
                      <a:lumMod val="75000"/>
                    </a:schemeClr>
                  </a:solidFill>
                  <a:latin typeface="Trebuchet MS" pitchFamily="34" charset="0"/>
                </a:rPr>
                <a:t>As you work on your poster zoom in and out to the level that is more comfortable to you. Go to VIEW &gt; ZOOM.</a:t>
              </a:r>
            </a:p>
            <a:p>
              <a:pPr algn="l"/>
              <a:endParaRPr lang="en-US" sz="3600" b="0" baseline="0" dirty="0" smtClean="0">
                <a:solidFill>
                  <a:schemeClr val="bg1"/>
                </a:solidFill>
                <a:latin typeface="Trebuchet MS" pitchFamily="34" charset="0"/>
              </a:endParaRPr>
            </a:p>
            <a:p>
              <a:pPr algn="ctr"/>
              <a:r>
                <a:rPr lang="en-US" sz="4000" b="1" baseline="0" dirty="0" smtClean="0">
                  <a:solidFill>
                    <a:srgbClr val="FFC000"/>
                  </a:solidFill>
                  <a:latin typeface="Trebuchet MS" pitchFamily="34" charset="0"/>
                </a:rPr>
                <a:t>Title, Authors, and Affiliations</a:t>
              </a:r>
            </a:p>
            <a:p>
              <a:pPr algn="l"/>
              <a:r>
                <a:rPr lang="en-US" sz="3200" b="0" baseline="0" dirty="0" smtClean="0">
                  <a:solidFill>
                    <a:schemeClr val="bg1">
                      <a:lumMod val="75000"/>
                    </a:schemeClr>
                  </a:solidFill>
                  <a:latin typeface="Trebuchet MS" pitchFamily="34" charset="0"/>
                </a:rPr>
                <a:t>Start designing your poster by adding the title, the names of the authors, and the affiliated institutions. </a:t>
              </a:r>
              <a:r>
                <a:rPr lang="en-US" sz="3200" b="0" spc="0" baseline="0" dirty="0" smtClean="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3200" b="0" spc="0" baseline="0" dirty="0" smtClean="0">
                <a:solidFill>
                  <a:schemeClr val="bg1">
                    <a:lumMod val="75000"/>
                  </a:schemeClr>
                </a:solidFill>
                <a:latin typeface="Trebuchet MS" pitchFamily="34" charset="0"/>
              </a:endParaRPr>
            </a:p>
            <a:p>
              <a:pPr algn="l"/>
              <a:r>
                <a:rPr lang="en-US" sz="3200" b="1" spc="300" baseline="0" dirty="0" smtClean="0">
                  <a:solidFill>
                    <a:srgbClr val="FFC000"/>
                  </a:solidFill>
                  <a:latin typeface="Trebuchet MS" pitchFamily="34" charset="0"/>
                </a:rPr>
                <a:t>TIP</a:t>
              </a:r>
              <a:r>
                <a:rPr lang="en-US" sz="3200" b="1" baseline="0" dirty="0" smtClean="0">
                  <a:solidFill>
                    <a:srgbClr val="FFC000"/>
                  </a:solidFill>
                  <a:latin typeface="Trebuchet MS" pitchFamily="34" charset="0"/>
                </a:rPr>
                <a:t>: </a:t>
              </a:r>
              <a:r>
                <a:rPr lang="en-US" sz="3200" b="0" baseline="0" dirty="0" smtClean="0">
                  <a:solidFill>
                    <a:schemeClr val="bg1">
                      <a:lumMod val="75000"/>
                    </a:schemeClr>
                  </a:solidFill>
                  <a:latin typeface="Trebuchet MS" pitchFamily="34" charset="0"/>
                </a:rPr>
                <a:t>The font size of your title should be bigger than your name(s) and institution name(s).</a:t>
              </a:r>
            </a:p>
            <a:p>
              <a:pPr algn="l"/>
              <a:r>
                <a:rPr lang="en-US" sz="3600" b="1" baseline="0" dirty="0" smtClean="0">
                  <a:solidFill>
                    <a:schemeClr val="bg1"/>
                  </a:solidFill>
                  <a:latin typeface="Trebuchet MS" pitchFamily="34" charset="0"/>
                </a:rPr>
                <a:t/>
              </a:r>
              <a:br>
                <a:rPr lang="en-US" sz="3600" b="1" baseline="0" dirty="0" smtClean="0">
                  <a:solidFill>
                    <a:schemeClr val="bg1"/>
                  </a:solidFill>
                  <a:latin typeface="Trebuchet MS" pitchFamily="34" charset="0"/>
                </a:rPr>
              </a:br>
              <a:endParaRPr lang="en-US" sz="3600" b="1" dirty="0" smtClean="0">
                <a:solidFill>
                  <a:schemeClr val="bg1"/>
                </a:solidFill>
                <a:latin typeface="Trebuchet MS" pitchFamily="34" charset="0"/>
              </a:endParaRPr>
            </a:p>
            <a:p>
              <a:pPr algn="ctr"/>
              <a:endParaRPr lang="en-US" sz="3600" b="1" dirty="0" smtClean="0">
                <a:solidFill>
                  <a:srgbClr val="FFC000"/>
                </a:solidFill>
                <a:latin typeface="Trebuchet MS" pitchFamily="34" charset="0"/>
              </a:endParaRPr>
            </a:p>
            <a:p>
              <a:pPr algn="ctr"/>
              <a:endParaRPr lang="en-US" sz="3600" b="1" dirty="0" smtClean="0">
                <a:solidFill>
                  <a:srgbClr val="FFC000"/>
                </a:solidFill>
                <a:latin typeface="Trebuchet MS" pitchFamily="34" charset="0"/>
              </a:endParaRPr>
            </a:p>
            <a:p>
              <a:pPr algn="ctr"/>
              <a:r>
                <a:rPr lang="en-US" sz="4000" b="1" dirty="0" smtClean="0">
                  <a:solidFill>
                    <a:srgbClr val="FFC000"/>
                  </a:solidFill>
                  <a:latin typeface="Trebuchet MS" pitchFamily="34" charset="0"/>
                </a:rPr>
                <a:t>Adding Logos</a:t>
              </a:r>
              <a:r>
                <a:rPr lang="en-US" sz="4000" b="1" baseline="0" dirty="0" smtClean="0">
                  <a:solidFill>
                    <a:srgbClr val="FFC000"/>
                  </a:solidFill>
                  <a:latin typeface="Trebuchet MS" pitchFamily="34" charset="0"/>
                </a:rPr>
                <a:t> / Seals</a:t>
              </a:r>
            </a:p>
            <a:p>
              <a:pPr algn="l"/>
              <a:r>
                <a:rPr lang="en-US" sz="3200" b="0" baseline="0" dirty="0" smtClean="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3200" b="0" spc="300" baseline="0" dirty="0" smtClean="0">
                <a:solidFill>
                  <a:schemeClr val="bg1">
                    <a:lumMod val="75000"/>
                  </a:schemeClr>
                </a:solidFill>
                <a:latin typeface="Trebuchet MS" pitchFamily="34" charset="0"/>
              </a:endParaRPr>
            </a:p>
            <a:p>
              <a:pPr algn="l"/>
              <a:r>
                <a:rPr lang="en-US" sz="3200" b="1" spc="300" baseline="0" dirty="0" smtClean="0">
                  <a:solidFill>
                    <a:srgbClr val="FFC000"/>
                  </a:solidFill>
                  <a:latin typeface="Trebuchet MS" pitchFamily="34" charset="0"/>
                </a:rPr>
                <a:t>TIP:</a:t>
              </a:r>
              <a:r>
                <a:rPr lang="en-US" sz="3200" b="1" spc="0" baseline="0" dirty="0" smtClean="0">
                  <a:solidFill>
                    <a:srgbClr val="FFC000"/>
                  </a:solidFill>
                  <a:latin typeface="Trebuchet MS" pitchFamily="34" charset="0"/>
                </a:rPr>
                <a:t> </a:t>
              </a:r>
              <a:r>
                <a:rPr lang="en-US" sz="3200" b="0" baseline="0" dirty="0" smtClean="0">
                  <a:solidFill>
                    <a:schemeClr val="bg1">
                      <a:lumMod val="75000"/>
                    </a:schemeClr>
                  </a:solidFill>
                  <a:latin typeface="Trebuchet MS" pitchFamily="34" charset="0"/>
                </a:rPr>
                <a:t>See if your school’s logo is available on our free poster templates page.</a:t>
              </a:r>
            </a:p>
            <a:p>
              <a:pPr algn="l"/>
              <a:endParaRPr lang="en-US" sz="3200" b="0" baseline="0" dirty="0" smtClean="0">
                <a:latin typeface="Trebuchet MS" pitchFamily="34" charset="0"/>
              </a:endParaRPr>
            </a:p>
            <a:p>
              <a:pPr algn="ctr"/>
              <a:r>
                <a:rPr lang="en-US" sz="4000" b="1" baseline="0" dirty="0" smtClean="0">
                  <a:solidFill>
                    <a:srgbClr val="FFC000"/>
                  </a:solidFill>
                  <a:latin typeface="Trebuchet MS" pitchFamily="34" charset="0"/>
                </a:rPr>
                <a:t>Photographs / Graphics</a:t>
              </a:r>
            </a:p>
            <a:p>
              <a:pPr algn="l" defTabSz="977900"/>
              <a:r>
                <a:rPr lang="en-US" sz="3200" b="0" baseline="0" dirty="0" smtClean="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3200" b="0" spc="0" baseline="0" dirty="0" smtClean="0">
                  <a:solidFill>
                    <a:schemeClr val="bg1">
                      <a:lumMod val="75000"/>
                    </a:schemeClr>
                  </a:solidFill>
                  <a:latin typeface="Trebuchet MS" pitchFamily="34" charset="0"/>
                </a:rPr>
                <a:t>disproportionally.</a:t>
              </a:r>
            </a:p>
            <a:p>
              <a:pPr algn="l" defTabSz="977900"/>
              <a:endParaRPr lang="en-US" sz="3200" b="0" baseline="0" dirty="0" smtClean="0">
                <a:latin typeface="Trebuchet MS" pitchFamily="34" charset="0"/>
              </a:endParaRPr>
            </a:p>
            <a:p>
              <a:pPr algn="ctr"/>
              <a:endParaRPr lang="en-US" sz="3600" b="1" baseline="0" dirty="0" smtClean="0">
                <a:solidFill>
                  <a:srgbClr val="FFC000"/>
                </a:solidFill>
                <a:latin typeface="Trebuchet MS" pitchFamily="34" charset="0"/>
              </a:endParaRPr>
            </a:p>
            <a:p>
              <a:pPr algn="ctr"/>
              <a:endParaRPr lang="en-US" sz="3600" b="1" baseline="0" dirty="0" smtClean="0">
                <a:solidFill>
                  <a:srgbClr val="FFC000"/>
                </a:solidFill>
                <a:latin typeface="Trebuchet MS" pitchFamily="34" charset="0"/>
              </a:endParaRPr>
            </a:p>
            <a:p>
              <a:pPr algn="ctr"/>
              <a:endParaRPr lang="en-US" sz="3600" b="1" baseline="0" dirty="0" smtClean="0">
                <a:solidFill>
                  <a:srgbClr val="FFC000"/>
                </a:solidFill>
                <a:latin typeface="Trebuchet MS" pitchFamily="34" charset="0"/>
              </a:endParaRPr>
            </a:p>
            <a:p>
              <a:pPr algn="ctr"/>
              <a:endParaRPr lang="en-US" sz="3600" b="1" baseline="0" dirty="0" smtClean="0">
                <a:solidFill>
                  <a:srgbClr val="FFC000"/>
                </a:solidFill>
                <a:latin typeface="Trebuchet MS" pitchFamily="34" charset="0"/>
              </a:endParaRPr>
            </a:p>
            <a:p>
              <a:pPr algn="ctr"/>
              <a:endParaRPr lang="en-US" sz="3600" b="1" baseline="0" dirty="0" smtClean="0">
                <a:solidFill>
                  <a:srgbClr val="FFC000"/>
                </a:solidFill>
                <a:latin typeface="Trebuchet MS" pitchFamily="34" charset="0"/>
              </a:endParaRPr>
            </a:p>
            <a:p>
              <a:pPr algn="ctr"/>
              <a:endParaRPr lang="en-US" sz="3600" b="1" baseline="0" dirty="0" smtClean="0">
                <a:solidFill>
                  <a:srgbClr val="FFC000"/>
                </a:solidFill>
                <a:latin typeface="Trebuchet MS" pitchFamily="34" charset="0"/>
              </a:endParaRPr>
            </a:p>
            <a:p>
              <a:pPr algn="ctr"/>
              <a:endParaRPr lang="en-US" sz="3600" b="1" baseline="0" dirty="0" smtClean="0">
                <a:solidFill>
                  <a:srgbClr val="FFC000"/>
                </a:solidFill>
                <a:latin typeface="Trebuchet MS" pitchFamily="34" charset="0"/>
              </a:endParaRPr>
            </a:p>
            <a:p>
              <a:pPr algn="ctr"/>
              <a:r>
                <a:rPr lang="en-US" sz="4000" b="1" baseline="0" dirty="0" smtClean="0">
                  <a:solidFill>
                    <a:srgbClr val="FFC000"/>
                  </a:solidFill>
                  <a:latin typeface="Trebuchet MS" pitchFamily="34" charset="0"/>
                </a:rPr>
                <a:t>Image Quality Check</a:t>
              </a:r>
            </a:p>
            <a:p>
              <a:pPr lvl="0" algn="l" defTabSz="977900"/>
              <a:r>
                <a:rPr lang="en-US" sz="3200" b="0" baseline="0" dirty="0" smtClean="0">
                  <a:solidFill>
                    <a:schemeClr val="bg1">
                      <a:lumMod val="75000"/>
                    </a:schemeClr>
                  </a:solidFill>
                  <a:latin typeface="Trebuchet MS" pitchFamily="34" charset="0"/>
                </a:rPr>
                <a:t>Zoom in and look at your images at 100% magnification. If they look good they will print well. </a:t>
              </a:r>
              <a:endParaRPr lang="en-US" sz="3600" b="0" dirty="0" smtClean="0">
                <a:latin typeface="Trebuchet MS" pitchFamily="34" charset="0"/>
              </a:endParaRPr>
            </a:p>
          </p:txBody>
        </p:sp>
        <p:cxnSp>
          <p:nvCxnSpPr>
            <p:cNvPr id="38" name="Straight Connector 37"/>
            <p:cNvCxnSpPr/>
            <p:nvPr/>
          </p:nvCxnSpPr>
          <p:spPr>
            <a:xfrm>
              <a:off x="-11225189" y="7240467"/>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39" name="Picture 38"/>
            <p:cNvPicPr>
              <a:picLocks noChangeAspect="1"/>
            </p:cNvPicPr>
            <p:nvPr userDrawn="1"/>
          </p:nvPicPr>
          <p:blipFill>
            <a:blip r:embed="rId4"/>
            <a:stretch>
              <a:fillRect/>
            </a:stretch>
          </p:blipFill>
          <p:spPr>
            <a:xfrm>
              <a:off x="-10479105" y="12472417"/>
              <a:ext cx="1597666" cy="1201935"/>
            </a:xfrm>
            <a:prstGeom prst="rect">
              <a:avLst/>
            </a:prstGeom>
          </p:spPr>
        </p:pic>
        <p:pic>
          <p:nvPicPr>
            <p:cNvPr id="40" name="Picture 39"/>
            <p:cNvPicPr>
              <a:picLocks noChangeAspect="1"/>
            </p:cNvPicPr>
            <p:nvPr userDrawn="1"/>
          </p:nvPicPr>
          <p:blipFill>
            <a:blip r:embed="rId5"/>
            <a:stretch>
              <a:fillRect/>
            </a:stretch>
          </p:blipFill>
          <p:spPr>
            <a:xfrm>
              <a:off x="-10732765" y="19116994"/>
              <a:ext cx="9986808" cy="1053596"/>
            </a:xfrm>
            <a:prstGeom prst="rect">
              <a:avLst/>
            </a:prstGeom>
          </p:spPr>
        </p:pic>
        <p:grpSp>
          <p:nvGrpSpPr>
            <p:cNvPr id="41" name="Group 40"/>
            <p:cNvGrpSpPr/>
            <p:nvPr userDrawn="1"/>
          </p:nvGrpSpPr>
          <p:grpSpPr>
            <a:xfrm>
              <a:off x="-9744993" y="29384977"/>
              <a:ext cx="7531182" cy="2202634"/>
              <a:chOff x="-4470427" y="13701622"/>
              <a:chExt cx="3470785" cy="1011982"/>
            </a:xfrm>
          </p:grpSpPr>
          <p:grpSp>
            <p:nvGrpSpPr>
              <p:cNvPr id="49" name="Group 48"/>
              <p:cNvGrpSpPr/>
              <p:nvPr userDrawn="1"/>
            </p:nvGrpSpPr>
            <p:grpSpPr>
              <a:xfrm>
                <a:off x="-2783495" y="13745853"/>
                <a:ext cx="624431" cy="898924"/>
                <a:chOff x="-3958697" y="14964973"/>
                <a:chExt cx="779338" cy="1288152"/>
              </a:xfrm>
            </p:grpSpPr>
            <p:pic>
              <p:nvPicPr>
                <p:cNvPr id="70" name="Picture 69"/>
                <p:cNvPicPr>
                  <a:picLocks noChangeAspect="1"/>
                </p:cNvPicPr>
                <p:nvPr userDrawn="1"/>
              </p:nvPicPr>
              <p:blipFill>
                <a:blip r:embed="rId6"/>
                <a:stretch>
                  <a:fillRect/>
                </a:stretch>
              </p:blipFill>
              <p:spPr>
                <a:xfrm>
                  <a:off x="-3948160" y="14964973"/>
                  <a:ext cx="768801" cy="1090857"/>
                </a:xfrm>
                <a:prstGeom prst="rect">
                  <a:avLst/>
                </a:prstGeom>
              </p:spPr>
            </p:pic>
            <p:sp>
              <p:nvSpPr>
                <p:cNvPr id="71" name="TextBox 70"/>
                <p:cNvSpPr txBox="1"/>
                <p:nvPr userDrawn="1"/>
              </p:nvSpPr>
              <p:spPr>
                <a:xfrm>
                  <a:off x="-3958697" y="15961716"/>
                  <a:ext cx="779337" cy="291409"/>
                </a:xfrm>
                <a:prstGeom prst="rect">
                  <a:avLst/>
                </a:prstGeom>
                <a:solidFill>
                  <a:schemeClr val="accent1"/>
                </a:solidFill>
                <a:ln>
                  <a:noFill/>
                </a:ln>
              </p:spPr>
              <p:txBody>
                <a:bodyPr wrap="square" lIns="91440" tIns="91440" rIns="91440" bIns="91440" rtlCol="0">
                  <a:spAutoFit/>
                </a:bodyPr>
                <a:lstStyle/>
                <a:p>
                  <a:pPr algn="ctr"/>
                  <a:r>
                    <a:rPr lang="en-US" sz="2000" b="1" dirty="0" smtClean="0">
                      <a:solidFill>
                        <a:schemeClr val="tx1"/>
                      </a:solidFill>
                    </a:rPr>
                    <a:t>ORIGINAL</a:t>
                  </a:r>
                  <a:endParaRPr lang="en-US" sz="2000" b="1" dirty="0">
                    <a:solidFill>
                      <a:schemeClr val="tx1"/>
                    </a:solidFill>
                  </a:endParaRPr>
                </a:p>
              </p:txBody>
            </p:sp>
          </p:grpSp>
          <p:grpSp>
            <p:nvGrpSpPr>
              <p:cNvPr id="65" name="Group 64"/>
              <p:cNvGrpSpPr/>
              <p:nvPr userDrawn="1"/>
            </p:nvGrpSpPr>
            <p:grpSpPr>
              <a:xfrm>
                <a:off x="-2033159" y="13745867"/>
                <a:ext cx="1033517" cy="898915"/>
                <a:chOff x="-2921738" y="14889872"/>
                <a:chExt cx="1420279" cy="1235304"/>
              </a:xfrm>
            </p:grpSpPr>
            <p:pic>
              <p:nvPicPr>
                <p:cNvPr id="68" name="Picture 67"/>
                <p:cNvPicPr>
                  <a:picLocks noChangeAspect="1"/>
                </p:cNvPicPr>
                <p:nvPr userDrawn="1"/>
              </p:nvPicPr>
              <p:blipFill>
                <a:blip r:embed="rId6"/>
                <a:stretch>
                  <a:fillRect/>
                </a:stretch>
              </p:blipFill>
              <p:spPr>
                <a:xfrm>
                  <a:off x="-2921738" y="14889872"/>
                  <a:ext cx="1420279" cy="1029694"/>
                </a:xfrm>
                <a:prstGeom prst="rect">
                  <a:avLst/>
                </a:prstGeom>
              </p:spPr>
            </p:pic>
            <p:sp>
              <p:nvSpPr>
                <p:cNvPr id="69" name="TextBox 68"/>
                <p:cNvSpPr txBox="1"/>
                <p:nvPr userDrawn="1"/>
              </p:nvSpPr>
              <p:spPr>
                <a:xfrm>
                  <a:off x="-2918991" y="15845720"/>
                  <a:ext cx="1417532" cy="279456"/>
                </a:xfrm>
                <a:prstGeom prst="rect">
                  <a:avLst/>
                </a:prstGeom>
                <a:solidFill>
                  <a:srgbClr val="FF0000"/>
                </a:solidFill>
              </p:spPr>
              <p:txBody>
                <a:bodyPr wrap="square" lIns="457200" tIns="91440" rIns="457200" bIns="91440" rtlCol="0">
                  <a:spAutoFit/>
                </a:bodyPr>
                <a:lstStyle/>
                <a:p>
                  <a:pPr algn="ctr"/>
                  <a:r>
                    <a:rPr lang="en-US" sz="2000" b="1" dirty="0" smtClean="0">
                      <a:solidFill>
                        <a:schemeClr val="bg1"/>
                      </a:solidFill>
                    </a:rPr>
                    <a:t>DISTORTED</a:t>
                  </a:r>
                  <a:endParaRPr lang="en-US" sz="900" b="1" dirty="0">
                    <a:solidFill>
                      <a:schemeClr val="bg1"/>
                    </a:solidFill>
                  </a:endParaRPr>
                </a:p>
              </p:txBody>
            </p:sp>
          </p:grpSp>
          <p:pic>
            <p:nvPicPr>
              <p:cNvPr id="66" name="Picture 65"/>
              <p:cNvPicPr>
                <a:picLocks noChangeAspect="1"/>
              </p:cNvPicPr>
              <p:nvPr userDrawn="1"/>
            </p:nvPicPr>
            <p:blipFill>
              <a:blip r:embed="rId7"/>
              <a:stretch>
                <a:fillRect/>
              </a:stretch>
            </p:blipFill>
            <p:spPr>
              <a:xfrm>
                <a:off x="-4470427" y="13701622"/>
                <a:ext cx="1098742" cy="847761"/>
              </a:xfrm>
              <a:prstGeom prst="rect">
                <a:avLst/>
              </a:prstGeom>
            </p:spPr>
          </p:pic>
          <p:sp>
            <p:nvSpPr>
              <p:cNvPr id="67" name="TextBox 66"/>
              <p:cNvSpPr txBox="1"/>
              <p:nvPr userDrawn="1"/>
            </p:nvSpPr>
            <p:spPr>
              <a:xfrm>
                <a:off x="-4440600" y="14388371"/>
                <a:ext cx="1035685" cy="325233"/>
              </a:xfrm>
              <a:prstGeom prst="rect">
                <a:avLst/>
              </a:prstGeom>
              <a:noFill/>
            </p:spPr>
            <p:txBody>
              <a:bodyPr wrap="square" lIns="457200" tIns="457200" rIns="457200" bIns="0" rtlCol="0">
                <a:spAutoFit/>
              </a:bodyPr>
              <a:lstStyle/>
              <a:p>
                <a:pPr algn="ctr"/>
                <a:r>
                  <a:rPr lang="en-US" sz="1600" dirty="0" smtClean="0">
                    <a:solidFill>
                      <a:schemeClr val="bg1"/>
                    </a:solidFill>
                  </a:rPr>
                  <a:t>Corner</a:t>
                </a:r>
                <a:r>
                  <a:rPr lang="en-US" sz="1600" baseline="0" dirty="0" smtClean="0">
                    <a:solidFill>
                      <a:schemeClr val="bg1"/>
                    </a:solidFill>
                  </a:rPr>
                  <a:t> handles</a:t>
                </a:r>
                <a:endParaRPr lang="en-US" sz="1600" dirty="0">
                  <a:solidFill>
                    <a:schemeClr val="bg1"/>
                  </a:solidFill>
                </a:endParaRPr>
              </a:p>
            </p:txBody>
          </p:sp>
        </p:grpSp>
        <p:grpSp>
          <p:nvGrpSpPr>
            <p:cNvPr id="42" name="Group 41"/>
            <p:cNvGrpSpPr/>
            <p:nvPr userDrawn="1"/>
          </p:nvGrpSpPr>
          <p:grpSpPr>
            <a:xfrm>
              <a:off x="-10573702" y="34554904"/>
              <a:ext cx="9344084" cy="2526502"/>
              <a:chOff x="-4835604" y="15859915"/>
              <a:chExt cx="4306270" cy="1160780"/>
            </a:xfrm>
          </p:grpSpPr>
          <p:graphicFrame>
            <p:nvGraphicFramePr>
              <p:cNvPr id="43" name="Object 42"/>
              <p:cNvGraphicFramePr>
                <a:graphicFrameLocks noChangeAspect="1"/>
              </p:cNvGraphicFramePr>
              <p:nvPr userDrawn="1">
                <p:extLst>
                  <p:ext uri="{D42A27DB-BD31-4B8C-83A1-F6EECF244321}">
                    <p14:modId xmlns:p14="http://schemas.microsoft.com/office/powerpoint/2010/main" val="3865782997"/>
                  </p:ext>
                </p:extLst>
              </p:nvPr>
            </p:nvGraphicFramePr>
            <p:xfrm>
              <a:off x="-4649322" y="15859915"/>
              <a:ext cx="1828800" cy="1117600"/>
            </p:xfrm>
            <a:graphic>
              <a:graphicData uri="http://schemas.openxmlformats.org/presentationml/2006/ole">
                <mc:AlternateContent xmlns:mc="http://schemas.openxmlformats.org/markup-compatibility/2006">
                  <mc:Choice xmlns:v="urn:schemas-microsoft-com:vml" Requires="v">
                    <p:oleObj spid="_x0000_s8282" name="Image" r:id="rId8" imgW="1828440" imgH="1117440" progId="Photoshop.Image.13">
                      <p:embed/>
                    </p:oleObj>
                  </mc:Choice>
                  <mc:Fallback>
                    <p:oleObj name="Image" r:id="rId8" imgW="1828440" imgH="1117440" progId="Photoshop.Image.13">
                      <p:embed/>
                      <p:pic>
                        <p:nvPicPr>
                          <p:cNvPr id="0" name=""/>
                          <p:cNvPicPr/>
                          <p:nvPr/>
                        </p:nvPicPr>
                        <p:blipFill>
                          <a:blip r:embed="rId9"/>
                          <a:stretch>
                            <a:fillRect/>
                          </a:stretch>
                        </p:blipFill>
                        <p:spPr>
                          <a:xfrm>
                            <a:off x="-4649322" y="15859915"/>
                            <a:ext cx="1828800" cy="1117600"/>
                          </a:xfrm>
                          <a:prstGeom prst="rect">
                            <a:avLst/>
                          </a:prstGeom>
                        </p:spPr>
                      </p:pic>
                    </p:oleObj>
                  </mc:Fallback>
                </mc:AlternateContent>
              </a:graphicData>
            </a:graphic>
          </p:graphicFrame>
          <p:graphicFrame>
            <p:nvGraphicFramePr>
              <p:cNvPr id="44" name="Object 43"/>
              <p:cNvGraphicFramePr>
                <a:graphicFrameLocks noChangeAspect="1"/>
              </p:cNvGraphicFramePr>
              <p:nvPr userDrawn="1">
                <p:extLst>
                  <p:ext uri="{D42A27DB-BD31-4B8C-83A1-F6EECF244321}">
                    <p14:modId xmlns:p14="http://schemas.microsoft.com/office/powerpoint/2010/main" val="1762727889"/>
                  </p:ext>
                </p:extLst>
              </p:nvPr>
            </p:nvGraphicFramePr>
            <p:xfrm>
              <a:off x="-2572617" y="15863608"/>
              <a:ext cx="1828800" cy="1117600"/>
            </p:xfrm>
            <a:graphic>
              <a:graphicData uri="http://schemas.openxmlformats.org/presentationml/2006/ole">
                <mc:AlternateContent xmlns:mc="http://schemas.openxmlformats.org/markup-compatibility/2006">
                  <mc:Choice xmlns:v="urn:schemas-microsoft-com:vml" Requires="v">
                    <p:oleObj spid="_x0000_s8283" name="Image" r:id="rId10" imgW="1828440" imgH="1117440" progId="Photoshop.Image.13">
                      <p:embed/>
                    </p:oleObj>
                  </mc:Choice>
                  <mc:Fallback>
                    <p:oleObj name="Image" r:id="rId10" imgW="1828440" imgH="1117440" progId="Photoshop.Image.13">
                      <p:embed/>
                      <p:pic>
                        <p:nvPicPr>
                          <p:cNvPr id="0" name=""/>
                          <p:cNvPicPr/>
                          <p:nvPr/>
                        </p:nvPicPr>
                        <p:blipFill>
                          <a:blip r:embed="rId11"/>
                          <a:stretch>
                            <a:fillRect/>
                          </a:stretch>
                        </p:blipFill>
                        <p:spPr>
                          <a:xfrm>
                            <a:off x="-2572617" y="15863608"/>
                            <a:ext cx="1828800" cy="1117600"/>
                          </a:xfrm>
                          <a:prstGeom prst="rect">
                            <a:avLst/>
                          </a:prstGeom>
                        </p:spPr>
                      </p:pic>
                    </p:oleObj>
                  </mc:Fallback>
                </mc:AlternateContent>
              </a:graphicData>
            </a:graphic>
          </p:graphicFrame>
          <p:sp>
            <p:nvSpPr>
              <p:cNvPr id="46" name="TextBox 45"/>
              <p:cNvSpPr txBox="1"/>
              <p:nvPr userDrawn="1"/>
            </p:nvSpPr>
            <p:spPr>
              <a:xfrm rot="16200000">
                <a:off x="-5311537" y="16369501"/>
                <a:ext cx="1117601" cy="165735"/>
              </a:xfrm>
              <a:prstGeom prst="rect">
                <a:avLst/>
              </a:prstGeom>
              <a:noFill/>
            </p:spPr>
            <p:txBody>
              <a:bodyPr wrap="square" lIns="91440" tIns="91440" rIns="91440" bIns="0" rtlCol="0">
                <a:spAutoFit/>
              </a:bodyPr>
              <a:lstStyle/>
              <a:p>
                <a:pPr algn="ctr"/>
                <a:r>
                  <a:rPr lang="en-US" sz="2000" dirty="0" smtClean="0">
                    <a:solidFill>
                      <a:srgbClr val="92D050"/>
                    </a:solidFill>
                  </a:rPr>
                  <a:t>Good</a:t>
                </a:r>
                <a:r>
                  <a:rPr lang="en-US" sz="2000" baseline="0" dirty="0" smtClean="0">
                    <a:solidFill>
                      <a:srgbClr val="92D050"/>
                    </a:solidFill>
                  </a:rPr>
                  <a:t> </a:t>
                </a:r>
                <a:r>
                  <a:rPr lang="en-US" sz="2000" baseline="0" dirty="0" smtClean="0">
                    <a:solidFill>
                      <a:schemeClr val="bg1"/>
                    </a:solidFill>
                  </a:rPr>
                  <a:t>printing quality</a:t>
                </a:r>
                <a:endParaRPr lang="en-US" sz="2000" dirty="0">
                  <a:solidFill>
                    <a:schemeClr val="bg1"/>
                  </a:solidFill>
                </a:endParaRPr>
              </a:p>
            </p:txBody>
          </p:sp>
          <p:sp>
            <p:nvSpPr>
              <p:cNvPr id="47" name="TextBox 46"/>
              <p:cNvSpPr txBox="1"/>
              <p:nvPr userDrawn="1"/>
            </p:nvSpPr>
            <p:spPr>
              <a:xfrm rot="16200000">
                <a:off x="-1171002" y="16379027"/>
                <a:ext cx="1117601" cy="165735"/>
              </a:xfrm>
              <a:prstGeom prst="rect">
                <a:avLst/>
              </a:prstGeom>
              <a:noFill/>
            </p:spPr>
            <p:txBody>
              <a:bodyPr wrap="square" lIns="91440" tIns="91440" rIns="91440" bIns="0" rtlCol="0">
                <a:spAutoFit/>
              </a:bodyPr>
              <a:lstStyle/>
              <a:p>
                <a:pPr algn="ctr"/>
                <a:r>
                  <a:rPr lang="en-US" sz="2000" dirty="0" smtClean="0">
                    <a:solidFill>
                      <a:srgbClr val="FF0000"/>
                    </a:solidFill>
                  </a:rPr>
                  <a:t>Bad </a:t>
                </a:r>
                <a:r>
                  <a:rPr lang="en-US" sz="2000" dirty="0" smtClean="0">
                    <a:solidFill>
                      <a:schemeClr val="bg1"/>
                    </a:solidFill>
                  </a:rPr>
                  <a:t>printing quality</a:t>
                </a:r>
                <a:endParaRPr lang="en-US" sz="2000" dirty="0">
                  <a:solidFill>
                    <a:schemeClr val="bg1"/>
                  </a:solidFill>
                </a:endParaRPr>
              </a:p>
            </p:txBody>
          </p:sp>
        </p:grpSp>
      </p:grpSp>
      <p:grpSp>
        <p:nvGrpSpPr>
          <p:cNvPr id="82" name="Group 81"/>
          <p:cNvGrpSpPr/>
          <p:nvPr userDrawn="1"/>
        </p:nvGrpSpPr>
        <p:grpSpPr>
          <a:xfrm>
            <a:off x="30676632" y="0"/>
            <a:ext cx="12284832" cy="42803763"/>
            <a:chOff x="44157839" y="-55065"/>
            <a:chExt cx="11062139" cy="38543561"/>
          </a:xfrm>
        </p:grpSpPr>
        <p:sp>
          <p:nvSpPr>
            <p:cNvPr id="83" name="Rectangle 82"/>
            <p:cNvSpPr/>
            <p:nvPr userDrawn="1"/>
          </p:nvSpPr>
          <p:spPr>
            <a:xfrm>
              <a:off x="44157839" y="-55065"/>
              <a:ext cx="11062139" cy="3854356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800" b="1" spc="600" dirty="0" smtClean="0">
                  <a:solidFill>
                    <a:schemeClr val="bg1"/>
                  </a:solidFill>
                  <a:latin typeface="Trebuchet MS" pitchFamily="34" charset="0"/>
                </a:rPr>
                <a:t>QUICK START (cont.)</a:t>
              </a:r>
            </a:p>
            <a:p>
              <a:pPr algn="ctr"/>
              <a:endParaRPr lang="en-US" sz="4400" b="1" baseline="0" dirty="0" smtClean="0">
                <a:solidFill>
                  <a:schemeClr val="bg1"/>
                </a:solidFill>
                <a:latin typeface="Trebuchet MS" pitchFamily="34" charset="0"/>
              </a:endParaRPr>
            </a:p>
            <a:p>
              <a:pPr algn="ctr"/>
              <a:r>
                <a:rPr lang="en-US" sz="4000" b="1" baseline="0" dirty="0" smtClean="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3200" b="0" baseline="0" dirty="0" smtClean="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3200" b="0" spc="0" baseline="0" dirty="0" smtClean="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3200" b="0" baseline="0" dirty="0" smtClean="0">
                <a:solidFill>
                  <a:schemeClr val="bg1">
                    <a:lumMod val="75000"/>
                  </a:schemeClr>
                </a:solidFill>
                <a:latin typeface="Trebuchet MS" pitchFamily="34" charset="0"/>
              </a:endParaRPr>
            </a:p>
            <a:p>
              <a:pPr marL="0" indent="0" algn="l" defTabSz="114300"/>
              <a:endParaRPr lang="en-US" sz="3200" b="0" baseline="0" dirty="0" smtClean="0">
                <a:solidFill>
                  <a:schemeClr val="bg1">
                    <a:lumMod val="75000"/>
                  </a:schemeClr>
                </a:solidFill>
                <a:latin typeface="Trebuchet MS" pitchFamily="34" charset="0"/>
              </a:endParaRPr>
            </a:p>
            <a:p>
              <a:pPr marL="0" indent="0" algn="l" defTabSz="114300"/>
              <a:endParaRPr lang="en-US" sz="3200" b="0" baseline="0" dirty="0" smtClean="0">
                <a:solidFill>
                  <a:schemeClr val="bg1">
                    <a:lumMod val="75000"/>
                  </a:schemeClr>
                </a:solidFill>
                <a:latin typeface="Trebuchet MS" pitchFamily="34" charset="0"/>
              </a:endParaRPr>
            </a:p>
            <a:p>
              <a:pPr marL="0" indent="0" algn="l" defTabSz="114300"/>
              <a:endParaRPr lang="en-US" sz="3200" b="0" baseline="0" dirty="0" smtClean="0">
                <a:solidFill>
                  <a:schemeClr val="bg1">
                    <a:lumMod val="75000"/>
                  </a:schemeClr>
                </a:solidFill>
                <a:latin typeface="Trebuchet MS" pitchFamily="34" charset="0"/>
              </a:endParaRPr>
            </a:p>
            <a:p>
              <a:pPr marL="0" indent="0" algn="l" defTabSz="114300"/>
              <a:endParaRPr lang="en-US" sz="3200" b="0" baseline="0" dirty="0" smtClean="0">
                <a:solidFill>
                  <a:schemeClr val="bg1">
                    <a:lumMod val="75000"/>
                  </a:schemeClr>
                </a:solidFill>
                <a:latin typeface="Trebuchet MS" pitchFamily="34" charset="0"/>
              </a:endParaRPr>
            </a:p>
            <a:p>
              <a:pPr marL="0" indent="0" algn="l" defTabSz="114300"/>
              <a:endParaRPr lang="en-US" sz="3200" b="0" baseline="0" dirty="0" smtClean="0">
                <a:solidFill>
                  <a:schemeClr val="bg1">
                    <a:lumMod val="75000"/>
                  </a:schemeClr>
                </a:solidFill>
                <a:latin typeface="Trebuchet MS" pitchFamily="34" charset="0"/>
              </a:endParaRPr>
            </a:p>
            <a:p>
              <a:pPr marL="0" indent="0" algn="l" defTabSz="114300"/>
              <a:endParaRPr lang="en-US" sz="3200" b="0" baseline="0" dirty="0" smtClean="0">
                <a:solidFill>
                  <a:schemeClr val="bg1">
                    <a:lumMod val="75000"/>
                  </a:schemeClr>
                </a:solidFill>
                <a:latin typeface="Trebuchet MS" pitchFamily="34" charset="0"/>
              </a:endParaRPr>
            </a:p>
            <a:p>
              <a:pPr marL="0" indent="0" algn="l" defTabSz="114300"/>
              <a:r>
                <a:rPr lang="en-US" sz="3200" b="0" baseline="0" dirty="0" smtClean="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3200" b="0" baseline="0" dirty="0" smtClean="0">
                <a:solidFill>
                  <a:schemeClr val="bg1">
                    <a:lumMod val="75000"/>
                  </a:schemeClr>
                </a:solidFill>
                <a:latin typeface="Trebuchet MS" pitchFamily="34" charset="0"/>
              </a:endParaRPr>
            </a:p>
            <a:p>
              <a:pPr algn="ctr"/>
              <a:r>
                <a:rPr lang="en-US" sz="4000" b="1" baseline="0" dirty="0" smtClean="0">
                  <a:solidFill>
                    <a:srgbClr val="FFC000"/>
                  </a:solidFill>
                  <a:latin typeface="Trebuchet MS" pitchFamily="34" charset="0"/>
                </a:rPr>
                <a:t>How to add Text</a:t>
              </a:r>
            </a:p>
            <a:p>
              <a:pPr marL="3429000" lvl="2" indent="0" algn="l" defTabSz="114300"/>
              <a:r>
                <a:rPr lang="en-US" sz="3200" b="0" baseline="0" dirty="0" smtClean="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32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3200" b="0" baseline="0" dirty="0" smtClean="0">
                  <a:solidFill>
                    <a:schemeClr val="bg1">
                      <a:lumMod val="75000"/>
                    </a:schemeClr>
                  </a:solidFill>
                  <a:latin typeface="Trebuchet MS" pitchFamily="34" charset="0"/>
                </a:rPr>
                <a:t> </a:t>
              </a:r>
              <a:r>
                <a:rPr kumimoji="0" lang="en-US" sz="4000" b="1" i="0" u="none" strike="noStrike" kern="1200" cap="none" spc="0" normalizeH="0" baseline="0" noProof="0" dirty="0" smtClean="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Adjust the size of your text based on how much content you have to present. </a:t>
              </a:r>
              <a:b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b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The default template text offers a good starting point. Follow the conference requirements.</a:t>
              </a:r>
              <a:endParaRPr lang="en-US" sz="3200" b="0" baseline="0" dirty="0" smtClean="0">
                <a:solidFill>
                  <a:schemeClr val="bg1">
                    <a:lumMod val="75000"/>
                  </a:schemeClr>
                </a:solidFill>
                <a:latin typeface="Trebuchet MS" pitchFamily="34" charset="0"/>
              </a:endParaRPr>
            </a:p>
            <a:p>
              <a:pPr marL="1518341" lvl="2" indent="0" algn="l" defTabSz="114300"/>
              <a:endParaRPr lang="en-US" sz="3200" b="0" baseline="0" dirty="0" smtClean="0">
                <a:solidFill>
                  <a:schemeClr val="bg1">
                    <a:lumMod val="75000"/>
                  </a:schemeClr>
                </a:solidFill>
                <a:latin typeface="Trebuchet MS" pitchFamily="34" charset="0"/>
              </a:endParaRPr>
            </a:p>
            <a:p>
              <a:pPr algn="ctr"/>
              <a:r>
                <a:rPr lang="en-US" sz="4000" b="1" baseline="0" dirty="0" smtClean="0">
                  <a:solidFill>
                    <a:srgbClr val="FFC000"/>
                  </a:solidFill>
                  <a:latin typeface="Trebuchet MS" pitchFamily="34" charset="0"/>
                </a:rPr>
                <a:t>How to add Tables</a:t>
              </a:r>
            </a:p>
            <a:p>
              <a:pPr marL="2000250" lvl="1" indent="0" algn="l" defTabSz="114300"/>
              <a:r>
                <a:rPr lang="en-US" sz="3200" b="0" baseline="0" dirty="0" smtClean="0">
                  <a:solidFill>
                    <a:schemeClr val="bg1">
                      <a:lumMod val="75000"/>
                    </a:schemeClr>
                  </a:solidFill>
                  <a:latin typeface="Trebuchet MS" pitchFamily="34" charset="0"/>
                </a:rPr>
                <a:t>To add a table from scratch go to the INSERT menu and click on TABLE. A drop-down box will help you select rows and columns. </a:t>
              </a:r>
            </a:p>
            <a:p>
              <a:pPr marL="0" lvl="0" indent="0" algn="l" defTabSz="114300"/>
              <a:r>
                <a:rPr lang="en-US" sz="3200" b="0" baseline="0" dirty="0" smtClean="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32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smtClean="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smtClean="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4000" b="1" i="0" u="none" strike="noStrike" kern="1200" cap="none" spc="0" normalizeH="0" baseline="0" noProof="0" dirty="0" smtClean="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smtClean="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smtClean="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Save your template as a PowerPoint document. For printing, save as PowerPoint of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32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smtClean="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smtClean="0">
                <a:ln>
                  <a:noFill/>
                </a:ln>
                <a:solidFill>
                  <a:prstClr val="white">
                    <a:lumMod val="75000"/>
                  </a:prstClr>
                </a:solidFill>
                <a:effectLst/>
                <a:uLnTx/>
                <a:uFillTx/>
                <a:latin typeface="Trebuchet MS" pitchFamily="34" charset="0"/>
              </a:endParaRPr>
            </a:p>
          </p:txBody>
        </p:sp>
        <p:graphicFrame>
          <p:nvGraphicFramePr>
            <p:cNvPr id="84" name="Object 83"/>
            <p:cNvGraphicFramePr>
              <a:graphicFrameLocks noChangeAspect="1"/>
            </p:cNvGraphicFramePr>
            <p:nvPr userDrawn="1">
              <p:extLst>
                <p:ext uri="{D42A27DB-BD31-4B8C-83A1-F6EECF244321}">
                  <p14:modId xmlns:p14="http://schemas.microsoft.com/office/powerpoint/2010/main" val="3842880063"/>
                </p:ext>
              </p:extLst>
            </p:nvPr>
          </p:nvGraphicFramePr>
          <p:xfrm>
            <a:off x="46102925" y="4068480"/>
            <a:ext cx="6955629" cy="2569718"/>
          </p:xfrm>
          <a:graphic>
            <a:graphicData uri="http://schemas.openxmlformats.org/presentationml/2006/ole">
              <mc:AlternateContent xmlns:mc="http://schemas.openxmlformats.org/markup-compatibility/2006">
                <mc:Choice xmlns:v="urn:schemas-microsoft-com:vml" Requires="v">
                  <p:oleObj spid="_x0000_s8284" name="Image" r:id="rId12" imgW="4571280" imgH="1688760" progId="Photoshop.Image.13">
                    <p:embed/>
                  </p:oleObj>
                </mc:Choice>
                <mc:Fallback>
                  <p:oleObj name="Image" r:id="rId12" imgW="4571280" imgH="1688760" progId="Photoshop.Image.13">
                    <p:embed/>
                    <p:pic>
                      <p:nvPicPr>
                        <p:cNvPr id="0" name=""/>
                        <p:cNvPicPr/>
                        <p:nvPr/>
                      </p:nvPicPr>
                      <p:blipFill>
                        <a:blip r:embed="rId13"/>
                        <a:stretch>
                          <a:fillRect/>
                        </a:stretch>
                      </p:blipFill>
                      <p:spPr>
                        <a:xfrm>
                          <a:off x="46102925" y="4068480"/>
                          <a:ext cx="6955629" cy="2569718"/>
                        </a:xfrm>
                        <a:prstGeom prst="rect">
                          <a:avLst/>
                        </a:prstGeom>
                      </p:spPr>
                    </p:pic>
                  </p:oleObj>
                </mc:Fallback>
              </mc:AlternateContent>
            </a:graphicData>
          </a:graphic>
        </p:graphicFrame>
        <p:pic>
          <p:nvPicPr>
            <p:cNvPr id="85" name="Picture 84"/>
            <p:cNvPicPr>
              <a:picLocks noChangeAspect="1"/>
            </p:cNvPicPr>
            <p:nvPr userDrawn="1"/>
          </p:nvPicPr>
          <p:blipFill>
            <a:blip r:embed="rId14"/>
            <a:stretch>
              <a:fillRect/>
            </a:stretch>
          </p:blipFill>
          <p:spPr>
            <a:xfrm>
              <a:off x="44487207" y="9829102"/>
              <a:ext cx="2969584" cy="1370577"/>
            </a:xfrm>
            <a:prstGeom prst="rect">
              <a:avLst/>
            </a:prstGeom>
            <a:ln>
              <a:noFill/>
            </a:ln>
          </p:spPr>
        </p:pic>
        <p:graphicFrame>
          <p:nvGraphicFramePr>
            <p:cNvPr id="86" name="Object 85"/>
            <p:cNvGraphicFramePr>
              <a:graphicFrameLocks noChangeAspect="1"/>
            </p:cNvGraphicFramePr>
            <p:nvPr userDrawn="1">
              <p:extLst>
                <p:ext uri="{D42A27DB-BD31-4B8C-83A1-F6EECF244321}">
                  <p14:modId xmlns:p14="http://schemas.microsoft.com/office/powerpoint/2010/main" val="2925422147"/>
                </p:ext>
              </p:extLst>
            </p:nvPr>
          </p:nvGraphicFramePr>
          <p:xfrm>
            <a:off x="44620659" y="15799252"/>
            <a:ext cx="1482266" cy="992162"/>
          </p:xfrm>
          <a:graphic>
            <a:graphicData uri="http://schemas.openxmlformats.org/presentationml/2006/ole">
              <mc:AlternateContent xmlns:mc="http://schemas.openxmlformats.org/markup-compatibility/2006">
                <mc:Choice xmlns:v="urn:schemas-microsoft-com:vml" Requires="v">
                  <p:oleObj spid="_x0000_s8285" name="Image" r:id="rId15" imgW="1574280" imgH="1053720" progId="Photoshop.Image.13">
                    <p:embed/>
                  </p:oleObj>
                </mc:Choice>
                <mc:Fallback>
                  <p:oleObj name="Image" r:id="rId15" imgW="1574280" imgH="1053720" progId="Photoshop.Image.13">
                    <p:embed/>
                    <p:pic>
                      <p:nvPicPr>
                        <p:cNvPr id="0" name=""/>
                        <p:cNvPicPr/>
                        <p:nvPr/>
                      </p:nvPicPr>
                      <p:blipFill>
                        <a:blip r:embed="rId16"/>
                        <a:stretch>
                          <a:fillRect/>
                        </a:stretch>
                      </p:blipFill>
                      <p:spPr>
                        <a:xfrm>
                          <a:off x="44620659" y="15799252"/>
                          <a:ext cx="1482266" cy="992162"/>
                        </a:xfrm>
                        <a:prstGeom prst="rect">
                          <a:avLst/>
                        </a:prstGeom>
                      </p:spPr>
                    </p:pic>
                  </p:oleObj>
                </mc:Fallback>
              </mc:AlternateContent>
            </a:graphicData>
          </a:graphic>
        </p:graphicFrame>
        <p:grpSp>
          <p:nvGrpSpPr>
            <p:cNvPr id="87" name="Group 86"/>
            <p:cNvGrpSpPr/>
            <p:nvPr userDrawn="1"/>
          </p:nvGrpSpPr>
          <p:grpSpPr>
            <a:xfrm>
              <a:off x="44487207" y="35164894"/>
              <a:ext cx="10354213" cy="1265612"/>
              <a:chOff x="44200453" y="33317650"/>
              <a:chExt cx="9771399" cy="1090622"/>
            </a:xfrm>
          </p:grpSpPr>
          <p:sp>
            <p:nvSpPr>
              <p:cNvPr id="89" name="Rounded Rectangle 88"/>
              <p:cNvSpPr/>
              <p:nvPr userDrawn="1"/>
            </p:nvSpPr>
            <p:spPr>
              <a:xfrm>
                <a:off x="44200453" y="33317650"/>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0" name="Picture 7" descr="http://t2.gstatic.com/images?q=tbn:ANd9GcR4APHC6TT9w54M2zn_pvCiBxUNcspYPoVxirLRphBoJabfSvu7zw">
                <a:hlinkClick r:id="rId17"/>
              </p:cNvPr>
              <p:cNvPicPr>
                <a:picLocks noChangeAspect="1" noChangeArrowheads="1"/>
              </p:cNvPicPr>
              <p:nvPr userDrawn="1"/>
            </p:nvPicPr>
            <p:blipFill>
              <a:blip r:embed="rId18" cstate="print"/>
              <a:srcRect/>
              <a:stretch>
                <a:fillRect/>
              </a:stretch>
            </p:blipFill>
            <p:spPr bwMode="auto">
              <a:xfrm>
                <a:off x="44326393" y="33415984"/>
                <a:ext cx="914401" cy="914399"/>
              </a:xfrm>
              <a:prstGeom prst="rect">
                <a:avLst/>
              </a:prstGeom>
              <a:noFill/>
              <a:ln>
                <a:noFill/>
              </a:ln>
            </p:spPr>
          </p:pic>
          <p:sp>
            <p:nvSpPr>
              <p:cNvPr id="91" name="TextBox 90"/>
              <p:cNvSpPr txBox="1"/>
              <p:nvPr userDrawn="1"/>
            </p:nvSpPr>
            <p:spPr>
              <a:xfrm>
                <a:off x="45300663" y="33507571"/>
                <a:ext cx="8671189" cy="716099"/>
              </a:xfrm>
              <a:prstGeom prst="rect">
                <a:avLst/>
              </a:prstGeom>
              <a:noFill/>
              <a:ln>
                <a:noFill/>
              </a:ln>
            </p:spPr>
            <p:txBody>
              <a:bodyPr wrap="square" rtlCol="0">
                <a:spAutoFit/>
              </a:bodyPr>
              <a:lstStyle/>
              <a:p>
                <a:r>
                  <a:rPr lang="en-US" sz="2400" dirty="0" smtClean="0">
                    <a:solidFill>
                      <a:schemeClr val="tx2"/>
                    </a:solidFill>
                    <a:latin typeface="Trebuchet MS" pitchFamily="34" charset="0"/>
                  </a:rPr>
                  <a:t>Student</a:t>
                </a:r>
                <a:r>
                  <a:rPr lang="en-US" sz="2400" baseline="0" dirty="0" smtClean="0">
                    <a:solidFill>
                      <a:schemeClr val="tx2"/>
                    </a:solidFill>
                    <a:latin typeface="Trebuchet MS" pitchFamily="34" charset="0"/>
                  </a:rPr>
                  <a:t> discounts are available on our </a:t>
                </a:r>
                <a:r>
                  <a:rPr lang="en-US" sz="2400" baseline="0" dirty="0" err="1" smtClean="0">
                    <a:solidFill>
                      <a:schemeClr val="tx2"/>
                    </a:solidFill>
                    <a:latin typeface="Trebuchet MS" pitchFamily="34" charset="0"/>
                  </a:rPr>
                  <a:t>Facebook</a:t>
                </a:r>
                <a:r>
                  <a:rPr lang="en-US" sz="2400" baseline="0" dirty="0" smtClean="0">
                    <a:solidFill>
                      <a:schemeClr val="tx2"/>
                    </a:solidFill>
                    <a:latin typeface="Trebuchet MS" pitchFamily="34" charset="0"/>
                  </a:rPr>
                  <a:t> page.</a:t>
                </a:r>
                <a:br>
                  <a:rPr lang="en-US" sz="2400" baseline="0" dirty="0" smtClean="0">
                    <a:solidFill>
                      <a:schemeClr val="tx2"/>
                    </a:solidFill>
                    <a:latin typeface="Trebuchet MS" pitchFamily="34" charset="0"/>
                  </a:rPr>
                </a:br>
                <a:r>
                  <a:rPr lang="en-US" sz="2400" baseline="0" dirty="0" smtClean="0">
                    <a:solidFill>
                      <a:schemeClr val="tx2"/>
                    </a:solidFill>
                    <a:latin typeface="Trebuchet MS" pitchFamily="34" charset="0"/>
                  </a:rPr>
                  <a:t>Go to </a:t>
                </a:r>
                <a:r>
                  <a:rPr lang="en-US" sz="2400" u="sng" baseline="0" dirty="0" smtClean="0">
                    <a:solidFill>
                      <a:schemeClr val="tx2"/>
                    </a:solidFill>
                    <a:latin typeface="Trebuchet MS" pitchFamily="34" charset="0"/>
                  </a:rPr>
                  <a:t>PosterPresentations.com</a:t>
                </a:r>
                <a:r>
                  <a:rPr lang="en-US" sz="2400" baseline="0" dirty="0" smtClean="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sp>
          <p:nvSpPr>
            <p:cNvPr id="88" name="TextBox 87"/>
            <p:cNvSpPr txBox="1"/>
            <p:nvPr userDrawn="1"/>
          </p:nvSpPr>
          <p:spPr>
            <a:xfrm>
              <a:off x="44262808" y="36920119"/>
              <a:ext cx="6870215" cy="1399638"/>
            </a:xfrm>
            <a:prstGeom prst="rect">
              <a:avLst/>
            </a:prstGeom>
            <a:noFill/>
          </p:spPr>
          <p:txBody>
            <a:bodyPr wrap="square" lIns="65304" tIns="32651" rIns="65304" bIns="32651" rtlCol="0">
              <a:spAutoFit/>
            </a:bodyPr>
            <a:lstStyle/>
            <a:p>
              <a:pPr>
                <a:lnSpc>
                  <a:spcPts val="2600"/>
                </a:lnSpc>
              </a:pPr>
              <a:r>
                <a:rPr lang="en-US" sz="2800" dirty="0" smtClean="0">
                  <a:solidFill>
                    <a:schemeClr val="bg1"/>
                  </a:solidFill>
                </a:rPr>
                <a:t>© 2013</a:t>
              </a:r>
              <a:r>
                <a:rPr lang="en-US" sz="2800" baseline="0" dirty="0" smtClean="0">
                  <a:solidFill>
                    <a:schemeClr val="bg1"/>
                  </a:solidFill>
                </a:rPr>
                <a:t> </a:t>
              </a:r>
              <a:r>
                <a:rPr lang="en-US" sz="2800" dirty="0" smtClean="0">
                  <a:solidFill>
                    <a:schemeClr val="bg1"/>
                  </a:solidFill>
                </a:rPr>
                <a:t>PosterPresentations.com</a:t>
              </a:r>
              <a:br>
                <a:rPr lang="en-US" sz="2800" dirty="0" smtClean="0">
                  <a:solidFill>
                    <a:schemeClr val="bg1"/>
                  </a:solidFill>
                </a:rPr>
              </a:br>
              <a:r>
                <a:rPr lang="en-US" sz="2800" dirty="0" smtClean="0">
                  <a:solidFill>
                    <a:schemeClr val="bg1"/>
                  </a:solidFill>
                </a:rPr>
                <a:t>    </a:t>
              </a:r>
              <a:r>
                <a:rPr lang="en-US" sz="2400" dirty="0" smtClean="0">
                  <a:solidFill>
                    <a:schemeClr val="bg1"/>
                  </a:solidFill>
                </a:rPr>
                <a:t>2117 Fourth Street ,</a:t>
              </a:r>
              <a:r>
                <a:rPr lang="en-US" sz="2400" baseline="0" dirty="0" smtClean="0">
                  <a:solidFill>
                    <a:schemeClr val="bg1"/>
                  </a:solidFill>
                </a:rPr>
                <a:t> Unit C        </a:t>
              </a:r>
            </a:p>
            <a:p>
              <a:pPr>
                <a:lnSpc>
                  <a:spcPts val="2600"/>
                </a:lnSpc>
              </a:pPr>
              <a:r>
                <a:rPr lang="en-US" sz="2400" baseline="0" dirty="0" smtClean="0">
                  <a:solidFill>
                    <a:schemeClr val="bg1"/>
                  </a:solidFill>
                </a:rPr>
                <a:t>     Berkeley CA </a:t>
              </a:r>
              <a:r>
                <a:rPr lang="en-US" sz="2000" baseline="0" dirty="0" smtClean="0">
                  <a:solidFill>
                    <a:schemeClr val="bg1"/>
                  </a:solidFill>
                </a:rPr>
                <a:t>94710</a:t>
              </a:r>
              <a:r>
                <a:rPr lang="en-US" sz="2400" baseline="0" dirty="0" smtClean="0">
                  <a:solidFill>
                    <a:schemeClr val="bg1"/>
                  </a:solidFill>
                </a:rPr>
                <a:t/>
              </a:r>
              <a:br>
                <a:rPr lang="en-US" sz="2400" baseline="0" dirty="0" smtClean="0">
                  <a:solidFill>
                    <a:schemeClr val="bg1"/>
                  </a:solidFill>
                </a:rPr>
              </a:br>
              <a:r>
                <a:rPr lang="en-US" sz="2400" baseline="0" dirty="0" smtClean="0">
                  <a:solidFill>
                    <a:schemeClr val="bg1"/>
                  </a:solidFill>
                </a:rPr>
                <a:t>    </a:t>
              </a:r>
              <a:r>
                <a:rPr lang="en-US" sz="2400" b="1" baseline="0" dirty="0" smtClean="0">
                  <a:solidFill>
                    <a:srgbClr val="FFFF00"/>
                  </a:solidFill>
                </a:rPr>
                <a:t>posterpresenter@gmail.com</a:t>
              </a:r>
              <a:endParaRPr lang="en-US" sz="2800" b="1" dirty="0">
                <a:solidFill>
                  <a:srgbClr val="FFFF00"/>
                </a:solidFill>
              </a:endParaRPr>
            </a:p>
          </p:txBody>
        </p:sp>
      </p:grpSp>
    </p:spTree>
  </p:cSld>
  <p:clrMap bg1="lt1" tx1="dk1" bg2="lt2" tx2="dk2" accent1="accent1" accent2="accent2" accent3="accent3" accent4="accent4" accent5="accent5" accent6="accent6" hlink="hlink" folHlink="folHlink"/>
  <p:sldLayoutIdLst>
    <p:sldLayoutId id="2147483654" r:id="rId1"/>
  </p:sldLayoutIdLst>
  <p:timing>
    <p:tnLst>
      <p:par>
        <p:cTn xmlns:p14="http://schemas.microsoft.com/office/powerpoint/2010/main" id="1" dur="indefinite" restart="never" nodeType="tmRoot"/>
      </p:par>
    </p:tnLst>
  </p:timing>
  <p:txStyles>
    <p:titleStyle>
      <a:lvl1pPr algn="ctr" defTabSz="4298410" rtl="0" eaLnBrk="1" latinLnBrk="0" hangingPunct="1">
        <a:spcBef>
          <a:spcPct val="0"/>
        </a:spcBef>
        <a:buNone/>
        <a:defRPr sz="8500" kern="1200">
          <a:solidFill>
            <a:schemeClr val="bg1"/>
          </a:solidFill>
          <a:latin typeface="Trebuchet MS" pitchFamily="34" charset="0"/>
          <a:ea typeface="+mj-ea"/>
          <a:cs typeface="+mj-cs"/>
        </a:defRPr>
      </a:lvl1pPr>
    </p:titleStyle>
    <p:bodyStyle>
      <a:lvl1pPr marL="1611903" indent="-1611903" algn="l" defTabSz="4298410" rtl="0" eaLnBrk="1" latinLnBrk="0" hangingPunct="1">
        <a:spcBef>
          <a:spcPct val="20000"/>
        </a:spcBef>
        <a:buFont typeface="Arial" pitchFamily="34" charset="0"/>
        <a:buChar char="•"/>
        <a:defRPr sz="15100" kern="1200">
          <a:solidFill>
            <a:schemeClr val="tx1"/>
          </a:solidFill>
          <a:latin typeface="+mn-lt"/>
          <a:ea typeface="+mn-ea"/>
          <a:cs typeface="+mn-cs"/>
        </a:defRPr>
      </a:lvl1pPr>
      <a:lvl2pPr marL="3492457" indent="-1343252" algn="l" defTabSz="4298410" rtl="0" eaLnBrk="1" latinLnBrk="0" hangingPunct="1">
        <a:spcBef>
          <a:spcPct val="20000"/>
        </a:spcBef>
        <a:buFont typeface="Arial" pitchFamily="34" charset="0"/>
        <a:buChar char="–"/>
        <a:defRPr sz="13300" kern="1200">
          <a:solidFill>
            <a:schemeClr val="tx1"/>
          </a:solidFill>
          <a:latin typeface="+mn-lt"/>
          <a:ea typeface="+mn-ea"/>
          <a:cs typeface="+mn-cs"/>
        </a:defRPr>
      </a:lvl2pPr>
      <a:lvl3pPr marL="5373012" indent="-1074603" algn="l" defTabSz="4298410" rtl="0" eaLnBrk="1" latinLnBrk="0" hangingPunct="1">
        <a:spcBef>
          <a:spcPct val="20000"/>
        </a:spcBef>
        <a:buFont typeface="Arial" pitchFamily="34" charset="0"/>
        <a:buChar char="•"/>
        <a:defRPr sz="11300" kern="1200">
          <a:solidFill>
            <a:schemeClr val="tx1"/>
          </a:solidFill>
          <a:latin typeface="+mn-lt"/>
          <a:ea typeface="+mn-ea"/>
          <a:cs typeface="+mn-cs"/>
        </a:defRPr>
      </a:lvl3pPr>
      <a:lvl4pPr marL="7522217"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4pPr>
      <a:lvl5pPr marL="9671420"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5pPr>
      <a:lvl6pPr marL="11820625"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6pPr>
      <a:lvl7pPr marL="1396982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7pPr>
      <a:lvl8pPr marL="16119034"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8pPr>
      <a:lvl9pPr marL="1826823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9pPr>
    </p:bodyStyle>
    <p:otherStyle>
      <a:defPPr>
        <a:defRPr lang="en-US"/>
      </a:defPPr>
      <a:lvl1pPr marL="0" algn="l" defTabSz="4298410" rtl="0" eaLnBrk="1" latinLnBrk="0" hangingPunct="1">
        <a:defRPr sz="8500" kern="1200">
          <a:solidFill>
            <a:schemeClr val="tx1"/>
          </a:solidFill>
          <a:latin typeface="+mn-lt"/>
          <a:ea typeface="+mn-ea"/>
          <a:cs typeface="+mn-cs"/>
        </a:defRPr>
      </a:lvl1pPr>
      <a:lvl2pPr marL="2149205" algn="l" defTabSz="4298410" rtl="0" eaLnBrk="1" latinLnBrk="0" hangingPunct="1">
        <a:defRPr sz="8500" kern="1200">
          <a:solidFill>
            <a:schemeClr val="tx1"/>
          </a:solidFill>
          <a:latin typeface="+mn-lt"/>
          <a:ea typeface="+mn-ea"/>
          <a:cs typeface="+mn-cs"/>
        </a:defRPr>
      </a:lvl2pPr>
      <a:lvl3pPr marL="4298410" algn="l" defTabSz="4298410" rtl="0" eaLnBrk="1" latinLnBrk="0" hangingPunct="1">
        <a:defRPr sz="8500" kern="1200">
          <a:solidFill>
            <a:schemeClr val="tx1"/>
          </a:solidFill>
          <a:latin typeface="+mn-lt"/>
          <a:ea typeface="+mn-ea"/>
          <a:cs typeface="+mn-cs"/>
        </a:defRPr>
      </a:lvl3pPr>
      <a:lvl4pPr marL="6447613" algn="l" defTabSz="4298410" rtl="0" eaLnBrk="1" latinLnBrk="0" hangingPunct="1">
        <a:defRPr sz="8500" kern="1200">
          <a:solidFill>
            <a:schemeClr val="tx1"/>
          </a:solidFill>
          <a:latin typeface="+mn-lt"/>
          <a:ea typeface="+mn-ea"/>
          <a:cs typeface="+mn-cs"/>
        </a:defRPr>
      </a:lvl4pPr>
      <a:lvl5pPr marL="8596817" algn="l" defTabSz="4298410" rtl="0" eaLnBrk="1" latinLnBrk="0" hangingPunct="1">
        <a:defRPr sz="8500" kern="1200">
          <a:solidFill>
            <a:schemeClr val="tx1"/>
          </a:solidFill>
          <a:latin typeface="+mn-lt"/>
          <a:ea typeface="+mn-ea"/>
          <a:cs typeface="+mn-cs"/>
        </a:defRPr>
      </a:lvl5pPr>
      <a:lvl6pPr marL="10746023" algn="l" defTabSz="4298410" rtl="0" eaLnBrk="1" latinLnBrk="0" hangingPunct="1">
        <a:defRPr sz="8500" kern="1200">
          <a:solidFill>
            <a:schemeClr val="tx1"/>
          </a:solidFill>
          <a:latin typeface="+mn-lt"/>
          <a:ea typeface="+mn-ea"/>
          <a:cs typeface="+mn-cs"/>
        </a:defRPr>
      </a:lvl6pPr>
      <a:lvl7pPr marL="12895229" algn="l" defTabSz="4298410" rtl="0" eaLnBrk="1" latinLnBrk="0" hangingPunct="1">
        <a:defRPr sz="8500" kern="1200">
          <a:solidFill>
            <a:schemeClr val="tx1"/>
          </a:solidFill>
          <a:latin typeface="+mn-lt"/>
          <a:ea typeface="+mn-ea"/>
          <a:cs typeface="+mn-cs"/>
        </a:defRPr>
      </a:lvl7pPr>
      <a:lvl8pPr marL="15044432" algn="l" defTabSz="4298410" rtl="0" eaLnBrk="1" latinLnBrk="0" hangingPunct="1">
        <a:defRPr sz="8500" kern="1200">
          <a:solidFill>
            <a:schemeClr val="tx1"/>
          </a:solidFill>
          <a:latin typeface="+mn-lt"/>
          <a:ea typeface="+mn-ea"/>
          <a:cs typeface="+mn-cs"/>
        </a:defRPr>
      </a:lvl8pPr>
      <a:lvl9pPr marL="17193637" algn="l" defTabSz="4298410" rtl="0" eaLnBrk="1" latinLnBrk="0" hangingPunct="1">
        <a:defRPr sz="8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2.emf"/><Relationship Id="rId5" Type="http://schemas.openxmlformats.org/officeDocument/2006/relationships/image" Target="../media/image13.emf"/><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4" name="Text Placeholder 333"/>
          <p:cNvSpPr>
            <a:spLocks noGrp="1"/>
          </p:cNvSpPr>
          <p:nvPr>
            <p:ph type="body" sz="quarter" idx="10"/>
          </p:nvPr>
        </p:nvSpPr>
        <p:spPr>
          <a:xfrm>
            <a:off x="652844" y="7664345"/>
            <a:ext cx="14299153" cy="10803165"/>
          </a:xfrm>
        </p:spPr>
        <p:txBody>
          <a:bodyPr/>
          <a:lstStyle/>
          <a:p>
            <a:pPr algn="just" defTabSz="914400">
              <a:lnSpc>
                <a:spcPct val="110000"/>
              </a:lnSpc>
              <a:spcBef>
                <a:spcPts val="2000"/>
              </a:spcBef>
              <a:buClr>
                <a:srgbClr val="2C7C9F">
                  <a:lumMod val="60000"/>
                  <a:lumOff val="40000"/>
                </a:srgbClr>
              </a:buClr>
              <a:buSzPct val="110000"/>
            </a:pPr>
            <a:r>
              <a:rPr lang="en-US" sz="3400" dirty="0">
                <a:solidFill>
                  <a:srgbClr val="000000"/>
                </a:solidFill>
              </a:rPr>
              <a:t>Detecting and preventing the Internet traffic anomalies are crucial tasks to maintain the network services. </a:t>
            </a:r>
            <a:r>
              <a:rPr lang="en-US" sz="3400" dirty="0" smtClean="0">
                <a:solidFill>
                  <a:srgbClr val="000000"/>
                </a:solidFill>
              </a:rPr>
              <a:t>Traditional network anomaly detection approaches </a:t>
            </a:r>
            <a:r>
              <a:rPr lang="en-US" sz="3400" dirty="0">
                <a:solidFill>
                  <a:srgbClr val="000000"/>
                </a:solidFill>
              </a:rPr>
              <a:t>are typically based on the </a:t>
            </a:r>
            <a:r>
              <a:rPr lang="en-US" sz="3400" dirty="0">
                <a:solidFill>
                  <a:srgbClr val="0000FF"/>
                </a:solidFill>
              </a:rPr>
              <a:t>conventional network architecture </a:t>
            </a:r>
            <a:r>
              <a:rPr lang="en-US" sz="3400" dirty="0">
                <a:solidFill>
                  <a:srgbClr val="000000"/>
                </a:solidFill>
              </a:rPr>
              <a:t>that demands </a:t>
            </a:r>
            <a:r>
              <a:rPr lang="en-US" sz="3400" dirty="0">
                <a:solidFill>
                  <a:srgbClr val="0000FF"/>
                </a:solidFill>
              </a:rPr>
              <a:t>heavy </a:t>
            </a:r>
            <a:r>
              <a:rPr lang="en-US" sz="3400" dirty="0" smtClean="0">
                <a:solidFill>
                  <a:srgbClr val="0000FF"/>
                </a:solidFill>
              </a:rPr>
              <a:t>processing to </a:t>
            </a:r>
            <a:r>
              <a:rPr lang="en-US" sz="3400" dirty="0">
                <a:solidFill>
                  <a:srgbClr val="0000FF"/>
                </a:solidFill>
              </a:rPr>
              <a:t>extract feature information </a:t>
            </a:r>
            <a:r>
              <a:rPr lang="en-US" sz="3400" dirty="0">
                <a:solidFill>
                  <a:srgbClr val="000000"/>
                </a:solidFill>
              </a:rPr>
              <a:t>needed for trafﬁc </a:t>
            </a:r>
            <a:r>
              <a:rPr lang="en-US" sz="3400" dirty="0" smtClean="0">
                <a:solidFill>
                  <a:srgbClr val="000000"/>
                </a:solidFill>
              </a:rPr>
              <a:t>analysis, which </a:t>
            </a:r>
            <a:r>
              <a:rPr lang="en-US" sz="3400" dirty="0">
                <a:solidFill>
                  <a:srgbClr val="000000"/>
                </a:solidFill>
              </a:rPr>
              <a:t>results in the rather </a:t>
            </a:r>
            <a:r>
              <a:rPr lang="en-US" sz="3400" dirty="0">
                <a:solidFill>
                  <a:srgbClr val="0000FF"/>
                </a:solidFill>
              </a:rPr>
              <a:t>large amount of delay time to detect anomalous traffic </a:t>
            </a:r>
            <a:r>
              <a:rPr lang="en-US" sz="3400" dirty="0">
                <a:solidFill>
                  <a:srgbClr val="000000"/>
                </a:solidFill>
              </a:rPr>
              <a:t>in case of network </a:t>
            </a:r>
            <a:r>
              <a:rPr lang="en-US" sz="3400" dirty="0" smtClean="0">
                <a:solidFill>
                  <a:srgbClr val="000000"/>
                </a:solidFill>
              </a:rPr>
              <a:t>attacks. In addition, the lack of a flexible network controlling infrastructure/mechanism in conventional network leads to the inflexibility in </a:t>
            </a:r>
            <a:r>
              <a:rPr lang="en-US" sz="3400" dirty="0">
                <a:solidFill>
                  <a:srgbClr val="000000"/>
                </a:solidFill>
              </a:rPr>
              <a:t>reaction against </a:t>
            </a:r>
            <a:r>
              <a:rPr lang="en-US" sz="3400" dirty="0" smtClean="0">
                <a:solidFill>
                  <a:srgbClr val="000000"/>
                </a:solidFill>
              </a:rPr>
              <a:t>network attacks. Recent approaches base on </a:t>
            </a:r>
            <a:r>
              <a:rPr lang="en-US" sz="3400" dirty="0" smtClean="0">
                <a:solidFill>
                  <a:srgbClr val="0000FF"/>
                </a:solidFill>
              </a:rPr>
              <a:t>Software</a:t>
            </a:r>
            <a:r>
              <a:rPr lang="en-US" sz="3400" dirty="0">
                <a:solidFill>
                  <a:srgbClr val="0000FF"/>
                </a:solidFill>
              </a:rPr>
              <a:t>-Defined </a:t>
            </a:r>
            <a:r>
              <a:rPr lang="en-US" sz="3400" dirty="0" smtClean="0">
                <a:solidFill>
                  <a:srgbClr val="0000FF"/>
                </a:solidFill>
              </a:rPr>
              <a:t>Network (SDN) </a:t>
            </a:r>
            <a:r>
              <a:rPr lang="en-US" sz="3400" dirty="0" smtClean="0">
                <a:solidFill>
                  <a:srgbClr val="000000"/>
                </a:solidFill>
              </a:rPr>
              <a:t>[1] show their flexibility and efficiency since they exploit </a:t>
            </a:r>
            <a:r>
              <a:rPr lang="en-US" sz="3400" dirty="0">
                <a:solidFill>
                  <a:srgbClr val="000000"/>
                </a:solidFill>
              </a:rPr>
              <a:t>the network management flexibility of SDN for anomaly detection and mitigation. </a:t>
            </a:r>
            <a:r>
              <a:rPr lang="en-US" sz="3400" dirty="0" smtClean="0">
                <a:solidFill>
                  <a:srgbClr val="000000"/>
                </a:solidFill>
              </a:rPr>
              <a:t>However, these approaches </a:t>
            </a:r>
            <a:r>
              <a:rPr lang="en-US" sz="3400" dirty="0" smtClean="0">
                <a:solidFill>
                  <a:srgbClr val="0000FF"/>
                </a:solidFill>
              </a:rPr>
              <a:t>can not deal with large number of flows</a:t>
            </a:r>
            <a:r>
              <a:rPr lang="en-US" sz="3400" dirty="0" smtClean="0"/>
              <a:t> and </a:t>
            </a:r>
            <a:r>
              <a:rPr lang="en-US" sz="3400" dirty="0" smtClean="0">
                <a:solidFill>
                  <a:srgbClr val="0000FF"/>
                </a:solidFill>
              </a:rPr>
              <a:t>scalability issue is still unsolved</a:t>
            </a:r>
            <a:r>
              <a:rPr lang="en-US" sz="3400" dirty="0" smtClean="0">
                <a:solidFill>
                  <a:srgbClr val="000000"/>
                </a:solidFill>
              </a:rPr>
              <a:t>. We propose an </a:t>
            </a:r>
            <a:r>
              <a:rPr lang="en-US" sz="3400" dirty="0" smtClean="0">
                <a:solidFill>
                  <a:srgbClr val="0000FF"/>
                </a:solidFill>
              </a:rPr>
              <a:t>architectural approach for anomaly detection and mitigation </a:t>
            </a:r>
            <a:r>
              <a:rPr lang="en-US" sz="3400" dirty="0" smtClean="0">
                <a:solidFill>
                  <a:srgbClr val="000000"/>
                </a:solidFill>
              </a:rPr>
              <a:t>which solve those limitations. We extend the current SDN switch with our </a:t>
            </a:r>
            <a:r>
              <a:rPr lang="en-US" sz="3400" dirty="0" smtClean="0">
                <a:solidFill>
                  <a:srgbClr val="0000FF"/>
                </a:solidFill>
              </a:rPr>
              <a:t>minor extension module </a:t>
            </a:r>
            <a:r>
              <a:rPr lang="en-US" sz="3400" dirty="0" smtClean="0">
                <a:solidFill>
                  <a:srgbClr val="000000"/>
                </a:solidFill>
              </a:rPr>
              <a:t>to support it </a:t>
            </a:r>
            <a:r>
              <a:rPr lang="en-US" sz="3400" dirty="0" smtClean="0">
                <a:solidFill>
                  <a:srgbClr val="0000FF"/>
                </a:solidFill>
              </a:rPr>
              <a:t>perform efficiently with monitoring task</a:t>
            </a:r>
            <a:r>
              <a:rPr lang="en-US" sz="3400" dirty="0" smtClean="0">
                <a:solidFill>
                  <a:srgbClr val="000000"/>
                </a:solidFill>
              </a:rPr>
              <a:t>, together with </a:t>
            </a:r>
            <a:r>
              <a:rPr lang="en-US" sz="3400" dirty="0" smtClean="0">
                <a:solidFill>
                  <a:srgbClr val="0000FF"/>
                </a:solidFill>
              </a:rPr>
              <a:t>exploit the SDN infrastructure and protocol </a:t>
            </a:r>
            <a:r>
              <a:rPr lang="en-US" sz="3400" dirty="0" smtClean="0">
                <a:solidFill>
                  <a:srgbClr val="000000"/>
                </a:solidFill>
              </a:rPr>
              <a:t>for anomaly detection/mitigation solution.</a:t>
            </a:r>
            <a:endParaRPr lang="en-US" sz="3400" dirty="0">
              <a:solidFill>
                <a:srgbClr val="000000"/>
              </a:solidFill>
            </a:endParaRPr>
          </a:p>
        </p:txBody>
      </p:sp>
      <p:sp>
        <p:nvSpPr>
          <p:cNvPr id="335" name="Text Placeholder 334"/>
          <p:cNvSpPr>
            <a:spLocks noGrp="1"/>
          </p:cNvSpPr>
          <p:nvPr>
            <p:ph type="body" sz="quarter" idx="11"/>
          </p:nvPr>
        </p:nvSpPr>
        <p:spPr>
          <a:xfrm>
            <a:off x="636213" y="6818189"/>
            <a:ext cx="14287866" cy="857959"/>
          </a:xfrm>
          <a:solidFill>
            <a:schemeClr val="bg2">
              <a:lumMod val="25000"/>
            </a:schemeClr>
          </a:solidFill>
        </p:spPr>
        <p:txBody>
          <a:bodyPr/>
          <a:lstStyle/>
          <a:p>
            <a:r>
              <a:rPr lang="en-US" sz="4400" u="none" dirty="0" smtClean="0">
                <a:solidFill>
                  <a:schemeClr val="bg1"/>
                </a:solidFill>
              </a:rPr>
              <a:t>SUMMARY</a:t>
            </a:r>
            <a:endParaRPr lang="en-US" sz="4400" u="none" dirty="0">
              <a:solidFill>
                <a:schemeClr val="bg1"/>
              </a:solidFill>
            </a:endParaRPr>
          </a:p>
        </p:txBody>
      </p:sp>
      <p:sp>
        <p:nvSpPr>
          <p:cNvPr id="338" name="Text Placeholder 337"/>
          <p:cNvSpPr>
            <a:spLocks noGrp="1"/>
          </p:cNvSpPr>
          <p:nvPr>
            <p:ph type="body" sz="quarter" idx="20"/>
          </p:nvPr>
        </p:nvSpPr>
        <p:spPr>
          <a:xfrm>
            <a:off x="632720" y="18708512"/>
            <a:ext cx="14291358" cy="857959"/>
          </a:xfrm>
          <a:solidFill>
            <a:schemeClr val="bg2">
              <a:lumMod val="25000"/>
            </a:schemeClr>
          </a:solidFill>
        </p:spPr>
        <p:txBody>
          <a:bodyPr/>
          <a:lstStyle/>
          <a:p>
            <a:r>
              <a:rPr lang="en-US" sz="4400" u="none" dirty="0" smtClean="0">
                <a:solidFill>
                  <a:srgbClr val="FFFFFF"/>
                </a:solidFill>
              </a:rPr>
              <a:t>WHY SDN</a:t>
            </a:r>
            <a:endParaRPr lang="en-US" sz="4400" u="none" dirty="0">
              <a:solidFill>
                <a:srgbClr val="FFFFFF"/>
              </a:solidFill>
            </a:endParaRPr>
          </a:p>
        </p:txBody>
      </p:sp>
      <p:sp>
        <p:nvSpPr>
          <p:cNvPr id="339" name="Text Placeholder 338"/>
          <p:cNvSpPr>
            <a:spLocks noGrp="1"/>
          </p:cNvSpPr>
          <p:nvPr>
            <p:ph type="body" sz="quarter" idx="25"/>
          </p:nvPr>
        </p:nvSpPr>
        <p:spPr>
          <a:xfrm>
            <a:off x="15353329" y="15659373"/>
            <a:ext cx="14287682" cy="857959"/>
          </a:xfrm>
          <a:solidFill>
            <a:schemeClr val="bg2">
              <a:lumMod val="25000"/>
            </a:schemeClr>
          </a:solidFill>
        </p:spPr>
        <p:txBody>
          <a:bodyPr/>
          <a:lstStyle/>
          <a:p>
            <a:r>
              <a:rPr lang="en-US" sz="4400" u="none" dirty="0" smtClean="0">
                <a:solidFill>
                  <a:srgbClr val="FFFFFF"/>
                </a:solidFill>
              </a:rPr>
              <a:t>SAMPLING AND MONITORING TRAFFIC FLOWS</a:t>
            </a:r>
            <a:endParaRPr lang="en-US" sz="4400" u="none" dirty="0">
              <a:solidFill>
                <a:srgbClr val="FFFFFF"/>
              </a:solidFill>
            </a:endParaRPr>
          </a:p>
        </p:txBody>
      </p:sp>
      <p:sp>
        <p:nvSpPr>
          <p:cNvPr id="341" name="Text Placeholder 340"/>
          <p:cNvSpPr>
            <a:spLocks noGrp="1"/>
          </p:cNvSpPr>
          <p:nvPr>
            <p:ph type="body" sz="quarter" idx="27"/>
          </p:nvPr>
        </p:nvSpPr>
        <p:spPr>
          <a:xfrm>
            <a:off x="15494777" y="24744543"/>
            <a:ext cx="14283756" cy="800265"/>
          </a:xfrm>
        </p:spPr>
        <p:txBody>
          <a:bodyPr/>
          <a:lstStyle/>
          <a:p>
            <a:r>
              <a:rPr lang="en-US" dirty="0" smtClean="0"/>
              <a:t>A </a:t>
            </a:r>
            <a:endParaRPr lang="en-US" dirty="0"/>
          </a:p>
        </p:txBody>
      </p:sp>
      <p:sp>
        <p:nvSpPr>
          <p:cNvPr id="343" name="Text Placeholder 342"/>
          <p:cNvSpPr>
            <a:spLocks noGrp="1"/>
          </p:cNvSpPr>
          <p:nvPr>
            <p:ph type="body" sz="quarter" idx="29"/>
          </p:nvPr>
        </p:nvSpPr>
        <p:spPr>
          <a:xfrm>
            <a:off x="15353329" y="37105742"/>
            <a:ext cx="14276605" cy="857959"/>
          </a:xfrm>
          <a:solidFill>
            <a:schemeClr val="bg2">
              <a:lumMod val="25000"/>
            </a:schemeClr>
          </a:solidFill>
        </p:spPr>
        <p:txBody>
          <a:bodyPr/>
          <a:lstStyle/>
          <a:p>
            <a:r>
              <a:rPr lang="en-US" sz="4400" u="none" dirty="0" smtClean="0">
                <a:solidFill>
                  <a:srgbClr val="FFFFFF"/>
                </a:solidFill>
              </a:rPr>
              <a:t>CURRENT PROGRESS AND FUTURE WORK</a:t>
            </a:r>
            <a:endParaRPr lang="en-US" sz="4400" u="none" dirty="0">
              <a:solidFill>
                <a:srgbClr val="FFFFFF"/>
              </a:solidFill>
            </a:endParaRPr>
          </a:p>
        </p:txBody>
      </p:sp>
      <p:sp>
        <p:nvSpPr>
          <p:cNvPr id="344" name="Text Placeholder 343"/>
          <p:cNvSpPr>
            <a:spLocks noGrp="1"/>
          </p:cNvSpPr>
          <p:nvPr>
            <p:ph type="body" sz="quarter" idx="30"/>
          </p:nvPr>
        </p:nvSpPr>
        <p:spPr>
          <a:xfrm>
            <a:off x="15353329" y="34204184"/>
            <a:ext cx="14283756" cy="883014"/>
          </a:xfrm>
        </p:spPr>
        <p:txBody>
          <a:bodyPr/>
          <a:lstStyle/>
          <a:p>
            <a:r>
              <a:rPr lang="en-US" dirty="0" smtClean="0"/>
              <a:t> </a:t>
            </a:r>
          </a:p>
        </p:txBody>
      </p:sp>
      <p:sp>
        <p:nvSpPr>
          <p:cNvPr id="346" name="Text Placeholder 345"/>
          <p:cNvSpPr>
            <a:spLocks noGrp="1"/>
          </p:cNvSpPr>
          <p:nvPr>
            <p:ph type="body" sz="quarter" idx="96"/>
          </p:nvPr>
        </p:nvSpPr>
        <p:spPr>
          <a:xfrm>
            <a:off x="636213" y="19566471"/>
            <a:ext cx="14315783" cy="6392727"/>
          </a:xfrm>
        </p:spPr>
        <p:txBody>
          <a:bodyPr/>
          <a:lstStyle/>
          <a:p>
            <a:pPr marL="349250" lvl="0" indent="-349250" algn="just" defTabSz="914400">
              <a:lnSpc>
                <a:spcPct val="110000"/>
              </a:lnSpc>
              <a:spcBef>
                <a:spcPts val="2000"/>
              </a:spcBef>
              <a:buClr>
                <a:srgbClr val="2C7C9F">
                  <a:lumMod val="60000"/>
                  <a:lumOff val="40000"/>
                </a:srgbClr>
              </a:buClr>
              <a:buSzPct val="110000"/>
              <a:buFont typeface="Wingdings 2" pitchFamily="18" charset="2"/>
              <a:buChar char=""/>
            </a:pPr>
            <a:r>
              <a:rPr lang="en-US" sz="3400" dirty="0">
                <a:solidFill>
                  <a:srgbClr val="000000"/>
                </a:solidFill>
              </a:rPr>
              <a:t>Fast query of flow-level statistics by SDN’s </a:t>
            </a:r>
            <a:r>
              <a:rPr lang="en-US" sz="3400" dirty="0" smtClean="0">
                <a:solidFill>
                  <a:srgbClr val="000000"/>
                </a:solidFill>
              </a:rPr>
              <a:t>Southbound API </a:t>
            </a:r>
            <a:r>
              <a:rPr lang="en-US" sz="3400" dirty="0">
                <a:solidFill>
                  <a:srgbClr val="000000"/>
                </a:solidFill>
              </a:rPr>
              <a:t>(</a:t>
            </a:r>
            <a:r>
              <a:rPr lang="en-US" sz="3400" dirty="0" err="1">
                <a:solidFill>
                  <a:srgbClr val="000000"/>
                </a:solidFill>
              </a:rPr>
              <a:t>OpenFlow</a:t>
            </a:r>
            <a:r>
              <a:rPr lang="en-US" sz="3400" dirty="0" smtClean="0">
                <a:solidFill>
                  <a:srgbClr val="000000"/>
                </a:solidFill>
              </a:rPr>
              <a:t>) [2].</a:t>
            </a:r>
            <a:endParaRPr lang="en-US" sz="3400" dirty="0">
              <a:solidFill>
                <a:srgbClr val="000000"/>
              </a:solidFill>
            </a:endParaRPr>
          </a:p>
          <a:p>
            <a:pPr marL="349250" lvl="0" indent="-349250" algn="just" defTabSz="914400">
              <a:lnSpc>
                <a:spcPct val="110000"/>
              </a:lnSpc>
              <a:spcBef>
                <a:spcPts val="2000"/>
              </a:spcBef>
              <a:buClr>
                <a:srgbClr val="2C7C9F">
                  <a:lumMod val="60000"/>
                  <a:lumOff val="40000"/>
                </a:srgbClr>
              </a:buClr>
              <a:buSzPct val="110000"/>
              <a:buFont typeface="Wingdings 2" pitchFamily="18" charset="2"/>
              <a:buChar char=""/>
            </a:pPr>
            <a:r>
              <a:rPr lang="en-US" sz="3400" dirty="0">
                <a:solidFill>
                  <a:srgbClr val="000000"/>
                </a:solidFill>
              </a:rPr>
              <a:t>Easily and quickly </a:t>
            </a:r>
            <a:r>
              <a:rPr lang="en-US" sz="3400" dirty="0" smtClean="0">
                <a:solidFill>
                  <a:srgbClr val="000000"/>
                </a:solidFill>
              </a:rPr>
              <a:t>drop </a:t>
            </a:r>
            <a:r>
              <a:rPr lang="en-US" sz="3400" dirty="0">
                <a:solidFill>
                  <a:srgbClr val="000000"/>
                </a:solidFill>
              </a:rPr>
              <a:t>desired packets/flows by </a:t>
            </a:r>
            <a:r>
              <a:rPr lang="en-US" sz="3400" dirty="0" smtClean="0">
                <a:solidFill>
                  <a:srgbClr val="000000"/>
                </a:solidFill>
              </a:rPr>
              <a:t>well-defined action sets </a:t>
            </a:r>
            <a:r>
              <a:rPr lang="en-US" sz="3400" dirty="0">
                <a:solidFill>
                  <a:srgbClr val="000000"/>
                </a:solidFill>
              </a:rPr>
              <a:t>-&gt; mitigation becomes faster and </a:t>
            </a:r>
            <a:r>
              <a:rPr lang="en-US" sz="3400" dirty="0" smtClean="0">
                <a:solidFill>
                  <a:srgbClr val="000000"/>
                </a:solidFill>
              </a:rPr>
              <a:t>simpler.</a:t>
            </a:r>
            <a:endParaRPr lang="en-US" sz="3400" dirty="0">
              <a:solidFill>
                <a:srgbClr val="000000"/>
              </a:solidFill>
            </a:endParaRPr>
          </a:p>
          <a:p>
            <a:pPr marL="349250" indent="-349250" algn="just" defTabSz="914400">
              <a:lnSpc>
                <a:spcPct val="110000"/>
              </a:lnSpc>
              <a:spcBef>
                <a:spcPts val="2000"/>
              </a:spcBef>
              <a:buClr>
                <a:srgbClr val="2C7C9F">
                  <a:lumMod val="60000"/>
                  <a:lumOff val="40000"/>
                </a:srgbClr>
              </a:buClr>
              <a:buSzPct val="110000"/>
              <a:buFont typeface="Wingdings 2" pitchFamily="18" charset="2"/>
              <a:buChar char=""/>
            </a:pPr>
            <a:r>
              <a:rPr lang="en-US" sz="3400" dirty="0" smtClean="0">
                <a:solidFill>
                  <a:srgbClr val="000000"/>
                </a:solidFill>
              </a:rPr>
              <a:t>SDN’s network programmability and ability of applying changes for network </a:t>
            </a:r>
            <a:r>
              <a:rPr lang="en-US" sz="3400" dirty="0">
                <a:solidFill>
                  <a:srgbClr val="000000"/>
                </a:solidFill>
              </a:rPr>
              <a:t>controlling </a:t>
            </a:r>
            <a:r>
              <a:rPr lang="en-US" sz="3400" dirty="0" smtClean="0">
                <a:solidFill>
                  <a:srgbClr val="000000"/>
                </a:solidFill>
              </a:rPr>
              <a:t>rules in real-time bring flexibility for our d</a:t>
            </a:r>
            <a:r>
              <a:rPr lang="en-US" sz="3400" dirty="0">
                <a:solidFill>
                  <a:srgbClr val="000000"/>
                </a:solidFill>
              </a:rPr>
              <a:t>etecting </a:t>
            </a:r>
            <a:r>
              <a:rPr lang="en-US" sz="3400" dirty="0" smtClean="0">
                <a:solidFill>
                  <a:srgbClr val="000000"/>
                </a:solidFill>
              </a:rPr>
              <a:t>system (</a:t>
            </a:r>
            <a:r>
              <a:rPr lang="en-US" sz="3400" dirty="0">
                <a:solidFill>
                  <a:srgbClr val="000000"/>
                </a:solidFill>
              </a:rPr>
              <a:t>easier for deploying, flexible in </a:t>
            </a:r>
            <a:r>
              <a:rPr lang="en-US" sz="3400" dirty="0" smtClean="0">
                <a:solidFill>
                  <a:srgbClr val="000000"/>
                </a:solidFill>
              </a:rPr>
              <a:t>controlling/modifying </a:t>
            </a:r>
            <a:r>
              <a:rPr lang="en-US" sz="3400" dirty="0">
                <a:solidFill>
                  <a:srgbClr val="000000"/>
                </a:solidFill>
              </a:rPr>
              <a:t>network </a:t>
            </a:r>
            <a:r>
              <a:rPr lang="en-US" sz="3400" dirty="0" smtClean="0">
                <a:solidFill>
                  <a:srgbClr val="000000"/>
                </a:solidFill>
              </a:rPr>
              <a:t>behaviors </a:t>
            </a:r>
            <a:r>
              <a:rPr lang="en-US" sz="3400" dirty="0">
                <a:solidFill>
                  <a:srgbClr val="000000"/>
                </a:solidFill>
              </a:rPr>
              <a:t>for detection/mitigation</a:t>
            </a:r>
            <a:r>
              <a:rPr lang="en-US" sz="3400" dirty="0" smtClean="0">
                <a:solidFill>
                  <a:srgbClr val="000000"/>
                </a:solidFill>
              </a:rPr>
              <a:t>).</a:t>
            </a:r>
          </a:p>
          <a:p>
            <a:pPr lvl="0" defTabSz="914400">
              <a:lnSpc>
                <a:spcPct val="110000"/>
              </a:lnSpc>
              <a:spcBef>
                <a:spcPts val="2000"/>
              </a:spcBef>
              <a:buClr>
                <a:srgbClr val="2C7C9F">
                  <a:lumMod val="60000"/>
                  <a:lumOff val="40000"/>
                </a:srgbClr>
              </a:buClr>
              <a:buSzPct val="110000"/>
            </a:pPr>
            <a:endParaRPr lang="en-US" sz="3400" dirty="0">
              <a:solidFill>
                <a:srgbClr val="000000"/>
              </a:solidFill>
            </a:endParaRPr>
          </a:p>
        </p:txBody>
      </p:sp>
      <p:sp>
        <p:nvSpPr>
          <p:cNvPr id="383" name="Text Placeholder 382"/>
          <p:cNvSpPr>
            <a:spLocks noGrp="1"/>
          </p:cNvSpPr>
          <p:nvPr>
            <p:ph type="body" sz="quarter" idx="150"/>
          </p:nvPr>
        </p:nvSpPr>
        <p:spPr>
          <a:xfrm>
            <a:off x="3047840" y="4368638"/>
            <a:ext cx="24255728" cy="855195"/>
          </a:xfrm>
        </p:spPr>
        <p:txBody>
          <a:bodyPr>
            <a:normAutofit fontScale="85000" lnSpcReduction="10000"/>
          </a:bodyPr>
          <a:lstStyle/>
          <a:p>
            <a:r>
              <a:rPr lang="en-US" dirty="0" smtClean="0"/>
              <a:t>The Graduate University for Advanced Studies, Japan          National Institute of Informatics, Japan</a:t>
            </a:r>
            <a:endParaRPr lang="en-US" dirty="0"/>
          </a:p>
        </p:txBody>
      </p:sp>
      <p:sp>
        <p:nvSpPr>
          <p:cNvPr id="384" name="Text Placeholder 383"/>
          <p:cNvSpPr>
            <a:spLocks noGrp="1"/>
          </p:cNvSpPr>
          <p:nvPr>
            <p:ph type="body" sz="quarter" idx="151"/>
          </p:nvPr>
        </p:nvSpPr>
        <p:spPr>
          <a:xfrm>
            <a:off x="3835198" y="3247125"/>
            <a:ext cx="22833403" cy="857356"/>
          </a:xfrm>
        </p:spPr>
        <p:txBody>
          <a:bodyPr>
            <a:noAutofit/>
          </a:bodyPr>
          <a:lstStyle/>
          <a:p>
            <a:r>
              <a:rPr lang="en-US" sz="5400" dirty="0" smtClean="0"/>
              <a:t>Thien Xuan Phan                                           Kensuke Fukuda</a:t>
            </a:r>
            <a:endParaRPr lang="en-US" sz="5400" dirty="0"/>
          </a:p>
        </p:txBody>
      </p:sp>
      <p:sp>
        <p:nvSpPr>
          <p:cNvPr id="385" name="Text Placeholder 384"/>
          <p:cNvSpPr>
            <a:spLocks noGrp="1"/>
          </p:cNvSpPr>
          <p:nvPr>
            <p:ph type="body" sz="quarter" idx="153"/>
          </p:nvPr>
        </p:nvSpPr>
        <p:spPr>
          <a:xfrm>
            <a:off x="2771097" y="492939"/>
            <a:ext cx="25209299" cy="2470323"/>
          </a:xfrm>
        </p:spPr>
        <p:txBody>
          <a:bodyPr>
            <a:normAutofit fontScale="92500" lnSpcReduction="20000"/>
          </a:bodyPr>
          <a:lstStyle/>
          <a:p>
            <a:r>
              <a:rPr lang="en-US" dirty="0" smtClean="0"/>
              <a:t>Early-stage anomaly detection and mitigation in large-scale networks</a:t>
            </a:r>
            <a:endParaRPr lang="en-US" dirty="0"/>
          </a:p>
        </p:txBody>
      </p:sp>
      <p:sp>
        <p:nvSpPr>
          <p:cNvPr id="16" name="Text Placeholder 340"/>
          <p:cNvSpPr txBox="1">
            <a:spLocks/>
          </p:cNvSpPr>
          <p:nvPr/>
        </p:nvSpPr>
        <p:spPr>
          <a:xfrm>
            <a:off x="15349403" y="6806386"/>
            <a:ext cx="14283756" cy="857959"/>
          </a:xfrm>
          <a:prstGeom prst="rect">
            <a:avLst/>
          </a:prstGeom>
          <a:solidFill>
            <a:schemeClr val="bg2">
              <a:lumMod val="25000"/>
            </a:schemeClr>
          </a:solidFill>
        </p:spPr>
        <p:txBody>
          <a:bodyPr wrap="square" lIns="89551" tIns="89551" rIns="89551" bIns="89551" anchor="ctr" anchorCtr="0">
            <a:spAutoFit/>
          </a:bodyPr>
          <a:lstStyle>
            <a:lvl1pPr marL="0" indent="0" algn="ctr" defTabSz="4298410" rtl="0" eaLnBrk="1" latinLnBrk="0" hangingPunct="1">
              <a:spcBef>
                <a:spcPct val="20000"/>
              </a:spcBef>
              <a:buFont typeface="Arial" pitchFamily="34" charset="0"/>
              <a:buNone/>
              <a:defRPr sz="3900" b="1" u="sng" kern="1200" baseline="0">
                <a:solidFill>
                  <a:schemeClr val="accent5">
                    <a:lumMod val="50000"/>
                  </a:schemeClr>
                </a:solidFill>
                <a:latin typeface="+mn-lt"/>
                <a:ea typeface="+mn-ea"/>
                <a:cs typeface="+mn-cs"/>
              </a:defRPr>
            </a:lvl1pPr>
            <a:lvl2pPr marL="3492457" indent="-1343252" algn="l" defTabSz="4298410" rtl="0" eaLnBrk="1" latinLnBrk="0" hangingPunct="1">
              <a:spcBef>
                <a:spcPct val="20000"/>
              </a:spcBef>
              <a:buFont typeface="Arial" pitchFamily="34" charset="0"/>
              <a:buChar char="–"/>
              <a:defRPr sz="13300" kern="1200">
                <a:solidFill>
                  <a:schemeClr val="tx1"/>
                </a:solidFill>
                <a:latin typeface="+mn-lt"/>
                <a:ea typeface="+mn-ea"/>
                <a:cs typeface="+mn-cs"/>
              </a:defRPr>
            </a:lvl2pPr>
            <a:lvl3pPr marL="5373012" indent="-1074603" algn="l" defTabSz="4298410" rtl="0" eaLnBrk="1" latinLnBrk="0" hangingPunct="1">
              <a:spcBef>
                <a:spcPct val="20000"/>
              </a:spcBef>
              <a:buFont typeface="Arial" pitchFamily="34" charset="0"/>
              <a:buChar char="•"/>
              <a:defRPr sz="11300" kern="1200">
                <a:solidFill>
                  <a:schemeClr val="tx1"/>
                </a:solidFill>
                <a:latin typeface="+mn-lt"/>
                <a:ea typeface="+mn-ea"/>
                <a:cs typeface="+mn-cs"/>
              </a:defRPr>
            </a:lvl3pPr>
            <a:lvl4pPr marL="7522217"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4pPr>
            <a:lvl5pPr marL="9671420"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5pPr>
            <a:lvl6pPr marL="11820625"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6pPr>
            <a:lvl7pPr marL="1396982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7pPr>
            <a:lvl8pPr marL="16119034"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8pPr>
            <a:lvl9pPr marL="1826823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9pPr>
          </a:lstStyle>
          <a:p>
            <a:r>
              <a:rPr lang="en-US" sz="4400" u="none" dirty="0" smtClean="0">
                <a:solidFill>
                  <a:srgbClr val="FFFFFF"/>
                </a:solidFill>
              </a:rPr>
              <a:t>CONCEPTUAL ARCHITECTURE FOR ANOMALY DETECTION</a:t>
            </a:r>
            <a:endParaRPr lang="en-US" sz="4400" u="none" dirty="0">
              <a:solidFill>
                <a:srgbClr val="FFFFFF"/>
              </a:solidFill>
            </a:endParaRPr>
          </a:p>
        </p:txBody>
      </p:sp>
      <p:sp>
        <p:nvSpPr>
          <p:cNvPr id="17" name="Text Placeholder 341"/>
          <p:cNvSpPr txBox="1">
            <a:spLocks/>
          </p:cNvSpPr>
          <p:nvPr/>
        </p:nvSpPr>
        <p:spPr>
          <a:xfrm>
            <a:off x="15290006" y="41671081"/>
            <a:ext cx="14289232" cy="944569"/>
          </a:xfrm>
          <a:prstGeom prst="rect">
            <a:avLst/>
          </a:prstGeom>
        </p:spPr>
        <p:txBody>
          <a:bodyPr wrap="square" lIns="223877" tIns="223877" rIns="223877" bIns="223877">
            <a:spAutoFit/>
          </a:bodyPr>
          <a:lstStyle>
            <a:lvl1pPr marL="0" indent="0" algn="l" defTabSz="4298410" rtl="0" eaLnBrk="1" latinLnBrk="0" hangingPunct="1">
              <a:spcBef>
                <a:spcPct val="20000"/>
              </a:spcBef>
              <a:buFont typeface="Arial" pitchFamily="34" charset="0"/>
              <a:buNone/>
              <a:defRPr sz="2800" kern="1200">
                <a:solidFill>
                  <a:schemeClr val="accent5">
                    <a:lumMod val="50000"/>
                  </a:schemeClr>
                </a:solidFill>
                <a:latin typeface="Trebuchet MS" pitchFamily="34" charset="0"/>
                <a:ea typeface="+mn-ea"/>
                <a:cs typeface="+mn-cs"/>
              </a:defRPr>
            </a:lvl1pPr>
            <a:lvl2pPr marL="1455191" indent="-559688"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14879" indent="-559688"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30537" indent="-615658"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078288" indent="-447751"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1820625"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6pPr>
            <a:lvl7pPr marL="1396982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7pPr>
            <a:lvl8pPr marL="16119034"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8pPr>
            <a:lvl9pPr marL="1826823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9pPr>
          </a:lstStyle>
          <a:p>
            <a:pPr algn="ctr"/>
            <a:r>
              <a:rPr lang="en-US" sz="3200" dirty="0" err="1" smtClean="0">
                <a:solidFill>
                  <a:srgbClr val="FFFFFF"/>
                </a:solidFill>
              </a:rPr>
              <a:t>CleanSky</a:t>
            </a:r>
            <a:r>
              <a:rPr lang="en-US" sz="3200" dirty="0" smtClean="0">
                <a:solidFill>
                  <a:srgbClr val="FFFFFF"/>
                </a:solidFill>
              </a:rPr>
              <a:t> ITN Summer School 2015 - University of </a:t>
            </a:r>
            <a:r>
              <a:rPr lang="en-US" sz="3200" dirty="0" err="1" smtClean="0">
                <a:solidFill>
                  <a:srgbClr val="FFFFFF"/>
                </a:solidFill>
              </a:rPr>
              <a:t>Goettingen</a:t>
            </a:r>
            <a:r>
              <a:rPr lang="en-US" sz="3200" dirty="0" smtClean="0">
                <a:solidFill>
                  <a:srgbClr val="FFFFFF"/>
                </a:solidFill>
              </a:rPr>
              <a:t>, Germany</a:t>
            </a:r>
            <a:endParaRPr lang="en-US" sz="3200" dirty="0">
              <a:solidFill>
                <a:srgbClr val="FFFFFF"/>
              </a:solidFill>
            </a:endParaRPr>
          </a:p>
        </p:txBody>
      </p:sp>
      <p:sp>
        <p:nvSpPr>
          <p:cNvPr id="18" name="Text Placeholder 341"/>
          <p:cNvSpPr txBox="1">
            <a:spLocks/>
          </p:cNvSpPr>
          <p:nvPr/>
        </p:nvSpPr>
        <p:spPr>
          <a:xfrm>
            <a:off x="15500253" y="25544808"/>
            <a:ext cx="14289232" cy="918921"/>
          </a:xfrm>
          <a:prstGeom prst="rect">
            <a:avLst/>
          </a:prstGeom>
        </p:spPr>
        <p:txBody>
          <a:bodyPr wrap="square" lIns="223877" tIns="223877" rIns="223877" bIns="223877">
            <a:spAutoFit/>
          </a:bodyPr>
          <a:lstStyle>
            <a:lvl1pPr marL="0" indent="0" algn="l" defTabSz="4298410" rtl="0" eaLnBrk="1" latinLnBrk="0" hangingPunct="1">
              <a:spcBef>
                <a:spcPct val="20000"/>
              </a:spcBef>
              <a:buFont typeface="Arial" pitchFamily="34" charset="0"/>
              <a:buNone/>
              <a:defRPr sz="2800" kern="1200">
                <a:solidFill>
                  <a:schemeClr val="accent5">
                    <a:lumMod val="50000"/>
                  </a:schemeClr>
                </a:solidFill>
                <a:latin typeface="Trebuchet MS" pitchFamily="34" charset="0"/>
                <a:ea typeface="+mn-ea"/>
                <a:cs typeface="+mn-cs"/>
              </a:defRPr>
            </a:lvl1pPr>
            <a:lvl2pPr marL="1455191" indent="-559688"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14879" indent="-559688"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30537" indent="-615658"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078288" indent="-447751"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1820625"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6pPr>
            <a:lvl7pPr marL="1396982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7pPr>
            <a:lvl8pPr marL="16119034"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8pPr>
            <a:lvl9pPr marL="1826823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9pPr>
          </a:lstStyle>
          <a:p>
            <a:pPr marL="349250" lvl="0" indent="-349250" defTabSz="914400">
              <a:lnSpc>
                <a:spcPct val="110000"/>
              </a:lnSpc>
              <a:spcBef>
                <a:spcPts val="2000"/>
              </a:spcBef>
              <a:buClr>
                <a:srgbClr val="2C7C9F">
                  <a:lumMod val="60000"/>
                  <a:lumOff val="40000"/>
                </a:srgbClr>
              </a:buClr>
              <a:buSzPct val="110000"/>
              <a:buFont typeface="Wingdings 2" pitchFamily="18" charset="2"/>
              <a:buChar char=""/>
            </a:pPr>
            <a:endParaRPr lang="en-US" dirty="0">
              <a:solidFill>
                <a:schemeClr val="tx1"/>
              </a:solidFill>
            </a:endParaRPr>
          </a:p>
        </p:txBody>
      </p:sp>
      <p:sp>
        <p:nvSpPr>
          <p:cNvPr id="20" name="Text Placeholder 340"/>
          <p:cNvSpPr txBox="1">
            <a:spLocks/>
          </p:cNvSpPr>
          <p:nvPr/>
        </p:nvSpPr>
        <p:spPr>
          <a:xfrm>
            <a:off x="617967" y="31612681"/>
            <a:ext cx="14297477" cy="857959"/>
          </a:xfrm>
          <a:prstGeom prst="rect">
            <a:avLst/>
          </a:prstGeom>
          <a:solidFill>
            <a:schemeClr val="bg2">
              <a:lumMod val="25000"/>
            </a:schemeClr>
          </a:solidFill>
        </p:spPr>
        <p:txBody>
          <a:bodyPr wrap="square" lIns="89551" tIns="89551" rIns="89551" bIns="89551" anchor="ctr" anchorCtr="0">
            <a:spAutoFit/>
          </a:bodyPr>
          <a:lstStyle>
            <a:lvl1pPr marL="0" indent="0" algn="ctr" defTabSz="4298410" rtl="0" eaLnBrk="1" latinLnBrk="0" hangingPunct="1">
              <a:spcBef>
                <a:spcPct val="20000"/>
              </a:spcBef>
              <a:buFont typeface="Arial" pitchFamily="34" charset="0"/>
              <a:buNone/>
              <a:defRPr sz="3900" b="1" u="sng" kern="1200" baseline="0">
                <a:solidFill>
                  <a:schemeClr val="accent5">
                    <a:lumMod val="50000"/>
                  </a:schemeClr>
                </a:solidFill>
                <a:latin typeface="+mn-lt"/>
                <a:ea typeface="+mn-ea"/>
                <a:cs typeface="+mn-cs"/>
              </a:defRPr>
            </a:lvl1pPr>
            <a:lvl2pPr marL="3492457" indent="-1343252" algn="l" defTabSz="4298410" rtl="0" eaLnBrk="1" latinLnBrk="0" hangingPunct="1">
              <a:spcBef>
                <a:spcPct val="20000"/>
              </a:spcBef>
              <a:buFont typeface="Arial" pitchFamily="34" charset="0"/>
              <a:buChar char="–"/>
              <a:defRPr sz="13300" kern="1200">
                <a:solidFill>
                  <a:schemeClr val="tx1"/>
                </a:solidFill>
                <a:latin typeface="+mn-lt"/>
                <a:ea typeface="+mn-ea"/>
                <a:cs typeface="+mn-cs"/>
              </a:defRPr>
            </a:lvl2pPr>
            <a:lvl3pPr marL="5373012" indent="-1074603" algn="l" defTabSz="4298410" rtl="0" eaLnBrk="1" latinLnBrk="0" hangingPunct="1">
              <a:spcBef>
                <a:spcPct val="20000"/>
              </a:spcBef>
              <a:buFont typeface="Arial" pitchFamily="34" charset="0"/>
              <a:buChar char="•"/>
              <a:defRPr sz="11300" kern="1200">
                <a:solidFill>
                  <a:schemeClr val="tx1"/>
                </a:solidFill>
                <a:latin typeface="+mn-lt"/>
                <a:ea typeface="+mn-ea"/>
                <a:cs typeface="+mn-cs"/>
              </a:defRPr>
            </a:lvl3pPr>
            <a:lvl4pPr marL="7522217"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4pPr>
            <a:lvl5pPr marL="9671420"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5pPr>
            <a:lvl6pPr marL="11820625"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6pPr>
            <a:lvl7pPr marL="1396982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7pPr>
            <a:lvl8pPr marL="16119034"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8pPr>
            <a:lvl9pPr marL="1826823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9pPr>
          </a:lstStyle>
          <a:p>
            <a:r>
              <a:rPr lang="en-US" sz="4400" u="none" dirty="0" smtClean="0">
                <a:solidFill>
                  <a:srgbClr val="FFFFFF"/>
                </a:solidFill>
              </a:rPr>
              <a:t>OUR APPROACH</a:t>
            </a:r>
          </a:p>
        </p:txBody>
      </p:sp>
      <p:sp>
        <p:nvSpPr>
          <p:cNvPr id="21" name="Text Placeholder 341"/>
          <p:cNvSpPr txBox="1">
            <a:spLocks/>
          </p:cNvSpPr>
          <p:nvPr/>
        </p:nvSpPr>
        <p:spPr>
          <a:xfrm>
            <a:off x="15494777" y="21684865"/>
            <a:ext cx="14289232" cy="897605"/>
          </a:xfrm>
          <a:prstGeom prst="rect">
            <a:avLst/>
          </a:prstGeom>
        </p:spPr>
        <p:txBody>
          <a:bodyPr wrap="square" lIns="223877" tIns="223877" rIns="223877" bIns="223877">
            <a:spAutoFit/>
          </a:bodyPr>
          <a:lstStyle>
            <a:lvl1pPr marL="0" indent="0" algn="l" defTabSz="4298410" rtl="0" eaLnBrk="1" latinLnBrk="0" hangingPunct="1">
              <a:spcBef>
                <a:spcPct val="20000"/>
              </a:spcBef>
              <a:buFont typeface="Arial" pitchFamily="34" charset="0"/>
              <a:buNone/>
              <a:defRPr sz="2800" kern="1200">
                <a:solidFill>
                  <a:schemeClr val="accent5">
                    <a:lumMod val="50000"/>
                  </a:schemeClr>
                </a:solidFill>
                <a:latin typeface="Trebuchet MS" pitchFamily="34" charset="0"/>
                <a:ea typeface="+mn-ea"/>
                <a:cs typeface="+mn-cs"/>
              </a:defRPr>
            </a:lvl1pPr>
            <a:lvl2pPr marL="1455191" indent="-559688"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14879" indent="-559688"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30537" indent="-615658"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078288" indent="-447751"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1820625"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6pPr>
            <a:lvl7pPr marL="1396982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7pPr>
            <a:lvl8pPr marL="16119034"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8pPr>
            <a:lvl9pPr marL="1826823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9pPr>
          </a:lstStyle>
          <a:p>
            <a:r>
              <a:rPr lang="en-US" dirty="0" smtClean="0"/>
              <a:t> </a:t>
            </a:r>
            <a:endParaRPr lang="en-US" dirty="0"/>
          </a:p>
        </p:txBody>
      </p:sp>
      <p:sp>
        <p:nvSpPr>
          <p:cNvPr id="22" name="Text Placeholder 341"/>
          <p:cNvSpPr txBox="1">
            <a:spLocks/>
          </p:cNvSpPr>
          <p:nvPr/>
        </p:nvSpPr>
        <p:spPr>
          <a:xfrm>
            <a:off x="15647177" y="21837265"/>
            <a:ext cx="14289232" cy="897605"/>
          </a:xfrm>
          <a:prstGeom prst="rect">
            <a:avLst/>
          </a:prstGeom>
        </p:spPr>
        <p:txBody>
          <a:bodyPr wrap="square" lIns="223877" tIns="223877" rIns="223877" bIns="223877">
            <a:spAutoFit/>
          </a:bodyPr>
          <a:lstStyle>
            <a:lvl1pPr marL="0" indent="0" algn="l" defTabSz="4298410" rtl="0" eaLnBrk="1" latinLnBrk="0" hangingPunct="1">
              <a:spcBef>
                <a:spcPct val="20000"/>
              </a:spcBef>
              <a:buFont typeface="Arial" pitchFamily="34" charset="0"/>
              <a:buNone/>
              <a:defRPr sz="2800" kern="1200">
                <a:solidFill>
                  <a:schemeClr val="accent5">
                    <a:lumMod val="50000"/>
                  </a:schemeClr>
                </a:solidFill>
                <a:latin typeface="Trebuchet MS" pitchFamily="34" charset="0"/>
                <a:ea typeface="+mn-ea"/>
                <a:cs typeface="+mn-cs"/>
              </a:defRPr>
            </a:lvl1pPr>
            <a:lvl2pPr marL="1455191" indent="-559688"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14879" indent="-559688"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30537" indent="-615658"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078288" indent="-447751"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1820625"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6pPr>
            <a:lvl7pPr marL="1396982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7pPr>
            <a:lvl8pPr marL="16119034"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8pPr>
            <a:lvl9pPr marL="1826823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9pPr>
          </a:lstStyle>
          <a:p>
            <a:r>
              <a:rPr lang="en-US" dirty="0" smtClean="0"/>
              <a:t> </a:t>
            </a:r>
            <a:endParaRPr lang="en-US" dirty="0"/>
          </a:p>
        </p:txBody>
      </p:sp>
      <p:sp>
        <p:nvSpPr>
          <p:cNvPr id="33" name="Text Placeholder 341"/>
          <p:cNvSpPr txBox="1">
            <a:spLocks/>
          </p:cNvSpPr>
          <p:nvPr/>
        </p:nvSpPr>
        <p:spPr>
          <a:xfrm>
            <a:off x="15500253" y="32010833"/>
            <a:ext cx="14289232" cy="985606"/>
          </a:xfrm>
          <a:prstGeom prst="rect">
            <a:avLst/>
          </a:prstGeom>
        </p:spPr>
        <p:txBody>
          <a:bodyPr wrap="square" lIns="223877" tIns="223877" rIns="223877" bIns="223877">
            <a:spAutoFit/>
          </a:bodyPr>
          <a:lstStyle>
            <a:lvl1pPr marL="0" indent="0" algn="l" defTabSz="4298410" rtl="0" eaLnBrk="1" latinLnBrk="0" hangingPunct="1">
              <a:spcBef>
                <a:spcPct val="20000"/>
              </a:spcBef>
              <a:buFont typeface="Arial" pitchFamily="34" charset="0"/>
              <a:buNone/>
              <a:defRPr sz="2800" kern="1200">
                <a:solidFill>
                  <a:schemeClr val="accent5">
                    <a:lumMod val="50000"/>
                  </a:schemeClr>
                </a:solidFill>
                <a:latin typeface="Trebuchet MS" pitchFamily="34" charset="0"/>
                <a:ea typeface="+mn-ea"/>
                <a:cs typeface="+mn-cs"/>
              </a:defRPr>
            </a:lvl1pPr>
            <a:lvl2pPr marL="1455191" indent="-559688"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14879" indent="-559688"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30537" indent="-615658"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078288" indent="-447751"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1820625"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6pPr>
            <a:lvl7pPr marL="1396982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7pPr>
            <a:lvl8pPr marL="16119034"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8pPr>
            <a:lvl9pPr marL="1826823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9pPr>
          </a:lstStyle>
          <a:p>
            <a:pPr marL="349250" lvl="0" indent="-349250" defTabSz="914400">
              <a:lnSpc>
                <a:spcPct val="110000"/>
              </a:lnSpc>
              <a:spcBef>
                <a:spcPts val="2000"/>
              </a:spcBef>
              <a:buClr>
                <a:srgbClr val="2C7C9F">
                  <a:lumMod val="60000"/>
                  <a:lumOff val="40000"/>
                </a:srgbClr>
              </a:buClr>
              <a:buSzPct val="110000"/>
              <a:buFont typeface="Wingdings 2" pitchFamily="18" charset="2"/>
              <a:buChar char=""/>
            </a:pPr>
            <a:endParaRPr lang="en-US" sz="3200" dirty="0">
              <a:solidFill>
                <a:schemeClr val="tx1"/>
              </a:solidFill>
            </a:endParaRPr>
          </a:p>
        </p:txBody>
      </p:sp>
      <p:sp>
        <p:nvSpPr>
          <p:cNvPr id="27" name="Text Placeholder 337"/>
          <p:cNvSpPr txBox="1">
            <a:spLocks/>
          </p:cNvSpPr>
          <p:nvPr/>
        </p:nvSpPr>
        <p:spPr>
          <a:xfrm>
            <a:off x="617967" y="25180727"/>
            <a:ext cx="14291358" cy="800265"/>
          </a:xfrm>
          <a:prstGeom prst="rect">
            <a:avLst/>
          </a:prstGeom>
          <a:solidFill>
            <a:schemeClr val="bg2">
              <a:lumMod val="25000"/>
            </a:schemeClr>
          </a:solidFill>
        </p:spPr>
        <p:txBody>
          <a:bodyPr wrap="square" lIns="89551" tIns="89551" rIns="89551" bIns="89551" anchor="ctr" anchorCtr="0">
            <a:spAutoFit/>
          </a:bodyPr>
          <a:lstStyle>
            <a:lvl1pPr marL="0" indent="0" algn="ctr" defTabSz="4298410" rtl="0" eaLnBrk="1" latinLnBrk="0" hangingPunct="1">
              <a:spcBef>
                <a:spcPct val="20000"/>
              </a:spcBef>
              <a:buFont typeface="Arial" pitchFamily="34" charset="0"/>
              <a:buNone/>
              <a:defRPr sz="3900" b="1" u="sng" kern="1200" baseline="0">
                <a:solidFill>
                  <a:schemeClr val="accent5">
                    <a:lumMod val="50000"/>
                  </a:schemeClr>
                </a:solidFill>
                <a:latin typeface="+mn-lt"/>
                <a:ea typeface="+mn-ea"/>
                <a:cs typeface="+mn-cs"/>
              </a:defRPr>
            </a:lvl1pPr>
            <a:lvl2pPr marL="3492457" indent="-1343252" algn="l" defTabSz="4298410" rtl="0" eaLnBrk="1" latinLnBrk="0" hangingPunct="1">
              <a:spcBef>
                <a:spcPct val="20000"/>
              </a:spcBef>
              <a:buFont typeface="Arial" pitchFamily="34" charset="0"/>
              <a:buChar char="–"/>
              <a:defRPr sz="13300" kern="1200">
                <a:solidFill>
                  <a:schemeClr val="tx1"/>
                </a:solidFill>
                <a:latin typeface="+mn-lt"/>
                <a:ea typeface="+mn-ea"/>
                <a:cs typeface="+mn-cs"/>
              </a:defRPr>
            </a:lvl2pPr>
            <a:lvl3pPr marL="5373012" indent="-1074603" algn="l" defTabSz="4298410" rtl="0" eaLnBrk="1" latinLnBrk="0" hangingPunct="1">
              <a:spcBef>
                <a:spcPct val="20000"/>
              </a:spcBef>
              <a:buFont typeface="Arial" pitchFamily="34" charset="0"/>
              <a:buChar char="•"/>
              <a:defRPr sz="11300" kern="1200">
                <a:solidFill>
                  <a:schemeClr val="tx1"/>
                </a:solidFill>
                <a:latin typeface="+mn-lt"/>
                <a:ea typeface="+mn-ea"/>
                <a:cs typeface="+mn-cs"/>
              </a:defRPr>
            </a:lvl3pPr>
            <a:lvl4pPr marL="7522217"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4pPr>
            <a:lvl5pPr marL="9671420"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5pPr>
            <a:lvl6pPr marL="11820625"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6pPr>
            <a:lvl7pPr marL="1396982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7pPr>
            <a:lvl8pPr marL="16119034"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8pPr>
            <a:lvl9pPr marL="1826823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9pPr>
          </a:lstStyle>
          <a:p>
            <a:r>
              <a:rPr lang="en-US" u="none" dirty="0" smtClean="0">
                <a:solidFill>
                  <a:srgbClr val="FFFFFF"/>
                </a:solidFill>
              </a:rPr>
              <a:t>PROBLEM STATEMENT</a:t>
            </a:r>
            <a:endParaRPr lang="en-US" u="none" dirty="0">
              <a:solidFill>
                <a:srgbClr val="FFFFFF"/>
              </a:solidFill>
            </a:endParaRPr>
          </a:p>
        </p:txBody>
      </p:sp>
      <p:sp>
        <p:nvSpPr>
          <p:cNvPr id="28" name="Text Placeholder 345"/>
          <p:cNvSpPr txBox="1">
            <a:spLocks/>
          </p:cNvSpPr>
          <p:nvPr/>
        </p:nvSpPr>
        <p:spPr>
          <a:xfrm>
            <a:off x="716857" y="25983393"/>
            <a:ext cx="14263248" cy="5560705"/>
          </a:xfrm>
          <a:prstGeom prst="rect">
            <a:avLst/>
          </a:prstGeom>
        </p:spPr>
        <p:txBody>
          <a:bodyPr wrap="square" lIns="223877" tIns="223877" rIns="223877" bIns="223877">
            <a:spAutoFit/>
          </a:bodyPr>
          <a:lstStyle>
            <a:lvl1pPr marL="0" indent="0" algn="l" defTabSz="4298410" rtl="0" eaLnBrk="1" latinLnBrk="0" hangingPunct="1">
              <a:spcBef>
                <a:spcPct val="20000"/>
              </a:spcBef>
              <a:buFont typeface="Arial" pitchFamily="34" charset="0"/>
              <a:buNone/>
              <a:defRPr sz="2800" kern="1200">
                <a:solidFill>
                  <a:schemeClr val="accent5">
                    <a:lumMod val="50000"/>
                  </a:schemeClr>
                </a:solidFill>
                <a:latin typeface="Trebuchet MS" pitchFamily="34" charset="0"/>
                <a:ea typeface="+mn-ea"/>
                <a:cs typeface="+mn-cs"/>
              </a:defRPr>
            </a:lvl1pPr>
            <a:lvl2pPr marL="1455191" indent="-559688"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14879" indent="-559688"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30537" indent="-615658"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078288" indent="-447751"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1820625"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6pPr>
            <a:lvl7pPr marL="1396982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7pPr>
            <a:lvl8pPr marL="16119034"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8pPr>
            <a:lvl9pPr marL="1826823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9pPr>
          </a:lstStyle>
          <a:p>
            <a:pPr marL="349250" indent="-349250" algn="just" defTabSz="914400">
              <a:lnSpc>
                <a:spcPct val="110000"/>
              </a:lnSpc>
              <a:spcBef>
                <a:spcPts val="2000"/>
              </a:spcBef>
              <a:buClr>
                <a:srgbClr val="2C7C9F">
                  <a:lumMod val="60000"/>
                  <a:lumOff val="40000"/>
                </a:srgbClr>
              </a:buClr>
              <a:buSzPct val="110000"/>
              <a:buFont typeface="Wingdings 2" pitchFamily="18" charset="2"/>
              <a:buChar char=""/>
            </a:pPr>
            <a:r>
              <a:rPr lang="en-US" sz="3400" dirty="0" smtClean="0">
                <a:solidFill>
                  <a:srgbClr val="000000"/>
                </a:solidFill>
              </a:rPr>
              <a:t>Current SDN-based proposals can not handle large number of flows in SDN switches.</a:t>
            </a:r>
          </a:p>
          <a:p>
            <a:pPr marL="349250" indent="-349250" algn="just" defTabSz="914400">
              <a:lnSpc>
                <a:spcPct val="110000"/>
              </a:lnSpc>
              <a:spcBef>
                <a:spcPts val="2000"/>
              </a:spcBef>
              <a:buClr>
                <a:srgbClr val="2C7C9F">
                  <a:lumMod val="60000"/>
                  <a:lumOff val="40000"/>
                </a:srgbClr>
              </a:buClr>
              <a:buSzPct val="110000"/>
              <a:buFont typeface="Wingdings 2" pitchFamily="18" charset="2"/>
              <a:buChar char=""/>
            </a:pPr>
            <a:r>
              <a:rPr lang="en-US" sz="3400" dirty="0" smtClean="0">
                <a:solidFill>
                  <a:srgbClr val="000000"/>
                </a:solidFill>
              </a:rPr>
              <a:t>Heavy processing at controller in case of detecting large number of SDN switches.</a:t>
            </a:r>
          </a:p>
          <a:p>
            <a:pPr marL="349250" indent="-349250" algn="just" defTabSz="914400">
              <a:lnSpc>
                <a:spcPct val="110000"/>
              </a:lnSpc>
              <a:spcBef>
                <a:spcPts val="2000"/>
              </a:spcBef>
              <a:buClr>
                <a:srgbClr val="2C7C9F">
                  <a:lumMod val="60000"/>
                  <a:lumOff val="40000"/>
                </a:srgbClr>
              </a:buClr>
              <a:buSzPct val="110000"/>
              <a:buFont typeface="Wingdings 2" pitchFamily="18" charset="2"/>
              <a:buChar char=""/>
            </a:pPr>
            <a:r>
              <a:rPr lang="en-US" sz="3400" dirty="0" smtClean="0">
                <a:solidFill>
                  <a:srgbClr val="000000"/>
                </a:solidFill>
              </a:rPr>
              <a:t>Rather large control-bandwidth consumption due to large frequency of control-messages and amount of data exchange between SDN switches and controller when querying network statistics for detection.</a:t>
            </a:r>
            <a:endParaRPr lang="en-US" sz="3400" dirty="0">
              <a:solidFill>
                <a:srgbClr val="000000"/>
              </a:solidFill>
            </a:endParaRPr>
          </a:p>
        </p:txBody>
      </p:sp>
      <p:sp>
        <p:nvSpPr>
          <p:cNvPr id="29" name="Text Placeholder 345"/>
          <p:cNvSpPr txBox="1">
            <a:spLocks/>
          </p:cNvSpPr>
          <p:nvPr/>
        </p:nvSpPr>
        <p:spPr>
          <a:xfrm>
            <a:off x="724267" y="32439812"/>
            <a:ext cx="14287865" cy="4409620"/>
          </a:xfrm>
          <a:prstGeom prst="rect">
            <a:avLst/>
          </a:prstGeom>
        </p:spPr>
        <p:txBody>
          <a:bodyPr wrap="square" lIns="223877" tIns="223877" rIns="223877" bIns="223877">
            <a:spAutoFit/>
          </a:bodyPr>
          <a:lstStyle>
            <a:lvl1pPr marL="0" indent="0" algn="l" defTabSz="4298410" rtl="0" eaLnBrk="1" latinLnBrk="0" hangingPunct="1">
              <a:spcBef>
                <a:spcPct val="20000"/>
              </a:spcBef>
              <a:buFont typeface="Arial" pitchFamily="34" charset="0"/>
              <a:buNone/>
              <a:defRPr sz="2800" kern="1200">
                <a:solidFill>
                  <a:schemeClr val="accent5">
                    <a:lumMod val="50000"/>
                  </a:schemeClr>
                </a:solidFill>
                <a:latin typeface="Trebuchet MS" pitchFamily="34" charset="0"/>
                <a:ea typeface="+mn-ea"/>
                <a:cs typeface="+mn-cs"/>
              </a:defRPr>
            </a:lvl1pPr>
            <a:lvl2pPr marL="1455191" indent="-559688"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14879" indent="-559688"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30537" indent="-615658"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078288" indent="-447751"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1820625"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6pPr>
            <a:lvl7pPr marL="1396982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7pPr>
            <a:lvl8pPr marL="16119034"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8pPr>
            <a:lvl9pPr marL="1826823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9pPr>
          </a:lstStyle>
          <a:p>
            <a:pPr marL="349250" indent="-349250" algn="just" defTabSz="914400">
              <a:lnSpc>
                <a:spcPct val="110000"/>
              </a:lnSpc>
              <a:spcBef>
                <a:spcPts val="2000"/>
              </a:spcBef>
              <a:buClr>
                <a:srgbClr val="2C7C9F">
                  <a:lumMod val="60000"/>
                  <a:lumOff val="40000"/>
                </a:srgbClr>
              </a:buClr>
              <a:buSzPct val="110000"/>
              <a:buFont typeface="Wingdings 2" pitchFamily="18" charset="2"/>
              <a:buChar char=""/>
            </a:pPr>
            <a:r>
              <a:rPr lang="en-US" sz="3400" dirty="0" smtClean="0">
                <a:solidFill>
                  <a:srgbClr val="000000"/>
                </a:solidFill>
              </a:rPr>
              <a:t>Lightweight monitoring module at SDN switches that decrease amount of processing at controller and control bandwidth to achieve more scalability.</a:t>
            </a:r>
          </a:p>
          <a:p>
            <a:pPr marL="349250" indent="-349250" algn="just" defTabSz="914400">
              <a:lnSpc>
                <a:spcPct val="110000"/>
              </a:lnSpc>
              <a:spcBef>
                <a:spcPts val="2000"/>
              </a:spcBef>
              <a:buClr>
                <a:srgbClr val="2C7C9F">
                  <a:lumMod val="60000"/>
                  <a:lumOff val="40000"/>
                </a:srgbClr>
              </a:buClr>
              <a:buSzPct val="110000"/>
              <a:buFont typeface="Wingdings 2" pitchFamily="18" charset="2"/>
              <a:buChar char=""/>
            </a:pPr>
            <a:r>
              <a:rPr lang="en-US" sz="3400" dirty="0">
                <a:solidFill>
                  <a:srgbClr val="000000"/>
                </a:solidFill>
              </a:rPr>
              <a:t>S</a:t>
            </a:r>
            <a:r>
              <a:rPr lang="en-US" sz="3400" dirty="0" smtClean="0">
                <a:solidFill>
                  <a:srgbClr val="000000"/>
                </a:solidFill>
              </a:rPr>
              <a:t>ampling mechanism at SDN switch allow it to handle large number of flows in anomaly detection.  </a:t>
            </a:r>
          </a:p>
          <a:p>
            <a:pPr marL="349250" indent="-349250" algn="just" defTabSz="914400">
              <a:lnSpc>
                <a:spcPct val="110000"/>
              </a:lnSpc>
              <a:spcBef>
                <a:spcPts val="2000"/>
              </a:spcBef>
              <a:buClr>
                <a:srgbClr val="2C7C9F">
                  <a:lumMod val="60000"/>
                  <a:lumOff val="40000"/>
                </a:srgbClr>
              </a:buClr>
              <a:buSzPct val="110000"/>
              <a:buFont typeface="Wingdings 2" pitchFamily="18" charset="2"/>
              <a:buChar char=""/>
            </a:pPr>
            <a:r>
              <a:rPr lang="en-US" sz="3400" dirty="0" smtClean="0">
                <a:solidFill>
                  <a:srgbClr val="000000"/>
                </a:solidFill>
              </a:rPr>
              <a:t>Conceptual architecture for anomaly detection and mitigation.</a:t>
            </a:r>
            <a:endParaRPr lang="en-US" sz="3400" dirty="0">
              <a:solidFill>
                <a:srgbClr val="000000"/>
              </a:solidFill>
            </a:endParaRPr>
          </a:p>
        </p:txBody>
      </p:sp>
      <p:sp>
        <p:nvSpPr>
          <p:cNvPr id="32" name="Text Placeholder 345"/>
          <p:cNvSpPr txBox="1">
            <a:spLocks/>
          </p:cNvSpPr>
          <p:nvPr/>
        </p:nvSpPr>
        <p:spPr>
          <a:xfrm>
            <a:off x="22300031" y="7904739"/>
            <a:ext cx="6928433" cy="7376072"/>
          </a:xfrm>
          <a:prstGeom prst="rect">
            <a:avLst/>
          </a:prstGeom>
        </p:spPr>
        <p:txBody>
          <a:bodyPr wrap="square" lIns="223877" tIns="223877" rIns="223877" bIns="223877">
            <a:spAutoFit/>
          </a:bodyPr>
          <a:lstStyle>
            <a:lvl1pPr marL="0" indent="0" algn="l" defTabSz="4298410" rtl="0" eaLnBrk="1" latinLnBrk="0" hangingPunct="1">
              <a:spcBef>
                <a:spcPct val="20000"/>
              </a:spcBef>
              <a:buFont typeface="Arial" pitchFamily="34" charset="0"/>
              <a:buNone/>
              <a:defRPr sz="2800" kern="1200">
                <a:solidFill>
                  <a:schemeClr val="accent5">
                    <a:lumMod val="50000"/>
                  </a:schemeClr>
                </a:solidFill>
                <a:latin typeface="Trebuchet MS" pitchFamily="34" charset="0"/>
                <a:ea typeface="+mn-ea"/>
                <a:cs typeface="+mn-cs"/>
              </a:defRPr>
            </a:lvl1pPr>
            <a:lvl2pPr marL="1455191" indent="-559688"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14879" indent="-559688"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30537" indent="-615658"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078288" indent="-447751"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1820625"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6pPr>
            <a:lvl7pPr marL="1396982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7pPr>
            <a:lvl8pPr marL="16119034"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8pPr>
            <a:lvl9pPr marL="1826823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9pPr>
          </a:lstStyle>
          <a:p>
            <a:pPr marL="349250" indent="-349250" algn="just" defTabSz="914400">
              <a:lnSpc>
                <a:spcPct val="110000"/>
              </a:lnSpc>
              <a:spcBef>
                <a:spcPts val="2000"/>
              </a:spcBef>
              <a:buClr>
                <a:srgbClr val="2C7C9F">
                  <a:lumMod val="60000"/>
                  <a:lumOff val="40000"/>
                </a:srgbClr>
              </a:buClr>
              <a:buSzPct val="110000"/>
              <a:buFont typeface="Wingdings 2" pitchFamily="18" charset="2"/>
              <a:buChar char=""/>
            </a:pPr>
            <a:r>
              <a:rPr lang="en-US" dirty="0" smtClean="0">
                <a:solidFill>
                  <a:srgbClr val="000000"/>
                </a:solidFill>
              </a:rPr>
              <a:t>Traffic flow monitoring at SDN switch (extended) via monitoring table/app.</a:t>
            </a:r>
          </a:p>
          <a:p>
            <a:pPr marL="349250" indent="-349250" algn="just" defTabSz="914400">
              <a:lnSpc>
                <a:spcPct val="110000"/>
              </a:lnSpc>
              <a:spcBef>
                <a:spcPts val="2000"/>
              </a:spcBef>
              <a:buClr>
                <a:srgbClr val="2C7C9F">
                  <a:lumMod val="60000"/>
                  <a:lumOff val="40000"/>
                </a:srgbClr>
              </a:buClr>
              <a:buSzPct val="110000"/>
              <a:buFont typeface="Wingdings 2" pitchFamily="18" charset="2"/>
              <a:buChar char=""/>
            </a:pPr>
            <a:r>
              <a:rPr lang="en-US" dirty="0" smtClean="0">
                <a:solidFill>
                  <a:srgbClr val="000000"/>
                </a:solidFill>
              </a:rPr>
              <a:t>SDN switch </a:t>
            </a:r>
            <a:r>
              <a:rPr lang="en-US" dirty="0">
                <a:solidFill>
                  <a:srgbClr val="000000"/>
                </a:solidFill>
              </a:rPr>
              <a:t>send latest updates </a:t>
            </a:r>
            <a:r>
              <a:rPr lang="en-US" dirty="0" smtClean="0">
                <a:solidFill>
                  <a:srgbClr val="000000"/>
                </a:solidFill>
              </a:rPr>
              <a:t>of monitoring entries to detector (through controller platform) in pre-defined frequency.</a:t>
            </a:r>
          </a:p>
          <a:p>
            <a:pPr marL="349250" indent="-349250" algn="just" defTabSz="914400">
              <a:lnSpc>
                <a:spcPct val="110000"/>
              </a:lnSpc>
              <a:spcBef>
                <a:spcPts val="2000"/>
              </a:spcBef>
              <a:buClr>
                <a:srgbClr val="2C7C9F">
                  <a:lumMod val="60000"/>
                  <a:lumOff val="40000"/>
                </a:srgbClr>
              </a:buClr>
              <a:buSzPct val="110000"/>
              <a:buFont typeface="Wingdings 2" pitchFamily="18" charset="2"/>
              <a:buChar char=""/>
            </a:pPr>
            <a:r>
              <a:rPr lang="en-US" dirty="0" smtClean="0">
                <a:solidFill>
                  <a:srgbClr val="000000"/>
                </a:solidFill>
              </a:rPr>
              <a:t>Anomaly detection algorithm (e.g. [3]) executed in </a:t>
            </a:r>
            <a:r>
              <a:rPr lang="en-US" dirty="0">
                <a:solidFill>
                  <a:srgbClr val="000000"/>
                </a:solidFill>
              </a:rPr>
              <a:t>A</a:t>
            </a:r>
            <a:r>
              <a:rPr lang="en-US" dirty="0" smtClean="0">
                <a:solidFill>
                  <a:srgbClr val="000000"/>
                </a:solidFill>
              </a:rPr>
              <a:t>nomaly detector to find out anomalous flows.</a:t>
            </a:r>
          </a:p>
          <a:p>
            <a:pPr marL="349250" indent="-349250" algn="just" defTabSz="914400">
              <a:lnSpc>
                <a:spcPct val="110000"/>
              </a:lnSpc>
              <a:spcBef>
                <a:spcPts val="2000"/>
              </a:spcBef>
              <a:buClr>
                <a:srgbClr val="2C7C9F">
                  <a:lumMod val="60000"/>
                  <a:lumOff val="40000"/>
                </a:srgbClr>
              </a:buClr>
              <a:buSzPct val="110000"/>
              <a:buFont typeface="Wingdings 2" pitchFamily="18" charset="2"/>
              <a:buChar char=""/>
            </a:pPr>
            <a:r>
              <a:rPr lang="en-US" dirty="0" smtClean="0">
                <a:solidFill>
                  <a:srgbClr val="000000"/>
                </a:solidFill>
              </a:rPr>
              <a:t>SDN controller platform sends attack mitigation instruction (drop flows) based on anomalous flows information from detector.</a:t>
            </a:r>
          </a:p>
        </p:txBody>
      </p:sp>
      <p:sp>
        <p:nvSpPr>
          <p:cNvPr id="39" name="Text Placeholder 345"/>
          <p:cNvSpPr txBox="1">
            <a:spLocks/>
          </p:cNvSpPr>
          <p:nvPr/>
        </p:nvSpPr>
        <p:spPr>
          <a:xfrm>
            <a:off x="15500253" y="27855300"/>
            <a:ext cx="8025988" cy="8768250"/>
          </a:xfrm>
          <a:prstGeom prst="rect">
            <a:avLst/>
          </a:prstGeom>
        </p:spPr>
        <p:txBody>
          <a:bodyPr wrap="square" lIns="223877" tIns="223877" rIns="223877" bIns="223877">
            <a:spAutoFit/>
          </a:bodyPr>
          <a:lstStyle>
            <a:lvl1pPr marL="0" indent="0" algn="l" defTabSz="4298410" rtl="0" eaLnBrk="1" latinLnBrk="0" hangingPunct="1">
              <a:spcBef>
                <a:spcPct val="20000"/>
              </a:spcBef>
              <a:buFont typeface="Arial" pitchFamily="34" charset="0"/>
              <a:buNone/>
              <a:defRPr sz="2800" kern="1200">
                <a:solidFill>
                  <a:schemeClr val="accent5">
                    <a:lumMod val="50000"/>
                  </a:schemeClr>
                </a:solidFill>
                <a:latin typeface="Trebuchet MS" pitchFamily="34" charset="0"/>
                <a:ea typeface="+mn-ea"/>
                <a:cs typeface="+mn-cs"/>
              </a:defRPr>
            </a:lvl1pPr>
            <a:lvl2pPr marL="1455191" indent="-559688"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14879" indent="-559688"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30537" indent="-615658"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078288" indent="-447751"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1820625"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6pPr>
            <a:lvl7pPr marL="1396982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7pPr>
            <a:lvl8pPr marL="16119034"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8pPr>
            <a:lvl9pPr marL="1826823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9pPr>
          </a:lstStyle>
          <a:p>
            <a:pPr marL="349250" indent="-349250" algn="just" defTabSz="914400">
              <a:lnSpc>
                <a:spcPct val="110000"/>
              </a:lnSpc>
              <a:spcBef>
                <a:spcPts val="2000"/>
              </a:spcBef>
              <a:buClr>
                <a:srgbClr val="2C7C9F">
                  <a:lumMod val="60000"/>
                  <a:lumOff val="40000"/>
                </a:srgbClr>
              </a:buClr>
              <a:buSzPct val="110000"/>
              <a:buFont typeface="Wingdings 2" pitchFamily="18" charset="2"/>
              <a:buChar char=""/>
            </a:pPr>
            <a:r>
              <a:rPr lang="en-US" sz="3200" dirty="0" smtClean="0">
                <a:solidFill>
                  <a:srgbClr val="000000"/>
                </a:solidFill>
              </a:rPr>
              <a:t>Incoming packet processed at </a:t>
            </a:r>
            <a:r>
              <a:rPr lang="en-US" sz="3200" dirty="0">
                <a:solidFill>
                  <a:srgbClr val="000000"/>
                </a:solidFill>
              </a:rPr>
              <a:t>f</a:t>
            </a:r>
            <a:r>
              <a:rPr lang="en-US" sz="3200" dirty="0" smtClean="0">
                <a:solidFill>
                  <a:srgbClr val="000000"/>
                </a:solidFill>
              </a:rPr>
              <a:t>low tables, group table, meter table as usual.</a:t>
            </a:r>
          </a:p>
          <a:p>
            <a:pPr marL="349250" indent="-349250" algn="just" defTabSz="914400">
              <a:lnSpc>
                <a:spcPct val="110000"/>
              </a:lnSpc>
              <a:spcBef>
                <a:spcPts val="2000"/>
              </a:spcBef>
              <a:buClr>
                <a:srgbClr val="2C7C9F">
                  <a:lumMod val="60000"/>
                  <a:lumOff val="40000"/>
                </a:srgbClr>
              </a:buClr>
              <a:buSzPct val="110000"/>
              <a:buFont typeface="Wingdings 2" pitchFamily="18" charset="2"/>
              <a:buChar char=""/>
            </a:pPr>
            <a:r>
              <a:rPr lang="en-US" sz="3200" dirty="0" smtClean="0">
                <a:solidFill>
                  <a:srgbClr val="000000"/>
                </a:solidFill>
              </a:rPr>
              <a:t>A copy of packet features passed through Switch extension module.</a:t>
            </a:r>
          </a:p>
          <a:p>
            <a:pPr marL="349250" indent="-349250" algn="just" defTabSz="914400">
              <a:lnSpc>
                <a:spcPct val="110000"/>
              </a:lnSpc>
              <a:spcBef>
                <a:spcPts val="2000"/>
              </a:spcBef>
              <a:buClr>
                <a:srgbClr val="2C7C9F">
                  <a:lumMod val="60000"/>
                  <a:lumOff val="40000"/>
                </a:srgbClr>
              </a:buClr>
              <a:buSzPct val="110000"/>
              <a:buFont typeface="Wingdings 2" pitchFamily="18" charset="2"/>
              <a:buChar char=""/>
            </a:pPr>
            <a:r>
              <a:rPr lang="en-US" sz="3200" dirty="0" smtClean="0">
                <a:solidFill>
                  <a:srgbClr val="000000"/>
                </a:solidFill>
              </a:rPr>
              <a:t>Packet features for anomaly detection: {</a:t>
            </a:r>
            <a:r>
              <a:rPr lang="en-US" sz="3200" dirty="0" err="1" smtClean="0">
                <a:solidFill>
                  <a:srgbClr val="000000"/>
                </a:solidFill>
              </a:rPr>
              <a:t>src</a:t>
            </a:r>
            <a:r>
              <a:rPr lang="en-US" sz="3200" dirty="0" smtClean="0">
                <a:solidFill>
                  <a:srgbClr val="000000"/>
                </a:solidFill>
              </a:rPr>
              <a:t> </a:t>
            </a:r>
            <a:r>
              <a:rPr lang="en-US" sz="3200" dirty="0" err="1" smtClean="0">
                <a:solidFill>
                  <a:srgbClr val="000000"/>
                </a:solidFill>
              </a:rPr>
              <a:t>addr</a:t>
            </a:r>
            <a:r>
              <a:rPr lang="en-US" sz="3200" dirty="0" smtClean="0">
                <a:solidFill>
                  <a:srgbClr val="000000"/>
                </a:solidFill>
              </a:rPr>
              <a:t>, </a:t>
            </a:r>
            <a:r>
              <a:rPr lang="en-US" sz="3200" dirty="0" err="1" smtClean="0">
                <a:solidFill>
                  <a:srgbClr val="000000"/>
                </a:solidFill>
              </a:rPr>
              <a:t>src</a:t>
            </a:r>
            <a:r>
              <a:rPr lang="en-US" sz="3200" dirty="0">
                <a:solidFill>
                  <a:srgbClr val="000000"/>
                </a:solidFill>
              </a:rPr>
              <a:t> </a:t>
            </a:r>
            <a:r>
              <a:rPr lang="en-US" sz="3200" dirty="0" smtClean="0">
                <a:solidFill>
                  <a:srgbClr val="000000"/>
                </a:solidFill>
              </a:rPr>
              <a:t>port, </a:t>
            </a:r>
            <a:r>
              <a:rPr lang="en-US" sz="3200" dirty="0" err="1" smtClean="0">
                <a:solidFill>
                  <a:srgbClr val="000000"/>
                </a:solidFill>
              </a:rPr>
              <a:t>dst</a:t>
            </a:r>
            <a:r>
              <a:rPr lang="en-US" sz="3200" dirty="0" smtClean="0">
                <a:solidFill>
                  <a:srgbClr val="000000"/>
                </a:solidFill>
              </a:rPr>
              <a:t> </a:t>
            </a:r>
            <a:r>
              <a:rPr lang="en-US" sz="3200" dirty="0" err="1" smtClean="0">
                <a:solidFill>
                  <a:srgbClr val="000000"/>
                </a:solidFill>
              </a:rPr>
              <a:t>addr</a:t>
            </a:r>
            <a:r>
              <a:rPr lang="en-US" sz="3200" dirty="0" smtClean="0">
                <a:solidFill>
                  <a:srgbClr val="000000"/>
                </a:solidFill>
              </a:rPr>
              <a:t>, </a:t>
            </a:r>
            <a:r>
              <a:rPr lang="en-US" sz="3200" dirty="0" err="1" smtClean="0">
                <a:solidFill>
                  <a:srgbClr val="000000"/>
                </a:solidFill>
              </a:rPr>
              <a:t>dst</a:t>
            </a:r>
            <a:r>
              <a:rPr lang="en-US" sz="3200" dirty="0" smtClean="0">
                <a:solidFill>
                  <a:srgbClr val="000000"/>
                </a:solidFill>
              </a:rPr>
              <a:t> port, proto,...}.</a:t>
            </a:r>
          </a:p>
          <a:p>
            <a:pPr marL="349250" indent="-349250" algn="just" defTabSz="914400">
              <a:lnSpc>
                <a:spcPct val="110000"/>
              </a:lnSpc>
              <a:spcBef>
                <a:spcPts val="2000"/>
              </a:spcBef>
              <a:buClr>
                <a:srgbClr val="2C7C9F">
                  <a:lumMod val="60000"/>
                  <a:lumOff val="40000"/>
                </a:srgbClr>
              </a:buClr>
              <a:buSzPct val="110000"/>
              <a:buFont typeface="Wingdings 2" pitchFamily="18" charset="2"/>
              <a:buChar char=""/>
            </a:pPr>
            <a:r>
              <a:rPr lang="en-US" sz="3200" dirty="0" smtClean="0">
                <a:solidFill>
                  <a:srgbClr val="000000"/>
                </a:solidFill>
              </a:rPr>
              <a:t>Monitoring table: monitor/update flow statistics.</a:t>
            </a:r>
          </a:p>
          <a:p>
            <a:pPr marL="349250" indent="-349250" algn="just" defTabSz="914400">
              <a:lnSpc>
                <a:spcPct val="110000"/>
              </a:lnSpc>
              <a:spcBef>
                <a:spcPts val="2000"/>
              </a:spcBef>
              <a:buClr>
                <a:srgbClr val="2C7C9F">
                  <a:lumMod val="60000"/>
                  <a:lumOff val="40000"/>
                </a:srgbClr>
              </a:buClr>
              <a:buSzPct val="110000"/>
              <a:buFont typeface="Wingdings 2" pitchFamily="18" charset="2"/>
              <a:buChar char=""/>
            </a:pPr>
            <a:r>
              <a:rPr lang="en-US" sz="3200" dirty="0" smtClean="0">
                <a:solidFill>
                  <a:srgbClr val="000000"/>
                </a:solidFill>
              </a:rPr>
              <a:t>Bloom filter: mark non-monitoring flows.</a:t>
            </a:r>
          </a:p>
          <a:p>
            <a:pPr marL="349250" indent="-349250" algn="just" defTabSz="914400">
              <a:lnSpc>
                <a:spcPct val="110000"/>
              </a:lnSpc>
              <a:spcBef>
                <a:spcPts val="2000"/>
              </a:spcBef>
              <a:buClr>
                <a:srgbClr val="2C7C9F">
                  <a:lumMod val="60000"/>
                  <a:lumOff val="40000"/>
                </a:srgbClr>
              </a:buClr>
              <a:buSzPct val="110000"/>
              <a:buFont typeface="Wingdings 2" pitchFamily="18" charset="2"/>
              <a:buChar char=""/>
            </a:pPr>
            <a:r>
              <a:rPr lang="en-US" sz="3200" dirty="0" smtClean="0">
                <a:solidFill>
                  <a:srgbClr val="000000"/>
                </a:solidFill>
              </a:rPr>
              <a:t>Sampling and monitoring workflow:</a:t>
            </a:r>
          </a:p>
        </p:txBody>
      </p:sp>
      <p:pic>
        <p:nvPicPr>
          <p:cNvPr id="14" name="Picture 13"/>
          <p:cNvPicPr>
            <a:picLocks noChangeAspect="1"/>
          </p:cNvPicPr>
          <p:nvPr/>
        </p:nvPicPr>
        <p:blipFill>
          <a:blip r:embed="rId3"/>
          <a:stretch>
            <a:fillRect/>
          </a:stretch>
        </p:blipFill>
        <p:spPr>
          <a:xfrm>
            <a:off x="23720500" y="28533865"/>
            <a:ext cx="5507964" cy="7323265"/>
          </a:xfrm>
          <a:prstGeom prst="rect">
            <a:avLst/>
          </a:prstGeom>
        </p:spPr>
      </p:pic>
      <p:sp>
        <p:nvSpPr>
          <p:cNvPr id="41" name="Text Placeholder 345"/>
          <p:cNvSpPr txBox="1">
            <a:spLocks/>
          </p:cNvSpPr>
          <p:nvPr/>
        </p:nvSpPr>
        <p:spPr>
          <a:xfrm>
            <a:off x="15500253" y="37963701"/>
            <a:ext cx="14300387" cy="3258536"/>
          </a:xfrm>
          <a:prstGeom prst="rect">
            <a:avLst/>
          </a:prstGeom>
        </p:spPr>
        <p:txBody>
          <a:bodyPr wrap="square" lIns="223877" tIns="223877" rIns="223877" bIns="223877">
            <a:spAutoFit/>
          </a:bodyPr>
          <a:lstStyle>
            <a:lvl1pPr marL="0" indent="0" algn="l" defTabSz="4298410" rtl="0" eaLnBrk="1" latinLnBrk="0" hangingPunct="1">
              <a:spcBef>
                <a:spcPct val="20000"/>
              </a:spcBef>
              <a:buFont typeface="Arial" pitchFamily="34" charset="0"/>
              <a:buNone/>
              <a:defRPr sz="2800" kern="1200">
                <a:solidFill>
                  <a:schemeClr val="accent5">
                    <a:lumMod val="50000"/>
                  </a:schemeClr>
                </a:solidFill>
                <a:latin typeface="Trebuchet MS" pitchFamily="34" charset="0"/>
                <a:ea typeface="+mn-ea"/>
                <a:cs typeface="+mn-cs"/>
              </a:defRPr>
            </a:lvl1pPr>
            <a:lvl2pPr marL="1455191" indent="-559688"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14879" indent="-559688"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30537" indent="-615658"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078288" indent="-447751"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1820625"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6pPr>
            <a:lvl7pPr marL="1396982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7pPr>
            <a:lvl8pPr marL="16119034"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8pPr>
            <a:lvl9pPr marL="1826823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9pPr>
          </a:lstStyle>
          <a:p>
            <a:pPr marL="349250" indent="-349250" algn="just" defTabSz="914400">
              <a:lnSpc>
                <a:spcPct val="110000"/>
              </a:lnSpc>
              <a:spcBef>
                <a:spcPts val="2000"/>
              </a:spcBef>
              <a:buClr>
                <a:srgbClr val="2C7C9F">
                  <a:lumMod val="60000"/>
                  <a:lumOff val="40000"/>
                </a:srgbClr>
              </a:buClr>
              <a:buSzPct val="110000"/>
              <a:buFont typeface="Wingdings 2" pitchFamily="18" charset="2"/>
              <a:buChar char=""/>
            </a:pPr>
            <a:r>
              <a:rPr lang="en-US" sz="3400" dirty="0" smtClean="0">
                <a:solidFill>
                  <a:srgbClr val="000000"/>
                </a:solidFill>
              </a:rPr>
              <a:t>SDN switch extension implemented on </a:t>
            </a:r>
            <a:r>
              <a:rPr lang="en-US" sz="3400" dirty="0" err="1" smtClean="0">
                <a:solidFill>
                  <a:srgbClr val="000000"/>
                </a:solidFill>
              </a:rPr>
              <a:t>Lagopus</a:t>
            </a:r>
            <a:r>
              <a:rPr lang="en-US" sz="3400" dirty="0" smtClean="0">
                <a:solidFill>
                  <a:srgbClr val="000000"/>
                </a:solidFill>
              </a:rPr>
              <a:t> switch. </a:t>
            </a:r>
          </a:p>
          <a:p>
            <a:pPr marL="349250" indent="-349250" algn="just" defTabSz="914400">
              <a:lnSpc>
                <a:spcPct val="110000"/>
              </a:lnSpc>
              <a:spcBef>
                <a:spcPts val="2000"/>
              </a:spcBef>
              <a:buClr>
                <a:srgbClr val="2C7C9F">
                  <a:lumMod val="60000"/>
                  <a:lumOff val="40000"/>
                </a:srgbClr>
              </a:buClr>
              <a:buSzPct val="110000"/>
              <a:buFont typeface="Wingdings 2" pitchFamily="18" charset="2"/>
              <a:buChar char=""/>
            </a:pPr>
            <a:r>
              <a:rPr lang="en-US" sz="3400" dirty="0">
                <a:solidFill>
                  <a:srgbClr val="000000"/>
                </a:solidFill>
              </a:rPr>
              <a:t>E</a:t>
            </a:r>
            <a:r>
              <a:rPr lang="en-US" sz="3400" dirty="0" smtClean="0">
                <a:solidFill>
                  <a:srgbClr val="000000"/>
                </a:solidFill>
              </a:rPr>
              <a:t>xperimental deployment: extended switch and </a:t>
            </a:r>
            <a:r>
              <a:rPr lang="en-US" sz="3400" dirty="0" err="1" smtClean="0">
                <a:solidFill>
                  <a:srgbClr val="000000"/>
                </a:solidFill>
              </a:rPr>
              <a:t>Ryu</a:t>
            </a:r>
            <a:r>
              <a:rPr lang="en-US" sz="3400" dirty="0" smtClean="0">
                <a:solidFill>
                  <a:srgbClr val="000000"/>
                </a:solidFill>
              </a:rPr>
              <a:t> controller.</a:t>
            </a:r>
          </a:p>
          <a:p>
            <a:pPr marL="349250" indent="-349250" algn="just" defTabSz="914400">
              <a:lnSpc>
                <a:spcPct val="110000"/>
              </a:lnSpc>
              <a:spcBef>
                <a:spcPts val="2000"/>
              </a:spcBef>
              <a:buClr>
                <a:srgbClr val="2C7C9F">
                  <a:lumMod val="60000"/>
                  <a:lumOff val="40000"/>
                </a:srgbClr>
              </a:buClr>
              <a:buSzPct val="110000"/>
              <a:buFont typeface="Wingdings 2" pitchFamily="18" charset="2"/>
              <a:buChar char=""/>
            </a:pPr>
            <a:r>
              <a:rPr lang="en-US" sz="3400" dirty="0" smtClean="0">
                <a:solidFill>
                  <a:srgbClr val="000000"/>
                </a:solidFill>
              </a:rPr>
              <a:t>Evaluation of extended switch performance and detection system considered as future work.</a:t>
            </a:r>
          </a:p>
        </p:txBody>
      </p:sp>
      <p:pic>
        <p:nvPicPr>
          <p:cNvPr id="2" name="Picture 1"/>
          <p:cNvPicPr>
            <a:picLocks noChangeAspect="1"/>
          </p:cNvPicPr>
          <p:nvPr/>
        </p:nvPicPr>
        <p:blipFill>
          <a:blip r:embed="rId4"/>
          <a:stretch>
            <a:fillRect/>
          </a:stretch>
        </p:blipFill>
        <p:spPr>
          <a:xfrm>
            <a:off x="15671006" y="16720524"/>
            <a:ext cx="13557458" cy="10785711"/>
          </a:xfrm>
          <a:prstGeom prst="rect">
            <a:avLst/>
          </a:prstGeom>
        </p:spPr>
      </p:pic>
      <p:pic>
        <p:nvPicPr>
          <p:cNvPr id="3" name="Picture 2"/>
          <p:cNvPicPr>
            <a:picLocks noChangeAspect="1"/>
          </p:cNvPicPr>
          <p:nvPr/>
        </p:nvPicPr>
        <p:blipFill>
          <a:blip r:embed="rId5"/>
          <a:stretch>
            <a:fillRect/>
          </a:stretch>
        </p:blipFill>
        <p:spPr>
          <a:xfrm>
            <a:off x="16010791" y="8143825"/>
            <a:ext cx="6289240" cy="6738471"/>
          </a:xfrm>
          <a:prstGeom prst="rect">
            <a:avLst/>
          </a:prstGeom>
        </p:spPr>
      </p:pic>
      <p:sp>
        <p:nvSpPr>
          <p:cNvPr id="5" name="TextBox 4"/>
          <p:cNvSpPr txBox="1"/>
          <p:nvPr/>
        </p:nvSpPr>
        <p:spPr>
          <a:xfrm>
            <a:off x="617967" y="41642344"/>
            <a:ext cx="14291356" cy="1015663"/>
          </a:xfrm>
          <a:prstGeom prst="rect">
            <a:avLst/>
          </a:prstGeom>
          <a:noFill/>
        </p:spPr>
        <p:txBody>
          <a:bodyPr wrap="square" rtlCol="0">
            <a:spAutoFit/>
          </a:bodyPr>
          <a:lstStyle/>
          <a:p>
            <a:pPr algn="ctr"/>
            <a:r>
              <a:rPr lang="en-US" sz="3000" dirty="0" smtClean="0">
                <a:solidFill>
                  <a:srgbClr val="FFFFFF"/>
                </a:solidFill>
              </a:rPr>
              <a:t>Thien Xuan PHAN       -      Email</a:t>
            </a:r>
            <a:r>
              <a:rPr lang="en-US" sz="3000" dirty="0">
                <a:solidFill>
                  <a:srgbClr val="FFFFFF"/>
                </a:solidFill>
              </a:rPr>
              <a:t>: </a:t>
            </a:r>
            <a:r>
              <a:rPr lang="en-US" sz="3000" dirty="0" err="1">
                <a:solidFill>
                  <a:srgbClr val="FFFFFF"/>
                </a:solidFill>
              </a:rPr>
              <a:t>thien@nii.ac.jp</a:t>
            </a:r>
            <a:endParaRPr lang="en-US" sz="3000" dirty="0" smtClean="0">
              <a:solidFill>
                <a:srgbClr val="FFFFFF"/>
              </a:solidFill>
            </a:endParaRPr>
          </a:p>
          <a:p>
            <a:pPr algn="ctr"/>
            <a:r>
              <a:rPr lang="en-US" sz="3000" dirty="0" smtClean="0">
                <a:solidFill>
                  <a:srgbClr val="FFFFFF"/>
                </a:solidFill>
              </a:rPr>
              <a:t>Department of Informatics, 2-1-2 </a:t>
            </a:r>
            <a:r>
              <a:rPr lang="en-US" sz="3000" dirty="0" err="1" smtClean="0">
                <a:solidFill>
                  <a:srgbClr val="FFFFFF"/>
                </a:solidFill>
              </a:rPr>
              <a:t>Hitotsubashi</a:t>
            </a:r>
            <a:r>
              <a:rPr lang="en-US" sz="3000" dirty="0" smtClean="0">
                <a:solidFill>
                  <a:srgbClr val="FFFFFF"/>
                </a:solidFill>
              </a:rPr>
              <a:t> , Chiyoda-</a:t>
            </a:r>
            <a:r>
              <a:rPr lang="en-US" sz="3000" dirty="0" err="1" smtClean="0">
                <a:solidFill>
                  <a:srgbClr val="FFFFFF"/>
                </a:solidFill>
              </a:rPr>
              <a:t>ku</a:t>
            </a:r>
            <a:r>
              <a:rPr lang="en-US" sz="3000" dirty="0" smtClean="0">
                <a:solidFill>
                  <a:srgbClr val="FFFFFF"/>
                </a:solidFill>
              </a:rPr>
              <a:t>, Tokyo, Japan 101-8430 </a:t>
            </a:r>
            <a:endParaRPr lang="en-US" sz="3000" dirty="0">
              <a:solidFill>
                <a:srgbClr val="FFFFFF"/>
              </a:solidFill>
            </a:endParaRPr>
          </a:p>
        </p:txBody>
      </p:sp>
      <p:sp>
        <p:nvSpPr>
          <p:cNvPr id="38" name="TextBox 37"/>
          <p:cNvSpPr txBox="1"/>
          <p:nvPr/>
        </p:nvSpPr>
        <p:spPr>
          <a:xfrm>
            <a:off x="3174206" y="4256881"/>
            <a:ext cx="1193738" cy="646331"/>
          </a:xfrm>
          <a:prstGeom prst="rect">
            <a:avLst/>
          </a:prstGeom>
          <a:noFill/>
        </p:spPr>
        <p:txBody>
          <a:bodyPr wrap="square" rtlCol="0">
            <a:spAutoFit/>
          </a:bodyPr>
          <a:lstStyle/>
          <a:p>
            <a:r>
              <a:rPr lang="en-US" sz="3600" dirty="0" smtClean="0">
                <a:solidFill>
                  <a:srgbClr val="FFFFFF"/>
                </a:solidFill>
              </a:rPr>
              <a:t>1</a:t>
            </a:r>
            <a:endParaRPr lang="en-US" sz="3600" dirty="0">
              <a:solidFill>
                <a:srgbClr val="FFFFFF"/>
              </a:solidFill>
            </a:endParaRPr>
          </a:p>
        </p:txBody>
      </p:sp>
      <p:sp>
        <p:nvSpPr>
          <p:cNvPr id="40" name="TextBox 39"/>
          <p:cNvSpPr txBox="1"/>
          <p:nvPr/>
        </p:nvSpPr>
        <p:spPr>
          <a:xfrm>
            <a:off x="23246835" y="3266281"/>
            <a:ext cx="1193738" cy="646331"/>
          </a:xfrm>
          <a:prstGeom prst="rect">
            <a:avLst/>
          </a:prstGeom>
          <a:noFill/>
        </p:spPr>
        <p:txBody>
          <a:bodyPr wrap="square" rtlCol="0">
            <a:spAutoFit/>
          </a:bodyPr>
          <a:lstStyle/>
          <a:p>
            <a:r>
              <a:rPr lang="en-US" sz="3600" dirty="0">
                <a:solidFill>
                  <a:srgbClr val="FFFFFF"/>
                </a:solidFill>
              </a:rPr>
              <a:t>2</a:t>
            </a:r>
          </a:p>
        </p:txBody>
      </p:sp>
      <p:sp>
        <p:nvSpPr>
          <p:cNvPr id="42" name="TextBox 41"/>
          <p:cNvSpPr txBox="1"/>
          <p:nvPr/>
        </p:nvSpPr>
        <p:spPr>
          <a:xfrm>
            <a:off x="12026137" y="3266281"/>
            <a:ext cx="1193738" cy="646331"/>
          </a:xfrm>
          <a:prstGeom prst="rect">
            <a:avLst/>
          </a:prstGeom>
          <a:noFill/>
        </p:spPr>
        <p:txBody>
          <a:bodyPr wrap="square" rtlCol="0">
            <a:spAutoFit/>
          </a:bodyPr>
          <a:lstStyle/>
          <a:p>
            <a:r>
              <a:rPr lang="en-US" sz="3600" dirty="0" smtClean="0">
                <a:solidFill>
                  <a:srgbClr val="FFFFFF"/>
                </a:solidFill>
              </a:rPr>
              <a:t>1</a:t>
            </a:r>
            <a:endParaRPr lang="en-US" sz="3600" dirty="0">
              <a:solidFill>
                <a:srgbClr val="FFFFFF"/>
              </a:solidFill>
            </a:endParaRPr>
          </a:p>
        </p:txBody>
      </p:sp>
      <p:sp>
        <p:nvSpPr>
          <p:cNvPr id="43" name="TextBox 42"/>
          <p:cNvSpPr txBox="1"/>
          <p:nvPr/>
        </p:nvSpPr>
        <p:spPr>
          <a:xfrm>
            <a:off x="17118806" y="4256881"/>
            <a:ext cx="1193738" cy="646331"/>
          </a:xfrm>
          <a:prstGeom prst="rect">
            <a:avLst/>
          </a:prstGeom>
          <a:noFill/>
        </p:spPr>
        <p:txBody>
          <a:bodyPr wrap="square" rtlCol="0">
            <a:spAutoFit/>
          </a:bodyPr>
          <a:lstStyle/>
          <a:p>
            <a:r>
              <a:rPr lang="en-US" sz="3600" dirty="0">
                <a:solidFill>
                  <a:srgbClr val="FFFFFF"/>
                </a:solidFill>
              </a:rPr>
              <a:t>2</a:t>
            </a:r>
          </a:p>
        </p:txBody>
      </p:sp>
      <p:sp>
        <p:nvSpPr>
          <p:cNvPr id="44" name="Text Placeholder 345"/>
          <p:cNvSpPr txBox="1">
            <a:spLocks/>
          </p:cNvSpPr>
          <p:nvPr/>
        </p:nvSpPr>
        <p:spPr>
          <a:xfrm>
            <a:off x="636213" y="37888103"/>
            <a:ext cx="14300387" cy="3801761"/>
          </a:xfrm>
          <a:prstGeom prst="rect">
            <a:avLst/>
          </a:prstGeom>
        </p:spPr>
        <p:txBody>
          <a:bodyPr wrap="square" lIns="223877" tIns="223877" rIns="223877" bIns="223877">
            <a:spAutoFit/>
          </a:bodyPr>
          <a:lstStyle>
            <a:lvl1pPr marL="0" indent="0" algn="l" defTabSz="4298410" rtl="0" eaLnBrk="1" latinLnBrk="0" hangingPunct="1">
              <a:spcBef>
                <a:spcPct val="20000"/>
              </a:spcBef>
              <a:buFont typeface="Arial" pitchFamily="34" charset="0"/>
              <a:buNone/>
              <a:defRPr sz="2800" kern="1200">
                <a:solidFill>
                  <a:schemeClr val="accent5">
                    <a:lumMod val="50000"/>
                  </a:schemeClr>
                </a:solidFill>
                <a:latin typeface="Trebuchet MS" pitchFamily="34" charset="0"/>
                <a:ea typeface="+mn-ea"/>
                <a:cs typeface="+mn-cs"/>
              </a:defRPr>
            </a:lvl1pPr>
            <a:lvl2pPr marL="1455191" indent="-559688"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14879" indent="-559688"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30537" indent="-615658"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078288" indent="-447751"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1820625"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6pPr>
            <a:lvl7pPr marL="1396982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7pPr>
            <a:lvl8pPr marL="16119034"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8pPr>
            <a:lvl9pPr marL="1826823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9pPr>
          </a:lstStyle>
          <a:p>
            <a:pPr algn="just" defTabSz="914400">
              <a:lnSpc>
                <a:spcPct val="110000"/>
              </a:lnSpc>
              <a:spcBef>
                <a:spcPts val="2000"/>
              </a:spcBef>
              <a:buClr>
                <a:srgbClr val="2C7C9F">
                  <a:lumMod val="60000"/>
                  <a:lumOff val="40000"/>
                </a:srgbClr>
              </a:buClr>
              <a:buSzPct val="110000"/>
            </a:pPr>
            <a:r>
              <a:rPr lang="en-US" dirty="0" smtClean="0">
                <a:solidFill>
                  <a:srgbClr val="000000"/>
                </a:solidFill>
              </a:rPr>
              <a:t>[1] Open Networking Foundation, “Software-defined </a:t>
            </a:r>
            <a:r>
              <a:rPr lang="en-US" dirty="0">
                <a:solidFill>
                  <a:srgbClr val="000000"/>
                </a:solidFill>
              </a:rPr>
              <a:t>n</a:t>
            </a:r>
            <a:r>
              <a:rPr lang="en-US" dirty="0" smtClean="0">
                <a:solidFill>
                  <a:srgbClr val="000000"/>
                </a:solidFill>
              </a:rPr>
              <a:t>etworking: The new norm for networks”, ONF white paper, 2012.</a:t>
            </a:r>
          </a:p>
          <a:p>
            <a:pPr algn="just" defTabSz="914400">
              <a:lnSpc>
                <a:spcPct val="110000"/>
              </a:lnSpc>
              <a:spcBef>
                <a:spcPts val="2000"/>
              </a:spcBef>
              <a:buClr>
                <a:srgbClr val="2C7C9F">
                  <a:lumMod val="60000"/>
                  <a:lumOff val="40000"/>
                </a:srgbClr>
              </a:buClr>
              <a:buSzPct val="110000"/>
            </a:pPr>
            <a:r>
              <a:rPr lang="en-US" dirty="0" smtClean="0">
                <a:solidFill>
                  <a:srgbClr val="000000"/>
                </a:solidFill>
              </a:rPr>
              <a:t>[2] Open Networking Foundation, “</a:t>
            </a:r>
            <a:r>
              <a:rPr lang="en-US" dirty="0" err="1" smtClean="0">
                <a:solidFill>
                  <a:srgbClr val="000000"/>
                </a:solidFill>
              </a:rPr>
              <a:t>OpenFlow</a:t>
            </a:r>
            <a:r>
              <a:rPr lang="en-US" dirty="0" smtClean="0">
                <a:solidFill>
                  <a:srgbClr val="000000"/>
                </a:solidFill>
              </a:rPr>
              <a:t> switch specification – version 1.3.4”, 2014.</a:t>
            </a:r>
          </a:p>
          <a:p>
            <a:pPr algn="just" defTabSz="914400">
              <a:lnSpc>
                <a:spcPct val="110000"/>
              </a:lnSpc>
              <a:spcBef>
                <a:spcPts val="2000"/>
              </a:spcBef>
              <a:buClr>
                <a:srgbClr val="2C7C9F">
                  <a:lumMod val="60000"/>
                  <a:lumOff val="40000"/>
                </a:srgbClr>
              </a:buClr>
              <a:buSzPct val="110000"/>
            </a:pPr>
            <a:r>
              <a:rPr lang="en-US" dirty="0" smtClean="0">
                <a:solidFill>
                  <a:srgbClr val="000000"/>
                </a:solidFill>
              </a:rPr>
              <a:t>[3] F. </a:t>
            </a:r>
            <a:r>
              <a:rPr lang="en-US" dirty="0" err="1" smtClean="0">
                <a:solidFill>
                  <a:srgbClr val="000000"/>
                </a:solidFill>
              </a:rPr>
              <a:t>Silveira</a:t>
            </a:r>
            <a:r>
              <a:rPr lang="en-US" dirty="0" smtClean="0">
                <a:solidFill>
                  <a:srgbClr val="000000"/>
                </a:solidFill>
              </a:rPr>
              <a:t>, C. </a:t>
            </a:r>
            <a:r>
              <a:rPr lang="en-US" dirty="0" err="1" smtClean="0">
                <a:solidFill>
                  <a:srgbClr val="000000"/>
                </a:solidFill>
              </a:rPr>
              <a:t>Diot</a:t>
            </a:r>
            <a:r>
              <a:rPr lang="en-US" dirty="0" smtClean="0">
                <a:solidFill>
                  <a:srgbClr val="000000"/>
                </a:solidFill>
              </a:rPr>
              <a:t>, N. Taft, R. </a:t>
            </a:r>
            <a:r>
              <a:rPr lang="en-US" dirty="0" err="1" smtClean="0">
                <a:solidFill>
                  <a:srgbClr val="000000"/>
                </a:solidFill>
              </a:rPr>
              <a:t>Govindan</a:t>
            </a:r>
            <a:r>
              <a:rPr lang="en-US" dirty="0" smtClean="0">
                <a:solidFill>
                  <a:srgbClr val="000000"/>
                </a:solidFill>
              </a:rPr>
              <a:t>, “ASTUTE: Detecting a different class of traffic anomalies”, SIGCOMM 2010.</a:t>
            </a:r>
          </a:p>
        </p:txBody>
      </p:sp>
      <p:sp>
        <p:nvSpPr>
          <p:cNvPr id="45" name="Text Placeholder 342"/>
          <p:cNvSpPr>
            <a:spLocks noGrp="1"/>
          </p:cNvSpPr>
          <p:nvPr>
            <p:ph type="body" sz="quarter" idx="29"/>
          </p:nvPr>
        </p:nvSpPr>
        <p:spPr>
          <a:xfrm>
            <a:off x="632720" y="37105742"/>
            <a:ext cx="14276605" cy="857959"/>
          </a:xfrm>
          <a:solidFill>
            <a:schemeClr val="bg2">
              <a:lumMod val="25000"/>
            </a:schemeClr>
          </a:solidFill>
        </p:spPr>
        <p:txBody>
          <a:bodyPr/>
          <a:lstStyle/>
          <a:p>
            <a:r>
              <a:rPr lang="en-US" sz="4400" u="none" dirty="0" smtClean="0">
                <a:solidFill>
                  <a:srgbClr val="FFFFFF"/>
                </a:solidFill>
              </a:rPr>
              <a:t>REFERENCES</a:t>
            </a:r>
            <a:endParaRPr lang="en-US" sz="4400" u="none" dirty="0">
              <a:solidFill>
                <a:srgbClr val="FFFFFF"/>
              </a:solidFill>
            </a:endParaRPr>
          </a:p>
        </p:txBody>
      </p:sp>
    </p:spTree>
    <p:extLst>
      <p:ext uri="{BB962C8B-B14F-4D97-AF65-F5344CB8AC3E}">
        <p14:creationId xmlns:p14="http://schemas.microsoft.com/office/powerpoint/2010/main" val="3874869272"/>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PosterPresentations.com-100CMx140CM">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lassic - Wide Center">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PosterPresentations.com-100CMx140CM</Template>
  <TotalTime>1728</TotalTime>
  <Words>740</Words>
  <Application>Microsoft Macintosh PowerPoint</Application>
  <PresentationFormat>Custom</PresentationFormat>
  <Paragraphs>49</Paragraphs>
  <Slides>1</Slides>
  <Notes>1</Notes>
  <HiddenSlides>0</HiddenSlides>
  <MMClips>0</MMClips>
  <ScaleCrop>false</ScaleCrop>
  <HeadingPairs>
    <vt:vector size="6" baseType="variant">
      <vt:variant>
        <vt:lpstr>Theme</vt:lpstr>
      </vt:variant>
      <vt:variant>
        <vt:i4>2</vt:i4>
      </vt:variant>
      <vt:variant>
        <vt:lpstr>Embedded OLE Servers</vt:lpstr>
      </vt:variant>
      <vt:variant>
        <vt:i4>1</vt:i4>
      </vt:variant>
      <vt:variant>
        <vt:lpstr>Slide Titles</vt:lpstr>
      </vt:variant>
      <vt:variant>
        <vt:i4>1</vt:i4>
      </vt:variant>
    </vt:vector>
  </HeadingPairs>
  <TitlesOfParts>
    <vt:vector size="4" baseType="lpstr">
      <vt:lpstr>PosterPresentations.com-100CMx140CM</vt:lpstr>
      <vt:lpstr>Classic - Wide Center</vt:lpstr>
      <vt:lpstr>Image</vt:lpstr>
      <vt:lpstr>PowerPoint Presentation</vt:lpstr>
    </vt:vector>
  </TitlesOfParts>
  <Company>Hewlett-Packard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CanterburyMedia</dc:creator>
  <dc:description>This template is the property of PosterPresentations.com. Call us if you need help with this poster template._x000d_
1-866-649-3004           _x000d_
 (c)PosterPresentations.com</dc:description>
  <cp:lastModifiedBy>Thien Phan</cp:lastModifiedBy>
  <cp:revision>649</cp:revision>
  <dcterms:created xsi:type="dcterms:W3CDTF">2012-02-10T00:21:22Z</dcterms:created>
  <dcterms:modified xsi:type="dcterms:W3CDTF">2015-09-12T10:14:24Z</dcterms:modified>
</cp:coreProperties>
</file>