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4701" autoAdjust="0"/>
  </p:normalViewPr>
  <p:slideViewPr>
    <p:cSldViewPr snapToGrid="0" snapToObjects="1" showGuides="1">
      <p:cViewPr>
        <p:scale>
          <a:sx n="33" d="100"/>
          <a:sy n="33" d="100"/>
        </p:scale>
        <p:origin x="-2208" y="2088"/>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6/8/15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04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04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04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04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06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06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06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07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p:txBody>
          <a:bodyPr/>
          <a:lstStyle/>
          <a:p>
            <a:endParaRPr lang="en-US"/>
          </a:p>
        </p:txBody>
      </p:sp>
      <p:sp>
        <p:nvSpPr>
          <p:cNvPr id="335" name="Text Placeholder 334"/>
          <p:cNvSpPr>
            <a:spLocks noGrp="1"/>
          </p:cNvSpPr>
          <p:nvPr>
            <p:ph type="body" sz="quarter" idx="11"/>
          </p:nvPr>
        </p:nvSpPr>
        <p:spPr/>
        <p:txBody>
          <a:bodyPr/>
          <a:lstStyle/>
          <a:p>
            <a:endParaRPr lang="en-US"/>
          </a:p>
        </p:txBody>
      </p:sp>
      <p:sp>
        <p:nvSpPr>
          <p:cNvPr id="338" name="Text Placeholder 337"/>
          <p:cNvSpPr>
            <a:spLocks noGrp="1"/>
          </p:cNvSpPr>
          <p:nvPr>
            <p:ph type="body" sz="quarter" idx="20"/>
          </p:nvPr>
        </p:nvSpPr>
        <p:spPr/>
        <p:txBody>
          <a:bodyPr/>
          <a:lstStyle/>
          <a:p>
            <a:endParaRPr lang="en-US"/>
          </a:p>
        </p:txBody>
      </p:sp>
      <p:sp>
        <p:nvSpPr>
          <p:cNvPr id="339" name="Text Placeholder 338"/>
          <p:cNvSpPr>
            <a:spLocks noGrp="1"/>
          </p:cNvSpPr>
          <p:nvPr>
            <p:ph type="body" sz="quarter" idx="25"/>
          </p:nvPr>
        </p:nvSpPr>
        <p:spPr/>
        <p:txBody>
          <a:bodyPr/>
          <a:lstStyle/>
          <a:p>
            <a:endParaRPr lang="en-US"/>
          </a:p>
        </p:txBody>
      </p:sp>
      <p:sp>
        <p:nvSpPr>
          <p:cNvPr id="340" name="Text Placeholder 339"/>
          <p:cNvSpPr>
            <a:spLocks noGrp="1"/>
          </p:cNvSpPr>
          <p:nvPr>
            <p:ph type="body" sz="quarter" idx="26"/>
          </p:nvPr>
        </p:nvSpPr>
        <p:spPr/>
        <p:txBody>
          <a:bodyPr/>
          <a:lstStyle/>
          <a:p>
            <a:endParaRPr lang="en-US"/>
          </a:p>
        </p:txBody>
      </p:sp>
      <p:sp>
        <p:nvSpPr>
          <p:cNvPr id="341" name="Text Placeholder 340"/>
          <p:cNvSpPr>
            <a:spLocks noGrp="1"/>
          </p:cNvSpPr>
          <p:nvPr>
            <p:ph type="body" sz="quarter" idx="27"/>
          </p:nvPr>
        </p:nvSpPr>
        <p:spPr/>
        <p:txBody>
          <a:bodyPr/>
          <a:lstStyle/>
          <a:p>
            <a:endParaRPr lang="en-US"/>
          </a:p>
        </p:txBody>
      </p:sp>
      <p:sp>
        <p:nvSpPr>
          <p:cNvPr id="342" name="Text Placeholder 341"/>
          <p:cNvSpPr>
            <a:spLocks noGrp="1"/>
          </p:cNvSpPr>
          <p:nvPr>
            <p:ph type="body" sz="quarter" idx="28"/>
          </p:nvPr>
        </p:nvSpPr>
        <p:spPr/>
        <p:txBody>
          <a:bodyPr/>
          <a:lstStyle/>
          <a:p>
            <a:endParaRPr lang="en-US"/>
          </a:p>
        </p:txBody>
      </p:sp>
      <p:sp>
        <p:nvSpPr>
          <p:cNvPr id="343" name="Text Placeholder 342"/>
          <p:cNvSpPr>
            <a:spLocks noGrp="1"/>
          </p:cNvSpPr>
          <p:nvPr>
            <p:ph type="body" sz="quarter" idx="29"/>
          </p:nvPr>
        </p:nvSpPr>
        <p:spPr/>
        <p:txBody>
          <a:bodyPr/>
          <a:lstStyle/>
          <a:p>
            <a:endParaRPr lang="en-US"/>
          </a:p>
        </p:txBody>
      </p:sp>
      <p:sp>
        <p:nvSpPr>
          <p:cNvPr id="344" name="Text Placeholder 343"/>
          <p:cNvSpPr>
            <a:spLocks noGrp="1"/>
          </p:cNvSpPr>
          <p:nvPr>
            <p:ph type="body" sz="quarter" idx="30"/>
          </p:nvPr>
        </p:nvSpPr>
        <p:spPr/>
        <p:txBody>
          <a:bodyPr/>
          <a:lstStyle/>
          <a:p>
            <a:endParaRPr lang="en-US"/>
          </a:p>
        </p:txBody>
      </p:sp>
      <p:sp>
        <p:nvSpPr>
          <p:cNvPr id="346" name="Text Placeholder 345"/>
          <p:cNvSpPr>
            <a:spLocks noGrp="1"/>
          </p:cNvSpPr>
          <p:nvPr>
            <p:ph type="body" sz="quarter" idx="96"/>
          </p:nvPr>
        </p:nvSpPr>
        <p:spPr/>
        <p:txBody>
          <a:bodyPr/>
          <a:lstStyle/>
          <a:p>
            <a:endParaRPr lang="en-US" dirty="0"/>
          </a:p>
        </p:txBody>
      </p:sp>
      <p:sp>
        <p:nvSpPr>
          <p:cNvPr id="383" name="Text Placeholder 382"/>
          <p:cNvSpPr>
            <a:spLocks noGrp="1"/>
          </p:cNvSpPr>
          <p:nvPr>
            <p:ph type="body" sz="quarter" idx="150"/>
          </p:nvPr>
        </p:nvSpPr>
        <p:spPr/>
        <p:txBody>
          <a:bodyPr/>
          <a:lstStyle/>
          <a:p>
            <a:endParaRPr lang="en-US"/>
          </a:p>
        </p:txBody>
      </p:sp>
      <p:sp>
        <p:nvSpPr>
          <p:cNvPr id="384" name="Text Placeholder 383"/>
          <p:cNvSpPr>
            <a:spLocks noGrp="1"/>
          </p:cNvSpPr>
          <p:nvPr>
            <p:ph type="body" sz="quarter" idx="151"/>
          </p:nvPr>
        </p:nvSpPr>
        <p:spPr/>
        <p:txBody>
          <a:bodyPr>
            <a:normAutofit/>
          </a:bodyPr>
          <a:lstStyle/>
          <a:p>
            <a:endParaRPr lang="en-US"/>
          </a:p>
        </p:txBody>
      </p:sp>
      <p:sp>
        <p:nvSpPr>
          <p:cNvPr id="385" name="Text Placeholder 384"/>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59</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Thien Phan</cp:lastModifiedBy>
  <cp:revision>22</cp:revision>
  <dcterms:created xsi:type="dcterms:W3CDTF">2012-02-10T00:21:22Z</dcterms:created>
  <dcterms:modified xsi:type="dcterms:W3CDTF">2015-06-08T07:27:47Z</dcterms:modified>
</cp:coreProperties>
</file>