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varScale="1">
        <p:scale>
          <a:sx n="19" d="100"/>
          <a:sy n="19" d="100"/>
        </p:scale>
        <p:origin x="3066" y="168"/>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8/26/2013</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900">
                <a:solidFill>
                  <a:schemeClr val="accent5">
                    <a:lumMod val="50000"/>
                  </a:schemeClr>
                </a:solidFill>
                <a:latin typeface="Trebuchet MS" pitchFamily="34"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320570" y="42976803"/>
            <a:ext cx="2498955"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87918" y="7002448"/>
            <a:ext cx="15452670" cy="35661600"/>
          </a:xfrm>
          <a:prstGeom prst="roundRect">
            <a:avLst>
              <a:gd name="adj" fmla="val 409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21" name="Rectangle 33"/>
          <p:cNvSpPr>
            <a:spLocks noChangeArrowheads="1"/>
          </p:cNvSpPr>
          <p:nvPr userDrawn="1"/>
        </p:nvSpPr>
        <p:spPr bwMode="auto">
          <a:xfrm>
            <a:off x="16598955" y="7002448"/>
            <a:ext cx="15452670" cy="35661600"/>
          </a:xfrm>
          <a:prstGeom prst="roundRect">
            <a:avLst>
              <a:gd name="adj" fmla="val 409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03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03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a:t>
              </a:r>
              <a:r>
                <a:rPr lang="en-US" sz="3200" b="0" baseline="0" dirty="0" smtClean="0">
                  <a:solidFill>
                    <a:schemeClr val="bg1">
                      <a:lumMod val="75000"/>
                    </a:schemeClr>
                  </a:solidFill>
                  <a:latin typeface="Trebuchet MS" pitchFamily="34" charset="0"/>
                </a:rPr>
                <a:t> click </a:t>
              </a:r>
              <a:r>
                <a:rPr lang="en-US" sz="3200" b="0" baseline="0" dirty="0" smtClean="0">
                  <a:solidFill>
                    <a:schemeClr val="bg1">
                      <a:lumMod val="75000"/>
                    </a:schemeClr>
                  </a:solidFill>
                  <a:latin typeface="Trebuchet MS" pitchFamily="34" charset="0"/>
                </a:rPr>
                <a:t>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04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04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8" name="Rectangle 33"/>
          <p:cNvSpPr>
            <a:spLocks noChangeArrowheads="1"/>
          </p:cNvSpPr>
          <p:nvPr/>
        </p:nvSpPr>
        <p:spPr bwMode="auto">
          <a:xfrm>
            <a:off x="681998" y="7010402"/>
            <a:ext cx="31368292" cy="35661600"/>
          </a:xfrm>
          <a:prstGeom prst="roundRect">
            <a:avLst>
              <a:gd name="adj" fmla="val 17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0" name="Text Box 14"/>
          <p:cNvSpPr txBox="1">
            <a:spLocks noChangeArrowheads="1"/>
          </p:cNvSpPr>
          <p:nvPr/>
        </p:nvSpPr>
        <p:spPr bwMode="auto">
          <a:xfrm>
            <a:off x="1625371" y="42996689"/>
            <a:ext cx="2413230" cy="339312"/>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0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0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a:t>
              </a:r>
              <a:r>
                <a:rPr lang="en-US" sz="3200" b="0" baseline="0" dirty="0" smtClean="0">
                  <a:solidFill>
                    <a:schemeClr val="bg1">
                      <a:lumMod val="75000"/>
                    </a:schemeClr>
                  </a:solidFill>
                  <a:latin typeface="Trebuchet MS" pitchFamily="34" charset="0"/>
                </a:rPr>
                <a:t> click </a:t>
              </a:r>
              <a:r>
                <a:rPr lang="en-US" sz="3200" b="0" baseline="0" dirty="0" smtClean="0">
                  <a:solidFill>
                    <a:schemeClr val="bg1">
                      <a:lumMod val="75000"/>
                    </a:schemeClr>
                  </a:solidFill>
                  <a:latin typeface="Trebuchet MS" pitchFamily="34" charset="0"/>
                </a:rPr>
                <a:t>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0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0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78" name="TextBox 77"/>
            <p:cNvSpPr txBox="1"/>
            <p:nvPr userDrawn="1"/>
          </p:nvSpPr>
          <p:spPr>
            <a:xfrm>
              <a:off x="44262808" y="37982288"/>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 Placeholder 243"/>
          <p:cNvSpPr>
            <a:spLocks noGrp="1"/>
          </p:cNvSpPr>
          <p:nvPr>
            <p:ph type="body" sz="quarter" idx="10"/>
          </p:nvPr>
        </p:nvSpPr>
        <p:spPr/>
        <p:txBody>
          <a:bodyPr/>
          <a:lstStyle/>
          <a:p>
            <a:endParaRPr lang="en-US"/>
          </a:p>
        </p:txBody>
      </p:sp>
      <p:sp>
        <p:nvSpPr>
          <p:cNvPr id="245" name="Text Placeholder 244"/>
          <p:cNvSpPr>
            <a:spLocks noGrp="1"/>
          </p:cNvSpPr>
          <p:nvPr>
            <p:ph type="body" sz="quarter" idx="11"/>
          </p:nvPr>
        </p:nvSpPr>
        <p:spPr/>
        <p:txBody>
          <a:bodyPr/>
          <a:lstStyle/>
          <a:p>
            <a:endParaRPr lang="en-US"/>
          </a:p>
        </p:txBody>
      </p:sp>
      <p:sp>
        <p:nvSpPr>
          <p:cNvPr id="248" name="Text Placeholder 247"/>
          <p:cNvSpPr>
            <a:spLocks noGrp="1"/>
          </p:cNvSpPr>
          <p:nvPr>
            <p:ph type="body" sz="quarter" idx="20"/>
          </p:nvPr>
        </p:nvSpPr>
        <p:spPr/>
        <p:txBody>
          <a:bodyPr/>
          <a:lstStyle/>
          <a:p>
            <a:endParaRPr lang="en-US"/>
          </a:p>
        </p:txBody>
      </p:sp>
      <p:sp>
        <p:nvSpPr>
          <p:cNvPr id="249" name="Text Placeholder 248"/>
          <p:cNvSpPr>
            <a:spLocks noGrp="1"/>
          </p:cNvSpPr>
          <p:nvPr>
            <p:ph type="body" sz="quarter" idx="25"/>
          </p:nvPr>
        </p:nvSpPr>
        <p:spPr/>
        <p:txBody>
          <a:bodyPr/>
          <a:lstStyle/>
          <a:p>
            <a:endParaRPr lang="en-US"/>
          </a:p>
        </p:txBody>
      </p:sp>
      <p:sp>
        <p:nvSpPr>
          <p:cNvPr id="250" name="Text Placeholder 249"/>
          <p:cNvSpPr>
            <a:spLocks noGrp="1"/>
          </p:cNvSpPr>
          <p:nvPr>
            <p:ph type="body" sz="quarter" idx="26"/>
          </p:nvPr>
        </p:nvSpPr>
        <p:spPr/>
        <p:txBody>
          <a:bodyPr/>
          <a:lstStyle/>
          <a:p>
            <a:endParaRPr lang="en-US"/>
          </a:p>
        </p:txBody>
      </p:sp>
      <p:sp>
        <p:nvSpPr>
          <p:cNvPr id="251" name="Text Placeholder 250"/>
          <p:cNvSpPr>
            <a:spLocks noGrp="1"/>
          </p:cNvSpPr>
          <p:nvPr>
            <p:ph type="body" sz="quarter" idx="27"/>
          </p:nvPr>
        </p:nvSpPr>
        <p:spPr/>
        <p:txBody>
          <a:bodyPr/>
          <a:lstStyle/>
          <a:p>
            <a:endParaRPr lang="en-US"/>
          </a:p>
        </p:txBody>
      </p:sp>
      <p:sp>
        <p:nvSpPr>
          <p:cNvPr id="252" name="Text Placeholder 251"/>
          <p:cNvSpPr>
            <a:spLocks noGrp="1"/>
          </p:cNvSpPr>
          <p:nvPr>
            <p:ph type="body" sz="quarter" idx="28"/>
          </p:nvPr>
        </p:nvSpPr>
        <p:spPr/>
        <p:txBody>
          <a:bodyPr/>
          <a:lstStyle/>
          <a:p>
            <a:endParaRPr lang="en-US"/>
          </a:p>
        </p:txBody>
      </p:sp>
      <p:sp>
        <p:nvSpPr>
          <p:cNvPr id="253" name="Text Placeholder 252"/>
          <p:cNvSpPr>
            <a:spLocks noGrp="1"/>
          </p:cNvSpPr>
          <p:nvPr>
            <p:ph type="body" sz="quarter" idx="29"/>
          </p:nvPr>
        </p:nvSpPr>
        <p:spPr/>
        <p:txBody>
          <a:bodyPr/>
          <a:lstStyle/>
          <a:p>
            <a:endParaRPr lang="en-US"/>
          </a:p>
        </p:txBody>
      </p:sp>
      <p:sp>
        <p:nvSpPr>
          <p:cNvPr id="254" name="Text Placeholder 253"/>
          <p:cNvSpPr>
            <a:spLocks noGrp="1"/>
          </p:cNvSpPr>
          <p:nvPr>
            <p:ph type="body" sz="quarter" idx="30"/>
          </p:nvPr>
        </p:nvSpPr>
        <p:spPr/>
        <p:txBody>
          <a:bodyPr/>
          <a:lstStyle/>
          <a:p>
            <a:endParaRPr lang="en-US"/>
          </a:p>
        </p:txBody>
      </p:sp>
      <p:sp>
        <p:nvSpPr>
          <p:cNvPr id="256" name="Text Placeholder 255"/>
          <p:cNvSpPr>
            <a:spLocks noGrp="1"/>
          </p:cNvSpPr>
          <p:nvPr>
            <p:ph type="body" sz="quarter" idx="96"/>
          </p:nvPr>
        </p:nvSpPr>
        <p:spPr/>
        <p:txBody>
          <a:bodyPr/>
          <a:lstStyle/>
          <a:p>
            <a:endParaRPr lang="en-US"/>
          </a:p>
        </p:txBody>
      </p:sp>
      <p:sp>
        <p:nvSpPr>
          <p:cNvPr id="293" name="Text Placeholder 292"/>
          <p:cNvSpPr>
            <a:spLocks noGrp="1"/>
          </p:cNvSpPr>
          <p:nvPr>
            <p:ph type="body" sz="quarter" idx="150"/>
          </p:nvPr>
        </p:nvSpPr>
        <p:spPr/>
        <p:txBody>
          <a:bodyPr/>
          <a:lstStyle/>
          <a:p>
            <a:endParaRPr lang="en-US"/>
          </a:p>
        </p:txBody>
      </p:sp>
      <p:sp>
        <p:nvSpPr>
          <p:cNvPr id="294" name="Text Placeholder 293"/>
          <p:cNvSpPr>
            <a:spLocks noGrp="1"/>
          </p:cNvSpPr>
          <p:nvPr>
            <p:ph type="body" sz="quarter" idx="151"/>
          </p:nvPr>
        </p:nvSpPr>
        <p:spPr/>
        <p:txBody>
          <a:bodyPr/>
          <a:lstStyle/>
          <a:p>
            <a:endParaRPr lang="en-US"/>
          </a:p>
        </p:txBody>
      </p:sp>
      <p:sp>
        <p:nvSpPr>
          <p:cNvPr id="295" name="Text Placeholder 294"/>
          <p:cNvSpPr>
            <a:spLocks noGrp="1"/>
          </p:cNvSpPr>
          <p:nvPr>
            <p:ph type="body" sz="quarter" idx="153"/>
          </p:nvPr>
        </p:nvSpPr>
        <p:spPr/>
        <p:txBody>
          <a:bodyPr/>
          <a:lstStyle/>
          <a:p>
            <a:endParaRPr lang="en-US"/>
          </a:p>
        </p:txBody>
      </p:sp>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42</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Trebuchet MS</vt:lpstr>
      <vt:lpstr>PosterPresentations.com-91CMx122CM</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Argyris Kotoulas</cp:lastModifiedBy>
  <cp:revision>16</cp:revision>
  <dcterms:created xsi:type="dcterms:W3CDTF">2012-02-10T00:16:25Z</dcterms:created>
  <dcterms:modified xsi:type="dcterms:W3CDTF">2013-08-27T01:23:23Z</dcterms:modified>
</cp:coreProperties>
</file>