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</p:sldIdLst>
  <p:sldSz cx="7559675" cy="10691813"/>
  <p:notesSz cx="6802438" cy="99345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82"/>
    <a:srgbClr val="FF0066"/>
    <a:srgbClr val="346078"/>
    <a:srgbClr val="264658"/>
    <a:srgbClr val="745538"/>
    <a:srgbClr val="A89482"/>
    <a:srgbClr val="B48A64"/>
    <a:srgbClr val="C5A689"/>
    <a:srgbClr val="A97B51"/>
    <a:srgbClr val="B99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6420" autoAdjust="0"/>
  </p:normalViewPr>
  <p:slideViewPr>
    <p:cSldViewPr snapToGrid="0">
      <p:cViewPr>
        <p:scale>
          <a:sx n="150" d="100"/>
          <a:sy n="150" d="100"/>
        </p:scale>
        <p:origin x="-304" y="-80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0" hasCustomPrompt="1"/>
          </p:nvPr>
        </p:nvSpPr>
        <p:spPr>
          <a:xfrm>
            <a:off x="1033853" y="625521"/>
            <a:ext cx="761215" cy="761215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1" hasCustomPrompt="1"/>
          </p:nvPr>
        </p:nvSpPr>
        <p:spPr>
          <a:xfrm>
            <a:off x="1033853" y="2603357"/>
            <a:ext cx="761215" cy="761215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1033853" y="4583954"/>
            <a:ext cx="761215" cy="761215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1033853" y="6561790"/>
            <a:ext cx="761215" cy="761215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033853" y="8539626"/>
            <a:ext cx="761215" cy="761215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7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4308867" y="625521"/>
            <a:ext cx="761215" cy="761215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8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4308867" y="2603357"/>
            <a:ext cx="761215" cy="761215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19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308867" y="4583954"/>
            <a:ext cx="761215" cy="761215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4308867" y="6561790"/>
            <a:ext cx="761215" cy="761215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4308867" y="8539626"/>
            <a:ext cx="761215" cy="761215"/>
          </a:xfrm>
          <a:custGeom>
            <a:avLst/>
            <a:gdLst>
              <a:gd name="connsiteX0" fmla="*/ 0 w 782139"/>
              <a:gd name="connsiteY0" fmla="*/ 0 h 782139"/>
              <a:gd name="connsiteX1" fmla="*/ 782139 w 782139"/>
              <a:gd name="connsiteY1" fmla="*/ 0 h 782139"/>
              <a:gd name="connsiteX2" fmla="*/ 782139 w 782139"/>
              <a:gd name="connsiteY2" fmla="*/ 782139 h 782139"/>
              <a:gd name="connsiteX3" fmla="*/ 0 w 782139"/>
              <a:gd name="connsiteY3" fmla="*/ 782139 h 78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2139" h="782139">
                <a:moveTo>
                  <a:pt x="0" y="0"/>
                </a:moveTo>
                <a:lnTo>
                  <a:pt x="782139" y="0"/>
                </a:lnTo>
                <a:lnTo>
                  <a:pt x="782139" y="782139"/>
                </a:lnTo>
                <a:lnTo>
                  <a:pt x="0" y="782139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ctr"/>
          </a:blipFill>
        </p:spPr>
        <p:txBody>
          <a:bodyPr wrap="square">
            <a:noAutofit/>
          </a:bodyPr>
          <a:lstStyle>
            <a:lvl1pPr marL="0" indent="0" algn="ctr">
              <a:buNone/>
              <a:defRPr sz="5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 smtClean="0"/>
              <a:t>ロゴや写真を入れましょう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4451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83EA-3637-4F9F-B9BD-7F46AAFAA9E1}" type="datetimeFigureOut">
              <a:rPr kumimoji="1" lang="ja-JP" altLang="en-US" smtClean="0"/>
              <a:t>10/21/16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36D8A-8AF1-42DD-B634-416EA650F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53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83EA-3637-4F9F-B9BD-7F46AAFAA9E1}" type="datetimeFigureOut">
              <a:rPr kumimoji="1" lang="ja-JP" altLang="en-US" smtClean="0"/>
              <a:t>10/21/16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6D8A-8AF1-42DD-B634-416EA650F4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09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54437" y="217401"/>
            <a:ext cx="6908800" cy="10256838"/>
            <a:chOff x="198" y="150"/>
            <a:chExt cx="4352" cy="6461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98" y="264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98" y="1511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98" y="2757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98" y="4004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98" y="5252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8" y="6497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436" y="264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436" y="1511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436" y="2757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436" y="4004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436" y="5252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436" y="6497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10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73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436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10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373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436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10" y="264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10" y="1511"/>
              <a:ext cx="2063" cy="124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10" y="2757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10" y="4004"/>
              <a:ext cx="2063" cy="124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10" y="5252"/>
              <a:ext cx="2063" cy="124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373" y="264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373" y="1511"/>
              <a:ext cx="2063" cy="124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373" y="2757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373" y="4004"/>
              <a:ext cx="2063" cy="124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373" y="5252"/>
              <a:ext cx="2063" cy="124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537707" y="526954"/>
            <a:ext cx="3249612" cy="1971675"/>
            <a:chOff x="811213" y="1420813"/>
            <a:chExt cx="3249612" cy="1971675"/>
          </a:xfrm>
        </p:grpSpPr>
        <p:sp>
          <p:nvSpPr>
            <p:cNvPr id="204" name="テキスト ボックス 9"/>
            <p:cNvSpPr txBox="1">
              <a:spLocks noChangeArrowheads="1"/>
            </p:cNvSpPr>
            <p:nvPr/>
          </p:nvSpPr>
          <p:spPr bwMode="auto">
            <a:xfrm>
              <a:off x="834754" y="2265832"/>
              <a:ext cx="321113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800" dirty="0" smtClean="0">
                  <a:latin typeface="HGP明朝B" pitchFamily="18" charset="-128"/>
                  <a:ea typeface="HGP明朝B" pitchFamily="18" charset="-128"/>
                </a:rPr>
                <a:t>（博士課程</a:t>
              </a:r>
              <a:r>
                <a:rPr lang="ja-JP" altLang="en-US" sz="800" dirty="0" smtClean="0">
                  <a:latin typeface="HGP明朝B" pitchFamily="18" charset="-128"/>
                  <a:ea typeface="HGP明朝B" pitchFamily="18" charset="-128"/>
                </a:rPr>
                <a:t>）</a:t>
              </a:r>
              <a:r>
                <a:rPr lang="ja-JP" altLang="en-US" sz="1400" dirty="0" smtClean="0">
                  <a:latin typeface="HGP明朝B" pitchFamily="18" charset="-128"/>
                  <a:ea typeface="HGP明朝B" pitchFamily="18" charset="-128"/>
                </a:rPr>
                <a:t>フアン</a:t>
              </a:r>
              <a:r>
                <a:rPr lang="ja-JP" altLang="en-US" sz="1400" dirty="0">
                  <a:latin typeface="HGP明朝B" pitchFamily="18" charset="-128"/>
                  <a:ea typeface="HGP明朝B" pitchFamily="18" charset="-128"/>
                </a:rPr>
                <a:t>　</a:t>
              </a:r>
              <a:r>
                <a:rPr lang="ja-JP" altLang="en-US" sz="1400" dirty="0" smtClean="0">
                  <a:latin typeface="HGP明朝B" pitchFamily="18" charset="-128"/>
                  <a:ea typeface="HGP明朝B" pitchFamily="18" charset="-128"/>
                </a:rPr>
                <a:t>スウアン　テイエン</a:t>
              </a:r>
              <a:endParaRPr lang="ja-JP" altLang="en-US" sz="1400" dirty="0">
                <a:latin typeface="HGP明朝B" pitchFamily="18" charset="-128"/>
                <a:ea typeface="HGP明朝B" pitchFamily="18" charset="-128"/>
              </a:endParaRPr>
            </a:p>
          </p:txBody>
        </p:sp>
        <p:sp>
          <p:nvSpPr>
            <p:cNvPr id="20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541338">
                <a:spcAft>
                  <a:spcPts val="300"/>
                </a:spcAft>
                <a:tabLst>
                  <a:tab pos="541338" algn="l"/>
                </a:tabLst>
                <a:defRPr/>
              </a:pP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7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</a:t>
              </a:r>
              <a:r>
                <a:rPr lang="en-US" altLang="ja-JP" sz="700" dirty="0" err="1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0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08" name="Group 207"/>
          <p:cNvGrpSpPr/>
          <p:nvPr/>
        </p:nvGrpSpPr>
        <p:grpSpPr>
          <a:xfrm>
            <a:off x="3819470" y="517525"/>
            <a:ext cx="3249612" cy="1971675"/>
            <a:chOff x="811213" y="1420813"/>
            <a:chExt cx="3249612" cy="1971675"/>
          </a:xfrm>
        </p:grpSpPr>
        <p:sp>
          <p:nvSpPr>
            <p:cNvPr id="21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541338">
                <a:spcAft>
                  <a:spcPts val="300"/>
                </a:spcAft>
                <a:tabLst>
                  <a:tab pos="541338" algn="l"/>
                </a:tabLst>
                <a:defRPr/>
              </a:pP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7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</a:t>
              </a:r>
              <a:r>
                <a:rPr lang="en-US" altLang="ja-JP" sz="700" dirty="0" err="1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1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13" name="Group 212"/>
          <p:cNvGrpSpPr/>
          <p:nvPr/>
        </p:nvGrpSpPr>
        <p:grpSpPr>
          <a:xfrm>
            <a:off x="3808434" y="2505572"/>
            <a:ext cx="3249612" cy="1971675"/>
            <a:chOff x="811213" y="1420813"/>
            <a:chExt cx="3249612" cy="1971675"/>
          </a:xfrm>
        </p:grpSpPr>
        <p:sp>
          <p:nvSpPr>
            <p:cNvPr id="21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541338">
                <a:spcAft>
                  <a:spcPts val="300"/>
                </a:spcAft>
                <a:tabLst>
                  <a:tab pos="541338" algn="l"/>
                </a:tabLst>
                <a:defRPr/>
              </a:pP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7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</a:t>
              </a:r>
              <a:r>
                <a:rPr lang="en-US" altLang="ja-JP" sz="700" dirty="0" err="1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1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17" name="Picture 2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18" name="Group 217"/>
          <p:cNvGrpSpPr/>
          <p:nvPr/>
        </p:nvGrpSpPr>
        <p:grpSpPr>
          <a:xfrm>
            <a:off x="545499" y="2505572"/>
            <a:ext cx="3249612" cy="1971675"/>
            <a:chOff x="811213" y="1420813"/>
            <a:chExt cx="3249612" cy="1971675"/>
          </a:xfrm>
        </p:grpSpPr>
        <p:sp>
          <p:nvSpPr>
            <p:cNvPr id="22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541338">
                <a:spcAft>
                  <a:spcPts val="300"/>
                </a:spcAft>
                <a:tabLst>
                  <a:tab pos="541338" algn="l"/>
                </a:tabLst>
                <a:defRPr/>
              </a:pP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7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</a:t>
              </a:r>
              <a:r>
                <a:rPr lang="en-US" altLang="ja-JP" sz="700" dirty="0" err="1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2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22" name="Picture 2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23" name="Group 222"/>
          <p:cNvGrpSpPr/>
          <p:nvPr/>
        </p:nvGrpSpPr>
        <p:grpSpPr>
          <a:xfrm>
            <a:off x="546475" y="4488050"/>
            <a:ext cx="3249612" cy="1971675"/>
            <a:chOff x="811213" y="1420813"/>
            <a:chExt cx="3249612" cy="1971675"/>
          </a:xfrm>
        </p:grpSpPr>
        <p:sp>
          <p:nvSpPr>
            <p:cNvPr id="22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541338">
                <a:spcAft>
                  <a:spcPts val="300"/>
                </a:spcAft>
                <a:tabLst>
                  <a:tab pos="541338" algn="l"/>
                </a:tabLst>
                <a:defRPr/>
              </a:pP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7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</a:t>
              </a:r>
              <a:r>
                <a:rPr lang="en-US" altLang="ja-JP" sz="700" dirty="0" err="1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2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28" name="Group 227"/>
          <p:cNvGrpSpPr/>
          <p:nvPr/>
        </p:nvGrpSpPr>
        <p:grpSpPr>
          <a:xfrm>
            <a:off x="3816667" y="4455684"/>
            <a:ext cx="3249612" cy="1971675"/>
            <a:chOff x="811213" y="1420813"/>
            <a:chExt cx="3249612" cy="1971675"/>
          </a:xfrm>
        </p:grpSpPr>
        <p:sp>
          <p:nvSpPr>
            <p:cNvPr id="23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541338">
                <a:spcAft>
                  <a:spcPts val="300"/>
                </a:spcAft>
                <a:tabLst>
                  <a:tab pos="541338" algn="l"/>
                </a:tabLst>
                <a:defRPr/>
              </a:pP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7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</a:t>
              </a:r>
              <a:r>
                <a:rPr lang="en-US" altLang="ja-JP" sz="700" dirty="0" err="1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3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33" name="Group 232"/>
          <p:cNvGrpSpPr/>
          <p:nvPr/>
        </p:nvGrpSpPr>
        <p:grpSpPr>
          <a:xfrm>
            <a:off x="3795111" y="6471831"/>
            <a:ext cx="3249612" cy="1971675"/>
            <a:chOff x="811213" y="1420813"/>
            <a:chExt cx="3249612" cy="1971675"/>
          </a:xfrm>
        </p:grpSpPr>
        <p:sp>
          <p:nvSpPr>
            <p:cNvPr id="23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541338">
                <a:spcAft>
                  <a:spcPts val="300"/>
                </a:spcAft>
                <a:tabLst>
                  <a:tab pos="541338" algn="l"/>
                </a:tabLst>
                <a:defRPr/>
              </a:pP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7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</a:t>
              </a:r>
              <a:r>
                <a:rPr lang="en-US" altLang="ja-JP" sz="700" dirty="0" err="1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3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37" name="Picture 2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38" name="Group 237"/>
          <p:cNvGrpSpPr/>
          <p:nvPr/>
        </p:nvGrpSpPr>
        <p:grpSpPr>
          <a:xfrm>
            <a:off x="546602" y="6483863"/>
            <a:ext cx="3249612" cy="1971675"/>
            <a:chOff x="811213" y="1420813"/>
            <a:chExt cx="3249612" cy="1971675"/>
          </a:xfrm>
        </p:grpSpPr>
        <p:sp>
          <p:nvSpPr>
            <p:cNvPr id="24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541338">
                <a:spcAft>
                  <a:spcPts val="300"/>
                </a:spcAft>
                <a:tabLst>
                  <a:tab pos="541338" algn="l"/>
                </a:tabLst>
                <a:defRPr/>
              </a:pP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7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</a:t>
              </a:r>
              <a:r>
                <a:rPr lang="en-US" altLang="ja-JP" sz="700" dirty="0" err="1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4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42" name="Picture 24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43" name="Group 242"/>
          <p:cNvGrpSpPr/>
          <p:nvPr/>
        </p:nvGrpSpPr>
        <p:grpSpPr>
          <a:xfrm>
            <a:off x="578033" y="8388564"/>
            <a:ext cx="3249612" cy="1971675"/>
            <a:chOff x="811213" y="1420813"/>
            <a:chExt cx="3249612" cy="1971675"/>
          </a:xfrm>
        </p:grpSpPr>
        <p:sp>
          <p:nvSpPr>
            <p:cNvPr id="245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541338">
                <a:spcAft>
                  <a:spcPts val="300"/>
                </a:spcAft>
                <a:tabLst>
                  <a:tab pos="541338" algn="l"/>
                </a:tabLst>
                <a:defRPr/>
              </a:pP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ja-JP" altLang="en-US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vi-VN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</a:t>
              </a:r>
              <a:r>
                <a:rPr lang="vi-VN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9577</a:t>
              </a:r>
              <a:r>
                <a:rPr lang="vi-VN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-3387</a:t>
              </a:r>
              <a:endParaRPr lang="en-US" altLang="ja-JP" sz="700" dirty="0" smtClean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700" dirty="0" err="1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</a:t>
              </a:r>
              <a:r>
                <a:rPr lang="en-US" altLang="ja-JP" sz="700" dirty="0" err="1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@</a:t>
              </a:r>
              <a:r>
                <a:rPr lang="en-US" altLang="ja-JP" sz="700" dirty="0" err="1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46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47" name="Picture 2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grpSp>
        <p:nvGrpSpPr>
          <p:cNvPr id="248" name="Group 247"/>
          <p:cNvGrpSpPr/>
          <p:nvPr/>
        </p:nvGrpSpPr>
        <p:grpSpPr>
          <a:xfrm>
            <a:off x="3799951" y="8422732"/>
            <a:ext cx="3249612" cy="1971675"/>
            <a:chOff x="811213" y="1420813"/>
            <a:chExt cx="3249612" cy="1971675"/>
          </a:xfrm>
        </p:grpSpPr>
        <p:sp>
          <p:nvSpPr>
            <p:cNvPr id="250" name="テキスト ボックス 11"/>
            <p:cNvSpPr txBox="1"/>
            <p:nvPr/>
          </p:nvSpPr>
          <p:spPr>
            <a:xfrm>
              <a:off x="1833563" y="2759899"/>
              <a:ext cx="2212785" cy="45397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541338">
                <a:spcAft>
                  <a:spcPts val="300"/>
                </a:spcAft>
                <a:tabLst>
                  <a:tab pos="541338" algn="l"/>
                </a:tabLst>
                <a:defRPr/>
              </a:pP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〒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101-8430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東京都千代田区一ツ橋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丁目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1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番地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2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号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電話</a:t>
              </a: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:</a:t>
              </a:r>
              <a:r>
                <a:rPr lang="ja-JP" altLang="en-US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　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541338" algn="l"/>
                  <a:tab pos="896938" algn="l"/>
                </a:tabLst>
                <a:defRPr/>
              </a:pPr>
              <a:r>
                <a:rPr lang="en-US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	</a:t>
              </a:r>
              <a:r>
                <a:rPr lang="en-US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E-mail:</a:t>
              </a:r>
              <a:r>
                <a:rPr lang="ja-JP" altLang="en-US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　</a:t>
              </a:r>
              <a:r>
                <a:rPr lang="en-US" altLang="ja-JP" sz="700" dirty="0" err="1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thien@</a:t>
              </a:r>
              <a:r>
                <a:rPr lang="en-US" altLang="ja-JP" sz="700" dirty="0" err="1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251" name="正方形/長方形 13"/>
            <p:cNvSpPr>
              <a:spLocks noChangeArrowheads="1"/>
            </p:cNvSpPr>
            <p:nvPr/>
          </p:nvSpPr>
          <p:spPr bwMode="auto">
            <a:xfrm>
              <a:off x="811213" y="1420813"/>
              <a:ext cx="3249612" cy="19716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1501381"/>
              <a:ext cx="1982737" cy="392186"/>
            </a:xfrm>
            <a:prstGeom prst="rect">
              <a:avLst/>
            </a:prstGeom>
          </p:spPr>
        </p:pic>
      </p:grpSp>
      <p:sp>
        <p:nvSpPr>
          <p:cNvPr id="81" name="テキスト ボックス 9"/>
          <p:cNvSpPr txBox="1">
            <a:spLocks noChangeArrowheads="1"/>
          </p:cNvSpPr>
          <p:nvPr/>
        </p:nvSpPr>
        <p:spPr bwMode="auto">
          <a:xfrm>
            <a:off x="3837849" y="1371980"/>
            <a:ext cx="3211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（博士課程</a:t>
            </a:r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）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フアン</a:t>
            </a:r>
            <a:r>
              <a:rPr lang="ja-JP" altLang="en-US" sz="1400" dirty="0">
                <a:latin typeface="HGP明朝B" pitchFamily="18" charset="-128"/>
                <a:ea typeface="HGP明朝B" pitchFamily="18" charset="-128"/>
              </a:rPr>
              <a:t>　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スウアン　テイエン</a:t>
            </a:r>
            <a:endParaRPr lang="ja-JP" altLang="en-US" sz="1400" dirty="0"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82" name="テキスト ボックス 9"/>
          <p:cNvSpPr txBox="1">
            <a:spLocks noChangeArrowheads="1"/>
          </p:cNvSpPr>
          <p:nvPr/>
        </p:nvSpPr>
        <p:spPr bwMode="auto">
          <a:xfrm>
            <a:off x="561248" y="3336149"/>
            <a:ext cx="3211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（博士課程</a:t>
            </a:r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）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フアン</a:t>
            </a:r>
            <a:r>
              <a:rPr lang="ja-JP" altLang="en-US" sz="1400" dirty="0">
                <a:latin typeface="HGP明朝B" pitchFamily="18" charset="-128"/>
                <a:ea typeface="HGP明朝B" pitchFamily="18" charset="-128"/>
              </a:rPr>
              <a:t>　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スウアン　テイエン</a:t>
            </a:r>
            <a:endParaRPr lang="ja-JP" altLang="en-US" sz="1400" dirty="0"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83" name="テキスト ボックス 9"/>
          <p:cNvSpPr txBox="1">
            <a:spLocks noChangeArrowheads="1"/>
          </p:cNvSpPr>
          <p:nvPr/>
        </p:nvSpPr>
        <p:spPr bwMode="auto">
          <a:xfrm>
            <a:off x="3837849" y="3336157"/>
            <a:ext cx="3211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（博士課程</a:t>
            </a:r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）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フアン</a:t>
            </a:r>
            <a:r>
              <a:rPr lang="ja-JP" altLang="en-US" sz="1400" dirty="0">
                <a:latin typeface="HGP明朝B" pitchFamily="18" charset="-128"/>
                <a:ea typeface="HGP明朝B" pitchFamily="18" charset="-128"/>
              </a:rPr>
              <a:t>　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スウアン　テイエン</a:t>
            </a:r>
            <a:endParaRPr lang="ja-JP" altLang="en-US" sz="1400" dirty="0"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84" name="テキスト ボックス 9"/>
          <p:cNvSpPr txBox="1">
            <a:spLocks noChangeArrowheads="1"/>
          </p:cNvSpPr>
          <p:nvPr/>
        </p:nvSpPr>
        <p:spPr bwMode="auto">
          <a:xfrm>
            <a:off x="561249" y="5342658"/>
            <a:ext cx="3211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（博士課程</a:t>
            </a:r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）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フアン</a:t>
            </a:r>
            <a:r>
              <a:rPr lang="ja-JP" altLang="en-US" sz="1400" dirty="0">
                <a:latin typeface="HGP明朝B" pitchFamily="18" charset="-128"/>
                <a:ea typeface="HGP明朝B" pitchFamily="18" charset="-128"/>
              </a:rPr>
              <a:t>　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スウアン　テイエン</a:t>
            </a:r>
            <a:endParaRPr lang="ja-JP" altLang="en-US" sz="1400" dirty="0"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85" name="テキスト ボックス 9"/>
          <p:cNvSpPr txBox="1">
            <a:spLocks noChangeArrowheads="1"/>
          </p:cNvSpPr>
          <p:nvPr/>
        </p:nvSpPr>
        <p:spPr bwMode="auto">
          <a:xfrm>
            <a:off x="3837849" y="5342657"/>
            <a:ext cx="3211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（博士課程</a:t>
            </a:r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）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フアン</a:t>
            </a:r>
            <a:r>
              <a:rPr lang="ja-JP" altLang="en-US" sz="1400" dirty="0">
                <a:latin typeface="HGP明朝B" pitchFamily="18" charset="-128"/>
                <a:ea typeface="HGP明朝B" pitchFamily="18" charset="-128"/>
              </a:rPr>
              <a:t>　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スウアン　テイエン</a:t>
            </a:r>
            <a:endParaRPr lang="ja-JP" altLang="en-US" sz="1400" dirty="0"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86" name="テキスト ボックス 9"/>
          <p:cNvSpPr txBox="1">
            <a:spLocks noChangeArrowheads="1"/>
          </p:cNvSpPr>
          <p:nvPr/>
        </p:nvSpPr>
        <p:spPr bwMode="auto">
          <a:xfrm>
            <a:off x="552781" y="9254073"/>
            <a:ext cx="3211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（博士課程</a:t>
            </a:r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）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フアン</a:t>
            </a:r>
            <a:r>
              <a:rPr lang="ja-JP" altLang="en-US" sz="1400" dirty="0">
                <a:latin typeface="HGP明朝B" pitchFamily="18" charset="-128"/>
                <a:ea typeface="HGP明朝B" pitchFamily="18" charset="-128"/>
              </a:rPr>
              <a:t>　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スウアン　テイエン</a:t>
            </a:r>
            <a:endParaRPr lang="ja-JP" altLang="en-US" sz="1400" dirty="0"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87" name="テキスト ボックス 9"/>
          <p:cNvSpPr txBox="1">
            <a:spLocks noChangeArrowheads="1"/>
          </p:cNvSpPr>
          <p:nvPr/>
        </p:nvSpPr>
        <p:spPr bwMode="auto">
          <a:xfrm>
            <a:off x="569716" y="7298369"/>
            <a:ext cx="3211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（博士課程</a:t>
            </a:r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）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フアン</a:t>
            </a:r>
            <a:r>
              <a:rPr lang="ja-JP" altLang="en-US" sz="1400" dirty="0">
                <a:latin typeface="HGP明朝B" pitchFamily="18" charset="-128"/>
                <a:ea typeface="HGP明朝B" pitchFamily="18" charset="-128"/>
              </a:rPr>
              <a:t>　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スウアン　テイエン</a:t>
            </a:r>
            <a:endParaRPr lang="ja-JP" altLang="en-US" sz="1400" dirty="0"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88" name="テキスト ボックス 9"/>
          <p:cNvSpPr txBox="1">
            <a:spLocks noChangeArrowheads="1"/>
          </p:cNvSpPr>
          <p:nvPr/>
        </p:nvSpPr>
        <p:spPr bwMode="auto">
          <a:xfrm>
            <a:off x="3837849" y="7298369"/>
            <a:ext cx="3211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（博士課程</a:t>
            </a:r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）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フアン</a:t>
            </a:r>
            <a:r>
              <a:rPr lang="ja-JP" altLang="en-US" sz="1400" dirty="0">
                <a:latin typeface="HGP明朝B" pitchFamily="18" charset="-128"/>
                <a:ea typeface="HGP明朝B" pitchFamily="18" charset="-128"/>
              </a:rPr>
              <a:t>　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スウアン　テイエン</a:t>
            </a:r>
            <a:endParaRPr lang="ja-JP" altLang="en-US" sz="1400" dirty="0">
              <a:latin typeface="HGP明朝B" pitchFamily="18" charset="-128"/>
              <a:ea typeface="HGP明朝B" pitchFamily="18" charset="-128"/>
            </a:endParaRPr>
          </a:p>
        </p:txBody>
      </p:sp>
      <p:sp>
        <p:nvSpPr>
          <p:cNvPr id="89" name="テキスト ボックス 9"/>
          <p:cNvSpPr txBox="1">
            <a:spLocks noChangeArrowheads="1"/>
          </p:cNvSpPr>
          <p:nvPr/>
        </p:nvSpPr>
        <p:spPr bwMode="auto">
          <a:xfrm>
            <a:off x="3837850" y="9254072"/>
            <a:ext cx="32111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（博士課程</a:t>
            </a:r>
            <a:r>
              <a:rPr lang="ja-JP" altLang="en-US" sz="800" dirty="0" smtClean="0">
                <a:latin typeface="HGP明朝B" pitchFamily="18" charset="-128"/>
                <a:ea typeface="HGP明朝B" pitchFamily="18" charset="-128"/>
              </a:rPr>
              <a:t>）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フアン</a:t>
            </a:r>
            <a:r>
              <a:rPr lang="ja-JP" altLang="en-US" sz="1400" dirty="0">
                <a:latin typeface="HGP明朝B" pitchFamily="18" charset="-128"/>
                <a:ea typeface="HGP明朝B" pitchFamily="18" charset="-128"/>
              </a:rPr>
              <a:t>　</a:t>
            </a:r>
            <a:r>
              <a:rPr lang="ja-JP" altLang="en-US" sz="1400" dirty="0" smtClean="0">
                <a:latin typeface="HGP明朝B" pitchFamily="18" charset="-128"/>
                <a:ea typeface="HGP明朝B" pitchFamily="18" charset="-128"/>
              </a:rPr>
              <a:t>スウアン　テイエン</a:t>
            </a:r>
            <a:endParaRPr lang="ja-JP" altLang="en-US" sz="1400" dirty="0">
              <a:latin typeface="HGP明朝B" pitchFamily="18" charset="-128"/>
              <a:ea typeface="HGP明朝B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3813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54437" y="217401"/>
            <a:ext cx="6908800" cy="10256838"/>
            <a:chOff x="198" y="150"/>
            <a:chExt cx="4352" cy="6461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98" y="264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98" y="1511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98" y="2757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98" y="4004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98" y="5252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98" y="6497"/>
              <a:ext cx="112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436" y="264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436" y="1511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436" y="2757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4436" y="4004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436" y="5252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436" y="6497"/>
              <a:ext cx="114" cy="0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10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373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4436" y="150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10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2373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436" y="6497"/>
              <a:ext cx="0" cy="114"/>
            </a:xfrm>
            <a:prstGeom prst="lin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310" y="264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10" y="1511"/>
              <a:ext cx="2063" cy="124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10" y="2757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10" y="4004"/>
              <a:ext cx="2063" cy="124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10" y="5252"/>
              <a:ext cx="2063" cy="124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373" y="264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373" y="1511"/>
              <a:ext cx="2063" cy="1246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373" y="2757"/>
              <a:ext cx="2063" cy="1247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373" y="4004"/>
              <a:ext cx="2063" cy="1248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373" y="5252"/>
              <a:ext cx="2063" cy="1245"/>
            </a:xfrm>
            <a:prstGeom prst="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70336" y="531726"/>
            <a:ext cx="3249612" cy="1971675"/>
            <a:chOff x="811213" y="3940175"/>
            <a:chExt cx="3249612" cy="1971675"/>
          </a:xfrm>
        </p:grpSpPr>
        <p:sp>
          <p:nvSpPr>
            <p:cNvPr id="82" name="テキスト ボックス 17"/>
            <p:cNvSpPr txBox="1">
              <a:spLocks noChangeArrowheads="1"/>
            </p:cNvSpPr>
            <p:nvPr/>
          </p:nvSpPr>
          <p:spPr bwMode="auto">
            <a:xfrm>
              <a:off x="1796680" y="4650842"/>
              <a:ext cx="13516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2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2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83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</a:t>
              </a: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   +81-</a:t>
              </a:r>
              <a:r>
                <a:rPr lang="vi-VN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</a:t>
              </a:r>
              <a:r>
                <a:rPr lang="vi-VN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9577</a:t>
              </a:r>
              <a:r>
                <a:rPr lang="vi-VN" altLang="ja-JP" sz="7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-3387</a:t>
              </a:r>
              <a:endParaRPr lang="en-US" altLang="ja-JP" sz="700" dirty="0" smtClean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E-mail</a:t>
              </a: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700" dirty="0" err="1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84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85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9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86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88" name="Group 87"/>
          <p:cNvGrpSpPr/>
          <p:nvPr/>
        </p:nvGrpSpPr>
        <p:grpSpPr>
          <a:xfrm>
            <a:off x="3858329" y="477751"/>
            <a:ext cx="3249612" cy="1971675"/>
            <a:chOff x="811213" y="3940175"/>
            <a:chExt cx="3249612" cy="1971675"/>
          </a:xfrm>
        </p:grpSpPr>
        <p:sp>
          <p:nvSpPr>
            <p:cNvPr id="89" name="テキスト ボックス 17"/>
            <p:cNvSpPr txBox="1">
              <a:spLocks noChangeArrowheads="1"/>
            </p:cNvSpPr>
            <p:nvPr/>
          </p:nvSpPr>
          <p:spPr bwMode="auto">
            <a:xfrm>
              <a:off x="1796681" y="4650842"/>
              <a:ext cx="13516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2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2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0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-mail</a:t>
              </a: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700" dirty="0" err="1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1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92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9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93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95" name="Group 94"/>
          <p:cNvGrpSpPr/>
          <p:nvPr/>
        </p:nvGrpSpPr>
        <p:grpSpPr>
          <a:xfrm>
            <a:off x="3848523" y="2482193"/>
            <a:ext cx="3249612" cy="1971675"/>
            <a:chOff x="811213" y="3940175"/>
            <a:chExt cx="3249612" cy="1971675"/>
          </a:xfrm>
        </p:grpSpPr>
        <p:sp>
          <p:nvSpPr>
            <p:cNvPr id="96" name="テキスト ボックス 17"/>
            <p:cNvSpPr txBox="1">
              <a:spLocks noChangeArrowheads="1"/>
            </p:cNvSpPr>
            <p:nvPr/>
          </p:nvSpPr>
          <p:spPr bwMode="auto">
            <a:xfrm>
              <a:off x="1796681" y="4650842"/>
              <a:ext cx="13516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2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2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7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-mail</a:t>
              </a: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700" dirty="0" err="1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98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99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9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00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567162" y="2485145"/>
            <a:ext cx="3249612" cy="1971675"/>
            <a:chOff x="811213" y="3940175"/>
            <a:chExt cx="3249612" cy="1971675"/>
          </a:xfrm>
        </p:grpSpPr>
        <p:sp>
          <p:nvSpPr>
            <p:cNvPr id="103" name="テキスト ボックス 17"/>
            <p:cNvSpPr txBox="1">
              <a:spLocks noChangeArrowheads="1"/>
            </p:cNvSpPr>
            <p:nvPr/>
          </p:nvSpPr>
          <p:spPr bwMode="auto">
            <a:xfrm>
              <a:off x="1796681" y="4650842"/>
              <a:ext cx="13516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2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2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04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-mail</a:t>
              </a: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700" dirty="0" err="1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05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06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9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07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16" name="Group 115"/>
          <p:cNvGrpSpPr/>
          <p:nvPr/>
        </p:nvGrpSpPr>
        <p:grpSpPr>
          <a:xfrm>
            <a:off x="556300" y="4430962"/>
            <a:ext cx="3249612" cy="1971675"/>
            <a:chOff x="811213" y="3940175"/>
            <a:chExt cx="3249612" cy="1971675"/>
          </a:xfrm>
        </p:grpSpPr>
        <p:sp>
          <p:nvSpPr>
            <p:cNvPr id="117" name="テキスト ボックス 17"/>
            <p:cNvSpPr txBox="1">
              <a:spLocks noChangeArrowheads="1"/>
            </p:cNvSpPr>
            <p:nvPr/>
          </p:nvSpPr>
          <p:spPr bwMode="auto">
            <a:xfrm>
              <a:off x="1796681" y="4650842"/>
              <a:ext cx="13516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2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2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18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-mail</a:t>
              </a: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700" dirty="0" err="1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19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20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9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21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22" name="Picture 1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23" name="Group 122"/>
          <p:cNvGrpSpPr/>
          <p:nvPr/>
        </p:nvGrpSpPr>
        <p:grpSpPr>
          <a:xfrm>
            <a:off x="3834768" y="4424612"/>
            <a:ext cx="3249612" cy="1971675"/>
            <a:chOff x="811213" y="3940175"/>
            <a:chExt cx="3249612" cy="1971675"/>
          </a:xfrm>
        </p:grpSpPr>
        <p:sp>
          <p:nvSpPr>
            <p:cNvPr id="124" name="テキスト ボックス 17"/>
            <p:cNvSpPr txBox="1">
              <a:spLocks noChangeArrowheads="1"/>
            </p:cNvSpPr>
            <p:nvPr/>
          </p:nvSpPr>
          <p:spPr bwMode="auto">
            <a:xfrm>
              <a:off x="1796681" y="4650842"/>
              <a:ext cx="13516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2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2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25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-mail</a:t>
              </a: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700" dirty="0" err="1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26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27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9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28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30" name="Group 129"/>
          <p:cNvGrpSpPr/>
          <p:nvPr/>
        </p:nvGrpSpPr>
        <p:grpSpPr>
          <a:xfrm>
            <a:off x="3805912" y="6419529"/>
            <a:ext cx="3249612" cy="1971675"/>
            <a:chOff x="811213" y="3940175"/>
            <a:chExt cx="3249612" cy="1971675"/>
          </a:xfrm>
        </p:grpSpPr>
        <p:sp>
          <p:nvSpPr>
            <p:cNvPr id="131" name="テキスト ボックス 17"/>
            <p:cNvSpPr txBox="1">
              <a:spLocks noChangeArrowheads="1"/>
            </p:cNvSpPr>
            <p:nvPr/>
          </p:nvSpPr>
          <p:spPr bwMode="auto">
            <a:xfrm>
              <a:off x="1796681" y="4650842"/>
              <a:ext cx="13516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2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2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2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-mail</a:t>
              </a: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700" dirty="0" err="1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3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34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9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35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37" name="Group 136"/>
          <p:cNvGrpSpPr/>
          <p:nvPr/>
        </p:nvGrpSpPr>
        <p:grpSpPr>
          <a:xfrm>
            <a:off x="581701" y="6412956"/>
            <a:ext cx="3249612" cy="1971675"/>
            <a:chOff x="811213" y="3940175"/>
            <a:chExt cx="3249612" cy="1971675"/>
          </a:xfrm>
        </p:grpSpPr>
        <p:sp>
          <p:nvSpPr>
            <p:cNvPr id="138" name="テキスト ボックス 17"/>
            <p:cNvSpPr txBox="1">
              <a:spLocks noChangeArrowheads="1"/>
            </p:cNvSpPr>
            <p:nvPr/>
          </p:nvSpPr>
          <p:spPr bwMode="auto">
            <a:xfrm>
              <a:off x="1796683" y="4650842"/>
              <a:ext cx="13516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200" b="1" dirty="0" err="1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200" b="1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2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39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-mail</a:t>
              </a: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700" dirty="0" err="1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0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41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9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42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43" name="Picture 14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44" name="Group 143"/>
          <p:cNvGrpSpPr/>
          <p:nvPr/>
        </p:nvGrpSpPr>
        <p:grpSpPr>
          <a:xfrm>
            <a:off x="3800898" y="8414486"/>
            <a:ext cx="3249612" cy="1971675"/>
            <a:chOff x="811213" y="3940175"/>
            <a:chExt cx="3249612" cy="1971675"/>
          </a:xfrm>
        </p:grpSpPr>
        <p:sp>
          <p:nvSpPr>
            <p:cNvPr id="145" name="テキスト ボックス 17"/>
            <p:cNvSpPr txBox="1">
              <a:spLocks noChangeArrowheads="1"/>
            </p:cNvSpPr>
            <p:nvPr/>
          </p:nvSpPr>
          <p:spPr bwMode="auto">
            <a:xfrm>
              <a:off x="1796681" y="4650842"/>
              <a:ext cx="13516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2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2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6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-mail</a:t>
              </a: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700" dirty="0" err="1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47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48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9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49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50" name="Picture 14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  <p:grpSp>
        <p:nvGrpSpPr>
          <p:cNvPr id="151" name="Group 150"/>
          <p:cNvGrpSpPr/>
          <p:nvPr/>
        </p:nvGrpSpPr>
        <p:grpSpPr>
          <a:xfrm>
            <a:off x="586212" y="8426963"/>
            <a:ext cx="3249612" cy="1971675"/>
            <a:chOff x="811213" y="3940175"/>
            <a:chExt cx="3249612" cy="1971675"/>
          </a:xfrm>
        </p:grpSpPr>
        <p:sp>
          <p:nvSpPr>
            <p:cNvPr id="152" name="テキスト ボックス 17"/>
            <p:cNvSpPr txBox="1">
              <a:spLocks noChangeArrowheads="1"/>
            </p:cNvSpPr>
            <p:nvPr/>
          </p:nvSpPr>
          <p:spPr bwMode="auto">
            <a:xfrm>
              <a:off x="1796681" y="4650842"/>
              <a:ext cx="135165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Phan </a:t>
              </a:r>
              <a:r>
                <a:rPr lang="en-US" altLang="ja-JP" sz="1200" b="1" dirty="0" err="1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Xuan</a:t>
              </a:r>
              <a:r>
                <a:rPr lang="en-US" altLang="ja-JP" sz="1200" b="1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 Thien</a:t>
              </a:r>
              <a:endParaRPr lang="ja-JP" altLang="en-US" sz="1200" b="1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53" name="テキスト ボックス 18"/>
            <p:cNvSpPr txBox="1">
              <a:spLocks noChangeArrowheads="1"/>
            </p:cNvSpPr>
            <p:nvPr/>
          </p:nvSpPr>
          <p:spPr bwMode="auto">
            <a:xfrm>
              <a:off x="2600325" y="5418489"/>
              <a:ext cx="13452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PHONE:     +81-</a:t>
              </a:r>
              <a:r>
                <a:rPr lang="vi-VN" altLang="ja-JP" sz="700" dirty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080-9577-3387</a:t>
              </a:r>
              <a:endParaRPr lang="en-US" altLang="ja-JP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E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-mail</a:t>
              </a: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: 	</a:t>
              </a:r>
              <a:r>
                <a:rPr lang="vi-VN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thien</a:t>
              </a:r>
              <a:r>
                <a:rPr lang="en-US" altLang="ja-JP" sz="700" dirty="0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@</a:t>
              </a:r>
              <a:r>
                <a:rPr lang="en-US" altLang="ja-JP" sz="700" dirty="0" err="1" smtClean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nii.ac.jp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sp>
          <p:nvSpPr>
            <p:cNvPr id="154" name="正方形/長方形 19"/>
            <p:cNvSpPr>
              <a:spLocks noChangeArrowheads="1"/>
            </p:cNvSpPr>
            <p:nvPr/>
          </p:nvSpPr>
          <p:spPr bwMode="auto">
            <a:xfrm>
              <a:off x="811213" y="3940175"/>
              <a:ext cx="3249612" cy="19716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ja-JP" altLang="en-US">
                <a:ea typeface="HGPｺﾞｼｯｸE" pitchFamily="50" charset="-128"/>
              </a:endParaRPr>
            </a:p>
          </p:txBody>
        </p:sp>
        <p:sp>
          <p:nvSpPr>
            <p:cNvPr id="155" name="テキスト ボックス 21"/>
            <p:cNvSpPr txBox="1">
              <a:spLocks noChangeArrowheads="1"/>
            </p:cNvSpPr>
            <p:nvPr/>
          </p:nvSpPr>
          <p:spPr bwMode="auto">
            <a:xfrm>
              <a:off x="1030239" y="4910852"/>
              <a:ext cx="288452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900" dirty="0" smtClean="0">
                  <a:latin typeface="Times New Roman" pitchFamily="18" charset="0"/>
                  <a:ea typeface="HGP明朝B" pitchFamily="18" charset="-128"/>
                  <a:cs typeface="Times New Roman" pitchFamily="18" charset="0"/>
                </a:rPr>
                <a:t>PhD Candidate</a:t>
              </a:r>
              <a:endParaRPr lang="ja-JP" altLang="en-US" sz="900" dirty="0">
                <a:latin typeface="Times New Roman" pitchFamily="18" charset="0"/>
                <a:ea typeface="HGP明朝B" pitchFamily="18" charset="-128"/>
                <a:cs typeface="Times New Roman" pitchFamily="18" charset="0"/>
              </a:endParaRPr>
            </a:p>
          </p:txBody>
        </p:sp>
        <p:sp>
          <p:nvSpPr>
            <p:cNvPr id="156" name="テキスト ボックス 22"/>
            <p:cNvSpPr txBox="1">
              <a:spLocks noChangeArrowheads="1"/>
            </p:cNvSpPr>
            <p:nvPr/>
          </p:nvSpPr>
          <p:spPr bwMode="auto">
            <a:xfrm>
              <a:off x="1030288" y="5418489"/>
              <a:ext cx="135165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2-1-2 Hitotsubashi, Chiyoda-ku,</a:t>
              </a:r>
            </a:p>
            <a:p>
              <a:pPr defTabSz="541338">
                <a:tabLst>
                  <a:tab pos="446088" algn="l"/>
                </a:tabLst>
              </a:pPr>
              <a:r>
                <a:rPr lang="en-US" altLang="ja-JP" sz="700" dirty="0">
                  <a:latin typeface="Times New Roman" pitchFamily="18" charset="0"/>
                  <a:ea typeface="HGS明朝E" pitchFamily="18" charset="-128"/>
                  <a:cs typeface="Times New Roman" pitchFamily="18" charset="0"/>
                </a:rPr>
                <a:t>Tokyo 101-8430, JAPAN</a:t>
              </a:r>
              <a:endParaRPr lang="ja-JP" altLang="en-US" sz="700" dirty="0">
                <a:latin typeface="Times New Roman" pitchFamily="18" charset="0"/>
                <a:ea typeface="HGS明朝E" pitchFamily="18" charset="-128"/>
                <a:cs typeface="Times New Roman" pitchFamily="18" charset="0"/>
              </a:endParaRPr>
            </a:p>
          </p:txBody>
        </p:sp>
        <p:pic>
          <p:nvPicPr>
            <p:cNvPr id="157" name="Picture 15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492" y="4008209"/>
              <a:ext cx="1982738" cy="368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15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548</TotalTime>
  <Words>450</Words>
  <Application>Microsoft Macintosh PowerPoint</Application>
  <PresentationFormat>Custom</PresentationFormat>
  <Paragraphs>100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テーマ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 Thao Nguyen</dc:creator>
  <cp:lastModifiedBy>Thien Phan</cp:lastModifiedBy>
  <cp:revision>22</cp:revision>
  <cp:lastPrinted>2016-10-21T06:08:44Z</cp:lastPrinted>
  <dcterms:created xsi:type="dcterms:W3CDTF">2015-01-15T06:40:53Z</dcterms:created>
  <dcterms:modified xsi:type="dcterms:W3CDTF">2016-10-21T07:58:37Z</dcterms:modified>
</cp:coreProperties>
</file>