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3" r:id="rId3"/>
  </p:sldIdLst>
  <p:sldSz cx="6858000" cy="9906000" type="A4"/>
  <p:notesSz cx="6802438" cy="9934575"/>
  <p:defaultTextStyle>
    <a:defPPr>
      <a:defRPr lang="ja-JP"/>
    </a:defPPr>
    <a:lvl1pPr marL="0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839876" rtl="0" eaLnBrk="1" latinLnBrk="0" hangingPunct="1">
      <a:defRPr kumimoji="1"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D82"/>
    <a:srgbClr val="FF0066"/>
    <a:srgbClr val="346078"/>
    <a:srgbClr val="264658"/>
    <a:srgbClr val="745538"/>
    <a:srgbClr val="A89482"/>
    <a:srgbClr val="B48A64"/>
    <a:srgbClr val="C5A689"/>
    <a:srgbClr val="A97B51"/>
    <a:srgbClr val="B992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6420" autoAdjust="0"/>
  </p:normalViewPr>
  <p:slideViewPr>
    <p:cSldViewPr snapToGrid="0">
      <p:cViewPr>
        <p:scale>
          <a:sx n="100" d="100"/>
          <a:sy n="100" d="100"/>
        </p:scale>
        <p:origin x="-2120" y="49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0" hasCustomPrompt="1"/>
          </p:nvPr>
        </p:nvSpPr>
        <p:spPr>
          <a:xfrm>
            <a:off x="937893" y="579548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11" hasCustomPrompt="1"/>
          </p:nvPr>
        </p:nvSpPr>
        <p:spPr>
          <a:xfrm>
            <a:off x="937893" y="2412019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937893" y="4247049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937893" y="6079521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1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37893" y="7911992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908927" y="579548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3908927" y="2412019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1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908927" y="4247049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2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908927" y="6079521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3908927" y="7911992"/>
            <a:ext cx="690560" cy="705268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4451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83EA-3637-4F9F-B9BD-7F46AAFAA9E1}" type="datetimeFigureOut">
              <a:rPr kumimoji="1" lang="ja-JP" altLang="en-US" smtClean="0"/>
              <a:t>3/25/17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36D8A-8AF1-42DD-B634-416EA650F4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534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83988" tIns="41994" rIns="83988" bIns="41994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83988" tIns="41994" rIns="83988" bIns="41994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6"/>
            <a:ext cx="1543050" cy="527403"/>
          </a:xfrm>
          <a:prstGeom prst="rect">
            <a:avLst/>
          </a:prstGeom>
        </p:spPr>
        <p:txBody>
          <a:bodyPr vert="horz" lIns="83988" tIns="41994" rIns="83988" bIns="41994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583EA-3637-4F9F-B9BD-7F46AAFAA9E1}" type="datetimeFigureOut">
              <a:rPr kumimoji="1" lang="ja-JP" altLang="en-US" smtClean="0"/>
              <a:t>3/25/17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6"/>
            <a:ext cx="2314575" cy="527403"/>
          </a:xfrm>
          <a:prstGeom prst="rect">
            <a:avLst/>
          </a:prstGeom>
        </p:spPr>
        <p:txBody>
          <a:bodyPr vert="horz" lIns="83988" tIns="41994" rIns="83988" bIns="41994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6"/>
            <a:ext cx="1543050" cy="527403"/>
          </a:xfrm>
          <a:prstGeom prst="rect">
            <a:avLst/>
          </a:prstGeom>
        </p:spPr>
        <p:txBody>
          <a:bodyPr vert="horz" lIns="83988" tIns="41994" rIns="83988" bIns="41994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36D8A-8AF1-42DD-B634-416EA650F4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9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7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94325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582" indent="-173582" algn="l" defTabSz="694325" rtl="0" eaLnBrk="1" latinLnBrk="0" hangingPunct="1">
        <a:lnSpc>
          <a:spcPct val="90000"/>
        </a:lnSpc>
        <a:spcBef>
          <a:spcPts val="76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44" indent="-173582" algn="l" defTabSz="694325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67907" indent="-173582" algn="l" defTabSz="694325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070" indent="-173582" algn="l" defTabSz="694325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62233" indent="-173582" algn="l" defTabSz="694325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909396" indent="-173582" algn="l" defTabSz="694325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56559" indent="-173582" algn="l" defTabSz="694325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03722" indent="-173582" algn="l" defTabSz="694325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50885" indent="-173582" algn="l" defTabSz="694325" rtl="0" eaLnBrk="1" latinLnBrk="0" hangingPunct="1">
        <a:lnSpc>
          <a:spcPct val="90000"/>
        </a:lnSpc>
        <a:spcBef>
          <a:spcPts val="379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7163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94325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41489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88652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5814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82977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30141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77303" algn="l" defTabSz="694325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16632" y="128464"/>
            <a:ext cx="6624000" cy="9756000"/>
            <a:chOff x="198" y="150"/>
            <a:chExt cx="4352" cy="6461"/>
          </a:xfrm>
        </p:grpSpPr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98" y="264"/>
              <a:ext cx="112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98" y="1511"/>
              <a:ext cx="112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98" y="2757"/>
              <a:ext cx="112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98" y="4004"/>
              <a:ext cx="112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98" y="5252"/>
              <a:ext cx="112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98" y="6497"/>
              <a:ext cx="112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4436" y="264"/>
              <a:ext cx="114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436" y="1511"/>
              <a:ext cx="114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436" y="2757"/>
              <a:ext cx="114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4436" y="4004"/>
              <a:ext cx="114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436" y="5252"/>
              <a:ext cx="114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4436" y="6497"/>
              <a:ext cx="114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310" y="150"/>
              <a:ext cx="0" cy="114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373" y="150"/>
              <a:ext cx="0" cy="114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4436" y="150"/>
              <a:ext cx="0" cy="114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310" y="6497"/>
              <a:ext cx="0" cy="114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2373" y="6497"/>
              <a:ext cx="0" cy="114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4436" y="6497"/>
              <a:ext cx="0" cy="114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310" y="264"/>
              <a:ext cx="2063" cy="1247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310" y="1511"/>
              <a:ext cx="2063" cy="124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10" y="2757"/>
              <a:ext cx="2063" cy="1247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10" y="4004"/>
              <a:ext cx="2063" cy="1248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310" y="5252"/>
              <a:ext cx="2063" cy="1245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2373" y="264"/>
              <a:ext cx="2063" cy="1247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2373" y="1511"/>
              <a:ext cx="2063" cy="124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2373" y="2757"/>
              <a:ext cx="2063" cy="1247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2373" y="4004"/>
              <a:ext cx="2063" cy="1248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2373" y="5252"/>
              <a:ext cx="2063" cy="1245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332656" y="344488"/>
            <a:ext cx="2947989" cy="1826763"/>
            <a:chOff x="811213" y="1420813"/>
            <a:chExt cx="3249612" cy="1971675"/>
          </a:xfrm>
        </p:grpSpPr>
        <p:sp>
          <p:nvSpPr>
            <p:cNvPr id="204" name="テキスト ボックス 9"/>
            <p:cNvSpPr txBox="1">
              <a:spLocks noChangeArrowheads="1"/>
            </p:cNvSpPr>
            <p:nvPr/>
          </p:nvSpPr>
          <p:spPr bwMode="auto">
            <a:xfrm>
              <a:off x="834754" y="2265832"/>
              <a:ext cx="3186280" cy="315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700" dirty="0">
                  <a:latin typeface="HGP明朝B" pitchFamily="18" charset="-128"/>
                  <a:ea typeface="HGP明朝B" pitchFamily="18" charset="-128"/>
                </a:rPr>
                <a:t>（博士課程）</a:t>
              </a:r>
              <a:r>
                <a:rPr lang="ja-JP" altLang="en-US" sz="1300" dirty="0">
                  <a:latin typeface="HGP明朝B" pitchFamily="18" charset="-128"/>
                  <a:ea typeface="HGP明朝B" pitchFamily="18" charset="-128"/>
                </a:rPr>
                <a:t>フアン　スウアン　テイエン</a:t>
              </a:r>
            </a:p>
          </p:txBody>
        </p:sp>
        <p:sp>
          <p:nvSpPr>
            <p:cNvPr id="205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06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3429000" y="344488"/>
            <a:ext cx="2947989" cy="1826763"/>
            <a:chOff x="811213" y="1420813"/>
            <a:chExt cx="3249612" cy="1971675"/>
          </a:xfrm>
        </p:grpSpPr>
        <p:sp>
          <p:nvSpPr>
            <p:cNvPr id="210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11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3429000" y="2288704"/>
            <a:ext cx="2947989" cy="1826763"/>
            <a:chOff x="811213" y="1420813"/>
            <a:chExt cx="3249612" cy="1971675"/>
          </a:xfrm>
        </p:grpSpPr>
        <p:sp>
          <p:nvSpPr>
            <p:cNvPr id="215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16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pic>
          <p:nvPicPr>
            <p:cNvPr id="217" name="Picture 2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1501381"/>
              <a:ext cx="1982737" cy="392186"/>
            </a:xfrm>
            <a:prstGeom prst="rect">
              <a:avLst/>
            </a:prstGeom>
          </p:spPr>
        </p:pic>
      </p:grpSp>
      <p:grpSp>
        <p:nvGrpSpPr>
          <p:cNvPr id="218" name="Group 217"/>
          <p:cNvGrpSpPr/>
          <p:nvPr/>
        </p:nvGrpSpPr>
        <p:grpSpPr>
          <a:xfrm>
            <a:off x="332656" y="2288704"/>
            <a:ext cx="2947989" cy="1826763"/>
            <a:chOff x="811213" y="1420813"/>
            <a:chExt cx="3249612" cy="1971675"/>
          </a:xfrm>
        </p:grpSpPr>
        <p:sp>
          <p:nvSpPr>
            <p:cNvPr id="220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21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pic>
          <p:nvPicPr>
            <p:cNvPr id="222" name="Picture 2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1501381"/>
              <a:ext cx="1982737" cy="392186"/>
            </a:xfrm>
            <a:prstGeom prst="rect">
              <a:avLst/>
            </a:prstGeom>
          </p:spPr>
        </p:pic>
      </p:grpSp>
      <p:grpSp>
        <p:nvGrpSpPr>
          <p:cNvPr id="223" name="Group 222"/>
          <p:cNvGrpSpPr/>
          <p:nvPr/>
        </p:nvGrpSpPr>
        <p:grpSpPr>
          <a:xfrm>
            <a:off x="332656" y="4160912"/>
            <a:ext cx="2947989" cy="1826763"/>
            <a:chOff x="811213" y="1420813"/>
            <a:chExt cx="3249612" cy="1971675"/>
          </a:xfrm>
        </p:grpSpPr>
        <p:sp>
          <p:nvSpPr>
            <p:cNvPr id="225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26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pic>
          <p:nvPicPr>
            <p:cNvPr id="227" name="Picture 2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1" y="1501380"/>
              <a:ext cx="2127868" cy="420893"/>
            </a:xfrm>
            <a:prstGeom prst="rect">
              <a:avLst/>
            </a:prstGeom>
          </p:spPr>
        </p:pic>
      </p:grpSp>
      <p:grpSp>
        <p:nvGrpSpPr>
          <p:cNvPr id="228" name="Group 227"/>
          <p:cNvGrpSpPr/>
          <p:nvPr/>
        </p:nvGrpSpPr>
        <p:grpSpPr>
          <a:xfrm>
            <a:off x="3462411" y="4128207"/>
            <a:ext cx="2947989" cy="1826763"/>
            <a:chOff x="811213" y="1420813"/>
            <a:chExt cx="3249612" cy="1971675"/>
          </a:xfrm>
        </p:grpSpPr>
        <p:sp>
          <p:nvSpPr>
            <p:cNvPr id="230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31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pic>
          <p:nvPicPr>
            <p:cNvPr id="232" name="Picture 2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1501381"/>
              <a:ext cx="1982737" cy="392186"/>
            </a:xfrm>
            <a:prstGeom prst="rect">
              <a:avLst/>
            </a:prstGeom>
          </p:spPr>
        </p:pic>
      </p:grpSp>
      <p:grpSp>
        <p:nvGrpSpPr>
          <p:cNvPr id="233" name="Group 232"/>
          <p:cNvGrpSpPr/>
          <p:nvPr/>
        </p:nvGrpSpPr>
        <p:grpSpPr>
          <a:xfrm>
            <a:off x="3429000" y="6033120"/>
            <a:ext cx="2947989" cy="1826763"/>
            <a:chOff x="811213" y="1420813"/>
            <a:chExt cx="3249612" cy="1971675"/>
          </a:xfrm>
        </p:grpSpPr>
        <p:sp>
          <p:nvSpPr>
            <p:cNvPr id="235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36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pic>
          <p:nvPicPr>
            <p:cNvPr id="237" name="Picture 2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1501381"/>
              <a:ext cx="1982737" cy="392186"/>
            </a:xfrm>
            <a:prstGeom prst="rect">
              <a:avLst/>
            </a:prstGeom>
          </p:spPr>
        </p:pic>
      </p:grpSp>
      <p:grpSp>
        <p:nvGrpSpPr>
          <p:cNvPr id="238" name="Group 237"/>
          <p:cNvGrpSpPr/>
          <p:nvPr/>
        </p:nvGrpSpPr>
        <p:grpSpPr>
          <a:xfrm>
            <a:off x="332656" y="6033120"/>
            <a:ext cx="2947989" cy="1826763"/>
            <a:chOff x="811213" y="1420813"/>
            <a:chExt cx="3249612" cy="1971675"/>
          </a:xfrm>
        </p:grpSpPr>
        <p:sp>
          <p:nvSpPr>
            <p:cNvPr id="240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41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pic>
          <p:nvPicPr>
            <p:cNvPr id="242" name="Picture 2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1501381"/>
              <a:ext cx="1982737" cy="392186"/>
            </a:xfrm>
            <a:prstGeom prst="rect">
              <a:avLst/>
            </a:prstGeom>
          </p:spPr>
        </p:pic>
      </p:grpSp>
      <p:grpSp>
        <p:nvGrpSpPr>
          <p:cNvPr id="243" name="Group 242"/>
          <p:cNvGrpSpPr/>
          <p:nvPr/>
        </p:nvGrpSpPr>
        <p:grpSpPr>
          <a:xfrm>
            <a:off x="332656" y="7905328"/>
            <a:ext cx="2947989" cy="1826763"/>
            <a:chOff x="811213" y="1420813"/>
            <a:chExt cx="3249612" cy="1971675"/>
          </a:xfrm>
        </p:grpSpPr>
        <p:sp>
          <p:nvSpPr>
            <p:cNvPr id="245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46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pic>
          <p:nvPicPr>
            <p:cNvPr id="247" name="Picture 2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1501381"/>
              <a:ext cx="1982737" cy="392186"/>
            </a:xfrm>
            <a:prstGeom prst="rect">
              <a:avLst/>
            </a:prstGeom>
          </p:spPr>
        </p:pic>
      </p:grpSp>
      <p:grpSp>
        <p:nvGrpSpPr>
          <p:cNvPr id="248" name="Group 247"/>
          <p:cNvGrpSpPr/>
          <p:nvPr/>
        </p:nvGrpSpPr>
        <p:grpSpPr>
          <a:xfrm>
            <a:off x="3429000" y="7905328"/>
            <a:ext cx="2947989" cy="1826763"/>
            <a:chOff x="811213" y="1420813"/>
            <a:chExt cx="3249612" cy="1971675"/>
          </a:xfrm>
        </p:grpSpPr>
        <p:sp>
          <p:nvSpPr>
            <p:cNvPr id="250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97219">
                <a:spcAft>
                  <a:spcPts val="276"/>
                </a:spcAft>
                <a:tabLst>
                  <a:tab pos="497219" algn="l"/>
                </a:tabLst>
                <a:defRPr/>
              </a:pP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97219" algn="l"/>
                  <a:tab pos="823838" algn="l"/>
                </a:tabLst>
                <a:defRPr/>
              </a:pPr>
              <a:r>
                <a:rPr lang="en-US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E-mail:</a:t>
              </a:r>
              <a:r>
                <a:rPr lang="ja-JP" altLang="en-US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6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thien@nii.ac.jp</a:t>
              </a:r>
              <a:endParaRPr lang="ja-JP" altLang="en-US" sz="6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51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pic>
          <p:nvPicPr>
            <p:cNvPr id="252" name="Picture 2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1501381"/>
              <a:ext cx="1982737" cy="392186"/>
            </a:xfrm>
            <a:prstGeom prst="rect">
              <a:avLst/>
            </a:prstGeom>
          </p:spPr>
        </p:pic>
      </p:grpSp>
      <p:sp>
        <p:nvSpPr>
          <p:cNvPr id="81" name="テキスト ボックス 9"/>
          <p:cNvSpPr txBox="1">
            <a:spLocks noChangeArrowheads="1"/>
          </p:cNvSpPr>
          <p:nvPr/>
        </p:nvSpPr>
        <p:spPr bwMode="auto">
          <a:xfrm>
            <a:off x="3501008" y="1136576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</a:p>
        </p:txBody>
      </p:sp>
      <p:sp>
        <p:nvSpPr>
          <p:cNvPr id="82" name="テキスト ボックス 9"/>
          <p:cNvSpPr txBox="1">
            <a:spLocks noChangeArrowheads="1"/>
          </p:cNvSpPr>
          <p:nvPr/>
        </p:nvSpPr>
        <p:spPr bwMode="auto">
          <a:xfrm>
            <a:off x="509155" y="3090954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</a:p>
        </p:txBody>
      </p:sp>
      <p:sp>
        <p:nvSpPr>
          <p:cNvPr id="83" name="テキスト ボックス 9"/>
          <p:cNvSpPr txBox="1">
            <a:spLocks noChangeArrowheads="1"/>
          </p:cNvSpPr>
          <p:nvPr/>
        </p:nvSpPr>
        <p:spPr bwMode="auto">
          <a:xfrm>
            <a:off x="3481628" y="3090961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</a:p>
        </p:txBody>
      </p:sp>
      <p:sp>
        <p:nvSpPr>
          <p:cNvPr id="84" name="テキスト ボックス 9"/>
          <p:cNvSpPr txBox="1">
            <a:spLocks noChangeArrowheads="1"/>
          </p:cNvSpPr>
          <p:nvPr/>
        </p:nvSpPr>
        <p:spPr bwMode="auto">
          <a:xfrm>
            <a:off x="509156" y="4949991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</a:p>
        </p:txBody>
      </p:sp>
      <p:sp>
        <p:nvSpPr>
          <p:cNvPr id="85" name="テキスト ボックス 9"/>
          <p:cNvSpPr txBox="1">
            <a:spLocks noChangeArrowheads="1"/>
          </p:cNvSpPr>
          <p:nvPr/>
        </p:nvSpPr>
        <p:spPr bwMode="auto">
          <a:xfrm>
            <a:off x="3481628" y="4949990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</a:p>
        </p:txBody>
      </p:sp>
      <p:sp>
        <p:nvSpPr>
          <p:cNvPr id="86" name="テキスト ボックス 9"/>
          <p:cNvSpPr txBox="1">
            <a:spLocks noChangeArrowheads="1"/>
          </p:cNvSpPr>
          <p:nvPr/>
        </p:nvSpPr>
        <p:spPr bwMode="auto">
          <a:xfrm>
            <a:off x="501474" y="8573930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</a:p>
        </p:txBody>
      </p:sp>
      <p:sp>
        <p:nvSpPr>
          <p:cNvPr id="87" name="テキスト ボックス 9"/>
          <p:cNvSpPr txBox="1">
            <a:spLocks noChangeArrowheads="1"/>
          </p:cNvSpPr>
          <p:nvPr/>
        </p:nvSpPr>
        <p:spPr bwMode="auto">
          <a:xfrm>
            <a:off x="516837" y="6761964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</a:p>
        </p:txBody>
      </p:sp>
      <p:sp>
        <p:nvSpPr>
          <p:cNvPr id="88" name="テキスト ボックス 9"/>
          <p:cNvSpPr txBox="1">
            <a:spLocks noChangeArrowheads="1"/>
          </p:cNvSpPr>
          <p:nvPr/>
        </p:nvSpPr>
        <p:spPr bwMode="auto">
          <a:xfrm>
            <a:off x="3481628" y="6761964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</a:p>
        </p:txBody>
      </p:sp>
      <p:sp>
        <p:nvSpPr>
          <p:cNvPr id="89" name="テキスト ボックス 9"/>
          <p:cNvSpPr txBox="1">
            <a:spLocks noChangeArrowheads="1"/>
          </p:cNvSpPr>
          <p:nvPr/>
        </p:nvSpPr>
        <p:spPr bwMode="auto">
          <a:xfrm>
            <a:off x="3501008" y="8553400"/>
            <a:ext cx="2913083" cy="28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88" tIns="41994" rIns="83988" bIns="41994">
            <a:spAutoFit/>
          </a:bodyPr>
          <a:lstStyle/>
          <a:p>
            <a:r>
              <a:rPr lang="ja-JP" altLang="en-US" sz="700" dirty="0">
                <a:latin typeface="HGP明朝B" pitchFamily="18" charset="-128"/>
                <a:ea typeface="HGP明朝B" pitchFamily="18" charset="-128"/>
              </a:rPr>
              <a:t>（博士課程）</a:t>
            </a:r>
            <a:r>
              <a:rPr lang="ja-JP" altLang="en-US" sz="1300" dirty="0">
                <a:latin typeface="HGP明朝B" pitchFamily="18" charset="-128"/>
                <a:ea typeface="HGP明朝B" pitchFamily="18" charset="-128"/>
              </a:rPr>
              <a:t>フアン　スウアン　テイエン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5" y="529858"/>
            <a:ext cx="1815684" cy="359142"/>
          </a:xfrm>
          <a:prstGeom prst="rect">
            <a:avLst/>
          </a:prstGeom>
        </p:spPr>
      </p:pic>
      <p:pic>
        <p:nvPicPr>
          <p:cNvPr id="3" name="Picture 2" descr="logo_sokendai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2" y="488504"/>
            <a:ext cx="1786467" cy="35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13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116632" y="128464"/>
            <a:ext cx="6624736" cy="9756000"/>
            <a:chOff x="198" y="150"/>
            <a:chExt cx="4352" cy="6461"/>
          </a:xfrm>
        </p:grpSpPr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98" y="264"/>
              <a:ext cx="112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98" y="1511"/>
              <a:ext cx="112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98" y="2757"/>
              <a:ext cx="112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98" y="4004"/>
              <a:ext cx="112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98" y="5252"/>
              <a:ext cx="112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98" y="6497"/>
              <a:ext cx="112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4436" y="264"/>
              <a:ext cx="114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436" y="1511"/>
              <a:ext cx="114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436" y="2757"/>
              <a:ext cx="114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4436" y="4004"/>
              <a:ext cx="114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436" y="5252"/>
              <a:ext cx="114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4436" y="6497"/>
              <a:ext cx="114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310" y="150"/>
              <a:ext cx="0" cy="114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373" y="150"/>
              <a:ext cx="0" cy="114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4436" y="150"/>
              <a:ext cx="0" cy="114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310" y="6497"/>
              <a:ext cx="0" cy="114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2373" y="6497"/>
              <a:ext cx="0" cy="114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4436" y="6497"/>
              <a:ext cx="0" cy="114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310" y="264"/>
              <a:ext cx="2063" cy="1247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310" y="1511"/>
              <a:ext cx="2063" cy="124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10" y="2757"/>
              <a:ext cx="2063" cy="1247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10" y="4004"/>
              <a:ext cx="2063" cy="1248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310" y="5252"/>
              <a:ext cx="2063" cy="1245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2373" y="264"/>
              <a:ext cx="2063" cy="1247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2373" y="1511"/>
              <a:ext cx="2063" cy="124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2373" y="2757"/>
              <a:ext cx="2063" cy="1247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2373" y="4004"/>
              <a:ext cx="2063" cy="1248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2373" y="5252"/>
              <a:ext cx="2063" cy="1245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81931" y="323314"/>
            <a:ext cx="2947989" cy="1826763"/>
            <a:chOff x="811213" y="3940175"/>
            <a:chExt cx="3249612" cy="1971675"/>
          </a:xfrm>
        </p:grpSpPr>
        <p:sp>
          <p:nvSpPr>
            <p:cNvPr id="82" name="テキスト ボックス 17"/>
            <p:cNvSpPr txBox="1">
              <a:spLocks noChangeArrowheads="1"/>
            </p:cNvSpPr>
            <p:nvPr/>
          </p:nvSpPr>
          <p:spPr bwMode="auto">
            <a:xfrm>
              <a:off x="1777009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83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84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85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86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4008209"/>
              <a:ext cx="1982738" cy="368789"/>
            </a:xfrm>
            <a:prstGeom prst="rect">
              <a:avLst/>
            </a:prstGeom>
          </p:spPr>
        </p:pic>
      </p:grpSp>
      <p:grpSp>
        <p:nvGrpSpPr>
          <p:cNvPr id="88" name="Group 87"/>
          <p:cNvGrpSpPr/>
          <p:nvPr/>
        </p:nvGrpSpPr>
        <p:grpSpPr>
          <a:xfrm>
            <a:off x="3534073" y="324106"/>
            <a:ext cx="2947989" cy="1826763"/>
            <a:chOff x="811213" y="3940175"/>
            <a:chExt cx="3249612" cy="1971675"/>
          </a:xfrm>
        </p:grpSpPr>
        <p:sp>
          <p:nvSpPr>
            <p:cNvPr id="89" name="テキスト ボックス 17"/>
            <p:cNvSpPr txBox="1">
              <a:spLocks noChangeArrowheads="1"/>
            </p:cNvSpPr>
            <p:nvPr/>
          </p:nvSpPr>
          <p:spPr bwMode="auto">
            <a:xfrm>
              <a:off x="1777011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90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91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92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93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4008209"/>
              <a:ext cx="1982738" cy="368789"/>
            </a:xfrm>
            <a:prstGeom prst="rect">
              <a:avLst/>
            </a:prstGeom>
          </p:spPr>
        </p:pic>
      </p:grpSp>
      <p:grpSp>
        <p:nvGrpSpPr>
          <p:cNvPr id="95" name="Group 94"/>
          <p:cNvGrpSpPr/>
          <p:nvPr/>
        </p:nvGrpSpPr>
        <p:grpSpPr>
          <a:xfrm>
            <a:off x="3529410" y="2210861"/>
            <a:ext cx="2947989" cy="1826763"/>
            <a:chOff x="811213" y="3940175"/>
            <a:chExt cx="3249612" cy="1971675"/>
          </a:xfrm>
        </p:grpSpPr>
        <p:sp>
          <p:nvSpPr>
            <p:cNvPr id="96" name="テキスト ボックス 17"/>
            <p:cNvSpPr txBox="1">
              <a:spLocks noChangeArrowheads="1"/>
            </p:cNvSpPr>
            <p:nvPr/>
          </p:nvSpPr>
          <p:spPr bwMode="auto">
            <a:xfrm>
              <a:off x="1777011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97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98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99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00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4008209"/>
              <a:ext cx="1982738" cy="368789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374819" y="2213596"/>
            <a:ext cx="2947989" cy="1826763"/>
            <a:chOff x="811213" y="3940175"/>
            <a:chExt cx="3249612" cy="1971675"/>
          </a:xfrm>
        </p:grpSpPr>
        <p:sp>
          <p:nvSpPr>
            <p:cNvPr id="103" name="テキスト ボックス 17"/>
            <p:cNvSpPr txBox="1">
              <a:spLocks noChangeArrowheads="1"/>
            </p:cNvSpPr>
            <p:nvPr/>
          </p:nvSpPr>
          <p:spPr bwMode="auto">
            <a:xfrm>
              <a:off x="1777011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04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05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106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07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4008209"/>
              <a:ext cx="1982738" cy="368789"/>
            </a:xfrm>
            <a:prstGeom prst="rect">
              <a:avLst/>
            </a:prstGeom>
          </p:spPr>
        </p:pic>
      </p:grpSp>
      <p:grpSp>
        <p:nvGrpSpPr>
          <p:cNvPr id="116" name="Group 115"/>
          <p:cNvGrpSpPr/>
          <p:nvPr/>
        </p:nvGrpSpPr>
        <p:grpSpPr>
          <a:xfrm>
            <a:off x="377665" y="4092602"/>
            <a:ext cx="2947989" cy="1826763"/>
            <a:chOff x="811213" y="3940175"/>
            <a:chExt cx="3249612" cy="1971675"/>
          </a:xfrm>
        </p:grpSpPr>
        <p:sp>
          <p:nvSpPr>
            <p:cNvPr id="117" name="テキスト ボックス 17"/>
            <p:cNvSpPr txBox="1">
              <a:spLocks noChangeArrowheads="1"/>
            </p:cNvSpPr>
            <p:nvPr/>
          </p:nvSpPr>
          <p:spPr bwMode="auto">
            <a:xfrm>
              <a:off x="1777011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18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19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120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21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4008209"/>
              <a:ext cx="1982738" cy="368789"/>
            </a:xfrm>
            <a:prstGeom prst="rect">
              <a:avLst/>
            </a:prstGeom>
          </p:spPr>
        </p:pic>
      </p:grpSp>
      <p:grpSp>
        <p:nvGrpSpPr>
          <p:cNvPr id="123" name="Group 122"/>
          <p:cNvGrpSpPr/>
          <p:nvPr/>
        </p:nvGrpSpPr>
        <p:grpSpPr>
          <a:xfrm>
            <a:off x="3516932" y="4086718"/>
            <a:ext cx="2947989" cy="1826763"/>
            <a:chOff x="811213" y="3940175"/>
            <a:chExt cx="3249612" cy="1971675"/>
          </a:xfrm>
        </p:grpSpPr>
        <p:sp>
          <p:nvSpPr>
            <p:cNvPr id="124" name="テキスト ボックス 17"/>
            <p:cNvSpPr txBox="1">
              <a:spLocks noChangeArrowheads="1"/>
            </p:cNvSpPr>
            <p:nvPr/>
          </p:nvSpPr>
          <p:spPr bwMode="auto">
            <a:xfrm>
              <a:off x="1777011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25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26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127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28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4008209"/>
              <a:ext cx="1982738" cy="368789"/>
            </a:xfrm>
            <a:prstGeom prst="rect">
              <a:avLst/>
            </a:prstGeom>
          </p:spPr>
        </p:pic>
      </p:grpSp>
      <p:grpSp>
        <p:nvGrpSpPr>
          <p:cNvPr id="130" name="Group 129"/>
          <p:cNvGrpSpPr/>
          <p:nvPr/>
        </p:nvGrpSpPr>
        <p:grpSpPr>
          <a:xfrm>
            <a:off x="3528854" y="5985815"/>
            <a:ext cx="2947989" cy="1826763"/>
            <a:chOff x="811213" y="3940175"/>
            <a:chExt cx="3249612" cy="1971675"/>
          </a:xfrm>
        </p:grpSpPr>
        <p:sp>
          <p:nvSpPr>
            <p:cNvPr id="131" name="テキスト ボックス 17"/>
            <p:cNvSpPr txBox="1">
              <a:spLocks noChangeArrowheads="1"/>
            </p:cNvSpPr>
            <p:nvPr/>
          </p:nvSpPr>
          <p:spPr bwMode="auto">
            <a:xfrm>
              <a:off x="1777011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32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33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134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35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4008209"/>
              <a:ext cx="1982738" cy="368789"/>
            </a:xfrm>
            <a:prstGeom prst="rect">
              <a:avLst/>
            </a:prstGeom>
          </p:spPr>
        </p:pic>
      </p:grpSp>
      <p:grpSp>
        <p:nvGrpSpPr>
          <p:cNvPr id="137" name="Group 136"/>
          <p:cNvGrpSpPr/>
          <p:nvPr/>
        </p:nvGrpSpPr>
        <p:grpSpPr>
          <a:xfrm>
            <a:off x="375309" y="5979726"/>
            <a:ext cx="2947989" cy="1826763"/>
            <a:chOff x="811213" y="3940175"/>
            <a:chExt cx="3249612" cy="1971675"/>
          </a:xfrm>
        </p:grpSpPr>
        <p:sp>
          <p:nvSpPr>
            <p:cNvPr id="138" name="テキスト ボックス 17"/>
            <p:cNvSpPr txBox="1">
              <a:spLocks noChangeArrowheads="1"/>
            </p:cNvSpPr>
            <p:nvPr/>
          </p:nvSpPr>
          <p:spPr bwMode="auto">
            <a:xfrm>
              <a:off x="1777012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39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40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141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42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4008209"/>
              <a:ext cx="1982738" cy="368789"/>
            </a:xfrm>
            <a:prstGeom prst="rect">
              <a:avLst/>
            </a:prstGeom>
          </p:spPr>
        </p:pic>
      </p:grpSp>
      <p:grpSp>
        <p:nvGrpSpPr>
          <p:cNvPr id="144" name="Group 143"/>
          <p:cNvGrpSpPr/>
          <p:nvPr/>
        </p:nvGrpSpPr>
        <p:grpSpPr>
          <a:xfrm>
            <a:off x="3511606" y="7859550"/>
            <a:ext cx="2947989" cy="1826763"/>
            <a:chOff x="811213" y="3940175"/>
            <a:chExt cx="3249612" cy="1971675"/>
          </a:xfrm>
        </p:grpSpPr>
        <p:sp>
          <p:nvSpPr>
            <p:cNvPr id="145" name="テキスト ボックス 17"/>
            <p:cNvSpPr txBox="1">
              <a:spLocks noChangeArrowheads="1"/>
            </p:cNvSpPr>
            <p:nvPr/>
          </p:nvSpPr>
          <p:spPr bwMode="auto">
            <a:xfrm>
              <a:off x="1777011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46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47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148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49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pic>
          <p:nvPicPr>
            <p:cNvPr id="150" name="Picture 1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4008209"/>
              <a:ext cx="1982738" cy="368789"/>
            </a:xfrm>
            <a:prstGeom prst="rect">
              <a:avLst/>
            </a:prstGeom>
          </p:spPr>
        </p:pic>
      </p:grpSp>
      <p:grpSp>
        <p:nvGrpSpPr>
          <p:cNvPr id="151" name="Group 150"/>
          <p:cNvGrpSpPr/>
          <p:nvPr/>
        </p:nvGrpSpPr>
        <p:grpSpPr>
          <a:xfrm>
            <a:off x="379401" y="7858410"/>
            <a:ext cx="2947989" cy="1826763"/>
            <a:chOff x="811213" y="3940175"/>
            <a:chExt cx="3249612" cy="1971675"/>
          </a:xfrm>
        </p:grpSpPr>
        <p:sp>
          <p:nvSpPr>
            <p:cNvPr id="152" name="テキスト ボックス 17"/>
            <p:cNvSpPr txBox="1">
              <a:spLocks noChangeArrowheads="1"/>
            </p:cNvSpPr>
            <p:nvPr/>
          </p:nvSpPr>
          <p:spPr bwMode="auto">
            <a:xfrm>
              <a:off x="1777011" y="4650842"/>
              <a:ext cx="1390993" cy="282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1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1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1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53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6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E-mail: 	</a:t>
              </a:r>
              <a:r>
                <a:rPr lang="vi-VN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600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54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155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8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8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56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497219">
                <a:tabLst>
                  <a:tab pos="409732" algn="l"/>
                </a:tabLst>
              </a:pPr>
              <a:r>
                <a:rPr lang="en-US" altLang="ja-JP" sz="6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6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pic>
          <p:nvPicPr>
            <p:cNvPr id="157" name="Picture 1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4008209"/>
              <a:ext cx="1982738" cy="3687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4379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618</TotalTime>
  <Words>450</Words>
  <Application>Microsoft Macintosh PowerPoint</Application>
  <PresentationFormat>A4 Paper (210x297 mm)</PresentationFormat>
  <Paragraphs>100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テーマ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Truong Thao Nguyen</dc:creator>
  <cp:lastModifiedBy>Thien Phan</cp:lastModifiedBy>
  <cp:revision>36</cp:revision>
  <cp:lastPrinted>2016-10-21T07:59:50Z</cp:lastPrinted>
  <dcterms:created xsi:type="dcterms:W3CDTF">2015-01-15T06:40:53Z</dcterms:created>
  <dcterms:modified xsi:type="dcterms:W3CDTF">2017-03-25T11:25:59Z</dcterms:modified>
</cp:coreProperties>
</file>