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3" r:id="rId3"/>
  </p:sldIdLst>
  <p:sldSz cx="6858000" cy="9906000" type="A4"/>
  <p:notesSz cx="6802438" cy="9934575"/>
  <p:defaultTextStyle>
    <a:defPPr>
      <a:defRPr lang="ja-JP"/>
    </a:defPPr>
    <a:lvl1pPr marL="0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82"/>
    <a:srgbClr val="FF0066"/>
    <a:srgbClr val="346078"/>
    <a:srgbClr val="264658"/>
    <a:srgbClr val="745538"/>
    <a:srgbClr val="A89482"/>
    <a:srgbClr val="B48A64"/>
    <a:srgbClr val="C5A689"/>
    <a:srgbClr val="A97B51"/>
    <a:srgbClr val="B99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6420" autoAdjust="0"/>
  </p:normalViewPr>
  <p:slideViewPr>
    <p:cSldViewPr snapToGrid="0">
      <p:cViewPr>
        <p:scale>
          <a:sx n="100" d="100"/>
          <a:sy n="100" d="100"/>
        </p:scale>
        <p:origin x="-1504" y="6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937893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1" hasCustomPrompt="1"/>
          </p:nvPr>
        </p:nvSpPr>
        <p:spPr>
          <a:xfrm>
            <a:off x="937893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937893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937893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37893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908927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3908927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908927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908927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3908927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4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3EA-3637-4F9F-B9BD-7F46AAFAA9E1}" type="datetimeFigureOut">
              <a:rPr kumimoji="1" lang="ja-JP" altLang="en-US" smtClean="0"/>
              <a:t>3/25/17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83EA-3637-4F9F-B9BD-7F46AAFAA9E1}" type="datetimeFigureOut">
              <a:rPr kumimoji="1" lang="ja-JP" altLang="en-US" smtClean="0"/>
              <a:t>3/25/17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6"/>
            <a:ext cx="2314575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94325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82" indent="-173582" algn="l" defTabSz="69432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44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07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070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233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09396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6559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03722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50885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16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25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489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52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814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2977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141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30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332656" y="344488"/>
            <a:ext cx="2947989" cy="1826763"/>
            <a:chOff x="811213" y="1420813"/>
            <a:chExt cx="3249612" cy="1971675"/>
          </a:xfrm>
        </p:grpSpPr>
        <p:sp>
          <p:nvSpPr>
            <p:cNvPr id="204" name="テキスト ボックス 9"/>
            <p:cNvSpPr txBox="1">
              <a:spLocks noChangeArrowheads="1"/>
            </p:cNvSpPr>
            <p:nvPr/>
          </p:nvSpPr>
          <p:spPr bwMode="auto">
            <a:xfrm>
              <a:off x="834754" y="2265832"/>
              <a:ext cx="3186280" cy="315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700" dirty="0">
                  <a:latin typeface="HGP明朝B" pitchFamily="18" charset="-128"/>
                  <a:ea typeface="HGP明朝B" pitchFamily="18" charset="-128"/>
                </a:rPr>
                <a:t>（博士課程）</a:t>
              </a:r>
              <a:r>
                <a:rPr lang="ja-JP" altLang="en-US" sz="1300" dirty="0">
                  <a:latin typeface="HGP明朝B" pitchFamily="18" charset="-128"/>
                  <a:ea typeface="HGP明朝B" pitchFamily="18" charset="-128"/>
                </a:rPr>
                <a:t>フアン　スウアン　テイエン</a:t>
              </a:r>
            </a:p>
          </p:txBody>
        </p:sp>
        <p:sp>
          <p:nvSpPr>
            <p:cNvPr id="20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0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429000" y="344488"/>
            <a:ext cx="2947989" cy="1826763"/>
            <a:chOff x="811213" y="1420813"/>
            <a:chExt cx="3249612" cy="1971675"/>
          </a:xfrm>
        </p:grpSpPr>
        <p:sp>
          <p:nvSpPr>
            <p:cNvPr id="21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429000" y="2288704"/>
            <a:ext cx="2947989" cy="1826763"/>
            <a:chOff x="811213" y="1420813"/>
            <a:chExt cx="3249612" cy="1971675"/>
          </a:xfrm>
        </p:grpSpPr>
        <p:sp>
          <p:nvSpPr>
            <p:cNvPr id="21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18" name="Group 217"/>
          <p:cNvGrpSpPr/>
          <p:nvPr/>
        </p:nvGrpSpPr>
        <p:grpSpPr>
          <a:xfrm>
            <a:off x="332656" y="2288704"/>
            <a:ext cx="2947989" cy="1826763"/>
            <a:chOff x="811213" y="1420813"/>
            <a:chExt cx="3249612" cy="1971675"/>
          </a:xfrm>
        </p:grpSpPr>
        <p:sp>
          <p:nvSpPr>
            <p:cNvPr id="22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332656" y="4160912"/>
            <a:ext cx="2947989" cy="1826763"/>
            <a:chOff x="811213" y="1420813"/>
            <a:chExt cx="3249612" cy="1971675"/>
          </a:xfrm>
        </p:grpSpPr>
        <p:sp>
          <p:nvSpPr>
            <p:cNvPr id="22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1" y="1501380"/>
              <a:ext cx="2127868" cy="420893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3462411" y="4128207"/>
            <a:ext cx="2947989" cy="1826763"/>
            <a:chOff x="811213" y="1420813"/>
            <a:chExt cx="3249612" cy="1971675"/>
          </a:xfrm>
        </p:grpSpPr>
        <p:sp>
          <p:nvSpPr>
            <p:cNvPr id="23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33" name="Group 232"/>
          <p:cNvGrpSpPr/>
          <p:nvPr/>
        </p:nvGrpSpPr>
        <p:grpSpPr>
          <a:xfrm>
            <a:off x="3429000" y="6033120"/>
            <a:ext cx="2947989" cy="1826763"/>
            <a:chOff x="811213" y="1420813"/>
            <a:chExt cx="3249612" cy="1971675"/>
          </a:xfrm>
        </p:grpSpPr>
        <p:sp>
          <p:nvSpPr>
            <p:cNvPr id="23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332656" y="6033120"/>
            <a:ext cx="2947989" cy="1826763"/>
            <a:chOff x="811213" y="1420813"/>
            <a:chExt cx="3249612" cy="1971675"/>
          </a:xfrm>
        </p:grpSpPr>
        <p:sp>
          <p:nvSpPr>
            <p:cNvPr id="24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43" name="Group 242"/>
          <p:cNvGrpSpPr/>
          <p:nvPr/>
        </p:nvGrpSpPr>
        <p:grpSpPr>
          <a:xfrm>
            <a:off x="332656" y="7905328"/>
            <a:ext cx="2947989" cy="1826763"/>
            <a:chOff x="811213" y="1420813"/>
            <a:chExt cx="3249612" cy="1971675"/>
          </a:xfrm>
        </p:grpSpPr>
        <p:sp>
          <p:nvSpPr>
            <p:cNvPr id="24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3429000" y="7905328"/>
            <a:ext cx="2947989" cy="1826763"/>
            <a:chOff x="811213" y="1420813"/>
            <a:chExt cx="3249612" cy="1971675"/>
          </a:xfrm>
        </p:grpSpPr>
        <p:sp>
          <p:nvSpPr>
            <p:cNvPr id="25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5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sp>
        <p:nvSpPr>
          <p:cNvPr id="81" name="テキスト ボックス 9"/>
          <p:cNvSpPr txBox="1">
            <a:spLocks noChangeArrowheads="1"/>
          </p:cNvSpPr>
          <p:nvPr/>
        </p:nvSpPr>
        <p:spPr bwMode="auto">
          <a:xfrm>
            <a:off x="3501008" y="1136576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2" name="テキスト ボックス 9"/>
          <p:cNvSpPr txBox="1">
            <a:spLocks noChangeArrowheads="1"/>
          </p:cNvSpPr>
          <p:nvPr/>
        </p:nvSpPr>
        <p:spPr bwMode="auto">
          <a:xfrm>
            <a:off x="509155" y="309095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3" name="テキスト ボックス 9"/>
          <p:cNvSpPr txBox="1">
            <a:spLocks noChangeArrowheads="1"/>
          </p:cNvSpPr>
          <p:nvPr/>
        </p:nvSpPr>
        <p:spPr bwMode="auto">
          <a:xfrm>
            <a:off x="3481628" y="309096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4" name="テキスト ボックス 9"/>
          <p:cNvSpPr txBox="1">
            <a:spLocks noChangeArrowheads="1"/>
          </p:cNvSpPr>
          <p:nvPr/>
        </p:nvSpPr>
        <p:spPr bwMode="auto">
          <a:xfrm>
            <a:off x="509156" y="494999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5" name="テキスト ボックス 9"/>
          <p:cNvSpPr txBox="1">
            <a:spLocks noChangeArrowheads="1"/>
          </p:cNvSpPr>
          <p:nvPr/>
        </p:nvSpPr>
        <p:spPr bwMode="auto">
          <a:xfrm>
            <a:off x="3481628" y="494999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6" name="テキスト ボックス 9"/>
          <p:cNvSpPr txBox="1">
            <a:spLocks noChangeArrowheads="1"/>
          </p:cNvSpPr>
          <p:nvPr/>
        </p:nvSpPr>
        <p:spPr bwMode="auto">
          <a:xfrm>
            <a:off x="501474" y="857393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7" name="テキスト ボックス 9"/>
          <p:cNvSpPr txBox="1">
            <a:spLocks noChangeArrowheads="1"/>
          </p:cNvSpPr>
          <p:nvPr/>
        </p:nvSpPr>
        <p:spPr bwMode="auto">
          <a:xfrm>
            <a:off x="516837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8" name="テキスト ボックス 9"/>
          <p:cNvSpPr txBox="1">
            <a:spLocks noChangeArrowheads="1"/>
          </p:cNvSpPr>
          <p:nvPr/>
        </p:nvSpPr>
        <p:spPr bwMode="auto">
          <a:xfrm>
            <a:off x="3481628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9" name="テキスト ボックス 9"/>
          <p:cNvSpPr txBox="1">
            <a:spLocks noChangeArrowheads="1"/>
          </p:cNvSpPr>
          <p:nvPr/>
        </p:nvSpPr>
        <p:spPr bwMode="auto">
          <a:xfrm>
            <a:off x="3501008" y="855340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5" y="529858"/>
            <a:ext cx="1815684" cy="359142"/>
          </a:xfrm>
          <a:prstGeom prst="rect">
            <a:avLst/>
          </a:prstGeom>
        </p:spPr>
      </p:pic>
      <p:pic>
        <p:nvPicPr>
          <p:cNvPr id="3" name="Picture 2" descr="logo_sokendai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488504"/>
            <a:ext cx="1786467" cy="3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381931" y="323314"/>
            <a:ext cx="2947989" cy="1826763"/>
            <a:chOff x="811213" y="3940175"/>
            <a:chExt cx="3249612" cy="1971675"/>
          </a:xfrm>
        </p:grpSpPr>
        <p:sp>
          <p:nvSpPr>
            <p:cNvPr id="82" name="テキスト ボックス 17"/>
            <p:cNvSpPr txBox="1">
              <a:spLocks noChangeArrowheads="1"/>
            </p:cNvSpPr>
            <p:nvPr/>
          </p:nvSpPr>
          <p:spPr bwMode="auto">
            <a:xfrm>
              <a:off x="1777009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8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8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534073" y="324106"/>
            <a:ext cx="2947989" cy="1826763"/>
            <a:chOff x="811213" y="3940175"/>
            <a:chExt cx="3249612" cy="1971675"/>
          </a:xfrm>
        </p:grpSpPr>
        <p:sp>
          <p:nvSpPr>
            <p:cNvPr id="89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0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1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2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93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529410" y="2210861"/>
            <a:ext cx="2947989" cy="1826763"/>
            <a:chOff x="811213" y="3940175"/>
            <a:chExt cx="3249612" cy="1971675"/>
          </a:xfrm>
        </p:grpSpPr>
        <p:sp>
          <p:nvSpPr>
            <p:cNvPr id="96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7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8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9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0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374819" y="2213596"/>
            <a:ext cx="2947989" cy="1826763"/>
            <a:chOff x="811213" y="3940175"/>
            <a:chExt cx="3249612" cy="1971675"/>
          </a:xfrm>
        </p:grpSpPr>
        <p:sp>
          <p:nvSpPr>
            <p:cNvPr id="103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4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5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06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7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377665" y="4092602"/>
            <a:ext cx="2947989" cy="1826763"/>
            <a:chOff x="811213" y="3940175"/>
            <a:chExt cx="3249612" cy="1971675"/>
          </a:xfrm>
        </p:grpSpPr>
        <p:sp>
          <p:nvSpPr>
            <p:cNvPr id="117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8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9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0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1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3516932" y="4086718"/>
            <a:ext cx="2947989" cy="1826763"/>
            <a:chOff x="811213" y="3940175"/>
            <a:chExt cx="3249612" cy="1971675"/>
          </a:xfrm>
        </p:grpSpPr>
        <p:sp>
          <p:nvSpPr>
            <p:cNvPr id="124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5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6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7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8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3528854" y="5985815"/>
            <a:ext cx="2947989" cy="1826763"/>
            <a:chOff x="811213" y="3940175"/>
            <a:chExt cx="3249612" cy="1971675"/>
          </a:xfrm>
        </p:grpSpPr>
        <p:sp>
          <p:nvSpPr>
            <p:cNvPr id="131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2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3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34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35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375309" y="5979726"/>
            <a:ext cx="2947989" cy="1826763"/>
            <a:chOff x="811213" y="3940175"/>
            <a:chExt cx="3249612" cy="1971675"/>
          </a:xfrm>
        </p:grpSpPr>
        <p:sp>
          <p:nvSpPr>
            <p:cNvPr id="138" name="テキスト ボックス 17"/>
            <p:cNvSpPr txBox="1">
              <a:spLocks noChangeArrowheads="1"/>
            </p:cNvSpPr>
            <p:nvPr/>
          </p:nvSpPr>
          <p:spPr bwMode="auto">
            <a:xfrm>
              <a:off x="1777012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9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0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1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2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3511606" y="7859550"/>
            <a:ext cx="2947989" cy="1826763"/>
            <a:chOff x="811213" y="3940175"/>
            <a:chExt cx="3249612" cy="1971675"/>
          </a:xfrm>
        </p:grpSpPr>
        <p:sp>
          <p:nvSpPr>
            <p:cNvPr id="145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6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7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8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9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379401" y="7858410"/>
            <a:ext cx="2947989" cy="1826763"/>
            <a:chOff x="811213" y="3940175"/>
            <a:chExt cx="3249612" cy="1971675"/>
          </a:xfrm>
        </p:grpSpPr>
        <p:sp>
          <p:nvSpPr>
            <p:cNvPr id="152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5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5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37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450</Words>
  <Application>Microsoft Macintosh PowerPoint</Application>
  <PresentationFormat>A4 Paper (210x297 mm)</PresentationFormat>
  <Paragraphs>100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Thao Nguyen</dc:creator>
  <cp:lastModifiedBy>Thien Phan</cp:lastModifiedBy>
  <cp:revision>37</cp:revision>
  <cp:lastPrinted>2016-10-21T07:59:50Z</cp:lastPrinted>
  <dcterms:created xsi:type="dcterms:W3CDTF">2015-01-15T06:40:53Z</dcterms:created>
  <dcterms:modified xsi:type="dcterms:W3CDTF">2017-03-25T11:44:15Z</dcterms:modified>
</cp:coreProperties>
</file>