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3" r:id="rId3"/>
  </p:sldIdLst>
  <p:sldSz cx="6858000" cy="9906000" type="A4"/>
  <p:notesSz cx="6802438" cy="9934575"/>
  <p:defaultTextStyle>
    <a:defPPr>
      <a:defRPr lang="ja-JP"/>
    </a:defPPr>
    <a:lvl1pPr marL="0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82"/>
    <a:srgbClr val="FF0066"/>
    <a:srgbClr val="346078"/>
    <a:srgbClr val="264658"/>
    <a:srgbClr val="745538"/>
    <a:srgbClr val="A89482"/>
    <a:srgbClr val="B48A64"/>
    <a:srgbClr val="C5A689"/>
    <a:srgbClr val="A97B51"/>
    <a:srgbClr val="B992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6420" autoAdjust="0"/>
  </p:normalViewPr>
  <p:slideViewPr>
    <p:cSldViewPr snapToGrid="0">
      <p:cViewPr>
        <p:scale>
          <a:sx n="150" d="100"/>
          <a:sy n="150" d="100"/>
        </p:scale>
        <p:origin x="-1096" y="376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937893" y="579548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1" hasCustomPrompt="1"/>
          </p:nvPr>
        </p:nvSpPr>
        <p:spPr>
          <a:xfrm>
            <a:off x="937893" y="2412019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937893" y="4247049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937893" y="6079521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37893" y="7911992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908927" y="579548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3908927" y="2412019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908927" y="4247049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908927" y="6079521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3908927" y="7911992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4451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83EA-3637-4F9F-B9BD-7F46AAFAA9E1}" type="datetimeFigureOut">
              <a:rPr kumimoji="1" lang="ja-JP" altLang="en-US" smtClean="0"/>
              <a:t>3/25/17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36D8A-8AF1-42DD-B634-416EA650F4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53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83988" tIns="41994" rIns="83988" bIns="41994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83988" tIns="41994" rIns="83988" bIns="41994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6"/>
            <a:ext cx="1543050" cy="527403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583EA-3637-4F9F-B9BD-7F46AAFAA9E1}" type="datetimeFigureOut">
              <a:rPr kumimoji="1" lang="ja-JP" altLang="en-US" smtClean="0"/>
              <a:t>3/25/17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6"/>
            <a:ext cx="2314575" cy="527403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6"/>
            <a:ext cx="1543050" cy="527403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36D8A-8AF1-42DD-B634-416EA650F4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9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94325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582" indent="-173582" algn="l" defTabSz="694325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44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67907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070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233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09396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56559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03722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50885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7163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4325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1489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652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5814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2977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30141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77303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/>
        </p:nvGrpSpPr>
        <p:grpSpPr>
          <a:xfrm>
            <a:off x="332656" y="344488"/>
            <a:ext cx="2947989" cy="1826763"/>
            <a:chOff x="811213" y="1420813"/>
            <a:chExt cx="3249612" cy="1971675"/>
          </a:xfrm>
        </p:grpSpPr>
        <p:sp>
          <p:nvSpPr>
            <p:cNvPr id="204" name="テキスト ボックス 9"/>
            <p:cNvSpPr txBox="1">
              <a:spLocks noChangeArrowheads="1"/>
            </p:cNvSpPr>
            <p:nvPr/>
          </p:nvSpPr>
          <p:spPr bwMode="auto">
            <a:xfrm>
              <a:off x="834754" y="2265832"/>
              <a:ext cx="3186280" cy="315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700" dirty="0">
                  <a:latin typeface="HGP明朝B" pitchFamily="18" charset="-128"/>
                  <a:ea typeface="HGP明朝B" pitchFamily="18" charset="-128"/>
                </a:rPr>
                <a:t>（博士課程）</a:t>
              </a:r>
              <a:r>
                <a:rPr lang="ja-JP" altLang="en-US" sz="1300" dirty="0">
                  <a:latin typeface="HGP明朝B" pitchFamily="18" charset="-128"/>
                  <a:ea typeface="HGP明朝B" pitchFamily="18" charset="-128"/>
                </a:rPr>
                <a:t>フアン　スウアン　テイエン</a:t>
              </a:r>
            </a:p>
          </p:txBody>
        </p:sp>
        <p:sp>
          <p:nvSpPr>
            <p:cNvPr id="205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06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3429000" y="344488"/>
            <a:ext cx="2947989" cy="1826763"/>
            <a:chOff x="811213" y="1420813"/>
            <a:chExt cx="3249612" cy="1971675"/>
          </a:xfrm>
        </p:grpSpPr>
        <p:sp>
          <p:nvSpPr>
            <p:cNvPr id="210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11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3429000" y="2288704"/>
            <a:ext cx="2947989" cy="1826763"/>
            <a:chOff x="811213" y="1420813"/>
            <a:chExt cx="3249612" cy="1971675"/>
          </a:xfrm>
        </p:grpSpPr>
        <p:sp>
          <p:nvSpPr>
            <p:cNvPr id="215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16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332656" y="2288704"/>
            <a:ext cx="2947989" cy="1826763"/>
            <a:chOff x="811213" y="1420813"/>
            <a:chExt cx="3249612" cy="1971675"/>
          </a:xfrm>
        </p:grpSpPr>
        <p:sp>
          <p:nvSpPr>
            <p:cNvPr id="220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21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32656" y="4160912"/>
            <a:ext cx="2947989" cy="1826763"/>
            <a:chOff x="811213" y="1420813"/>
            <a:chExt cx="3249612" cy="1971675"/>
          </a:xfrm>
        </p:grpSpPr>
        <p:sp>
          <p:nvSpPr>
            <p:cNvPr id="225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26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3462411" y="4128207"/>
            <a:ext cx="2947989" cy="1826763"/>
            <a:chOff x="811213" y="1420813"/>
            <a:chExt cx="3249612" cy="1971675"/>
          </a:xfrm>
        </p:grpSpPr>
        <p:sp>
          <p:nvSpPr>
            <p:cNvPr id="230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31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3429000" y="6033120"/>
            <a:ext cx="2947989" cy="1826763"/>
            <a:chOff x="811213" y="1420813"/>
            <a:chExt cx="3249612" cy="1971675"/>
          </a:xfrm>
        </p:grpSpPr>
        <p:sp>
          <p:nvSpPr>
            <p:cNvPr id="235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36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32656" y="6033120"/>
            <a:ext cx="2947989" cy="1826763"/>
            <a:chOff x="811213" y="1420813"/>
            <a:chExt cx="3249612" cy="1971675"/>
          </a:xfrm>
        </p:grpSpPr>
        <p:sp>
          <p:nvSpPr>
            <p:cNvPr id="240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41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332656" y="7905328"/>
            <a:ext cx="2947989" cy="1826763"/>
            <a:chOff x="811213" y="1420813"/>
            <a:chExt cx="3249612" cy="1971675"/>
          </a:xfrm>
        </p:grpSpPr>
        <p:sp>
          <p:nvSpPr>
            <p:cNvPr id="245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46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3429000" y="7905328"/>
            <a:ext cx="2947989" cy="1826763"/>
            <a:chOff x="811213" y="1420813"/>
            <a:chExt cx="3249612" cy="1971675"/>
          </a:xfrm>
        </p:grpSpPr>
        <p:sp>
          <p:nvSpPr>
            <p:cNvPr id="250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51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</p:grpSp>
      <p:sp>
        <p:nvSpPr>
          <p:cNvPr id="81" name="テキスト ボックス 9"/>
          <p:cNvSpPr txBox="1">
            <a:spLocks noChangeArrowheads="1"/>
          </p:cNvSpPr>
          <p:nvPr/>
        </p:nvSpPr>
        <p:spPr bwMode="auto">
          <a:xfrm>
            <a:off x="3501008" y="1136576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2" name="テキスト ボックス 9"/>
          <p:cNvSpPr txBox="1">
            <a:spLocks noChangeArrowheads="1"/>
          </p:cNvSpPr>
          <p:nvPr/>
        </p:nvSpPr>
        <p:spPr bwMode="auto">
          <a:xfrm>
            <a:off x="509155" y="3090954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3" name="テキスト ボックス 9"/>
          <p:cNvSpPr txBox="1">
            <a:spLocks noChangeArrowheads="1"/>
          </p:cNvSpPr>
          <p:nvPr/>
        </p:nvSpPr>
        <p:spPr bwMode="auto">
          <a:xfrm>
            <a:off x="3481628" y="3090961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4" name="テキスト ボックス 9"/>
          <p:cNvSpPr txBox="1">
            <a:spLocks noChangeArrowheads="1"/>
          </p:cNvSpPr>
          <p:nvPr/>
        </p:nvSpPr>
        <p:spPr bwMode="auto">
          <a:xfrm>
            <a:off x="509156" y="4949991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5" name="テキスト ボックス 9"/>
          <p:cNvSpPr txBox="1">
            <a:spLocks noChangeArrowheads="1"/>
          </p:cNvSpPr>
          <p:nvPr/>
        </p:nvSpPr>
        <p:spPr bwMode="auto">
          <a:xfrm>
            <a:off x="3481628" y="4949990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6" name="テキスト ボックス 9"/>
          <p:cNvSpPr txBox="1">
            <a:spLocks noChangeArrowheads="1"/>
          </p:cNvSpPr>
          <p:nvPr/>
        </p:nvSpPr>
        <p:spPr bwMode="auto">
          <a:xfrm>
            <a:off x="501474" y="8573930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7" name="テキスト ボックス 9"/>
          <p:cNvSpPr txBox="1">
            <a:spLocks noChangeArrowheads="1"/>
          </p:cNvSpPr>
          <p:nvPr/>
        </p:nvSpPr>
        <p:spPr bwMode="auto">
          <a:xfrm>
            <a:off x="516837" y="6761964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8" name="テキスト ボックス 9"/>
          <p:cNvSpPr txBox="1">
            <a:spLocks noChangeArrowheads="1"/>
          </p:cNvSpPr>
          <p:nvPr/>
        </p:nvSpPr>
        <p:spPr bwMode="auto">
          <a:xfrm>
            <a:off x="3481628" y="6761964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9" name="テキスト ボックス 9"/>
          <p:cNvSpPr txBox="1">
            <a:spLocks noChangeArrowheads="1"/>
          </p:cNvSpPr>
          <p:nvPr/>
        </p:nvSpPr>
        <p:spPr bwMode="auto">
          <a:xfrm>
            <a:off x="3501008" y="8553400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535" y="529858"/>
            <a:ext cx="1815684" cy="35914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8" y="546791"/>
            <a:ext cx="1815684" cy="35914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535" y="6100924"/>
            <a:ext cx="1815684" cy="359142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535" y="4195924"/>
            <a:ext cx="1815684" cy="359142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2" y="4195924"/>
            <a:ext cx="1815684" cy="35914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2" y="2358658"/>
            <a:ext cx="1815684" cy="35914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2" y="2358658"/>
            <a:ext cx="1815684" cy="359142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2" y="6100924"/>
            <a:ext cx="1815684" cy="35914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535" y="7980526"/>
            <a:ext cx="1815684" cy="35914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2" y="7980524"/>
            <a:ext cx="1815684" cy="35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3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381931" y="323314"/>
            <a:ext cx="2947989" cy="1826763"/>
            <a:chOff x="811213" y="3940175"/>
            <a:chExt cx="3249612" cy="1971675"/>
          </a:xfrm>
        </p:grpSpPr>
        <p:sp>
          <p:nvSpPr>
            <p:cNvPr id="82" name="テキスト ボックス 17"/>
            <p:cNvSpPr txBox="1">
              <a:spLocks noChangeArrowheads="1"/>
            </p:cNvSpPr>
            <p:nvPr/>
          </p:nvSpPr>
          <p:spPr bwMode="auto">
            <a:xfrm>
              <a:off x="1777009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83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84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85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86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534073" y="324106"/>
            <a:ext cx="2947989" cy="1826763"/>
            <a:chOff x="811213" y="3940175"/>
            <a:chExt cx="3249612" cy="1971675"/>
          </a:xfrm>
        </p:grpSpPr>
        <p:sp>
          <p:nvSpPr>
            <p:cNvPr id="89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90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91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92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93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529410" y="2210861"/>
            <a:ext cx="2947989" cy="1826763"/>
            <a:chOff x="811213" y="3940175"/>
            <a:chExt cx="3249612" cy="1971675"/>
          </a:xfrm>
        </p:grpSpPr>
        <p:sp>
          <p:nvSpPr>
            <p:cNvPr id="96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97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98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99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00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74819" y="2213596"/>
            <a:ext cx="2947989" cy="1826763"/>
            <a:chOff x="811213" y="3940175"/>
            <a:chExt cx="3249612" cy="1971675"/>
          </a:xfrm>
        </p:grpSpPr>
        <p:sp>
          <p:nvSpPr>
            <p:cNvPr id="103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04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05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06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07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77665" y="4092602"/>
            <a:ext cx="2947989" cy="1826763"/>
            <a:chOff x="811213" y="3940175"/>
            <a:chExt cx="3249612" cy="1971675"/>
          </a:xfrm>
        </p:grpSpPr>
        <p:sp>
          <p:nvSpPr>
            <p:cNvPr id="117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18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19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20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21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516932" y="4086718"/>
            <a:ext cx="2947989" cy="1826763"/>
            <a:chOff x="811213" y="3940175"/>
            <a:chExt cx="3249612" cy="1971675"/>
          </a:xfrm>
        </p:grpSpPr>
        <p:sp>
          <p:nvSpPr>
            <p:cNvPr id="124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25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26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27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28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528854" y="5985815"/>
            <a:ext cx="2947989" cy="1826763"/>
            <a:chOff x="811213" y="3940175"/>
            <a:chExt cx="3249612" cy="1971675"/>
          </a:xfrm>
        </p:grpSpPr>
        <p:sp>
          <p:nvSpPr>
            <p:cNvPr id="131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32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33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34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35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137" name="Group 136"/>
          <p:cNvGrpSpPr/>
          <p:nvPr/>
        </p:nvGrpSpPr>
        <p:grpSpPr>
          <a:xfrm>
            <a:off x="375309" y="5979726"/>
            <a:ext cx="2947989" cy="1826763"/>
            <a:chOff x="811213" y="3940175"/>
            <a:chExt cx="3249612" cy="1971675"/>
          </a:xfrm>
        </p:grpSpPr>
        <p:sp>
          <p:nvSpPr>
            <p:cNvPr id="138" name="テキスト ボックス 17"/>
            <p:cNvSpPr txBox="1">
              <a:spLocks noChangeArrowheads="1"/>
            </p:cNvSpPr>
            <p:nvPr/>
          </p:nvSpPr>
          <p:spPr bwMode="auto">
            <a:xfrm>
              <a:off x="1777012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39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40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41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42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511606" y="7859550"/>
            <a:ext cx="2947989" cy="1826763"/>
            <a:chOff x="811213" y="3940175"/>
            <a:chExt cx="3249612" cy="1971675"/>
          </a:xfrm>
        </p:grpSpPr>
        <p:sp>
          <p:nvSpPr>
            <p:cNvPr id="145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46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47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48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49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79401" y="7858410"/>
            <a:ext cx="2947989" cy="1826763"/>
            <a:chOff x="811213" y="3940175"/>
            <a:chExt cx="3249612" cy="1971675"/>
          </a:xfrm>
        </p:grpSpPr>
        <p:sp>
          <p:nvSpPr>
            <p:cNvPr id="152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53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54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55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56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</p:grpSp>
      <p:pic>
        <p:nvPicPr>
          <p:cNvPr id="72" name="Picture 71" descr="logo_SOKENDAI_lar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85" y="391584"/>
            <a:ext cx="1797050" cy="334251"/>
          </a:xfrm>
          <a:prstGeom prst="rect">
            <a:avLst/>
          </a:prstGeom>
        </p:spPr>
      </p:pic>
      <p:pic>
        <p:nvPicPr>
          <p:cNvPr id="73" name="Picture 72" descr="logo_SOKENDAI_lar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218" y="391584"/>
            <a:ext cx="1797050" cy="334251"/>
          </a:xfrm>
          <a:prstGeom prst="rect">
            <a:avLst/>
          </a:prstGeom>
        </p:spPr>
      </p:pic>
      <p:pic>
        <p:nvPicPr>
          <p:cNvPr id="74" name="Picture 73" descr="logo_SOKENDAI_lar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219" y="2279650"/>
            <a:ext cx="1797050" cy="334251"/>
          </a:xfrm>
          <a:prstGeom prst="rect">
            <a:avLst/>
          </a:prstGeom>
        </p:spPr>
      </p:pic>
      <p:pic>
        <p:nvPicPr>
          <p:cNvPr id="75" name="Picture 74" descr="logo_SOKENDAI_lar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85" y="2279650"/>
            <a:ext cx="1797050" cy="334251"/>
          </a:xfrm>
          <a:prstGeom prst="rect">
            <a:avLst/>
          </a:prstGeom>
        </p:spPr>
      </p:pic>
      <p:pic>
        <p:nvPicPr>
          <p:cNvPr id="76" name="Picture 75" descr="logo_SOKENDAI_lar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86" y="4150784"/>
            <a:ext cx="1797050" cy="334251"/>
          </a:xfrm>
          <a:prstGeom prst="rect">
            <a:avLst/>
          </a:prstGeom>
        </p:spPr>
      </p:pic>
      <p:pic>
        <p:nvPicPr>
          <p:cNvPr id="77" name="Picture 76" descr="logo_SOKENDAI_lar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219" y="4150784"/>
            <a:ext cx="1797050" cy="334251"/>
          </a:xfrm>
          <a:prstGeom prst="rect">
            <a:avLst/>
          </a:prstGeom>
        </p:spPr>
      </p:pic>
      <p:pic>
        <p:nvPicPr>
          <p:cNvPr id="78" name="Picture 77" descr="logo_SOKENDAI_lar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85" y="6047317"/>
            <a:ext cx="1797050" cy="334251"/>
          </a:xfrm>
          <a:prstGeom prst="rect">
            <a:avLst/>
          </a:prstGeom>
        </p:spPr>
      </p:pic>
      <p:pic>
        <p:nvPicPr>
          <p:cNvPr id="79" name="Picture 78" descr="logo_SOKENDAI_lar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85" y="7926917"/>
            <a:ext cx="1797050" cy="334251"/>
          </a:xfrm>
          <a:prstGeom prst="rect">
            <a:avLst/>
          </a:prstGeom>
        </p:spPr>
      </p:pic>
      <p:pic>
        <p:nvPicPr>
          <p:cNvPr id="80" name="Picture 79" descr="logo_SOKENDAI_lar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219" y="7926919"/>
            <a:ext cx="1797050" cy="33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7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</TotalTime>
  <Words>450</Words>
  <Application>Microsoft Macintosh PowerPoint</Application>
  <PresentationFormat>A4 Paper (210x297 mm)</PresentationFormat>
  <Paragraphs>100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テーマ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Thao Nguyen</dc:creator>
  <cp:lastModifiedBy>Thien Phan</cp:lastModifiedBy>
  <cp:revision>60</cp:revision>
  <cp:lastPrinted>2016-10-21T07:59:50Z</cp:lastPrinted>
  <dcterms:created xsi:type="dcterms:W3CDTF">2015-01-15T06:40:53Z</dcterms:created>
  <dcterms:modified xsi:type="dcterms:W3CDTF">2017-03-25T12:20:06Z</dcterms:modified>
</cp:coreProperties>
</file>