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660"/>
  </p:normalViewPr>
  <p:slideViewPr>
    <p:cSldViewPr snapToGrid="0">
      <p:cViewPr>
        <p:scale>
          <a:sx n="94" d="100"/>
          <a:sy n="94" d="100"/>
        </p:scale>
        <p:origin x="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188F47-CF5B-3BAC-C49D-3EB30376F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DA645B1-6C1F-9843-4E58-9FB0F284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20C2C2-5E48-04DD-D27F-418CD818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E6D686-D566-654D-82CD-D5B9DE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4F7D0D-69A4-F2D2-CD48-C8511ED2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5920AF-1519-ED19-607C-2D215DB5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B91666-6421-9EAB-EB39-FC49F5B2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28D9CB-8490-5950-ECDA-9EC98AEA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D1480DA-74DE-5E34-6848-59E8F359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98F2FBA-63C6-51E5-DEFF-6E88378C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406C0D0-30D2-67B5-8A94-8DC43E78F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713CFC1-5E26-A42B-AC35-D7BC4325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75CB0F4-DA13-E91D-7FA1-B86FA123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4C4D73-6B18-F991-3705-D8D1B26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13BF5FC-7649-850C-F8DD-23E0616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3D9B07-01A5-D11F-E965-DF01DEE0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70AA85-8B31-2F57-FA2E-4EC02AE5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FBE58C-3B9D-D86C-472E-EFEB03C5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C91530-EFD7-0594-B489-44747D4D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84EEC26-B36D-C4B0-1E00-03499D00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E55717-3B2C-716E-5FD6-B84F7C7D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395626B-CCFB-E57C-353F-468921E4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5E32812-2C96-E455-E1E2-82072A79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244B2B-FEAC-EC3B-1CFB-8F42FC7F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17FB264-80A5-B685-008C-396AEB8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7C408E-36D1-5EC0-059F-9D35887B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05AD3A-443E-8D42-4CFF-799FE793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2F46E4F-E9C4-CA96-CD45-56EFE014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A4B7FD-7EFC-E233-4159-D6F5574B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885CBF8-F559-CB7C-F144-BF5E1E4D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DE74B00-9939-3DEE-ECF0-AC439A99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BC0E79-8A25-C85A-18E4-8198FB1E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B07888D-95B1-5EEC-87E8-C3C90435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2DF0FF2-C8E4-A9A6-4947-DD34DEAC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CCF2B58-C5D9-9629-F352-06142438F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EAD996D-87F4-8084-5CA2-EA2C43846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7CEC0F3-9AFA-6B09-07C4-C9245B73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5D79FED-88DF-E67C-585A-2A1BA09C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8D73506-1332-4F97-1C20-4FA484AC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7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E00C8A-D047-8DAA-3D99-9A08130E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61164D3-83E7-CF85-0AB8-EC561243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C54294D-3137-C0E7-38ED-9672AFFA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CF0325D-1387-E11E-7B86-E85F02DA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60FAC45-BE65-9A5E-911D-C73094A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017DB7-A334-C35F-242C-632B001E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13FC07-4183-0A5F-220B-DE62D18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6BDA85-D9FA-11AD-0891-20721D2D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6A4CEE-566F-D5E6-26D9-6660290F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73F150-E2CC-0880-4A07-A1040BE1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2736ED1-9FE6-B5AE-6EA3-ED7EB45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A9EEB90-F43C-CE45-1DB7-D2E20A50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AD5E368-447F-4FC8-0F23-2C03394A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0965A0-4739-6420-78CD-7B2CF0A1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3A1C4BF-6EC9-62E7-12AC-E1D05E914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D56E94B-CEDB-6D2F-5C44-40B9FC600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06CF00-61E5-FFC0-E4E4-FFAF5EAE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5DD31EC-FA72-0EEA-D6B1-FB9ACB3D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4A5EAE0-137C-6630-5156-D2CA6D8F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FC12B31-E334-18B4-ED89-2F1041A9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28E9FDB-535B-6CA3-B1F9-D858FCED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3BC9AB-B232-2231-2CF0-70611121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7467C-6FAE-410C-A751-49C10A69853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42F8190-9BD5-4370-D979-F7D69E7AA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E23DF82-A713-113E-C502-2DC9CECFB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FF034-353F-45DD-B602-1B4E619B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hóm 26">
            <a:extLst>
              <a:ext uri="{FF2B5EF4-FFF2-40B4-BE49-F238E27FC236}">
                <a16:creationId xmlns:a16="http://schemas.microsoft.com/office/drawing/2014/main" id="{FC812896-7D72-6661-723E-417DD9992B9B}"/>
              </a:ext>
            </a:extLst>
          </p:cNvPr>
          <p:cNvGrpSpPr/>
          <p:nvPr/>
        </p:nvGrpSpPr>
        <p:grpSpPr>
          <a:xfrm>
            <a:off x="5132889" y="3699238"/>
            <a:ext cx="2314832" cy="1329962"/>
            <a:chOff x="5132889" y="3699238"/>
            <a:chExt cx="2314832" cy="1329962"/>
          </a:xfrm>
          <a:solidFill>
            <a:schemeClr val="bg1"/>
          </a:solidFill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642DCDEB-53F1-E278-FD25-7DF6756BF49F}"/>
                </a:ext>
              </a:extLst>
            </p:cNvPr>
            <p:cNvGrpSpPr/>
            <p:nvPr/>
          </p:nvGrpSpPr>
          <p:grpSpPr>
            <a:xfrm>
              <a:off x="5132889" y="3699238"/>
              <a:ext cx="2314832" cy="1031789"/>
              <a:chOff x="5053376" y="3271855"/>
              <a:chExt cx="2314832" cy="1031789"/>
            </a:xfrm>
            <a:grpFill/>
          </p:grpSpPr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D270DAEF-4048-680D-E109-0BACC04107DF}"/>
                  </a:ext>
                </a:extLst>
              </p:cNvPr>
              <p:cNvSpPr/>
              <p:nvPr/>
            </p:nvSpPr>
            <p:spPr>
              <a:xfrm>
                <a:off x="5053376" y="3271855"/>
                <a:ext cx="2314832" cy="1031789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ình Bầu dục 14">
                <a:extLst>
                  <a:ext uri="{FF2B5EF4-FFF2-40B4-BE49-F238E27FC236}">
                    <a16:creationId xmlns:a16="http://schemas.microsoft.com/office/drawing/2014/main" id="{18344034-2213-F345-E3A9-C7990FF75852}"/>
                  </a:ext>
                </a:extLst>
              </p:cNvPr>
              <p:cNvSpPr/>
              <p:nvPr/>
            </p:nvSpPr>
            <p:spPr>
              <a:xfrm>
                <a:off x="6140054" y="3743493"/>
                <a:ext cx="90617" cy="885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Hình Bầu dục 24">
              <a:extLst>
                <a:ext uri="{FF2B5EF4-FFF2-40B4-BE49-F238E27FC236}">
                  <a16:creationId xmlns:a16="http://schemas.microsoft.com/office/drawing/2014/main" id="{8177B4F7-CBA4-806B-394A-0DCF825154A7}"/>
                </a:ext>
              </a:extLst>
            </p:cNvPr>
            <p:cNvSpPr/>
            <p:nvPr/>
          </p:nvSpPr>
          <p:spPr>
            <a:xfrm>
              <a:off x="5221806" y="4741905"/>
              <a:ext cx="318051" cy="287295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48B08F52-7E42-B674-095C-C85C35F0C129}"/>
                </a:ext>
              </a:extLst>
            </p:cNvPr>
            <p:cNvSpPr/>
            <p:nvPr/>
          </p:nvSpPr>
          <p:spPr>
            <a:xfrm>
              <a:off x="7078811" y="4741904"/>
              <a:ext cx="318051" cy="287295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B3E78F59-97B8-4034-9774-EC6759105AB4}"/>
              </a:ext>
            </a:extLst>
          </p:cNvPr>
          <p:cNvGrpSpPr/>
          <p:nvPr/>
        </p:nvGrpSpPr>
        <p:grpSpPr>
          <a:xfrm>
            <a:off x="3642553" y="2321154"/>
            <a:ext cx="1371602" cy="1339980"/>
            <a:chOff x="829916" y="1498433"/>
            <a:chExt cx="1371602" cy="1339980"/>
          </a:xfrm>
        </p:grpSpPr>
        <p:cxnSp>
          <p:nvCxnSpPr>
            <p:cNvPr id="6" name="Đường kết nối Mũi tên Thẳng 5">
              <a:extLst>
                <a:ext uri="{FF2B5EF4-FFF2-40B4-BE49-F238E27FC236}">
                  <a16:creationId xmlns:a16="http://schemas.microsoft.com/office/drawing/2014/main" id="{5F381547-D389-D8FA-28A3-5916D9EED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061" y="1689652"/>
              <a:ext cx="0" cy="775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EE46D655-8832-D409-826C-D4F557E67D8C}"/>
                </a:ext>
              </a:extLst>
            </p:cNvPr>
            <p:cNvCxnSpPr>
              <a:cxnSpLocks/>
            </p:cNvCxnSpPr>
            <p:nvPr/>
          </p:nvCxnSpPr>
          <p:spPr>
            <a:xfrm>
              <a:off x="1133061" y="2464904"/>
              <a:ext cx="71562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ình Bầu dục 7">
              <a:extLst>
                <a:ext uri="{FF2B5EF4-FFF2-40B4-BE49-F238E27FC236}">
                  <a16:creationId xmlns:a16="http://schemas.microsoft.com/office/drawing/2014/main" id="{983F3EED-49C8-BC34-19D0-B7CC3BAD46D5}"/>
                </a:ext>
              </a:extLst>
            </p:cNvPr>
            <p:cNvSpPr/>
            <p:nvPr/>
          </p:nvSpPr>
          <p:spPr>
            <a:xfrm>
              <a:off x="1083364" y="2415209"/>
              <a:ext cx="99392" cy="99391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1D28854D-7A20-E747-F494-2223F02795AB}"/>
                </a:ext>
              </a:extLst>
            </p:cNvPr>
            <p:cNvSpPr txBox="1"/>
            <p:nvPr/>
          </p:nvSpPr>
          <p:spPr>
            <a:xfrm>
              <a:off x="884583" y="2469081"/>
              <a:ext cx="50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" name="Hộp Văn bản 9">
              <a:extLst>
                <a:ext uri="{FF2B5EF4-FFF2-40B4-BE49-F238E27FC236}">
                  <a16:creationId xmlns:a16="http://schemas.microsoft.com/office/drawing/2014/main" id="{E99B96A9-9EE7-9191-FA18-E799AE163269}"/>
                </a:ext>
              </a:extLst>
            </p:cNvPr>
            <p:cNvSpPr txBox="1"/>
            <p:nvPr/>
          </p:nvSpPr>
          <p:spPr>
            <a:xfrm>
              <a:off x="829916" y="1498433"/>
              <a:ext cx="50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2D8CD2A7-470F-78EE-36C5-340CFEE5F1B7}"/>
                </a:ext>
              </a:extLst>
            </p:cNvPr>
            <p:cNvSpPr txBox="1"/>
            <p:nvPr/>
          </p:nvSpPr>
          <p:spPr>
            <a:xfrm>
              <a:off x="1694623" y="2469081"/>
              <a:ext cx="506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CCB0D30-6547-3C59-9F18-A9A3B3D1137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88026" y="4215132"/>
            <a:ext cx="154486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B411AFE3-9877-D37C-92FC-CFE2D5A27C25}"/>
              </a:ext>
            </a:extLst>
          </p:cNvPr>
          <p:cNvCxnSpPr>
            <a:cxnSpLocks/>
          </p:cNvCxnSpPr>
          <p:nvPr/>
        </p:nvCxnSpPr>
        <p:spPr>
          <a:xfrm>
            <a:off x="6264875" y="4215132"/>
            <a:ext cx="0" cy="1067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967A1BA5-64F3-A6EA-352E-CB5ECBCB0092}"/>
              </a:ext>
            </a:extLst>
          </p:cNvPr>
          <p:cNvCxnSpPr>
            <a:cxnSpLocks/>
          </p:cNvCxnSpPr>
          <p:nvPr/>
        </p:nvCxnSpPr>
        <p:spPr>
          <a:xfrm flipV="1">
            <a:off x="6267023" y="3043501"/>
            <a:ext cx="0" cy="11716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Đường kết nối Mũi tên Thẳng 1">
            <a:extLst>
              <a:ext uri="{FF2B5EF4-FFF2-40B4-BE49-F238E27FC236}">
                <a16:creationId xmlns:a16="http://schemas.microsoft.com/office/drawing/2014/main" id="{E0EF330C-BD96-91E1-F71A-A1031A907922}"/>
              </a:ext>
            </a:extLst>
          </p:cNvPr>
          <p:cNvCxnSpPr>
            <a:cxnSpLocks/>
          </p:cNvCxnSpPr>
          <p:nvPr/>
        </p:nvCxnSpPr>
        <p:spPr>
          <a:xfrm flipH="1">
            <a:off x="3650876" y="4885243"/>
            <a:ext cx="157093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85311E27-0EC0-ED67-24D9-3009EC75F1B0}"/>
                  </a:ext>
                </a:extLst>
              </p:cNvPr>
              <p:cNvSpPr txBox="1"/>
              <p:nvPr/>
            </p:nvSpPr>
            <p:spPr>
              <a:xfrm>
                <a:off x="3952192" y="3845800"/>
                <a:ext cx="506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85311E27-0EC0-ED67-24D9-3009EC75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92" y="3845800"/>
                <a:ext cx="506895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4B971E2F-903D-AB83-EC77-A5A0FD7578E6}"/>
                  </a:ext>
                </a:extLst>
              </p:cNvPr>
              <p:cNvSpPr txBox="1"/>
              <p:nvPr/>
            </p:nvSpPr>
            <p:spPr>
              <a:xfrm>
                <a:off x="3989728" y="4493661"/>
                <a:ext cx="914068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𝑓𝑟𝑖𝑐𝑡𝑖𝑜𝑛</m:t>
                          </m:r>
                        </m:sub>
                      </m:sSub>
                    </m:oMath>
                  </m:oMathPara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4B971E2F-903D-AB83-EC77-A5A0FD75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28" y="4493661"/>
                <a:ext cx="914068" cy="391582"/>
              </a:xfrm>
              <a:prstGeom prst="rect">
                <a:avLst/>
              </a:prstGeom>
              <a:blipFill>
                <a:blip r:embed="rId3"/>
                <a:stretch>
                  <a:fillRect r="-400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BE4F6DE1-34ED-9F7E-6797-82B91E3446B0}"/>
              </a:ext>
            </a:extLst>
          </p:cNvPr>
          <p:cNvCxnSpPr/>
          <p:nvPr/>
        </p:nvCxnSpPr>
        <p:spPr>
          <a:xfrm>
            <a:off x="4117728" y="5029199"/>
            <a:ext cx="42942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Nhóm 46">
            <a:extLst>
              <a:ext uri="{FF2B5EF4-FFF2-40B4-BE49-F238E27FC236}">
                <a16:creationId xmlns:a16="http://schemas.microsoft.com/office/drawing/2014/main" id="{42A7AAE8-196B-841B-AF3F-06EA73271C10}"/>
              </a:ext>
            </a:extLst>
          </p:cNvPr>
          <p:cNvGrpSpPr/>
          <p:nvPr/>
        </p:nvGrpSpPr>
        <p:grpSpPr>
          <a:xfrm>
            <a:off x="4144497" y="5009555"/>
            <a:ext cx="1045315" cy="154216"/>
            <a:chOff x="4144497" y="5009555"/>
            <a:chExt cx="1045315" cy="154216"/>
          </a:xfrm>
        </p:grpSpPr>
        <p:grpSp>
          <p:nvGrpSpPr>
            <p:cNvPr id="22" name="Nhóm 21">
              <a:extLst>
                <a:ext uri="{FF2B5EF4-FFF2-40B4-BE49-F238E27FC236}">
                  <a16:creationId xmlns:a16="http://schemas.microsoft.com/office/drawing/2014/main" id="{6ED571BB-E8AA-4699-B405-24BDCAE73EC6}"/>
                </a:ext>
              </a:extLst>
            </p:cNvPr>
            <p:cNvGrpSpPr/>
            <p:nvPr/>
          </p:nvGrpSpPr>
          <p:grpSpPr>
            <a:xfrm>
              <a:off x="4144497" y="5021830"/>
              <a:ext cx="362763" cy="141941"/>
              <a:chOff x="6423647" y="3966198"/>
              <a:chExt cx="362763" cy="141941"/>
            </a:xfrm>
          </p:grpSpPr>
          <p:cxnSp>
            <p:nvCxnSpPr>
              <p:cNvPr id="24" name="Đường nối Thẳng 23">
                <a:extLst>
                  <a:ext uri="{FF2B5EF4-FFF2-40B4-BE49-F238E27FC236}">
                    <a16:creationId xmlns:a16="http://schemas.microsoft.com/office/drawing/2014/main" id="{5E959056-A546-E469-97FB-D38B0291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Đường nối Thẳng 27">
                <a:extLst>
                  <a:ext uri="{FF2B5EF4-FFF2-40B4-BE49-F238E27FC236}">
                    <a16:creationId xmlns:a16="http://schemas.microsoft.com/office/drawing/2014/main" id="{51363359-A5F7-291D-FEED-D20027536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Đường nối Thẳng 28">
                <a:extLst>
                  <a:ext uri="{FF2B5EF4-FFF2-40B4-BE49-F238E27FC236}">
                    <a16:creationId xmlns:a16="http://schemas.microsoft.com/office/drawing/2014/main" id="{A829F9E6-0DD7-EA4C-65C0-F7125A2FE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Đường nối Thẳng 29">
                <a:extLst>
                  <a:ext uri="{FF2B5EF4-FFF2-40B4-BE49-F238E27FC236}">
                    <a16:creationId xmlns:a16="http://schemas.microsoft.com/office/drawing/2014/main" id="{60F1DE0E-14C7-A73D-AE07-C5360DB68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Đường nối Thẳng 30">
                <a:extLst>
                  <a:ext uri="{FF2B5EF4-FFF2-40B4-BE49-F238E27FC236}">
                    <a16:creationId xmlns:a16="http://schemas.microsoft.com/office/drawing/2014/main" id="{1158D9C0-A864-FBFD-FB20-074966C39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Đường nối Thẳng 31">
                <a:extLst>
                  <a:ext uri="{FF2B5EF4-FFF2-40B4-BE49-F238E27FC236}">
                    <a16:creationId xmlns:a16="http://schemas.microsoft.com/office/drawing/2014/main" id="{21C7DDD2-C357-59CB-ABEE-7ACE05F3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E51D43F3-7393-982A-DCA1-CDEEE61B0BBE}"/>
                </a:ext>
              </a:extLst>
            </p:cNvPr>
            <p:cNvGrpSpPr/>
            <p:nvPr/>
          </p:nvGrpSpPr>
          <p:grpSpPr>
            <a:xfrm>
              <a:off x="4486333" y="5013238"/>
              <a:ext cx="362763" cy="141941"/>
              <a:chOff x="6423647" y="3966198"/>
              <a:chExt cx="362763" cy="141941"/>
            </a:xfrm>
          </p:grpSpPr>
          <p:cxnSp>
            <p:nvCxnSpPr>
              <p:cNvPr id="34" name="Đường nối Thẳng 33">
                <a:extLst>
                  <a:ext uri="{FF2B5EF4-FFF2-40B4-BE49-F238E27FC236}">
                    <a16:creationId xmlns:a16="http://schemas.microsoft.com/office/drawing/2014/main" id="{DD493B74-2111-1DAB-B85B-104BB925B0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ờng nối Thẳng 34">
                <a:extLst>
                  <a:ext uri="{FF2B5EF4-FFF2-40B4-BE49-F238E27FC236}">
                    <a16:creationId xmlns:a16="http://schemas.microsoft.com/office/drawing/2014/main" id="{1FF92670-0F58-A65F-CDEF-D1DB0F226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ờng nối Thẳng 35">
                <a:extLst>
                  <a:ext uri="{FF2B5EF4-FFF2-40B4-BE49-F238E27FC236}">
                    <a16:creationId xmlns:a16="http://schemas.microsoft.com/office/drawing/2014/main" id="{9900D206-9A5F-055B-742A-78AF9D0C3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Đường nối Thẳng 36">
                <a:extLst>
                  <a:ext uri="{FF2B5EF4-FFF2-40B4-BE49-F238E27FC236}">
                    <a16:creationId xmlns:a16="http://schemas.microsoft.com/office/drawing/2014/main" id="{5A9C10EF-A3F3-FAA7-12B0-BF993BB67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Đường nối Thẳng 37">
                <a:extLst>
                  <a:ext uri="{FF2B5EF4-FFF2-40B4-BE49-F238E27FC236}">
                    <a16:creationId xmlns:a16="http://schemas.microsoft.com/office/drawing/2014/main" id="{8174D0AA-D9F0-2B55-CF02-2230AC699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Đường nối Thẳng 38">
                <a:extLst>
                  <a:ext uri="{FF2B5EF4-FFF2-40B4-BE49-F238E27FC236}">
                    <a16:creationId xmlns:a16="http://schemas.microsoft.com/office/drawing/2014/main" id="{43B08B2B-A9A8-E4F2-8B7D-B33AB0FEA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Nhóm 39">
              <a:extLst>
                <a:ext uri="{FF2B5EF4-FFF2-40B4-BE49-F238E27FC236}">
                  <a16:creationId xmlns:a16="http://schemas.microsoft.com/office/drawing/2014/main" id="{9F311081-D24D-92B1-4729-03F05A28CB3C}"/>
                </a:ext>
              </a:extLst>
            </p:cNvPr>
            <p:cNvGrpSpPr/>
            <p:nvPr/>
          </p:nvGrpSpPr>
          <p:grpSpPr>
            <a:xfrm>
              <a:off x="4827049" y="5009555"/>
              <a:ext cx="362763" cy="141941"/>
              <a:chOff x="6423647" y="3966198"/>
              <a:chExt cx="362763" cy="141941"/>
            </a:xfrm>
          </p:grpSpPr>
          <p:cxnSp>
            <p:nvCxnSpPr>
              <p:cNvPr id="41" name="Đường nối Thẳng 40">
                <a:extLst>
                  <a:ext uri="{FF2B5EF4-FFF2-40B4-BE49-F238E27FC236}">
                    <a16:creationId xmlns:a16="http://schemas.microsoft.com/office/drawing/2014/main" id="{B21E8D19-A32F-689B-1773-E0FDC7446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Đường nối Thẳng 41">
                <a:extLst>
                  <a:ext uri="{FF2B5EF4-FFF2-40B4-BE49-F238E27FC236}">
                    <a16:creationId xmlns:a16="http://schemas.microsoft.com/office/drawing/2014/main" id="{36EDE96D-A076-C59E-AFA2-155F74D9B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Đường nối Thẳng 42">
                <a:extLst>
                  <a:ext uri="{FF2B5EF4-FFF2-40B4-BE49-F238E27FC236}">
                    <a16:creationId xmlns:a16="http://schemas.microsoft.com/office/drawing/2014/main" id="{DF4F872E-9AAE-438B-3319-33816A612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Đường nối Thẳng 43">
                <a:extLst>
                  <a:ext uri="{FF2B5EF4-FFF2-40B4-BE49-F238E27FC236}">
                    <a16:creationId xmlns:a16="http://schemas.microsoft.com/office/drawing/2014/main" id="{4ECC0A8A-3D0A-1275-83B0-7A00B2302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Đường nối Thẳng 44">
                <a:extLst>
                  <a:ext uri="{FF2B5EF4-FFF2-40B4-BE49-F238E27FC236}">
                    <a16:creationId xmlns:a16="http://schemas.microsoft.com/office/drawing/2014/main" id="{D7A09B43-682D-9C0C-0764-86686AF4B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Đường nối Thẳng 45">
                <a:extLst>
                  <a:ext uri="{FF2B5EF4-FFF2-40B4-BE49-F238E27FC236}">
                    <a16:creationId xmlns:a16="http://schemas.microsoft.com/office/drawing/2014/main" id="{E4647D9C-B2F0-1B58-FF56-0BAC9C3AA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10E01520-B66A-DB29-A331-90428172CC55}"/>
              </a:ext>
            </a:extLst>
          </p:cNvPr>
          <p:cNvGrpSpPr/>
          <p:nvPr/>
        </p:nvGrpSpPr>
        <p:grpSpPr>
          <a:xfrm>
            <a:off x="5173206" y="5013936"/>
            <a:ext cx="1045315" cy="154216"/>
            <a:chOff x="4144497" y="5009555"/>
            <a:chExt cx="1045315" cy="154216"/>
          </a:xfrm>
        </p:grpSpPr>
        <p:grpSp>
          <p:nvGrpSpPr>
            <p:cNvPr id="49" name="Nhóm 48">
              <a:extLst>
                <a:ext uri="{FF2B5EF4-FFF2-40B4-BE49-F238E27FC236}">
                  <a16:creationId xmlns:a16="http://schemas.microsoft.com/office/drawing/2014/main" id="{B6ABDC22-E44B-32EA-FC70-B88E17785B4F}"/>
                </a:ext>
              </a:extLst>
            </p:cNvPr>
            <p:cNvGrpSpPr/>
            <p:nvPr/>
          </p:nvGrpSpPr>
          <p:grpSpPr>
            <a:xfrm>
              <a:off x="4144497" y="5021830"/>
              <a:ext cx="362763" cy="141941"/>
              <a:chOff x="6423647" y="3966198"/>
              <a:chExt cx="362763" cy="141941"/>
            </a:xfrm>
          </p:grpSpPr>
          <p:cxnSp>
            <p:nvCxnSpPr>
              <p:cNvPr id="64" name="Đường nối Thẳng 63">
                <a:extLst>
                  <a:ext uri="{FF2B5EF4-FFF2-40B4-BE49-F238E27FC236}">
                    <a16:creationId xmlns:a16="http://schemas.microsoft.com/office/drawing/2014/main" id="{B0B81DE8-4A41-2A60-E73C-3FEBCFFFF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Đường nối Thẳng 64">
                <a:extLst>
                  <a:ext uri="{FF2B5EF4-FFF2-40B4-BE49-F238E27FC236}">
                    <a16:creationId xmlns:a16="http://schemas.microsoft.com/office/drawing/2014/main" id="{E6D9B48B-13BD-0D67-7714-AF19A92FF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Đường nối Thẳng 65">
                <a:extLst>
                  <a:ext uri="{FF2B5EF4-FFF2-40B4-BE49-F238E27FC236}">
                    <a16:creationId xmlns:a16="http://schemas.microsoft.com/office/drawing/2014/main" id="{370C559F-8844-DF41-2FB9-5EA8BA013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Đường nối Thẳng 66">
                <a:extLst>
                  <a:ext uri="{FF2B5EF4-FFF2-40B4-BE49-F238E27FC236}">
                    <a16:creationId xmlns:a16="http://schemas.microsoft.com/office/drawing/2014/main" id="{EAE155C9-6FE6-CBD9-431E-6D4B28588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Đường nối Thẳng 67">
                <a:extLst>
                  <a:ext uri="{FF2B5EF4-FFF2-40B4-BE49-F238E27FC236}">
                    <a16:creationId xmlns:a16="http://schemas.microsoft.com/office/drawing/2014/main" id="{1122C447-D680-868D-3959-65E6B2764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Đường nối Thẳng 68">
                <a:extLst>
                  <a:ext uri="{FF2B5EF4-FFF2-40B4-BE49-F238E27FC236}">
                    <a16:creationId xmlns:a16="http://schemas.microsoft.com/office/drawing/2014/main" id="{308C8B06-C00A-979D-5B6E-1957CD59E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Nhóm 49">
              <a:extLst>
                <a:ext uri="{FF2B5EF4-FFF2-40B4-BE49-F238E27FC236}">
                  <a16:creationId xmlns:a16="http://schemas.microsoft.com/office/drawing/2014/main" id="{605E3A66-F543-474B-870D-6D4F52E4CE4C}"/>
                </a:ext>
              </a:extLst>
            </p:cNvPr>
            <p:cNvGrpSpPr/>
            <p:nvPr/>
          </p:nvGrpSpPr>
          <p:grpSpPr>
            <a:xfrm>
              <a:off x="4486333" y="5013238"/>
              <a:ext cx="362763" cy="141941"/>
              <a:chOff x="6423647" y="3966198"/>
              <a:chExt cx="362763" cy="141941"/>
            </a:xfrm>
          </p:grpSpPr>
          <p:cxnSp>
            <p:nvCxnSpPr>
              <p:cNvPr id="58" name="Đường nối Thẳng 57">
                <a:extLst>
                  <a:ext uri="{FF2B5EF4-FFF2-40B4-BE49-F238E27FC236}">
                    <a16:creationId xmlns:a16="http://schemas.microsoft.com/office/drawing/2014/main" id="{918BEB86-EACD-4A5B-75A5-A8C80A959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Đường nối Thẳng 58">
                <a:extLst>
                  <a:ext uri="{FF2B5EF4-FFF2-40B4-BE49-F238E27FC236}">
                    <a16:creationId xmlns:a16="http://schemas.microsoft.com/office/drawing/2014/main" id="{613E445D-1C44-E36F-5FC0-1EE0A6F56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Đường nối Thẳng 59">
                <a:extLst>
                  <a:ext uri="{FF2B5EF4-FFF2-40B4-BE49-F238E27FC236}">
                    <a16:creationId xmlns:a16="http://schemas.microsoft.com/office/drawing/2014/main" id="{7E22E4FF-18BF-6405-08E4-94B9C2E4F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Đường nối Thẳng 60">
                <a:extLst>
                  <a:ext uri="{FF2B5EF4-FFF2-40B4-BE49-F238E27FC236}">
                    <a16:creationId xmlns:a16="http://schemas.microsoft.com/office/drawing/2014/main" id="{3471FBF0-37D5-FFBD-AF87-88BDD87A7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Đường nối Thẳng 61">
                <a:extLst>
                  <a:ext uri="{FF2B5EF4-FFF2-40B4-BE49-F238E27FC236}">
                    <a16:creationId xmlns:a16="http://schemas.microsoft.com/office/drawing/2014/main" id="{D57D3DCA-15C0-A854-DC83-979A9E4F1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Đường nối Thẳng 62">
                <a:extLst>
                  <a:ext uri="{FF2B5EF4-FFF2-40B4-BE49-F238E27FC236}">
                    <a16:creationId xmlns:a16="http://schemas.microsoft.com/office/drawing/2014/main" id="{BA505A46-BDB8-1451-A3B6-15F07B5ED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Nhóm 50">
              <a:extLst>
                <a:ext uri="{FF2B5EF4-FFF2-40B4-BE49-F238E27FC236}">
                  <a16:creationId xmlns:a16="http://schemas.microsoft.com/office/drawing/2014/main" id="{CD2D78E9-5406-B029-1819-202DE9DD9AEE}"/>
                </a:ext>
              </a:extLst>
            </p:cNvPr>
            <p:cNvGrpSpPr/>
            <p:nvPr/>
          </p:nvGrpSpPr>
          <p:grpSpPr>
            <a:xfrm>
              <a:off x="4827049" y="5009555"/>
              <a:ext cx="362763" cy="141941"/>
              <a:chOff x="6423647" y="3966198"/>
              <a:chExt cx="362763" cy="141941"/>
            </a:xfrm>
          </p:grpSpPr>
          <p:cxnSp>
            <p:nvCxnSpPr>
              <p:cNvPr id="52" name="Đường nối Thẳng 51">
                <a:extLst>
                  <a:ext uri="{FF2B5EF4-FFF2-40B4-BE49-F238E27FC236}">
                    <a16:creationId xmlns:a16="http://schemas.microsoft.com/office/drawing/2014/main" id="{95F6471A-72E5-934A-5650-FF6FD07F7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Đường nối Thẳng 52">
                <a:extLst>
                  <a:ext uri="{FF2B5EF4-FFF2-40B4-BE49-F238E27FC236}">
                    <a16:creationId xmlns:a16="http://schemas.microsoft.com/office/drawing/2014/main" id="{2181DD2B-A893-5325-881D-4D4002E1E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Đường nối Thẳng 53">
                <a:extLst>
                  <a:ext uri="{FF2B5EF4-FFF2-40B4-BE49-F238E27FC236}">
                    <a16:creationId xmlns:a16="http://schemas.microsoft.com/office/drawing/2014/main" id="{8762C505-2D7C-2A88-5577-88CC71C12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Đường nối Thẳng 54">
                <a:extLst>
                  <a:ext uri="{FF2B5EF4-FFF2-40B4-BE49-F238E27FC236}">
                    <a16:creationId xmlns:a16="http://schemas.microsoft.com/office/drawing/2014/main" id="{44AC22BB-8935-E8B0-0641-296BD929F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Đường nối Thẳng 55">
                <a:extLst>
                  <a:ext uri="{FF2B5EF4-FFF2-40B4-BE49-F238E27FC236}">
                    <a16:creationId xmlns:a16="http://schemas.microsoft.com/office/drawing/2014/main" id="{32533079-39F5-E66A-AA33-690320388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Đường nối Thẳng 56">
                <a:extLst>
                  <a:ext uri="{FF2B5EF4-FFF2-40B4-BE49-F238E27FC236}">
                    <a16:creationId xmlns:a16="http://schemas.microsoft.com/office/drawing/2014/main" id="{09D35A00-299E-9D15-5775-F4471831A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Nhóm 69">
            <a:extLst>
              <a:ext uri="{FF2B5EF4-FFF2-40B4-BE49-F238E27FC236}">
                <a16:creationId xmlns:a16="http://schemas.microsoft.com/office/drawing/2014/main" id="{331E7A93-F836-D49C-1341-84C7DE9B8115}"/>
              </a:ext>
            </a:extLst>
          </p:cNvPr>
          <p:cNvGrpSpPr/>
          <p:nvPr/>
        </p:nvGrpSpPr>
        <p:grpSpPr>
          <a:xfrm>
            <a:off x="6226857" y="5024694"/>
            <a:ext cx="1045315" cy="154216"/>
            <a:chOff x="4144497" y="5009555"/>
            <a:chExt cx="1045315" cy="154216"/>
          </a:xfrm>
        </p:grpSpPr>
        <p:grpSp>
          <p:nvGrpSpPr>
            <p:cNvPr id="71" name="Nhóm 70">
              <a:extLst>
                <a:ext uri="{FF2B5EF4-FFF2-40B4-BE49-F238E27FC236}">
                  <a16:creationId xmlns:a16="http://schemas.microsoft.com/office/drawing/2014/main" id="{FD2F2106-9781-AFF4-EB00-5B978EA9D369}"/>
                </a:ext>
              </a:extLst>
            </p:cNvPr>
            <p:cNvGrpSpPr/>
            <p:nvPr/>
          </p:nvGrpSpPr>
          <p:grpSpPr>
            <a:xfrm>
              <a:off x="4144497" y="5021830"/>
              <a:ext cx="362763" cy="141941"/>
              <a:chOff x="6423647" y="3966198"/>
              <a:chExt cx="362763" cy="141941"/>
            </a:xfrm>
          </p:grpSpPr>
          <p:cxnSp>
            <p:nvCxnSpPr>
              <p:cNvPr id="86" name="Đường nối Thẳng 85">
                <a:extLst>
                  <a:ext uri="{FF2B5EF4-FFF2-40B4-BE49-F238E27FC236}">
                    <a16:creationId xmlns:a16="http://schemas.microsoft.com/office/drawing/2014/main" id="{305DA194-934B-7E52-FE07-DE9E592BA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Đường nối Thẳng 86">
                <a:extLst>
                  <a:ext uri="{FF2B5EF4-FFF2-40B4-BE49-F238E27FC236}">
                    <a16:creationId xmlns:a16="http://schemas.microsoft.com/office/drawing/2014/main" id="{BF0D4DB0-EA92-EF48-DB92-2E0A381E4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Đường nối Thẳng 87">
                <a:extLst>
                  <a:ext uri="{FF2B5EF4-FFF2-40B4-BE49-F238E27FC236}">
                    <a16:creationId xmlns:a16="http://schemas.microsoft.com/office/drawing/2014/main" id="{C16259BC-0010-7A37-FAB5-600F99185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Đường nối Thẳng 88">
                <a:extLst>
                  <a:ext uri="{FF2B5EF4-FFF2-40B4-BE49-F238E27FC236}">
                    <a16:creationId xmlns:a16="http://schemas.microsoft.com/office/drawing/2014/main" id="{15B1D7F9-3F85-61B9-28D6-96D75597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Đường nối Thẳng 89">
                <a:extLst>
                  <a:ext uri="{FF2B5EF4-FFF2-40B4-BE49-F238E27FC236}">
                    <a16:creationId xmlns:a16="http://schemas.microsoft.com/office/drawing/2014/main" id="{4EF860D8-87F8-A460-DE33-1A5FC20BC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Đường nối Thẳng 90">
                <a:extLst>
                  <a:ext uri="{FF2B5EF4-FFF2-40B4-BE49-F238E27FC236}">
                    <a16:creationId xmlns:a16="http://schemas.microsoft.com/office/drawing/2014/main" id="{C68A97B6-C9B3-EC1C-D360-7006CB314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Nhóm 71">
              <a:extLst>
                <a:ext uri="{FF2B5EF4-FFF2-40B4-BE49-F238E27FC236}">
                  <a16:creationId xmlns:a16="http://schemas.microsoft.com/office/drawing/2014/main" id="{7F88B439-9E91-82F1-6BAA-52E1EC440AF8}"/>
                </a:ext>
              </a:extLst>
            </p:cNvPr>
            <p:cNvGrpSpPr/>
            <p:nvPr/>
          </p:nvGrpSpPr>
          <p:grpSpPr>
            <a:xfrm>
              <a:off x="4486333" y="5013238"/>
              <a:ext cx="362763" cy="141941"/>
              <a:chOff x="6423647" y="3966198"/>
              <a:chExt cx="362763" cy="141941"/>
            </a:xfrm>
          </p:grpSpPr>
          <p:cxnSp>
            <p:nvCxnSpPr>
              <p:cNvPr id="80" name="Đường nối Thẳng 79">
                <a:extLst>
                  <a:ext uri="{FF2B5EF4-FFF2-40B4-BE49-F238E27FC236}">
                    <a16:creationId xmlns:a16="http://schemas.microsoft.com/office/drawing/2014/main" id="{821F1B69-F0FD-5291-A949-F33BC7527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Đường nối Thẳng 80">
                <a:extLst>
                  <a:ext uri="{FF2B5EF4-FFF2-40B4-BE49-F238E27FC236}">
                    <a16:creationId xmlns:a16="http://schemas.microsoft.com/office/drawing/2014/main" id="{E648D9C5-F7E6-AEBA-FD76-D1B8B55E6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Đường nối Thẳng 81">
                <a:extLst>
                  <a:ext uri="{FF2B5EF4-FFF2-40B4-BE49-F238E27FC236}">
                    <a16:creationId xmlns:a16="http://schemas.microsoft.com/office/drawing/2014/main" id="{E59E9CD7-CDB3-7A9F-C03C-6F8CC3399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Đường nối Thẳng 82">
                <a:extLst>
                  <a:ext uri="{FF2B5EF4-FFF2-40B4-BE49-F238E27FC236}">
                    <a16:creationId xmlns:a16="http://schemas.microsoft.com/office/drawing/2014/main" id="{9A5F9523-7F0B-9FDA-261C-B8E061961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Đường nối Thẳng 83">
                <a:extLst>
                  <a:ext uri="{FF2B5EF4-FFF2-40B4-BE49-F238E27FC236}">
                    <a16:creationId xmlns:a16="http://schemas.microsoft.com/office/drawing/2014/main" id="{C24D22CD-035E-7C2E-21D2-D0B54DAD7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Đường nối Thẳng 84">
                <a:extLst>
                  <a:ext uri="{FF2B5EF4-FFF2-40B4-BE49-F238E27FC236}">
                    <a16:creationId xmlns:a16="http://schemas.microsoft.com/office/drawing/2014/main" id="{1B9CB771-5AB5-80B3-5675-E735469BC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Nhóm 72">
              <a:extLst>
                <a:ext uri="{FF2B5EF4-FFF2-40B4-BE49-F238E27FC236}">
                  <a16:creationId xmlns:a16="http://schemas.microsoft.com/office/drawing/2014/main" id="{1C379980-D1BD-A83D-9F01-64BB4314C820}"/>
                </a:ext>
              </a:extLst>
            </p:cNvPr>
            <p:cNvGrpSpPr/>
            <p:nvPr/>
          </p:nvGrpSpPr>
          <p:grpSpPr>
            <a:xfrm>
              <a:off x="4827049" y="5009555"/>
              <a:ext cx="362763" cy="141941"/>
              <a:chOff x="6423647" y="3966198"/>
              <a:chExt cx="362763" cy="141941"/>
            </a:xfrm>
          </p:grpSpPr>
          <p:cxnSp>
            <p:nvCxnSpPr>
              <p:cNvPr id="74" name="Đường nối Thẳng 73">
                <a:extLst>
                  <a:ext uri="{FF2B5EF4-FFF2-40B4-BE49-F238E27FC236}">
                    <a16:creationId xmlns:a16="http://schemas.microsoft.com/office/drawing/2014/main" id="{50629666-3025-09B7-1E34-0C5BEEDDF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Đường nối Thẳng 74">
                <a:extLst>
                  <a:ext uri="{FF2B5EF4-FFF2-40B4-BE49-F238E27FC236}">
                    <a16:creationId xmlns:a16="http://schemas.microsoft.com/office/drawing/2014/main" id="{4E09B99A-5067-BA22-D211-84C49BA23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Đường nối Thẳng 75">
                <a:extLst>
                  <a:ext uri="{FF2B5EF4-FFF2-40B4-BE49-F238E27FC236}">
                    <a16:creationId xmlns:a16="http://schemas.microsoft.com/office/drawing/2014/main" id="{B5BB9C41-3345-244A-984F-DEBF9EFF6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Đường nối Thẳng 76">
                <a:extLst>
                  <a:ext uri="{FF2B5EF4-FFF2-40B4-BE49-F238E27FC236}">
                    <a16:creationId xmlns:a16="http://schemas.microsoft.com/office/drawing/2014/main" id="{DEB8137E-F708-F0FA-058D-53E0D7FA2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Đường nối Thẳng 77">
                <a:extLst>
                  <a:ext uri="{FF2B5EF4-FFF2-40B4-BE49-F238E27FC236}">
                    <a16:creationId xmlns:a16="http://schemas.microsoft.com/office/drawing/2014/main" id="{33F72AC9-799C-068D-0F17-C2C54FDDC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Đường nối Thẳng 78">
                <a:extLst>
                  <a:ext uri="{FF2B5EF4-FFF2-40B4-BE49-F238E27FC236}">
                    <a16:creationId xmlns:a16="http://schemas.microsoft.com/office/drawing/2014/main" id="{72B6DA62-F2E1-FF64-7FF7-08FB93440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Nhóm 91">
            <a:extLst>
              <a:ext uri="{FF2B5EF4-FFF2-40B4-BE49-F238E27FC236}">
                <a16:creationId xmlns:a16="http://schemas.microsoft.com/office/drawing/2014/main" id="{F30A06C8-3A92-2FA6-C1FF-6B1F7266814A}"/>
              </a:ext>
            </a:extLst>
          </p:cNvPr>
          <p:cNvGrpSpPr/>
          <p:nvPr/>
        </p:nvGrpSpPr>
        <p:grpSpPr>
          <a:xfrm>
            <a:off x="7258830" y="5016102"/>
            <a:ext cx="1045315" cy="154216"/>
            <a:chOff x="4144497" y="5009555"/>
            <a:chExt cx="1045315" cy="154216"/>
          </a:xfrm>
        </p:grpSpPr>
        <p:grpSp>
          <p:nvGrpSpPr>
            <p:cNvPr id="93" name="Nhóm 92">
              <a:extLst>
                <a:ext uri="{FF2B5EF4-FFF2-40B4-BE49-F238E27FC236}">
                  <a16:creationId xmlns:a16="http://schemas.microsoft.com/office/drawing/2014/main" id="{D3390F5B-464D-C176-F628-8921C835D003}"/>
                </a:ext>
              </a:extLst>
            </p:cNvPr>
            <p:cNvGrpSpPr/>
            <p:nvPr/>
          </p:nvGrpSpPr>
          <p:grpSpPr>
            <a:xfrm>
              <a:off x="4144497" y="5021830"/>
              <a:ext cx="362763" cy="141941"/>
              <a:chOff x="6423647" y="3966198"/>
              <a:chExt cx="362763" cy="141941"/>
            </a:xfrm>
          </p:grpSpPr>
          <p:cxnSp>
            <p:nvCxnSpPr>
              <p:cNvPr id="108" name="Đường nối Thẳng 107">
                <a:extLst>
                  <a:ext uri="{FF2B5EF4-FFF2-40B4-BE49-F238E27FC236}">
                    <a16:creationId xmlns:a16="http://schemas.microsoft.com/office/drawing/2014/main" id="{5CB6CA12-355D-96A7-5723-C0937B700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Đường nối Thẳng 108">
                <a:extLst>
                  <a:ext uri="{FF2B5EF4-FFF2-40B4-BE49-F238E27FC236}">
                    <a16:creationId xmlns:a16="http://schemas.microsoft.com/office/drawing/2014/main" id="{79572C95-F43C-932E-62B8-71C75AE4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Đường nối Thẳng 109">
                <a:extLst>
                  <a:ext uri="{FF2B5EF4-FFF2-40B4-BE49-F238E27FC236}">
                    <a16:creationId xmlns:a16="http://schemas.microsoft.com/office/drawing/2014/main" id="{04654222-8B93-129F-A579-1D0A5E8E4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Đường nối Thẳng 110">
                <a:extLst>
                  <a:ext uri="{FF2B5EF4-FFF2-40B4-BE49-F238E27FC236}">
                    <a16:creationId xmlns:a16="http://schemas.microsoft.com/office/drawing/2014/main" id="{BB556E50-49B6-D51A-62FE-1DFFDDB44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Đường nối Thẳng 111">
                <a:extLst>
                  <a:ext uri="{FF2B5EF4-FFF2-40B4-BE49-F238E27FC236}">
                    <a16:creationId xmlns:a16="http://schemas.microsoft.com/office/drawing/2014/main" id="{836135C9-EB72-2D9D-6C64-22F343DA9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Đường nối Thẳng 112">
                <a:extLst>
                  <a:ext uri="{FF2B5EF4-FFF2-40B4-BE49-F238E27FC236}">
                    <a16:creationId xmlns:a16="http://schemas.microsoft.com/office/drawing/2014/main" id="{1E2D239F-D1BE-F5B0-ACA7-65B7C619B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Nhóm 93">
              <a:extLst>
                <a:ext uri="{FF2B5EF4-FFF2-40B4-BE49-F238E27FC236}">
                  <a16:creationId xmlns:a16="http://schemas.microsoft.com/office/drawing/2014/main" id="{3197D836-6C81-12FA-BDC4-F3D15DC2AC20}"/>
                </a:ext>
              </a:extLst>
            </p:cNvPr>
            <p:cNvGrpSpPr/>
            <p:nvPr/>
          </p:nvGrpSpPr>
          <p:grpSpPr>
            <a:xfrm>
              <a:off x="4486333" y="5013238"/>
              <a:ext cx="362763" cy="141941"/>
              <a:chOff x="6423647" y="3966198"/>
              <a:chExt cx="362763" cy="141941"/>
            </a:xfrm>
          </p:grpSpPr>
          <p:cxnSp>
            <p:nvCxnSpPr>
              <p:cNvPr id="102" name="Đường nối Thẳng 101">
                <a:extLst>
                  <a:ext uri="{FF2B5EF4-FFF2-40B4-BE49-F238E27FC236}">
                    <a16:creationId xmlns:a16="http://schemas.microsoft.com/office/drawing/2014/main" id="{2B9D49C1-5BF6-8894-58D5-795C1AD9F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Đường nối Thẳng 102">
                <a:extLst>
                  <a:ext uri="{FF2B5EF4-FFF2-40B4-BE49-F238E27FC236}">
                    <a16:creationId xmlns:a16="http://schemas.microsoft.com/office/drawing/2014/main" id="{98AAD6DF-10B0-4BA8-A055-670D70CE0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Đường nối Thẳng 103">
                <a:extLst>
                  <a:ext uri="{FF2B5EF4-FFF2-40B4-BE49-F238E27FC236}">
                    <a16:creationId xmlns:a16="http://schemas.microsoft.com/office/drawing/2014/main" id="{703EA389-7496-3A41-2F30-E0E43CE5F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Đường nối Thẳng 104">
                <a:extLst>
                  <a:ext uri="{FF2B5EF4-FFF2-40B4-BE49-F238E27FC236}">
                    <a16:creationId xmlns:a16="http://schemas.microsoft.com/office/drawing/2014/main" id="{1A3F2F21-966F-A16C-22BB-13C345231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Đường nối Thẳng 105">
                <a:extLst>
                  <a:ext uri="{FF2B5EF4-FFF2-40B4-BE49-F238E27FC236}">
                    <a16:creationId xmlns:a16="http://schemas.microsoft.com/office/drawing/2014/main" id="{4C7033A4-E2B1-B710-1324-F2E9E8482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Đường nối Thẳng 106">
                <a:extLst>
                  <a:ext uri="{FF2B5EF4-FFF2-40B4-BE49-F238E27FC236}">
                    <a16:creationId xmlns:a16="http://schemas.microsoft.com/office/drawing/2014/main" id="{97B7874F-F10E-1D7E-119A-82407B4D2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Nhóm 94">
              <a:extLst>
                <a:ext uri="{FF2B5EF4-FFF2-40B4-BE49-F238E27FC236}">
                  <a16:creationId xmlns:a16="http://schemas.microsoft.com/office/drawing/2014/main" id="{7AB779BA-C1B2-DCA1-F60B-7D5DA8910DA0}"/>
                </a:ext>
              </a:extLst>
            </p:cNvPr>
            <p:cNvGrpSpPr/>
            <p:nvPr/>
          </p:nvGrpSpPr>
          <p:grpSpPr>
            <a:xfrm>
              <a:off x="4827049" y="5009555"/>
              <a:ext cx="362763" cy="141941"/>
              <a:chOff x="6423647" y="3966198"/>
              <a:chExt cx="362763" cy="141941"/>
            </a:xfrm>
          </p:grpSpPr>
          <p:cxnSp>
            <p:nvCxnSpPr>
              <p:cNvPr id="96" name="Đường nối Thẳng 95">
                <a:extLst>
                  <a:ext uri="{FF2B5EF4-FFF2-40B4-BE49-F238E27FC236}">
                    <a16:creationId xmlns:a16="http://schemas.microsoft.com/office/drawing/2014/main" id="{F2D9DBB4-63C8-1539-C0E3-7848DF171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Đường nối Thẳng 96">
                <a:extLst>
                  <a:ext uri="{FF2B5EF4-FFF2-40B4-BE49-F238E27FC236}">
                    <a16:creationId xmlns:a16="http://schemas.microsoft.com/office/drawing/2014/main" id="{EC7A54BC-D4ED-D0F8-1E14-01C4EB2AC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Đường nối Thẳng 97">
                <a:extLst>
                  <a:ext uri="{FF2B5EF4-FFF2-40B4-BE49-F238E27FC236}">
                    <a16:creationId xmlns:a16="http://schemas.microsoft.com/office/drawing/2014/main" id="{BD3EEA1A-C91F-AE09-C570-3C40DC625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Đường nối Thẳng 98">
                <a:extLst>
                  <a:ext uri="{FF2B5EF4-FFF2-40B4-BE49-F238E27FC236}">
                    <a16:creationId xmlns:a16="http://schemas.microsoft.com/office/drawing/2014/main" id="{6A5FF401-E868-CD34-490C-D9225A467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Đường nối Thẳng 99">
                <a:extLst>
                  <a:ext uri="{FF2B5EF4-FFF2-40B4-BE49-F238E27FC236}">
                    <a16:creationId xmlns:a16="http://schemas.microsoft.com/office/drawing/2014/main" id="{230CB986-7BF3-A312-04F6-4994339BF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Đường nối Thẳng 100">
                <a:extLst>
                  <a:ext uri="{FF2B5EF4-FFF2-40B4-BE49-F238E27FC236}">
                    <a16:creationId xmlns:a16="http://schemas.microsoft.com/office/drawing/2014/main" id="{D370414F-F236-0071-FD2C-CB3881F18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Hộp Văn bản 113">
                <a:extLst>
                  <a:ext uri="{FF2B5EF4-FFF2-40B4-BE49-F238E27FC236}">
                    <a16:creationId xmlns:a16="http://schemas.microsoft.com/office/drawing/2014/main" id="{F5567352-9B3A-310D-9B4A-79A136025EEF}"/>
                  </a:ext>
                </a:extLst>
              </p:cNvPr>
              <p:cNvSpPr txBox="1"/>
              <p:nvPr/>
            </p:nvSpPr>
            <p:spPr>
              <a:xfrm>
                <a:off x="6365417" y="2899999"/>
                <a:ext cx="506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4" name="Hộp Văn bản 113">
                <a:extLst>
                  <a:ext uri="{FF2B5EF4-FFF2-40B4-BE49-F238E27FC236}">
                    <a16:creationId xmlns:a16="http://schemas.microsoft.com/office/drawing/2014/main" id="{F5567352-9B3A-310D-9B4A-79A13602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17" y="2899999"/>
                <a:ext cx="5068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D7747539-35DA-FDC0-3006-73BD84988014}"/>
                  </a:ext>
                </a:extLst>
              </p:cNvPr>
              <p:cNvSpPr txBox="1"/>
              <p:nvPr/>
            </p:nvSpPr>
            <p:spPr>
              <a:xfrm>
                <a:off x="6187333" y="5181774"/>
                <a:ext cx="506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5" name="Hộp Văn bản 114">
                <a:extLst>
                  <a:ext uri="{FF2B5EF4-FFF2-40B4-BE49-F238E27FC236}">
                    <a16:creationId xmlns:a16="http://schemas.microsoft.com/office/drawing/2014/main" id="{D7747539-35DA-FDC0-3006-73BD84988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333" y="5181774"/>
                <a:ext cx="506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7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Nhóm 48">
            <a:extLst>
              <a:ext uri="{FF2B5EF4-FFF2-40B4-BE49-F238E27FC236}">
                <a16:creationId xmlns:a16="http://schemas.microsoft.com/office/drawing/2014/main" id="{B08B2CE5-6035-3489-4038-178BC4DC6A52}"/>
              </a:ext>
            </a:extLst>
          </p:cNvPr>
          <p:cNvGrpSpPr/>
          <p:nvPr/>
        </p:nvGrpSpPr>
        <p:grpSpPr>
          <a:xfrm>
            <a:off x="5650922" y="1879257"/>
            <a:ext cx="772725" cy="657356"/>
            <a:chOff x="4826388" y="1954349"/>
            <a:chExt cx="772725" cy="657356"/>
          </a:xfrm>
        </p:grpSpPr>
        <p:sp>
          <p:nvSpPr>
            <p:cNvPr id="44" name="Cung 43">
              <a:extLst>
                <a:ext uri="{FF2B5EF4-FFF2-40B4-BE49-F238E27FC236}">
                  <a16:creationId xmlns:a16="http://schemas.microsoft.com/office/drawing/2014/main" id="{E51CDEE8-6A3D-26B8-7304-658959409FDC}"/>
                </a:ext>
              </a:extLst>
            </p:cNvPr>
            <p:cNvSpPr/>
            <p:nvPr/>
          </p:nvSpPr>
          <p:spPr>
            <a:xfrm flipH="1">
              <a:off x="5029137" y="1954349"/>
              <a:ext cx="569976" cy="635080"/>
            </a:xfrm>
            <a:prstGeom prst="arc">
              <a:avLst>
                <a:gd name="adj1" fmla="val 10832980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Hộp Văn bản 44">
                  <a:extLst>
                    <a:ext uri="{FF2B5EF4-FFF2-40B4-BE49-F238E27FC236}">
                      <a16:creationId xmlns:a16="http://schemas.microsoft.com/office/drawing/2014/main" id="{D2E7DF89-4234-F723-F126-BCD57583E271}"/>
                    </a:ext>
                  </a:extLst>
                </p:cNvPr>
                <p:cNvSpPr txBox="1"/>
                <p:nvPr/>
              </p:nvSpPr>
              <p:spPr>
                <a:xfrm>
                  <a:off x="4826388" y="2242373"/>
                  <a:ext cx="319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" name="Hộp Văn bản 44">
                  <a:extLst>
                    <a:ext uri="{FF2B5EF4-FFF2-40B4-BE49-F238E27FC236}">
                      <a16:creationId xmlns:a16="http://schemas.microsoft.com/office/drawing/2014/main" id="{D2E7DF89-4234-F723-F126-BCD57583E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388" y="2242373"/>
                  <a:ext cx="319538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4E06BD7A-BF63-EEB1-EDC3-EFD6390D5458}"/>
                </a:ext>
              </a:extLst>
            </p:cNvPr>
            <p:cNvSpPr/>
            <p:nvPr/>
          </p:nvSpPr>
          <p:spPr>
            <a:xfrm>
              <a:off x="5254295" y="2242373"/>
              <a:ext cx="94380" cy="7892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6D1C71C3-C1EE-F3EE-93AB-9F3D5E1D9636}"/>
              </a:ext>
            </a:extLst>
          </p:cNvPr>
          <p:cNvGrpSpPr/>
          <p:nvPr/>
        </p:nvGrpSpPr>
        <p:grpSpPr>
          <a:xfrm>
            <a:off x="5422938" y="1142124"/>
            <a:ext cx="2119486" cy="3170807"/>
            <a:chOff x="5422938" y="1142124"/>
            <a:chExt cx="2119486" cy="3170807"/>
          </a:xfrm>
        </p:grpSpPr>
        <p:cxnSp>
          <p:nvCxnSpPr>
            <p:cNvPr id="2" name="Đường kết nối Mũi tên Thẳng 1">
              <a:extLst>
                <a:ext uri="{FF2B5EF4-FFF2-40B4-BE49-F238E27FC236}">
                  <a16:creationId xmlns:a16="http://schemas.microsoft.com/office/drawing/2014/main" id="{E0EF330C-BD96-91E1-F71A-A1031A90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3768" y="3813851"/>
              <a:ext cx="819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Hộp Văn bản 4">
                  <a:extLst>
                    <a:ext uri="{FF2B5EF4-FFF2-40B4-BE49-F238E27FC236}">
                      <a16:creationId xmlns:a16="http://schemas.microsoft.com/office/drawing/2014/main" id="{85311E27-0EC0-ED67-24D9-3009EC75F1B0}"/>
                    </a:ext>
                  </a:extLst>
                </p:cNvPr>
                <p:cNvSpPr txBox="1"/>
                <p:nvPr/>
              </p:nvSpPr>
              <p:spPr>
                <a:xfrm>
                  <a:off x="5422938" y="3363706"/>
                  <a:ext cx="50689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𝑓𝑖𝑐𝑡𝑖𝑡𝑖𝑜𝑢𝑠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Hộp Văn bản 4">
                  <a:extLst>
                    <a:ext uri="{FF2B5EF4-FFF2-40B4-BE49-F238E27FC236}">
                      <a16:creationId xmlns:a16="http://schemas.microsoft.com/office/drawing/2014/main" id="{85311E27-0EC0-ED67-24D9-3009EC75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938" y="3363706"/>
                  <a:ext cx="506895" cy="391582"/>
                </a:xfrm>
                <a:prstGeom prst="rect">
                  <a:avLst/>
                </a:prstGeom>
                <a:blipFill>
                  <a:blip r:embed="rId3"/>
                  <a:stretch>
                    <a:fillRect r="-112048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Hộp Văn bản 11">
                  <a:extLst>
                    <a:ext uri="{FF2B5EF4-FFF2-40B4-BE49-F238E27FC236}">
                      <a16:creationId xmlns:a16="http://schemas.microsoft.com/office/drawing/2014/main" id="{4B971E2F-903D-AB83-EC77-A5A0FD7578E6}"/>
                    </a:ext>
                  </a:extLst>
                </p:cNvPr>
                <p:cNvSpPr txBox="1"/>
                <p:nvPr/>
              </p:nvSpPr>
              <p:spPr>
                <a:xfrm>
                  <a:off x="7222886" y="2967989"/>
                  <a:ext cx="319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Hộp Văn bản 11">
                  <a:extLst>
                    <a:ext uri="{FF2B5EF4-FFF2-40B4-BE49-F238E27FC236}">
                      <a16:creationId xmlns:a16="http://schemas.microsoft.com/office/drawing/2014/main" id="{4B971E2F-903D-AB83-EC77-A5A0FD757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86" y="2967989"/>
                  <a:ext cx="3195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90178CCB-BA9B-376C-8998-6E9C21D67FCD}"/>
                </a:ext>
              </a:extLst>
            </p:cNvPr>
            <p:cNvGrpSpPr/>
            <p:nvPr/>
          </p:nvGrpSpPr>
          <p:grpSpPr>
            <a:xfrm>
              <a:off x="6439347" y="1142124"/>
              <a:ext cx="838959" cy="2894611"/>
              <a:chOff x="6439347" y="1142124"/>
              <a:chExt cx="838959" cy="2894611"/>
            </a:xfrm>
          </p:grpSpPr>
          <p:sp>
            <p:nvSpPr>
              <p:cNvPr id="28" name="Tam giác Cân 27">
                <a:extLst>
                  <a:ext uri="{FF2B5EF4-FFF2-40B4-BE49-F238E27FC236}">
                    <a16:creationId xmlns:a16="http://schemas.microsoft.com/office/drawing/2014/main" id="{728EF762-7000-B5F8-2D31-7B2AFB81841A}"/>
                  </a:ext>
                </a:extLst>
              </p:cNvPr>
              <p:cNvSpPr/>
              <p:nvPr/>
            </p:nvSpPr>
            <p:spPr>
              <a:xfrm>
                <a:off x="6439347" y="3780111"/>
                <a:ext cx="267241" cy="186087"/>
              </a:xfrm>
              <a:prstGeom prst="triangl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66C54A6A-1CE1-7AFC-1140-CD250275451E}"/>
                  </a:ext>
                </a:extLst>
              </p:cNvPr>
              <p:cNvGrpSpPr/>
              <p:nvPr/>
            </p:nvGrpSpPr>
            <p:grpSpPr>
              <a:xfrm rot="1643973">
                <a:off x="7136968" y="1142124"/>
                <a:ext cx="141338" cy="2894611"/>
                <a:chOff x="7136968" y="1142124"/>
                <a:chExt cx="141338" cy="2894611"/>
              </a:xfrm>
            </p:grpSpPr>
            <p:grpSp>
              <p:nvGrpSpPr>
                <p:cNvPr id="19" name="Nhóm 18">
                  <a:extLst>
                    <a:ext uri="{FF2B5EF4-FFF2-40B4-BE49-F238E27FC236}">
                      <a16:creationId xmlns:a16="http://schemas.microsoft.com/office/drawing/2014/main" id="{B99883D2-7F3D-005D-2347-8AA37734BBC6}"/>
                    </a:ext>
                  </a:extLst>
                </p:cNvPr>
                <p:cNvGrpSpPr/>
                <p:nvPr/>
              </p:nvGrpSpPr>
              <p:grpSpPr>
                <a:xfrm>
                  <a:off x="7136968" y="1142124"/>
                  <a:ext cx="141338" cy="2894611"/>
                  <a:chOff x="7270653" y="1716328"/>
                  <a:chExt cx="141338" cy="2894611"/>
                </a:xfrm>
              </p:grpSpPr>
              <p:sp>
                <p:nvSpPr>
                  <p:cNvPr id="4" name="Hình chữ nhật 3">
                    <a:extLst>
                      <a:ext uri="{FF2B5EF4-FFF2-40B4-BE49-F238E27FC236}">
                        <a16:creationId xmlns:a16="http://schemas.microsoft.com/office/drawing/2014/main" id="{D270DAEF-4048-680D-E109-0BACC04107DF}"/>
                      </a:ext>
                    </a:extLst>
                  </p:cNvPr>
                  <p:cNvSpPr/>
                  <p:nvPr/>
                </p:nvSpPr>
                <p:spPr>
                  <a:xfrm>
                    <a:off x="7285785" y="1784499"/>
                    <a:ext cx="111077" cy="275827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Hình Bầu dục 14">
                    <a:extLst>
                      <a:ext uri="{FF2B5EF4-FFF2-40B4-BE49-F238E27FC236}">
                        <a16:creationId xmlns:a16="http://schemas.microsoft.com/office/drawing/2014/main" id="{18344034-2213-F345-E3A9-C7990FF75852}"/>
                      </a:ext>
                    </a:extLst>
                  </p:cNvPr>
                  <p:cNvSpPr/>
                  <p:nvPr/>
                </p:nvSpPr>
                <p:spPr>
                  <a:xfrm>
                    <a:off x="7270654" y="1716328"/>
                    <a:ext cx="141337" cy="13634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Hình Bầu dục 17">
                    <a:extLst>
                      <a:ext uri="{FF2B5EF4-FFF2-40B4-BE49-F238E27FC236}">
                        <a16:creationId xmlns:a16="http://schemas.microsoft.com/office/drawing/2014/main" id="{8A1C3D70-11FA-0FAF-CCF7-512BBDA62ED5}"/>
                      </a:ext>
                    </a:extLst>
                  </p:cNvPr>
                  <p:cNvSpPr/>
                  <p:nvPr/>
                </p:nvSpPr>
                <p:spPr>
                  <a:xfrm>
                    <a:off x="7270653" y="4474598"/>
                    <a:ext cx="141337" cy="13634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" name="Hình Bầu dục 20">
                  <a:extLst>
                    <a:ext uri="{FF2B5EF4-FFF2-40B4-BE49-F238E27FC236}">
                      <a16:creationId xmlns:a16="http://schemas.microsoft.com/office/drawing/2014/main" id="{BEBA0B54-E4D1-248D-8253-61AC50FCE418}"/>
                    </a:ext>
                  </a:extLst>
                </p:cNvPr>
                <p:cNvSpPr/>
                <p:nvPr/>
              </p:nvSpPr>
              <p:spPr>
                <a:xfrm>
                  <a:off x="7136968" y="2521259"/>
                  <a:ext cx="141337" cy="13634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Nhóm 37">
              <a:extLst>
                <a:ext uri="{FF2B5EF4-FFF2-40B4-BE49-F238E27FC236}">
                  <a16:creationId xmlns:a16="http://schemas.microsoft.com/office/drawing/2014/main" id="{E509A2A2-3B5D-0F37-88DE-5CEE5B844310}"/>
                </a:ext>
              </a:extLst>
            </p:cNvPr>
            <p:cNvGrpSpPr/>
            <p:nvPr/>
          </p:nvGrpSpPr>
          <p:grpSpPr>
            <a:xfrm>
              <a:off x="6423647" y="3966198"/>
              <a:ext cx="362763" cy="141941"/>
              <a:chOff x="6423647" y="3966198"/>
              <a:chExt cx="362763" cy="141941"/>
            </a:xfrm>
          </p:grpSpPr>
          <p:cxnSp>
            <p:nvCxnSpPr>
              <p:cNvPr id="31" name="Đường nối Thẳng 30">
                <a:extLst>
                  <a:ext uri="{FF2B5EF4-FFF2-40B4-BE49-F238E27FC236}">
                    <a16:creationId xmlns:a16="http://schemas.microsoft.com/office/drawing/2014/main" id="{545FB6F3-5F79-5C11-6793-67344DD4E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3647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Đường nối Thẳng 31">
                <a:extLst>
                  <a:ext uri="{FF2B5EF4-FFF2-40B4-BE49-F238E27FC236}">
                    <a16:creationId xmlns:a16="http://schemas.microsoft.com/office/drawing/2014/main" id="{564F1303-F9F8-937A-5B0C-7B6BC6234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2385" y="3969062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Đường nối Thẳng 32">
                <a:extLst>
                  <a:ext uri="{FF2B5EF4-FFF2-40B4-BE49-F238E27FC236}">
                    <a16:creationId xmlns:a16="http://schemas.microsoft.com/office/drawing/2014/main" id="{6016F12F-1551-6FD8-ECDC-51D183DF9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1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Đường nối Thẳng 33">
                <a:extLst>
                  <a:ext uri="{FF2B5EF4-FFF2-40B4-BE49-F238E27FC236}">
                    <a16:creationId xmlns:a16="http://schemas.microsoft.com/office/drawing/2014/main" id="{52C48BBE-7274-9304-D6B0-23B64B9E4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7660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Đường nối Thẳng 34">
                <a:extLst>
                  <a:ext uri="{FF2B5EF4-FFF2-40B4-BE49-F238E27FC236}">
                    <a16:creationId xmlns:a16="http://schemas.microsoft.com/office/drawing/2014/main" id="{404D5DE1-5CD6-9240-2D30-CECB76DB8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81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Đường nối Thẳng 35">
                <a:extLst>
                  <a:ext uri="{FF2B5EF4-FFF2-40B4-BE49-F238E27FC236}">
                    <a16:creationId xmlns:a16="http://schemas.microsoft.com/office/drawing/2014/main" id="{457A7A63-2094-9619-E8E6-EFA23E5CA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6588" y="3966198"/>
                <a:ext cx="79822" cy="13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B411AFE3-9877-D37C-92FC-CFE2D5A2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199492" y="2593148"/>
              <a:ext cx="0" cy="64478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nối Thẳng 39">
              <a:extLst>
                <a:ext uri="{FF2B5EF4-FFF2-40B4-BE49-F238E27FC236}">
                  <a16:creationId xmlns:a16="http://schemas.microsoft.com/office/drawing/2014/main" id="{9041F864-4928-5096-4D32-37A32AF72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9741" y="3806496"/>
              <a:ext cx="657895" cy="5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ng 41">
              <a:extLst>
                <a:ext uri="{FF2B5EF4-FFF2-40B4-BE49-F238E27FC236}">
                  <a16:creationId xmlns:a16="http://schemas.microsoft.com/office/drawing/2014/main" id="{901B8B15-D503-24B5-1A9F-9AECEEEE49AB}"/>
                </a:ext>
              </a:extLst>
            </p:cNvPr>
            <p:cNvSpPr/>
            <p:nvPr/>
          </p:nvSpPr>
          <p:spPr>
            <a:xfrm>
              <a:off x="6519169" y="3462571"/>
              <a:ext cx="569976" cy="635080"/>
            </a:xfrm>
            <a:prstGeom prst="arc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Hộp Văn bản 42">
                  <a:extLst>
                    <a:ext uri="{FF2B5EF4-FFF2-40B4-BE49-F238E27FC236}">
                      <a16:creationId xmlns:a16="http://schemas.microsoft.com/office/drawing/2014/main" id="{1D7EAB07-E194-97DA-EBC6-D6B2A8625F79}"/>
                    </a:ext>
                  </a:extLst>
                </p:cNvPr>
                <p:cNvSpPr txBox="1"/>
                <p:nvPr/>
              </p:nvSpPr>
              <p:spPr>
                <a:xfrm>
                  <a:off x="7045692" y="3363706"/>
                  <a:ext cx="319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Hộp Văn bản 42">
                  <a:extLst>
                    <a:ext uri="{FF2B5EF4-FFF2-40B4-BE49-F238E27FC236}">
                      <a16:creationId xmlns:a16="http://schemas.microsoft.com/office/drawing/2014/main" id="{1D7EAB07-E194-97DA-EBC6-D6B2A8625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692" y="3363706"/>
                  <a:ext cx="319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ng 46">
              <a:extLst>
                <a:ext uri="{FF2B5EF4-FFF2-40B4-BE49-F238E27FC236}">
                  <a16:creationId xmlns:a16="http://schemas.microsoft.com/office/drawing/2014/main" id="{04469172-69EE-DA40-82B4-0D90050C1419}"/>
                </a:ext>
              </a:extLst>
            </p:cNvPr>
            <p:cNvSpPr/>
            <p:nvPr/>
          </p:nvSpPr>
          <p:spPr>
            <a:xfrm flipV="1">
              <a:off x="6312672" y="3650992"/>
              <a:ext cx="569976" cy="635080"/>
            </a:xfrm>
            <a:prstGeom prst="arc">
              <a:avLst>
                <a:gd name="adj1" fmla="val 10832980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Hộp Văn bản 47">
                  <a:extLst>
                    <a:ext uri="{FF2B5EF4-FFF2-40B4-BE49-F238E27FC236}">
                      <a16:creationId xmlns:a16="http://schemas.microsoft.com/office/drawing/2014/main" id="{3E2732E5-2227-548B-DF39-E89EC06C0E41}"/>
                    </a:ext>
                  </a:extLst>
                </p:cNvPr>
                <p:cNvSpPr txBox="1"/>
                <p:nvPr/>
              </p:nvSpPr>
              <p:spPr>
                <a:xfrm>
                  <a:off x="6894943" y="3921349"/>
                  <a:ext cx="506895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𝑓𝑟𝑖𝑐𝑡𝑖𝑜𝑛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Hộp Văn bản 47">
                  <a:extLst>
                    <a:ext uri="{FF2B5EF4-FFF2-40B4-BE49-F238E27FC236}">
                      <a16:creationId xmlns:a16="http://schemas.microsoft.com/office/drawing/2014/main" id="{3E2732E5-2227-548B-DF39-E89EC06C0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943" y="3921349"/>
                  <a:ext cx="506895" cy="391582"/>
                </a:xfrm>
                <a:prstGeom prst="rect">
                  <a:avLst/>
                </a:prstGeom>
                <a:blipFill>
                  <a:blip r:embed="rId6"/>
                  <a:stretch>
                    <a:fillRect r="-87952"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541767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Màn hình rộng</PresentationFormat>
  <Paragraphs>12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Chủ đề Office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Ân Nguyễn Đức Thiên</dc:creator>
  <cp:lastModifiedBy>Ân Nguyễn Đức Thiên</cp:lastModifiedBy>
  <cp:revision>3</cp:revision>
  <dcterms:created xsi:type="dcterms:W3CDTF">2024-06-30T15:13:45Z</dcterms:created>
  <dcterms:modified xsi:type="dcterms:W3CDTF">2024-07-01T12:14:42Z</dcterms:modified>
</cp:coreProperties>
</file>