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1593F38-5742-4D3B-B65D-29C589DF10B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 tomorrow: 10am – 12:30pm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90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sample exam questions and provided sample answers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year’s exam paper (ignore KNN question – it’s weird)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Tutorials on the basics in R, t-test, linear and logistic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Visualisation tutorial (ggplot)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Titanic examples and your reports for splitting data into train and test, cross-validation, confusion matrixes, accuracy calculation for LinR, LogR, KNN and NB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am (please arrive by 9:45am)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 your candidate 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bring your own laptop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into moodle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will be an exam section which contains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Submission link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 you will need to download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 brief (same as the one you’ll be handed out)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Rda, csv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Maybe a picture of a plot in colour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info (don’t waste your time reading it - the column names will be pretty intuitive)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67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017520" y="17373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40080" y="2669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thanks to Joe!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Today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Revision (however you want)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I’d suggest to create some sort of “summary” or sample project so you can look up stuff quickly instead of having everything spread out in a bunch of files/folders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38120" y="1577520"/>
            <a:ext cx="9071640" cy="341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Tomorrow after exam: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drinks 12:45pm onwards at the </a:t>
            </a:r>
            <a:r>
              <a:rPr b="1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Marlborough Arms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(towards Tottenham Court Road, before Planet Organic)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Rda files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of the resources will be provided in Rda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you need to be able to read them using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get()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Rda contains several dataframes get(x[index])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581760" y="2685600"/>
          <a:ext cx="9071280" cy="10116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-183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+1.59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5" name="TextShape 3"/>
          <p:cNvSpPr txBox="1"/>
          <p:nvPr/>
        </p:nvSpPr>
        <p:spPr>
          <a:xfrm>
            <a:off x="3749040" y="203112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Predicting science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does that mean?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1 grade increase of math, science increases by 1.59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1 grade increase of read, science decreases by 0.4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615600" y="2057040"/>
          <a:ext cx="9071280" cy="10116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-183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+1.59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Diagnostic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plot(model)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3040" y="1463040"/>
            <a:ext cx="533376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observation with a standardized residual that is larger than 3 (in absolute value) is deemed by some to be an outlier (e.g. by the guy who wrote the R book)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depends on the overall leverage of the data. If all the datapoints are quite spread out and there are a lot of datapoints around 2 SR, then 3 might be not that bad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lm() and glm()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lm() and glm() if no cross validation is needed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ANOVA for example doesnt work on objects created by caret::train()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will be “new” stuff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is your friend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your brain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up what parameters functions can take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your work every couple of minutes (or more often)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waste more than 1.5minutes per mark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MOVE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libraries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Tidyr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Texreg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Readr (if you use read_csv instead of read.csv)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install them on your Computers TODAY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2019-08-07T13:56:47Z</dcterms:created>
  <dc:creator/>
  <dc:description/>
  <dc:language>en-US</dc:language>
  <cp:lastModifiedBy/>
  <dcterms:modified xsi:type="dcterms:W3CDTF">2019-08-07T15:51:04Z</dcterms:modified>
  <cp:revision>2</cp:revision>
  <dc:subject/>
  <dc:title/>
</cp:coreProperties>
</file>