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r4ds.had.co.nz/data-visualisation.html#coordinate-systems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start with a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It’s completely anonymous. I just want to see how much you understood from yesterday.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Please don’t google – it’s for me to understand what to revise.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 is on moodle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Day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Work through dataframe exercises in groups of 5-6 people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Work with high school dataset – ask yourself some interesting questions you would like to answer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Examples of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the ratio of American (white) to other races in public vs private schools. What about private vs public high schools?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the ratio of females vs males in the different program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there a difference in gender regarding the different scores (STEM vs non-STEM)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 new column which averages all the different scores of the students and investigate whether there are any noticeable differences between the averages in public/private, gender, ethnicities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https://r4ds.had.co.nz/data-visualisation.html#coordinate-systems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through the data visualisation tutorial 3.1-3.8 and attempt the exercises in each subsection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Extra: Have a look at sections 4 and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Section 4: you should know this by 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Section 5: Most of this was covered today. But it’s good 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2019-07-18T16:44:04Z</dcterms:created>
  <dc:creator/>
  <dc:description/>
  <dc:language>en-US</dc:language>
  <cp:lastModifiedBy/>
  <dcterms:modified xsi:type="dcterms:W3CDTF">2019-07-23T14:46:29Z</dcterms:modified>
  <cp:revision>8</cp:revision>
  <dc:subject/>
  <dc:title/>
</cp:coreProperties>
</file>