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720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720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720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720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1040" y="1768320"/>
            <a:ext cx="549720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1040" y="1768320"/>
            <a:ext cx="549720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different kind of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again have a little test -  bit different in nature than you are used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how good you are at phrasing questions to find the answers online you need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Because we won’t always be around to help you with trivial things (You need to be able to help yourself)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much more efficient (e.g. at the end of session 1 a girl asked me how to change the font size in a plot – I sat next to her and googled it for her)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make you feel for confident during the exam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534320" y="559080"/>
            <a:ext cx="7335000" cy="456120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463040" y="5852160"/>
            <a:ext cx="65833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dots: true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 line: linear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Grey lines: errors between predicted and the true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 line minimises the sum of the squared length of the grey 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some heavy math happens that is not covered in this course, you can finally estimate the coefficients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 lm() function will do that for you :)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Assess accuracy of your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be covered in more detail next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R² metric measures the proportion of variability in the target that can be explained using a feature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assuming a linear relationship, if feature X can explain (predict) the target, then the proportion is high and the R² value will be close to 1.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opposite is true, the R² value is then closer to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never forget...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doesn't prove causation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Ice cream sales and shark attacks have a linear relationship (the more ice cream is sold, the more people are attacked by sharks)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Why? Do you taste better after eating ice cream?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 about your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Dont just randomly plug different variables into your model until you get a high R²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Day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cannot remember what p-values, normal distribution, standard deviation and standard error are – spend the first 30min to do a quick statistics refresher (online tutorial). I put some suggestions into the extra resources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Day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through the t-test and linear regression activities. Have a look into the extra resources folder where I compiled a list of websites that offer additional material/good examples/explanations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the end of the day you should be able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 the t-test and how to use it in R and interpret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 the concept of correlation and fitting by least squares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 how to perform a simple linear regression in R and how to interpret the results.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Simplest approach for statistical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starting point for more advanced approaches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Actually many fancy SL techniques can be seen as extension of 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LR will build a good base for moving on to more complex approaches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LR is good to answer: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there a relationship  between 2 variables?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strong is this relationship?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variable contributes the most?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(covered tomorrow)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accurately can we estimate the effect of each 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accurately can we predict the target?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relationship linear? (duuuh)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there an interaction effect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(covered tomorrow)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188720" y="1371600"/>
            <a:ext cx="707112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Equation for a linear model with 1 variable and one 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equation above, the betas are the coefficients. These coefficients are what we need in order to make predictions with our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high school maths: Y = intersect + slope*X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651760" y="2741760"/>
            <a:ext cx="4225320" cy="109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find the parameters?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minimize the least squares or the sum of squared errors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model is not perfect and it will not predict all the data accurately, meaning that there is a difference between the actual value and the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014440" y="315828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017520" y="4937760"/>
            <a:ext cx="4196520" cy="130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square errors?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the prediction can be either above or below the true value, resulting in a negative or positive difference respectively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did not square the errors, the sum of errors could decrease because of negative differences and not because the model is a good fit (positive and negative canceling each other out)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2019-07-18T18:30:17Z</dcterms:created>
  <dc:creator/>
  <dc:description/>
  <dc:language>en-US</dc:language>
  <cp:lastModifiedBy/>
  <dcterms:modified xsi:type="dcterms:W3CDTF">2019-07-26T08:50:46Z</dcterms:modified>
  <cp:revision>7</cp:revision>
  <dc:subject/>
  <dc:title/>
</cp:coreProperties>
</file>