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Day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through the Multivariate LR and MV LR + interactions tutorials and do the exercises using the High School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the end of the day you should be able to: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Explore the principles of multivariate 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 how to interpret p-values on coefficients, R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value, and F-test p-value.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 how we can include factor variables in a regression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 how to include interactions in a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 how to fit using polynomials.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real life situations, there will never be a single feature to predict a target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equation is very similar to simple linear regression; simply add the number of predictors and their corresponding coefficients: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04000" y="4663440"/>
            <a:ext cx="9267840" cy="164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Assessing relevancy of a predictor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8680"/>
            <a:ext cx="9071640" cy="53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Whenever you add variables to your model, you will explain more of the variance in the dependent variable.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would like to know whether the difference (the added explanatory power) is statistically significant.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the residual sum of squares (RSS)*** of the two models.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RSS is the sum over the squared deviations from the regression line and that is the unexplained error.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restricted model (fewer variables) is always expected to have a larger RSS than the unrestricted model (the restricted model (fewer variables) has less explanatory power)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*** same as sum of squared errors talked about yesterday!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365760" y="540000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 this from yesterday? We want to check whether the gray lines got significantly shorter when adding new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005840" y="640080"/>
            <a:ext cx="7334640" cy="456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F-Test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test whether the reduction in the RSS is statistically significant using a distribution called F-distribution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do not need to know how to calculate p-values from the F- distribution, as we can use the anova() function in R to do this for 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p-value is small we can reject the null hypothesis that the unrestricted model has no more explanatory power than the restricted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Assess accuracy of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Comparing R² between two models not good because R² always increases when variables are added (more about that next week)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Adjusted R²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R-squared that has been adjusted for the number of predictors in the model. The adjusted R-squared increases only if the new term improves the model more than would be expected by chance (genius!)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Having multiple predictors in a linear model means that some predictors may have an influence on other predictors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through the tutorial – there is a nice example (probably homework)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Work your way through the two multivariable regression activities.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Read through Chapters 2 and 3 of the course textbook and try to understand the concepts involved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Example exam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apparently I dont have other hobbies...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took a question from last year’s exam and created model answers for it (linear regression)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invented a new question for t-test and created model answers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a go at them. You should be able to do them without any problems since we covered all the material necessary (including googling the correct stuff)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will upload the model answers Sunday evening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2019-07-19T14:41:01Z</dcterms:created>
  <dc:creator/>
  <dc:description/>
  <dc:language>en-US</dc:language>
  <cp:lastModifiedBy/>
  <dcterms:modified xsi:type="dcterms:W3CDTF">2019-07-25T20:57:32Z</dcterms:modified>
  <cp:revision>4</cp:revision>
  <dc:subject/>
  <dc:title/>
</cp:coreProperties>
</file>