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95F54B3-54BA-40B2-B552-5EC4A5B36C3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K-Nearest Neighbour Algorithm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06480" y="1645920"/>
            <a:ext cx="6788880" cy="57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726360" y="4114800"/>
            <a:ext cx="5849280" cy="256032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also be used for regression but let’s not get started on this again…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“K” is KNN algorithm is the nearest neighbors we wish to take vote from. Let’s say K = 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want to know what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category the blue star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belongs 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vote of closest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neighbours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choose 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a given K value we can make boundaries of each class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boundaries will segregate the classes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see the effect of the value for K on the class boundaries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= 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happening here?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083040" y="2560320"/>
            <a:ext cx="5055120" cy="455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 K Values to avoid overfitting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5014440" y="3571920"/>
            <a:ext cx="180720" cy="52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11920" y="1828800"/>
            <a:ext cx="9272160" cy="422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should K not be if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2 classes?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7 classes?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Answers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2 classes, K should be an odd number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7 classes, K should not be a multiple of 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Caret::train() is smart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will return the model with the best K for you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specify the range of values it should look for K and plot K vs Accuracy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2019-07-31T18:03:19Z</dcterms:created>
  <dc:creator/>
  <dc:description/>
  <dc:language>en-US</dc:language>
  <cp:lastModifiedBy/>
  <dcterms:modified xsi:type="dcterms:W3CDTF">2019-08-02T15:51:30Z</dcterms:modified>
  <cp:revision>2</cp:revision>
  <dc:subject/>
  <dc:title/>
</cp:coreProperties>
</file>