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webextensions/taskpanes.xml" ContentType="application/vnd.ms-office.webextensiontaskpanes+xml"/>
  <Override PartName="/ppt/webextensions/webextension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28b6fd1ec3c49e6" /><Relationship Type="http://schemas.microsoft.com/office/2011/relationships/webextensiontaskpanes" Target="/ppt/webextensions/taskpanes.xml" Id="R42b822995a434dcd" /><Relationship Type="http://schemas.openxmlformats.org/package/2006/relationships/metadata/core-properties" Target="/package/services/metadata/core-properties/3691bd2536f14371bd8a95a2a006b1fa.psmdcp" Id="R90a4e051169b426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6c3d0a7ef3394005"/>
  </p:sldMasterIdLst>
  <p:sldIdLst>
    <p:sldId id="256" r:id="Re2d482e2e2364f0f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933d76e74d454476" /><Relationship Type="http://schemas.openxmlformats.org/officeDocument/2006/relationships/viewProps" Target="/ppt/viewProps.xml" Id="R39bd0a17075c42c8" /><Relationship Type="http://schemas.openxmlformats.org/officeDocument/2006/relationships/tableStyles" Target="/ppt/tableStyles.xml" Id="R1b9af6dcf1524cd2" /><Relationship Type="http://schemas.openxmlformats.org/officeDocument/2006/relationships/slideMaster" Target="/ppt/slideMasters/slideMaster.xml" Id="R6c3d0a7ef3394005" /><Relationship Type="http://schemas.openxmlformats.org/officeDocument/2006/relationships/theme" Target="/ppt/slideMasters/theme/theme.xml" Id="R0d790c08fee54636" /><Relationship Type="http://schemas.openxmlformats.org/officeDocument/2006/relationships/slide" Target="/ppt/slides/slide.xml" Id="Re2d482e2e2364f0f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26185772b4c4d6f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35d4e667ff641c7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9df05ef8e494253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b53b2dbbe8744ec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6ca76875e17404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f7bf06e7df84812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79743e9b66f43f7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505cb91b97148f9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be7e17a0f784ccc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50709d0dd994996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c73270a96e74527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34e22a3f55d84bdb" /><Relationship Type="http://schemas.openxmlformats.org/officeDocument/2006/relationships/slideLayout" Target="/ppt/slideLayouts/slideLayout2.xml" Id="Rdfe350ac4e2a48dc" /><Relationship Type="http://schemas.openxmlformats.org/officeDocument/2006/relationships/slideLayout" Target="/ppt/slideLayouts/slideLayout3.xml" Id="Red0d480bdad64555" /><Relationship Type="http://schemas.openxmlformats.org/officeDocument/2006/relationships/slideLayout" Target="/ppt/slideLayouts/slideLayout4.xml" Id="Rf384862cef4d48f9" /><Relationship Type="http://schemas.openxmlformats.org/officeDocument/2006/relationships/slideLayout" Target="/ppt/slideLayouts/slideLayout5.xml" Id="R1d70587cd35148a0" /><Relationship Type="http://schemas.openxmlformats.org/officeDocument/2006/relationships/slideLayout" Target="/ppt/slideLayouts/slideLayout6.xml" Id="R2f07300335ce4d9f" /><Relationship Type="http://schemas.openxmlformats.org/officeDocument/2006/relationships/slideLayout" Target="/ppt/slideLayouts/slideLayout7.xml" Id="R37dc0bff557c4c28" /><Relationship Type="http://schemas.openxmlformats.org/officeDocument/2006/relationships/slideLayout" Target="/ppt/slideLayouts/slideLayout8.xml" Id="R23538328b45d456e" /><Relationship Type="http://schemas.openxmlformats.org/officeDocument/2006/relationships/slideLayout" Target="/ppt/slideLayouts/slideLayout9.xml" Id="R1b26a0fe1ab6471d" /><Relationship Type="http://schemas.openxmlformats.org/officeDocument/2006/relationships/slideLayout" Target="/ppt/slideLayouts/slideLayouta.xml" Id="Rd5a86b3eb4424631" /><Relationship Type="http://schemas.openxmlformats.org/officeDocument/2006/relationships/slideLayout" Target="/ppt/slideLayouts/slideLayoutb.xml" Id="Rdbc4b76a23f2476b" /><Relationship Type="http://schemas.openxmlformats.org/officeDocument/2006/relationships/theme" Target="/ppt/slideMasters/theme/theme.xml" Id="R39f042b00f76434b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34e22a3f55d84bdb"/>
    <p:sldLayoutId id="2147483650" r:id="Rdfe350ac4e2a48dc"/>
    <p:sldLayoutId id="2147483651" r:id="Red0d480bdad64555"/>
    <p:sldLayoutId id="2147483652" r:id="Rf384862cef4d48f9"/>
    <p:sldLayoutId id="2147483653" r:id="R1d70587cd35148a0"/>
    <p:sldLayoutId id="2147483654" r:id="R2f07300335ce4d9f"/>
    <p:sldLayoutId id="2147483655" r:id="R37dc0bff557c4c28"/>
    <p:sldLayoutId id="2147483656" r:id="R23538328b45d456e"/>
    <p:sldLayoutId id="2147483657" r:id="R1b26a0fe1ab6471d"/>
    <p:sldLayoutId id="2147483658" r:id="Rd5a86b3eb4424631"/>
    <p:sldLayoutId id="2147483659" r:id="Rdbc4b76a23f2476b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3b48abce3813486a" /></Relationships>
</file>

<file path=ppt/slides/slide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webextensions/_rels/taskpanes.xml.rels>&#65279;<?xml version="1.0" encoding="utf-8"?><Relationships xmlns="http://schemas.openxmlformats.org/package/2006/relationships"><Relationship Type="http://schemas.microsoft.com/office/2011/relationships/webextension" Target="/ppt/webextensions/webextension.xml" Id="Rd944885d60624768" /></Relationships>
</file>

<file path=ppt/webextensions/taskpanes.xml><?xml version="1.0" encoding="utf-8"?>
<wetp:taskpanes xmlns:r="http://schemas.openxmlformats.org/officeDocument/2006/relationships" xmlns:wetp="http://schemas.microsoft.com/office/webextensions/taskpanes/2010/11">
  <wetp:taskpane dockstate="" visibility="1" width="525" row="1">
    <wetp:webextensionref xmlns:r="http://schemas.openxmlformats.org/officeDocument/2006/relationships" r:id="Rd944885d60624768"/>
  </wetp:taskpane>
</wetp:taskpanes>
</file>

<file path=ppt/webextensions/webextension.xml><?xml version="1.0" encoding="utf-8"?>
<we:webextension xmlns:r="http://schemas.openxmlformats.org/officeDocument/2006/relationships" xmlns:we="http://schemas.microsoft.com/office/webextensions/webextension/2010/11" id="{0487d6af-b296-4303-851a-0dd46c27c9c1}">
  <we:reference id="446cd894-40f9-499d-8c17-77c4944e3718" version="1.0.0.0" store="developer" storeType="Registry"/>
  <we:alternateReferences/>
  <we:properties/>
  <we:bindings/>
  <we:snapshot xmlns:r="http://schemas.openxmlformats.org/officeDocument/2006/relationships"/>
</we:webextension>
</file>