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58" r:id="rId7"/>
    <p:sldId id="265" r:id="rId8"/>
    <p:sldId id="261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1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5847e3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5847e3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5847e3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5847e3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5847e3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5847e3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5847e3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5847e3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5847e34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5847e34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Week </a:t>
            </a:r>
            <a:r>
              <a:rPr lang="en-US" smtClean="0"/>
              <a:t>9</a:t>
            </a:r>
            <a:r>
              <a:rPr lang="en-US" smtClean="0"/>
              <a:t> </a:t>
            </a:r>
            <a:endParaRPr lang="en-US" smtClean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Pagination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Pagination function</a:t>
            </a:r>
            <a:endParaRPr lang="en-US" smtClean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Screenshot </a:t>
            </a:r>
            <a:r>
              <a:rPr lang="en-US" smtClean="0"/>
              <a:t>pagination function</a:t>
            </a: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562100"/>
            <a:ext cx="82677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Pagination function</a:t>
            </a:r>
            <a:endParaRPr lang="en-US" smtClean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Screenshot </a:t>
            </a:r>
            <a:r>
              <a:rPr lang="en-US" smtClean="0"/>
              <a:t>pagination function</a:t>
            </a:r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1647190"/>
            <a:ext cx="68008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Search</a:t>
            </a:r>
            <a:endParaRPr lang="en-US" smtClean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Screenshot of </a:t>
            </a:r>
            <a:r>
              <a:rPr lang="en-US" smtClean="0"/>
              <a:t>search function</a:t>
            </a: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1706880"/>
            <a:ext cx="8141335" cy="2861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Search</a:t>
            </a:r>
            <a:endParaRPr lang="en-US" smtClean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Screenshot of </a:t>
            </a:r>
            <a:r>
              <a:rPr lang="en-US" smtClean="0"/>
              <a:t>search function</a:t>
            </a:r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4235"/>
            <a:ext cx="8535670" cy="427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Result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Screenshot of result code to display pagination and search result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017905"/>
            <a:ext cx="84797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Result</a:t>
            </a:r>
            <a:endParaRPr lang="en-US" smtClean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Screenshot of </a:t>
            </a:r>
            <a:r>
              <a:rPr lang="en-US" smtClean="0"/>
              <a:t>the pagination show in browser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151890"/>
            <a:ext cx="7717155" cy="3991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Presentation</Application>
  <PresentationFormat>On-screen Show (16:9)</PresentationFormat>
  <Paragraphs>28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Inter Bold</vt:lpstr>
      <vt:lpstr>Inter</vt:lpstr>
      <vt:lpstr>Simple Light</vt:lpstr>
      <vt:lpstr>EXE Week 9 </vt:lpstr>
      <vt:lpstr>Pagination function</vt:lpstr>
      <vt:lpstr>Pagination function</vt:lpstr>
      <vt:lpstr>Search</vt:lpstr>
      <vt:lpstr>Search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 Week 9 </dc:title>
  <dc:creator/>
  <cp:lastModifiedBy>Lê Thành Hy</cp:lastModifiedBy>
  <cp:revision>11</cp:revision>
  <dcterms:created xsi:type="dcterms:W3CDTF">2024-11-21T01:26:16Z</dcterms:created>
  <dcterms:modified xsi:type="dcterms:W3CDTF">2024-11-21T05:18:59Z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8BBC10459B764DF2975245A099F2CE2B_12</vt:lpwstr>
  </property>
  <property fmtid="{D5CDD505-2E9C-101B-9397-08002B2CF9AE}" pid="3" name="KSOProductBuildVer">
    <vt:lpwstr>1033-12.2.0.18911</vt:lpwstr>
  </property>
</Properties>
</file>