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8" r:id="rId5"/>
    <p:sldId id="276" r:id="rId6"/>
    <p:sldId id="285" r:id="rId7"/>
    <p:sldId id="28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7" r:id="rId16"/>
    <p:sldId id="288" r:id="rId17"/>
    <p:sldId id="289" r:id="rId18"/>
    <p:sldId id="290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FF66"/>
    <a:srgbClr val="4DFD23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1818" autoAdjust="0"/>
  </p:normalViewPr>
  <p:slideViewPr>
    <p:cSldViewPr>
      <p:cViewPr varScale="1">
        <p:scale>
          <a:sx n="89" d="100"/>
          <a:sy n="89" d="100"/>
        </p:scale>
        <p:origin x="912" y="6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3395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185167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6" name="Picture 55" descr="b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60" y="3182094"/>
            <a:ext cx="5105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layou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3395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185167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6" name="Picture 55" descr="b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60" y="3182094"/>
            <a:ext cx="5105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11423" y="4659982"/>
            <a:ext cx="7832577" cy="47211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691680" y="473199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Tiểu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luận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chuyên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ngành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Kết quả hình ảnh cho .net co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" y="3842294"/>
            <a:ext cx="1289806" cy="1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04" y="195486"/>
            <a:ext cx="9145504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395536" y="267494"/>
            <a:ext cx="648072" cy="144016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0" y="180240"/>
            <a:ext cx="1043608" cy="43204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311423" y="4659982"/>
            <a:ext cx="7832577" cy="47211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691680" y="473199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Tiểu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luận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chuyên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ngành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Kết quả hình ảnh cho .net cor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" y="3842294"/>
            <a:ext cx="1289806" cy="1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504" y="195486"/>
            <a:ext cx="9145504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 userDrawn="1"/>
        </p:nvSpPr>
        <p:spPr>
          <a:xfrm>
            <a:off x="395536" y="267494"/>
            <a:ext cx="648072" cy="144016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 userDrawn="1"/>
        </p:nvSpPr>
        <p:spPr>
          <a:xfrm>
            <a:off x="0" y="180240"/>
            <a:ext cx="1043608" cy="43204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311423" y="4659982"/>
            <a:ext cx="7832577" cy="47211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561598" y="47319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FB395-97BB-4ED1-B67B-D93EAC2DFCF8}" type="slidenum">
              <a:rPr lang="en-US" altLang="en-US" sz="1800" smtClean="0"/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800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473199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Tiểu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luận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chuyên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ngành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 descr="Kết quả hình ảnh cho .net co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" y="3842294"/>
            <a:ext cx="1289806" cy="1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1504" y="195486"/>
            <a:ext cx="9145504" cy="43204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 userDrawn="1"/>
        </p:nvSpPr>
        <p:spPr>
          <a:xfrm>
            <a:off x="395536" y="267494"/>
            <a:ext cx="648072" cy="144016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 userDrawn="1"/>
        </p:nvSpPr>
        <p:spPr>
          <a:xfrm>
            <a:off x="0" y="180240"/>
            <a:ext cx="1043608" cy="43204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47664" y="-20782"/>
            <a:ext cx="61953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Đại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học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Sư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phạm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Kỹ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thuật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TP. HCM</a:t>
            </a:r>
            <a:b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Khoa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nghệ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Thông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364868" y="2394190"/>
            <a:ext cx="5632129" cy="102038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600" b="1" dirty="0" smtClean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60749" y="3742457"/>
            <a:ext cx="5035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GVHD: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TS.Lê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Văn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Vinh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SVTH: 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Võ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Văn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Thiên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16110469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Hữu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Thiện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16110472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24118" y="3168351"/>
            <a:ext cx="691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400" dirty="0" smtClean="0">
                <a:solidFill>
                  <a:srgbClr val="FF3300"/>
                </a:solidFill>
              </a:rPr>
              <a:t>TIỂU LUẬN CHUYÊN NGÀNH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84" y="812423"/>
            <a:ext cx="1368152" cy="12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460612" y="2214244"/>
            <a:ext cx="6642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TÌM HIỂU .NET CORE VÀ PHÁT TRIỂN </a:t>
            </a:r>
          </a:p>
          <a:p>
            <a:pPr algn="ctr"/>
            <a:r>
              <a:rPr lang="en-US" sz="2800" b="1" dirty="0"/>
              <a:t>ỨNG DỤNG WEB BÁN HÀNG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Windows 10\Desktop\dat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7534"/>
            <a:ext cx="734481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3. </a:t>
            </a:r>
            <a:r>
              <a:rPr lang="en-US" sz="2200" b="1" dirty="0" err="1" smtClean="0">
                <a:solidFill>
                  <a:schemeClr val="bg1"/>
                </a:solidFill>
              </a:rPr>
              <a:t>Ứng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Dụng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492" y="626373"/>
            <a:ext cx="1250500" cy="720080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DIAGRAM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2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3. </a:t>
            </a:r>
            <a:r>
              <a:rPr lang="en-US" sz="2200" b="1" dirty="0" err="1" smtClean="0">
                <a:solidFill>
                  <a:schemeClr val="bg1"/>
                </a:solidFill>
              </a:rPr>
              <a:t>Ứng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Dụng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644144"/>
            <a:ext cx="7056784" cy="399597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620948"/>
            <a:ext cx="1239744" cy="721241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     DIAGRAM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81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3. </a:t>
            </a:r>
            <a:r>
              <a:rPr lang="en-US" sz="2200" b="1" dirty="0" err="1" smtClean="0">
                <a:solidFill>
                  <a:schemeClr val="bg1"/>
                </a:solidFill>
              </a:rPr>
              <a:t>Ứng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Dụng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80" y="616288"/>
            <a:ext cx="7344816" cy="397168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-36512" y="627534"/>
            <a:ext cx="1383760" cy="721241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02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4</a:t>
            </a:r>
            <a:r>
              <a:rPr lang="en-US" sz="2200" b="1" dirty="0" smtClean="0">
                <a:solidFill>
                  <a:schemeClr val="bg1"/>
                </a:solidFill>
              </a:rPr>
              <a:t>. Demo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923678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/>
              <a:t>Thực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hiện</a:t>
            </a:r>
            <a:r>
              <a:rPr lang="en-US" sz="4800" b="1" dirty="0" smtClean="0"/>
              <a:t> demo </a:t>
            </a:r>
            <a:r>
              <a:rPr lang="en-US" sz="4800" b="1" dirty="0" err="1" smtClean="0"/>
              <a:t>chương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5. </a:t>
            </a:r>
            <a:r>
              <a:rPr lang="en-US" sz="2200" b="1" dirty="0" err="1" smtClean="0">
                <a:solidFill>
                  <a:schemeClr val="bg1"/>
                </a:solidFill>
              </a:rPr>
              <a:t>Kết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Luận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Kết quả hình ảnh cho khách hà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6" y="1086448"/>
            <a:ext cx="167646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ết quả hình ảnh cho từ 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19203"/>
            <a:ext cx="1481108" cy="8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41" y="3391730"/>
            <a:ext cx="1662937" cy="1184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46" y="699542"/>
            <a:ext cx="1853932" cy="1853932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312445" y="1537798"/>
            <a:ext cx="1236070" cy="320273"/>
          </a:xfrm>
          <a:prstGeom prst="lef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8778" y="1537798"/>
            <a:ext cx="1529486" cy="320273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57508" y="2629346"/>
            <a:ext cx="268608" cy="762384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Kết quả hình ảnh cho tìm kiế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16" y="2568149"/>
            <a:ext cx="638794" cy="5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Kết quả hình ảnh cho bình luậ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01" y="2553474"/>
            <a:ext cx="722230" cy="51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Kết quả hình ảnh cho giỏ hà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23" y="2517776"/>
            <a:ext cx="692555" cy="5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Kết quả hình ảnh cho produ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80" y="770390"/>
            <a:ext cx="612958" cy="4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Kết quả hình ảnh cho Us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18" y="643977"/>
            <a:ext cx="688705" cy="6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Kết quả hình ảnh cho ord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46" y="2100098"/>
            <a:ext cx="737930" cy="63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Kết quả hình ảnh cho thống kê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83" y="2293443"/>
            <a:ext cx="651288" cy="4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5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48754"/>
            <a:ext cx="3142743" cy="2763934"/>
          </a:xfrm>
          <a:prstGeom prst="rect">
            <a:avLst/>
          </a:prstGeom>
        </p:spPr>
      </p:pic>
      <p:pic>
        <p:nvPicPr>
          <p:cNvPr id="8194" name="Picture 2" descr="Kết quả hình ảnh cho mess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6" y="940280"/>
            <a:ext cx="1364988" cy="90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Kết quả hình ảnh cho thanh toán trực tuyế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81" y="852336"/>
            <a:ext cx="1368153" cy="99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364868" y="2394190"/>
            <a:ext cx="5632129" cy="102038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600" b="1" dirty="0" smtClean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24118" y="3168351"/>
            <a:ext cx="691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FontTx/>
              <a:buNone/>
            </a:pPr>
            <a:r>
              <a:rPr lang="en-US" altLang="en-US" sz="2400" dirty="0" smtClean="0">
                <a:solidFill>
                  <a:srgbClr val="FF3300"/>
                </a:solidFill>
              </a:rPr>
              <a:t>TIỂU LUẬN CHUYÊN NGÀNH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57" y="0"/>
            <a:ext cx="1368152" cy="12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WordArt 5"/>
          <p:cNvSpPr>
            <a:spLocks noChangeArrowheads="1" noChangeShapeType="1" noTextEdit="1"/>
          </p:cNvSpPr>
          <p:nvPr/>
        </p:nvSpPr>
        <p:spPr bwMode="gray">
          <a:xfrm>
            <a:off x="2343454" y="2178747"/>
            <a:ext cx="48768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54510"/>
                        <a:invGamma/>
                      </a:schemeClr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187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249" y="1938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NỘI DUNG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70523" y="936779"/>
            <a:ext cx="5281506" cy="467037"/>
            <a:chOff x="2975693" y="1801378"/>
            <a:chExt cx="5281506" cy="592019"/>
          </a:xfrm>
        </p:grpSpPr>
        <p:sp>
          <p:nvSpPr>
            <p:cNvPr id="8" name="Rectangle 7"/>
            <p:cNvSpPr/>
            <p:nvPr/>
          </p:nvSpPr>
          <p:spPr>
            <a:xfrm>
              <a:off x="3000615" y="1801378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3047693" y="1745397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6" name="TextBox 38"/>
          <p:cNvSpPr txBox="1"/>
          <p:nvPr/>
        </p:nvSpPr>
        <p:spPr>
          <a:xfrm>
            <a:off x="2003215" y="90600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1041" y="979338"/>
            <a:ext cx="388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hiệu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60369" y="1587771"/>
            <a:ext cx="5281506" cy="467037"/>
            <a:chOff x="2975693" y="1801378"/>
            <a:chExt cx="5281506" cy="592019"/>
          </a:xfrm>
        </p:grpSpPr>
        <p:sp>
          <p:nvSpPr>
            <p:cNvPr id="31" name="Rectangle 30"/>
            <p:cNvSpPr/>
            <p:nvPr/>
          </p:nvSpPr>
          <p:spPr>
            <a:xfrm>
              <a:off x="3000615" y="1801378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Right Triangle 31"/>
            <p:cNvSpPr/>
            <p:nvPr/>
          </p:nvSpPr>
          <p:spPr>
            <a:xfrm rot="5400000">
              <a:off x="3047693" y="1745397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3" name="TextBox 38"/>
          <p:cNvSpPr txBox="1"/>
          <p:nvPr/>
        </p:nvSpPr>
        <p:spPr>
          <a:xfrm>
            <a:off x="1993061" y="155699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0887" y="1630330"/>
            <a:ext cx="388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Cơ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Sở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Thuyết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70523" y="2267516"/>
            <a:ext cx="5281506" cy="467037"/>
            <a:chOff x="2975693" y="1801378"/>
            <a:chExt cx="5281506" cy="592019"/>
          </a:xfrm>
        </p:grpSpPr>
        <p:sp>
          <p:nvSpPr>
            <p:cNvPr id="36" name="Rectangle 35"/>
            <p:cNvSpPr/>
            <p:nvPr/>
          </p:nvSpPr>
          <p:spPr>
            <a:xfrm>
              <a:off x="3000615" y="1801378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Right Triangle 36"/>
            <p:cNvSpPr/>
            <p:nvPr/>
          </p:nvSpPr>
          <p:spPr>
            <a:xfrm rot="5400000">
              <a:off x="3047693" y="1745397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2003215" y="223673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1041" y="2310075"/>
            <a:ext cx="388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060369" y="2978305"/>
            <a:ext cx="5281506" cy="467037"/>
            <a:chOff x="2975693" y="1801378"/>
            <a:chExt cx="5281506" cy="592019"/>
          </a:xfrm>
        </p:grpSpPr>
        <p:sp>
          <p:nvSpPr>
            <p:cNvPr id="41" name="Rectangle 40"/>
            <p:cNvSpPr/>
            <p:nvPr/>
          </p:nvSpPr>
          <p:spPr>
            <a:xfrm>
              <a:off x="3000615" y="1801378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47693" y="1745397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3" name="TextBox 38"/>
          <p:cNvSpPr txBox="1"/>
          <p:nvPr/>
        </p:nvSpPr>
        <p:spPr>
          <a:xfrm>
            <a:off x="1993061" y="294752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00887" y="3020864"/>
            <a:ext cx="388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073075" y="3744758"/>
            <a:ext cx="5281506" cy="467037"/>
            <a:chOff x="2975693" y="1801378"/>
            <a:chExt cx="5281506" cy="592019"/>
          </a:xfrm>
        </p:grpSpPr>
        <p:sp>
          <p:nvSpPr>
            <p:cNvPr id="46" name="Rectangle 45"/>
            <p:cNvSpPr/>
            <p:nvPr/>
          </p:nvSpPr>
          <p:spPr>
            <a:xfrm>
              <a:off x="3000615" y="1801378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>
              <a:off x="3047693" y="1745397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8" name="TextBox 38"/>
          <p:cNvSpPr txBox="1"/>
          <p:nvPr/>
        </p:nvSpPr>
        <p:spPr>
          <a:xfrm>
            <a:off x="2005767" y="371398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3593" y="3787317"/>
            <a:ext cx="388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3" grpId="0"/>
      <p:bldP spid="34" grpId="0"/>
      <p:bldP spid="38" grpId="0"/>
      <p:bldP spid="39" grpId="0"/>
      <p:bldP spid="43" grpId="0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1. </a:t>
            </a:r>
            <a:r>
              <a:rPr lang="en-US" sz="2200" b="1" dirty="0" err="1" smtClean="0">
                <a:solidFill>
                  <a:schemeClr val="bg1"/>
                </a:solidFill>
              </a:rPr>
              <a:t>Giới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Thiệu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87" y="634288"/>
            <a:ext cx="7407277" cy="40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1. </a:t>
            </a:r>
            <a:r>
              <a:rPr lang="en-US" sz="2200" b="1" dirty="0" err="1" smtClean="0">
                <a:solidFill>
                  <a:schemeClr val="bg1"/>
                </a:solidFill>
              </a:rPr>
              <a:t>Giới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Thiệu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Kết quả hình ảnh cho ưu điểm của asp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0400"/>
            <a:ext cx="2237234" cy="18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11760" y="1181069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mượt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87071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268503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651870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do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1. </a:t>
            </a:r>
            <a:r>
              <a:rPr lang="en-US" sz="2200" b="1" dirty="0" err="1" smtClean="0">
                <a:solidFill>
                  <a:schemeClr val="bg1"/>
                </a:solidFill>
              </a:rPr>
              <a:t>Giới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Thiệu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Kết quả hình ảnh cho ưu điểm của asp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7526"/>
            <a:ext cx="2453258" cy="20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ết quả hình ảnh cho asp.net 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24" y="892064"/>
            <a:ext cx="3349113" cy="20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106956" y="1707654"/>
            <a:ext cx="1939230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5734" y="322098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</a:t>
            </a:r>
            <a:r>
              <a:rPr lang="vi-VN" dirty="0" smtClean="0"/>
              <a:t>sp.net </a:t>
            </a:r>
            <a:r>
              <a:rPr lang="vi-VN" dirty="0"/>
              <a:t>core kế thừa những ưu điểm của asp.net và phát triển nó </a:t>
            </a:r>
            <a:r>
              <a:rPr lang="en-US" dirty="0" smtClean="0"/>
              <a:t>  </a:t>
            </a:r>
            <a:r>
              <a:rPr lang="vi-VN" dirty="0" smtClean="0"/>
              <a:t>thành </a:t>
            </a:r>
            <a:r>
              <a:rPr lang="vi-VN" dirty="0"/>
              <a:t>mã nguồn mở đa nền tảng để cạnh tranh các ngôn ngữ khác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2. </a:t>
            </a:r>
            <a:r>
              <a:rPr lang="en-US" sz="2200" b="1" dirty="0" err="1" smtClean="0">
                <a:solidFill>
                  <a:schemeClr val="bg1"/>
                </a:solidFill>
              </a:rPr>
              <a:t>Cơ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Sở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Lý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Thuyết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745" y="845757"/>
            <a:ext cx="3994199" cy="2727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076" y="74716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204" y="1249764"/>
            <a:ext cx="50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Windows, Mac OS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2" y="995705"/>
            <a:ext cx="1152128" cy="1936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07604" y="1294190"/>
            <a:ext cx="792088" cy="2787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2788" y="2931790"/>
            <a:ext cx="473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open-source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framework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189913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bơỉ</a:t>
            </a:r>
            <a:r>
              <a:rPr lang="en-US" dirty="0"/>
              <a:t>  Microsoft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9076" y="3728892"/>
            <a:ext cx="499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.NET Core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5749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2. </a:t>
            </a:r>
            <a:r>
              <a:rPr lang="en-US" sz="2200" b="1" dirty="0" err="1" smtClean="0">
                <a:solidFill>
                  <a:schemeClr val="bg1"/>
                </a:solidFill>
              </a:rPr>
              <a:t>Cơ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Sở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Lý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Thuyết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550"/>
            <a:ext cx="1471811" cy="1779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349" y="268921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ASP.NET 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20" y="771550"/>
            <a:ext cx="1109700" cy="838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55" y="795029"/>
            <a:ext cx="1032324" cy="815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896" y="788560"/>
            <a:ext cx="1280395" cy="827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2611" y="1893285"/>
            <a:ext cx="707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 </a:t>
            </a:r>
            <a:r>
              <a:rPr lang="en-US" dirty="0" err="1"/>
              <a:t>để</a:t>
            </a:r>
            <a:r>
              <a:rPr lang="en-US" dirty="0"/>
              <a:t>  </a:t>
            </a:r>
            <a:r>
              <a:rPr lang="en-US" dirty="0" err="1" smtClean="0"/>
              <a:t>tạo</a:t>
            </a:r>
            <a:r>
              <a:rPr lang="en-US" dirty="0" smtClean="0"/>
              <a:t> Web </a:t>
            </a:r>
            <a:r>
              <a:rPr lang="en-US" dirty="0"/>
              <a:t>UI </a:t>
            </a:r>
            <a:r>
              <a:rPr lang="en-US" dirty="0" err="1"/>
              <a:t>như</a:t>
            </a:r>
            <a:r>
              <a:rPr lang="en-US" dirty="0"/>
              <a:t> ASP.NET ,Web API</a:t>
            </a:r>
            <a:r>
              <a:rPr lang="en-US" dirty="0" smtClean="0"/>
              <a:t>,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611" y="2573478"/>
            <a:ext cx="617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Visual Studio, Visual Studio </a:t>
            </a:r>
            <a:r>
              <a:rPr lang="en-US" dirty="0" err="1"/>
              <a:t>cho</a:t>
            </a:r>
            <a:r>
              <a:rPr lang="en-US" dirty="0"/>
              <a:t> Mac </a:t>
            </a:r>
            <a:r>
              <a:rPr lang="en-US" dirty="0" err="1"/>
              <a:t>hoặc</a:t>
            </a:r>
            <a:r>
              <a:rPr lang="en-US" dirty="0"/>
              <a:t> Visual Studio Code </a:t>
            </a:r>
            <a:r>
              <a:rPr lang="en-US" dirty="0" err="1"/>
              <a:t>bằng</a:t>
            </a:r>
            <a:r>
              <a:rPr lang="en-US" dirty="0"/>
              <a:t> C# </a:t>
            </a:r>
            <a:r>
              <a:rPr lang="en-US" dirty="0" err="1"/>
              <a:t>hoặc</a:t>
            </a:r>
            <a:r>
              <a:rPr lang="en-US" dirty="0"/>
              <a:t> F#.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2611" y="3529529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ASP.NET.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2. </a:t>
            </a:r>
            <a:r>
              <a:rPr lang="en-US" sz="2200" b="1" dirty="0" err="1" smtClean="0">
                <a:solidFill>
                  <a:schemeClr val="bg1"/>
                </a:solidFill>
              </a:rPr>
              <a:t>Cơ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Sở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Lý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Thuyết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74"/>
            <a:ext cx="2089450" cy="2591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1798" y="985444"/>
            <a:ext cx="70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Web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5852" y="1587865"/>
            <a:ext cx="6796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Razor Pages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019" y="2655416"/>
            <a:ext cx="680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IIS, Nginx, Apache, Docker,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5852" y="3722967"/>
            <a:ext cx="69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.NET 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95486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3. </a:t>
            </a:r>
            <a:r>
              <a:rPr lang="en-US" sz="2200" b="1" dirty="0" err="1" smtClean="0">
                <a:solidFill>
                  <a:schemeClr val="bg1"/>
                </a:solidFill>
              </a:rPr>
              <a:t>Ứng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</a:rPr>
              <a:t>Dụng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626373"/>
            <a:ext cx="7344816" cy="40336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888" y="626373"/>
            <a:ext cx="1239744" cy="721241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USECASE DIAGRAM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14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382</Words>
  <Application>Microsoft Office PowerPoint</Application>
  <PresentationFormat>On-screen Show (16:9)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10</cp:lastModifiedBy>
  <cp:revision>122</cp:revision>
  <dcterms:created xsi:type="dcterms:W3CDTF">2016-12-05T23:26:54Z</dcterms:created>
  <dcterms:modified xsi:type="dcterms:W3CDTF">2020-01-04T01:52:10Z</dcterms:modified>
</cp:coreProperties>
</file>