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81" r:id="rId9"/>
    <p:sldId id="263" r:id="rId10"/>
    <p:sldId id="264" r:id="rId11"/>
    <p:sldId id="265" r:id="rId12"/>
    <p:sldId id="283" r:id="rId13"/>
    <p:sldId id="268" r:id="rId14"/>
    <p:sldId id="269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196-0221-416D-B391-E2BDE231AC7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F9D4-D90A-4A40-8410-BDEE610B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323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79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71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51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66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04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68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83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55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79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92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15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90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36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1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5D59-6E2C-422E-B4C8-331FDE81D94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E850-5E67-4263-A24D-6D65802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339545" y="649356"/>
            <a:ext cx="55129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3061249" y="117566"/>
            <a:ext cx="6069495" cy="303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HỆ THỐNG SỔ </a:t>
            </a:r>
            <a:r>
              <a:rPr lang="en-US" sz="36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KHÁM BỆNH ĐIỆN TỬ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380383" y="3803374"/>
            <a:ext cx="64140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Môn</a:t>
            </a:r>
            <a:r>
              <a:rPr lang="en-US" sz="28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: Thu thập và phân tích yêu cầu</a:t>
            </a:r>
            <a:endParaRPr sz="2800" b="1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80383" y="4598504"/>
            <a:ext cx="6281530" cy="130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8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: 12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GV hướng dẫn</a:t>
            </a:r>
            <a:r>
              <a:rPr lang="en-US" sz="28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: Đặng Đức Hạnh</a:t>
            </a:r>
            <a:endParaRPr sz="2800" b="1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46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007165" y="687409"/>
            <a:ext cx="80705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II.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endParaRPr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1007164" y="1405595"/>
            <a:ext cx="40481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endParaRPr dirty="0"/>
          </a:p>
        </p:txBody>
      </p:sp>
      <p:sp>
        <p:nvSpPr>
          <p:cNvPr id="143" name="Google Shape;143;p20"/>
          <p:cNvSpPr txBox="1"/>
          <p:nvPr/>
        </p:nvSpPr>
        <p:spPr>
          <a:xfrm>
            <a:off x="1166190" y="1867260"/>
            <a:ext cx="8415130" cy="37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phải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tất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giấy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tờ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chữa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dễ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xét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nghiệm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sức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kỳ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giúp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sức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tục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suốt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đời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đó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chăm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sức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thủ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tục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chữa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toán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hơn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trước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2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890734" y="873375"/>
            <a:ext cx="3681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ca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890734" y="873375"/>
            <a:ext cx="3681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sở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40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47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821634" y="411385"/>
            <a:ext cx="1054873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III.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Cài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ch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927652" y="1482082"/>
            <a:ext cx="38431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Công</a:t>
            </a:r>
            <a:r>
              <a:rPr lang="en-US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nghệ</a:t>
            </a:r>
            <a:r>
              <a:rPr lang="en-US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927651" y="1943748"/>
            <a:ext cx="10257184" cy="382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Sổ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giấy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vẫn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khăn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nghiệm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còn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đủ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đáp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hết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bên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liên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chữ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ký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chữ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ký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chịu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trách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nhiệm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hoàn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cố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gắng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nghệ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lĩnh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vực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chóng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hoàn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Sổ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điện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đề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kịp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triển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57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874644" y="754509"/>
            <a:ext cx="80440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5"/>
          <p:cNvSpPr txBox="1"/>
          <p:nvPr/>
        </p:nvSpPr>
        <p:spPr>
          <a:xfrm>
            <a:off x="1139686" y="1510748"/>
            <a:ext cx="29359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4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24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minh </a:t>
            </a:r>
            <a:r>
              <a:rPr lang="en-US" sz="24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họa</a:t>
            </a:r>
            <a:endParaRPr sz="24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139686" y="2032238"/>
            <a:ext cx="9501810" cy="419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nước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khuyến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khích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lĩnh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vực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đẩy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mạnh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sở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dàng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hơn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sĩ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thiên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khám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chữa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chăm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khám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chữa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55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78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300330" y="768626"/>
            <a:ext cx="35913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dung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1656522" y="1542295"/>
            <a:ext cx="9037982" cy="45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romanUcPeriod"/>
            </a:pP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Đặt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vấn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đề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romanUcPeriod"/>
            </a:pP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tích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và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kế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ứng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dụng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romanUcPeriod"/>
            </a:pP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Cài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đặt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chi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tiết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ứng</a:t>
            </a:r>
            <a:r>
              <a:rPr lang="en-US" sz="2800" b="1" dirty="0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dụng</a:t>
            </a:r>
            <a:endParaRPr dirty="0" smtClean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</a:pPr>
            <a:endParaRPr sz="28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82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927652" y="702365"/>
            <a:ext cx="917050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I. </a:t>
            </a:r>
            <a:r>
              <a:rPr lang="en-US" sz="32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sz="32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vấn</a:t>
            </a:r>
            <a:r>
              <a:rPr lang="en-US" sz="32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đề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927652" y="1451712"/>
            <a:ext cx="300824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6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Tổng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endParaRPr dirty="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6106" y="1794594"/>
            <a:ext cx="3365688" cy="1995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927652" y="2211178"/>
            <a:ext cx="6970643" cy="32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sổ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giấy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mạng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ưu</a:t>
            </a:r>
            <a:endParaRPr dirty="0"/>
          </a:p>
          <a:p>
            <a:pPr marL="285750" marR="0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Bất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cập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lịch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19379" y="3954697"/>
            <a:ext cx="3357556" cy="1995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7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34887" y="848138"/>
            <a:ext cx="9316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Ví dụ: Hệ thống y khoa Phước An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0129" y="1457255"/>
            <a:ext cx="66675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78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940904" y="861391"/>
            <a:ext cx="91837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Ví dụ : Phòng Khám Victoria Healthcare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6351" y="1481551"/>
            <a:ext cx="7152861" cy="4306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033669" y="794265"/>
            <a:ext cx="6506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Ví dụ: Bệnh viện nha khoa Việt Đức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1498" y="1544744"/>
            <a:ext cx="4025126" cy="469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92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14969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3647188" y="328911"/>
            <a:ext cx="6097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099931" y="2107477"/>
            <a:ext cx="5910469" cy="234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02" y="1299960"/>
            <a:ext cx="5440476" cy="54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099931" y="807517"/>
            <a:ext cx="326003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6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sz="2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tiêu</a:t>
            </a:r>
            <a:r>
              <a:rPr lang="en-US" sz="2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1099931" y="2107477"/>
            <a:ext cx="5910469" cy="234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.</a:t>
            </a:r>
            <a:endParaRPr lang="en-US"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73393"/>
            <a:ext cx="4353357" cy="31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099931" y="807517"/>
            <a:ext cx="326003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6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tiêu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1099931" y="2107477"/>
            <a:ext cx="5910469" cy="234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sức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lịch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Giúp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bác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sĩ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và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bệnh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nhân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đặt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lịch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khám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bệnh</a:t>
            </a:r>
            <a:endParaRPr lang="en-US" sz="20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endParaRPr dirty="0"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8921" y="1459873"/>
            <a:ext cx="2843825" cy="21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8921" y="3915182"/>
            <a:ext cx="2902226" cy="229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4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537</Words>
  <Application>Microsoft Office PowerPoint</Application>
  <PresentationFormat>Widescreen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2020-05-30T13:10:11Z</dcterms:created>
  <dcterms:modified xsi:type="dcterms:W3CDTF">2020-05-30T15:25:06Z</dcterms:modified>
</cp:coreProperties>
</file>