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844026-64F5-4C89-97F6-5E49F26BCE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D49D0B-8462-459B-8039-498BB87CE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99303D-E370-4D56-BA01-6B50E5CEAE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750ECC-C025-4605-8967-151F686AC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DA5169-0E37-4D19-B527-F4965EBBBD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8E2B69-5526-4C47-8AA9-E4D292D33C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81FD2E-A007-4A64-A4CA-CC023C1294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BC33D8-241E-40A3-B5D8-B684A7186B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68DB06-6EBD-4FF0-A73B-8072FA15F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89DD4-ADE8-4DDC-BD14-635279C153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B28182-94B9-460E-9A4F-37A99E4670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3E647A-F7AE-4E02-89FC-AB7325E090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F581BD-2CAE-4BA1-91F7-962E11082C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283F44-C15A-44F4-9B6D-94E7ECC8A1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8D7E43-49FC-4503-B32E-E2D9FA2B24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D32B86-B66C-41C4-8377-446EFCBF5B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D3C4E9-4A27-48B6-9781-6F215B570B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ECABF9-CBE8-402B-8CF1-7F1EFB984E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7B4118-BE67-4EC6-A846-6896A94D0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CB6923-77C7-4449-93B2-C085ECBB60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7BA685-498E-47CE-ADEF-5A3B508B66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05968B-4FE8-4C1A-8EEB-69B6F37405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E8BAEC-CEEB-4D61-9E79-2A84487133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D51366-9925-40B2-B0CA-A13BFE9017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vi-VN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vi-VN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vi-VN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vi-VN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E2259035-3946-4B4E-818A-349DA87D0F6D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693" lnSpcReduction="10000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4AD9BC1D-34B5-4B36-AFA8-4D06EB829D03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vi-VN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vi-VN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0">
              <a:spcAft>
                <a:spcPts val="65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vi-VN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vi-VN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vi-V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1B4947D0-8019-4529-9404-472BA9B16E3B}" type="slidenum">
              <a:rPr b="1" lang="vi-V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vi-V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0000" y="1080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vi-VN" sz="2700" spc="-1" strike="noStrike">
                <a:solidFill>
                  <a:srgbClr val="ffffff"/>
                </a:solidFill>
                <a:latin typeface="Times New Roman"/>
              </a:rPr>
              <a:t>CHALLENGE “0”</a:t>
            </a:r>
            <a:endParaRPr b="1" lang="vi-VN" sz="27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2200" spc="-1" strike="noStrike">
                <a:solidFill>
                  <a:srgbClr val="ffffff"/>
                </a:solidFill>
                <a:latin typeface="Times New Roman"/>
              </a:rPr>
              <a:t>Learning how to learn effectively and quickly is a crucial skill that can enhance your ability to absorb knowledge in both educational and professional settings. Here are some methods that are commonly applied to achieve this:</a:t>
            </a:r>
            <a:endParaRPr b="0" lang="vi-VN" sz="2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80000" y="216108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</a:pPr>
            <a:r>
              <a:rPr b="1" lang="vi-VN" sz="2400" spc="-1" strike="noStrike">
                <a:solidFill>
                  <a:srgbClr val="ffffff"/>
                </a:solidFill>
                <a:latin typeface="Times New Roman"/>
              </a:rPr>
              <a:t>Learning how to learn and learn fast</a:t>
            </a:r>
            <a:endParaRPr b="1" lang="vi-VN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1.Handwriting Notes:</a:t>
            </a:r>
            <a:r>
              <a:rPr b="1" lang="vi-VN" sz="2000" spc="-1" strike="noStrike">
                <a:solidFill>
                  <a:srgbClr val="2c3e50"/>
                </a:solidFill>
                <a:latin typeface="Times New Roman"/>
              </a:rPr>
              <a:t>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Research indicates that taking notes by hand can improve your learning efficiency.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DA0100-6EB6-4141-B328-B95EC17DC85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2.Establish a Study Schedule:</a:t>
            </a:r>
            <a:r>
              <a:rPr b="1" lang="vi-VN" sz="2000" spc="-1" strike="noStrike">
                <a:solidFill>
                  <a:srgbClr val="2c3e50"/>
                </a:solidFill>
                <a:latin typeface="Times New Roman"/>
              </a:rPr>
              <a:t>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A consistent study schedule can help you learn faster and more effectively.</a:t>
            </a:r>
            <a:br>
              <a:rPr sz="2000"/>
            </a:br>
            <a:br>
              <a:rPr sz="2000"/>
            </a:b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FD240A-B9EE-4A17-BE8F-18279301477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3.Study in Short Sessions:</a:t>
            </a:r>
            <a:r>
              <a:rPr b="1" lang="vi-VN" sz="2000" spc="-1" strike="noStrike">
                <a:solidFill>
                  <a:srgbClr val="2c3e50"/>
                </a:solidFill>
                <a:latin typeface="Times New Roman"/>
              </a:rPr>
              <a:t>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You are likely to remember information better if you study in sessions ranging from 30-60 minutes.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F8A14F-945C-4E6F-9750-C5DD02AD3F4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4.Maintain a Positive Attitude While Learning: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The right mindset can make your learning more effective.</a:t>
            </a:r>
            <a:br>
              <a:rPr sz="2700"/>
            </a:br>
            <a:br>
              <a:rPr sz="2700"/>
            </a:b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8B426B-4E61-4CB3-990C-83616EEE19F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5.Repeat Out Loud What You Want to Remember: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Hearing yourself repeat information can make it easier to remember.</a:t>
            </a:r>
            <a:br>
              <a:rPr sz="2700"/>
            </a:br>
            <a:br>
              <a:rPr sz="2700"/>
            </a:b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B95FD8-EAB1-438F-9E22-5F3129EDD61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6.Self-Testing: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Test yourself to determine which topics you need to review.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ACE262-A09D-4602-A78C-2F7932A04CC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vi-VN" sz="2700" spc="-1" strike="noStrike">
                <a:solidFill>
                  <a:srgbClr val="2c3e50"/>
                </a:solidFill>
                <a:latin typeface="Times New Roman"/>
              </a:rPr>
              <a:t>7.Teach Information to Others: </a:t>
            </a:r>
            <a:r>
              <a:rPr b="0" lang="vi-VN" sz="2000" spc="-1" strike="noStrike">
                <a:solidFill>
                  <a:srgbClr val="2c3e50"/>
                </a:solidFill>
                <a:latin typeface="Times New Roman"/>
              </a:rPr>
              <a:t>Explaining something to someone else can help you remember the key points.</a:t>
            </a:r>
            <a:endParaRPr b="1" lang="vi-VN" sz="2000" spc="-1" strike="noStrike">
              <a:solidFill>
                <a:srgbClr val="2c3e5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EA95CE-0613-4373-ACDA-E63507B10D0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2024-01-13T00:36:26Z</dcterms:created>
  <dc:creator/>
  <dc:description/>
  <dc:language>vi-VN</dc:language>
  <cp:lastModifiedBy/>
  <dcterms:modified xsi:type="dcterms:W3CDTF">2024-01-13T00:44:25Z</dcterms:modified>
  <cp:revision>2</cp:revision>
  <dc:subject/>
  <dc:title>Midnightblue</dc:title>
</cp:coreProperties>
</file>