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EAD90E-3E20-41D2-BB00-47B29B7477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1C74E5-0E6E-4656-B506-F203C47A7B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B402AC-8913-492B-8E88-C00888FDA8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2AEBEC-3AA5-4BBD-8BF1-5DADF29CBE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6EBEB5-DCE6-43AB-96DD-D875C39521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F5F118-2AF1-4313-B00A-4F791F3061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A05E0E-DE0E-4D8A-94EF-7C6AD2C2D0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D7DBEF-1E2B-4695-BDA7-92A6ACBC6F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E2C9C2-10D2-4243-BF00-598721A152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F0CE1E-7C24-425D-9884-61BE8DC341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3E805A-2856-4398-9600-938A634AA3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BE1DA1-0FBC-4BDA-87B4-29B7438D16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210361-F998-482A-B49A-4454144A70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3CB91B-35AF-4337-8BB6-A46C071E75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7FABE7-C50B-4572-A3EE-6524C3032C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DEC9D7-F92D-4572-B739-ECDC09C7AC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56D35F-9388-47F1-B8AE-6C45856091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37BEB0-4DEA-428A-83F5-411421A0BC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534732-2458-45DA-9BF9-06B0E9CBE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16A722-D499-4BAE-AE82-DA9BA5D132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B731DF-4777-4E82-A9E2-AEC959A90F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64A526-1468-4898-826E-04C1C96D53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DF4CFA-B39F-4059-84A6-930DDCDA83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250044-C921-4EFB-9E21-767138A479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vi-VN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vi-VN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vi-VN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vi-VN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B8A016FE-F76D-4C2C-950F-73724D32ACAA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693" lnSpcReduction="10000"/>
          </a:bodyPr>
          <a:p>
            <a:pPr marL="432000" indent="0">
              <a:spcAft>
                <a:spcPts val="65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6E8A3746-3DC0-4A71-943B-346829FBE447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25"/>
          </a:bodyPr>
          <a:p>
            <a:pPr marL="432000" indent="0">
              <a:spcAft>
                <a:spcPts val="65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D0E0CF04-6A0E-4F9B-9C77-782196300553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240000" y="1620000"/>
            <a:ext cx="360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Times New Roman"/>
              </a:rPr>
              <a:t>Autonomy at work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vi-VN" sz="2200" spc="-1" strike="noStrike">
                <a:solidFill>
                  <a:srgbClr val="ffffff"/>
                </a:solidFill>
                <a:latin typeface="Source Sans Pro"/>
              </a:rPr>
              <a:t>To apply autonomy in your work for yourself in more detail, you can follow these steps:</a:t>
            </a: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80000" y="541080"/>
            <a:ext cx="954000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</a:pPr>
            <a:r>
              <a:rPr b="1" lang="vi-VN" sz="2700" spc="-1" strike="noStrike">
                <a:solidFill>
                  <a:srgbClr val="ffffff"/>
                </a:solidFill>
                <a:latin typeface="Times New Roman"/>
              </a:rPr>
              <a:t>CHALLENG “0”</a:t>
            </a:r>
            <a:endParaRPr b="1" lang="vi-VN" sz="27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9.Self-Solve Problems: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When faced with a problem, try to find a solution on your own before seeking help.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2D6594-269D-46C5-8442-98211751688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10.Self-Set Deadlines: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Set your own deadlines for projects and tasks to maintain control over your work.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48066E-828E-4143-B97C-EF1A73914D9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1.Set Personal Goals: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Establish specific, measurable, and time-bound goals to guide your work process.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3B2A96-C754-48D2-80DB-89845A4308D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2.Self-Manage Time: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Use tools like calendars or time management apps to plan and track the progress of your work.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D0945A-B0B3-41F9-A592-FF7F6EEC536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3.Self-Evaluate Work: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Create a self-evaluation system to monitor progress and identify opportunities for improvement.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84F1E8-E236-43E8-9C02-EF1F123FE44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75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4.Develop Skills: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Seek out courses, books, or other resources to learn and enhance the skills necessary for your job.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3E8084-06D5-44D5-B903-93A492B2173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5.Create an Ideal Work Environment: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Arrange your workspace to optimize focus and productivity.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FADCB5-73AA-41D1-97DA-939A725A8A0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6.Make Independent Decisions: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Confidently make decisions without needing continuous approval from others.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2C2265-0A59-4BE2-A403-543528DBFA6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7.Seek Feedback: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Be open to feedback from colleagues and superiors to improve and grow.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8244AF-FC65-42E3-96AC-FBBE22A1768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8.Self-Directed Learning: </a:t>
            </a:r>
            <a:r>
              <a:rPr b="0" lang="vi-VN" sz="2500" spc="-1" strike="noStrike">
                <a:solidFill>
                  <a:srgbClr val="2c3e50"/>
                </a:solidFill>
                <a:latin typeface="Times New Roman"/>
              </a:rPr>
              <a:t>Set learning goals and seek out resources to achieve them on your own.</a:t>
            </a:r>
            <a:endParaRPr b="1" lang="vi-VN" sz="25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1B21FE-0C4A-4353-A09B-6B3EA0F8816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2024-01-12T23:05:32Z</dcterms:created>
  <dc:creator/>
  <dc:description/>
  <dc:language>vi-VN</dc:language>
  <cp:lastModifiedBy/>
  <dcterms:modified xsi:type="dcterms:W3CDTF">2024-01-12T23:32:54Z</dcterms:modified>
  <cp:revision>2</cp:revision>
  <dc:subject/>
  <dc:title>Midnightblue</dc:title>
</cp:coreProperties>
</file>