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228004-66B5-4A0B-B453-AEC2FF9B93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44FE92-DBEA-47FD-8EB0-44D7C036A0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2C579C-FDE6-42E5-8990-6644707747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A77C3E-B7D9-4DC0-8ED1-2312A2B36E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BF6D98-18C9-4912-9EF1-E1C50BF543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0D2F00-D89D-45DA-8611-491EC3C20B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429CCF-BA4D-4ADE-8260-49641F7800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5DCD4F-A7FE-4446-972E-F052C59F4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2CC3AC-50C2-4CE4-8B8A-C1F1DA451A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17A1E0-73D7-4F9C-9810-FADD29B0BD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D485C3-71CF-46F5-A61E-BA61002A01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32E284-DEB7-4168-BB47-8E1C730B7D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C233C5-CBD9-4C31-B525-E502FC1977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B07F7F-F514-4FC5-87F3-DBF581DEF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1B7F7D-FE4B-4120-A260-FE7ADDB14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876CC9-CC27-4E0A-8BE1-AB9DD30FC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128E5C-6B06-46C4-8190-2D443CCEF1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BFAA58-0DE8-4A8F-8BB3-2CEA4BDCEF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F5BBE-C8CC-4277-A5BD-331A995E19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AADF86-9F75-4FBC-918A-0583BB6786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5C02FC-8392-43B4-84FC-FCA2B593CF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A8BE02-07D6-4680-9F78-03C293A9D4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232C89-24BB-496E-B268-5C91FF628E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58B64B-823B-4C08-9282-032DCFDD9A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vi-VN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vi-VN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vi-VN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E17DADA4-BEAC-4747-B52C-6ED01260A91C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693" lnSpcReduction="10000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AFE90A0-F678-4D92-A601-F16F6D3F342B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B2CC3F03-E613-4C17-85E4-F75DF3778320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Times New Roman"/>
              </a:rPr>
              <a:t>CHALLENGE “0”</a:t>
            </a:r>
            <a:endParaRPr b="1" lang="vi-VN" sz="27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2200" spc="-1" strike="noStrike">
                <a:solidFill>
                  <a:srgbClr val="ffffff"/>
                </a:solidFill>
                <a:latin typeface="Times New Roman"/>
              </a:rPr>
              <a:t>What’s the smart question? How to apply it on your daily basis/work. </a:t>
            </a:r>
            <a:endParaRPr b="0" lang="vi-VN" sz="2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31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Times New Roman"/>
              </a:rPr>
              <a:t>The concept of a “smart question” is about asking questions that are Specific, Measurable, Achievable, Relevant, and Time-bound. This framework helps to clarify the question, focus on the essential aspects, and ensure that the question can be answered effectively.</a:t>
            </a:r>
            <a:endParaRPr b="1" lang="vi-VN" sz="27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655"/>
              </a:spcAft>
            </a:pPr>
            <a:r>
              <a:rPr b="0" lang="vi-VN" sz="2200" spc="-1" strike="noStrike">
                <a:solidFill>
                  <a:srgbClr val="ffffff"/>
                </a:solidFill>
                <a:latin typeface="Times New Roman"/>
              </a:rPr>
              <a:t>To apply this on a daily basis or at work, you can follow these steps:</a:t>
            </a:r>
            <a:endParaRPr b="0" lang="vi-VN" sz="2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1.Specific: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Make sure your question targets a specific area for improvement or addresses a particular issue.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989969-6E7E-4544-A850-6EB16A11875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2.Measurable: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Frame your question in a way that the answer can be measured or assessed.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2E3DC4-717C-45C7-A268-2E489ABF332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3.Achievable: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Ensure that the question leads to an answer that is attainable and not beyond the scope of your current resources or capabilities.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54E65D-944E-4E33-BCD8-E33A9827AF1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4.Relevant: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The question should be pertinent to your current goals or tasks.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852FB0-04A4-4905-95CB-7AE9803B9FF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5.Time-bound: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If applicable, include a timeframe within which you need the answer or solution.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0C8227-EB55-4188-A469-D1A1905AB97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2024-01-13T00:47:32Z</dcterms:created>
  <dc:creator/>
  <dc:description/>
  <dc:language>vi-VN</dc:language>
  <cp:lastModifiedBy/>
  <dcterms:modified xsi:type="dcterms:W3CDTF">2024-01-13T00:54:49Z</dcterms:modified>
  <cp:revision>3</cp:revision>
  <dc:subject/>
  <dc:title>Midnightblue</dc:title>
</cp:coreProperties>
</file>