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312" r:id="rId7"/>
    <p:sldId id="263" r:id="rId8"/>
    <p:sldId id="313" r:id="rId9"/>
    <p:sldId id="265" r:id="rId10"/>
    <p:sldId id="266" r:id="rId11"/>
    <p:sldId id="314" r:id="rId12"/>
    <p:sldId id="277" r:id="rId13"/>
  </p:sldIdLst>
  <p:sldSz cx="9144000" cy="5143500" type="screen16x9"/>
  <p:notesSz cx="6858000" cy="9144000"/>
  <p:embeddedFontLst>
    <p:embeddedFont>
      <p:font typeface="Anaheim" panose="020B0600070205080204" charset="0"/>
      <p:regular r:id="rId15"/>
    </p:embeddedFont>
    <p:embeddedFont>
      <p:font typeface="Gantari" panose="020B0600070205080204" charset="0"/>
      <p:regular r:id="rId16"/>
      <p:bold r:id="rId17"/>
      <p:italic r:id="rId18"/>
      <p:boldItalic r:id="rId19"/>
    </p:embeddedFont>
    <p:embeddedFont>
      <p:font typeface="Instrument Sans" panose="020B0600070205080204" charset="0"/>
      <p:regular r:id="rId20"/>
      <p:bold r:id="rId21"/>
      <p:italic r:id="rId22"/>
      <p:boldItalic r:id="rId23"/>
    </p:embeddedFont>
    <p:embeddedFont>
      <p:font typeface="Nunito Light" panose="020F0502020204030204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E66403-B0F0-4965-BF24-82D2045D81AC}">
  <a:tblStyle styleId="{DCE66403-B0F0-4965-BF24-82D2045D8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4F812A-5B4D-4993-88EB-F77EDF5557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3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10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98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"/>
          </p:nvPr>
        </p:nvSpPr>
        <p:spPr>
          <a:xfrm>
            <a:off x="962388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2"/>
          </p:nvPr>
        </p:nvSpPr>
        <p:spPr>
          <a:xfrm>
            <a:off x="3537004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3"/>
          </p:nvPr>
        </p:nvSpPr>
        <p:spPr>
          <a:xfrm>
            <a:off x="962388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4"/>
          </p:nvPr>
        </p:nvSpPr>
        <p:spPr>
          <a:xfrm>
            <a:off x="3537004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5"/>
          </p:nvPr>
        </p:nvSpPr>
        <p:spPr>
          <a:xfrm>
            <a:off x="6111620" y="2149201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6"/>
          </p:nvPr>
        </p:nvSpPr>
        <p:spPr>
          <a:xfrm>
            <a:off x="6111620" y="3579425"/>
            <a:ext cx="2070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7"/>
          </p:nvPr>
        </p:nvSpPr>
        <p:spPr>
          <a:xfrm>
            <a:off x="966453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8"/>
          </p:nvPr>
        </p:nvSpPr>
        <p:spPr>
          <a:xfrm>
            <a:off x="3541069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9"/>
          </p:nvPr>
        </p:nvSpPr>
        <p:spPr>
          <a:xfrm>
            <a:off x="6115685" y="16566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13"/>
          </p:nvPr>
        </p:nvSpPr>
        <p:spPr>
          <a:xfrm>
            <a:off x="966453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4"/>
          </p:nvPr>
        </p:nvSpPr>
        <p:spPr>
          <a:xfrm>
            <a:off x="3541069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15"/>
          </p:nvPr>
        </p:nvSpPr>
        <p:spPr>
          <a:xfrm>
            <a:off x="6115685" y="3086800"/>
            <a:ext cx="2062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 rot="-1437829">
            <a:off x="116155" y="180146"/>
            <a:ext cx="502292" cy="648958"/>
            <a:chOff x="8489040" y="1196592"/>
            <a:chExt cx="572099" cy="739149"/>
          </a:xfrm>
        </p:grpSpPr>
        <p:sp>
          <p:nvSpPr>
            <p:cNvPr id="266" name="Google Shape;266;p22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483236">
            <a:off x="8243879" y="3997379"/>
            <a:ext cx="774721" cy="996663"/>
            <a:chOff x="8320775" y="142849"/>
            <a:chExt cx="774750" cy="996700"/>
          </a:xfrm>
        </p:grpSpPr>
        <p:sp>
          <p:nvSpPr>
            <p:cNvPr id="272" name="Google Shape;272;p22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076625" y="3141898"/>
            <a:ext cx="4318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 rot="9666972">
            <a:off x="229424" y="342058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 rot="-198631">
            <a:off x="8527208" y="215033"/>
            <a:ext cx="502283" cy="648947"/>
            <a:chOff x="8489040" y="1196592"/>
            <a:chExt cx="572099" cy="739149"/>
          </a:xfrm>
        </p:grpSpPr>
        <p:sp>
          <p:nvSpPr>
            <p:cNvPr id="55" name="Google Shape;55;p6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-9646607">
            <a:off x="3885799" y="4663281"/>
            <a:ext cx="436942" cy="454160"/>
            <a:chOff x="135950" y="4225850"/>
            <a:chExt cx="550988" cy="572700"/>
          </a:xfrm>
        </p:grpSpPr>
        <p:sp>
          <p:nvSpPr>
            <p:cNvPr id="61" name="Google Shape;61;p6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3419271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419271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118549" y="21636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6118549" y="3896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1332020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64616"/>
            <a:ext cx="734700" cy="447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3495471" y="1332020"/>
            <a:ext cx="734700" cy="447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95471" y="3064616"/>
            <a:ext cx="734700" cy="447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94749" y="1332020"/>
            <a:ext cx="734700" cy="447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94749" y="3064616"/>
            <a:ext cx="734700" cy="447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3419275" y="1822999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6118550" y="1822998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0"/>
          </p:nvPr>
        </p:nvSpPr>
        <p:spPr>
          <a:xfrm>
            <a:off x="3419275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21"/>
          </p:nvPr>
        </p:nvSpPr>
        <p:spPr>
          <a:xfrm>
            <a:off x="6118550" y="3555675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 flipH="1">
            <a:off x="125400" y="117175"/>
            <a:ext cx="878068" cy="709664"/>
            <a:chOff x="8127125" y="123700"/>
            <a:chExt cx="878068" cy="709664"/>
          </a:xfrm>
        </p:grpSpPr>
        <p:sp>
          <p:nvSpPr>
            <p:cNvPr id="105" name="Google Shape;105;p13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8502850" y="4380200"/>
            <a:ext cx="543578" cy="447592"/>
            <a:chOff x="84450" y="4640550"/>
            <a:chExt cx="543578" cy="447592"/>
          </a:xfrm>
        </p:grpSpPr>
        <p:sp>
          <p:nvSpPr>
            <p:cNvPr id="112" name="Google Shape;112;p13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5033552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2"/>
          </p:nvPr>
        </p:nvSpPr>
        <p:spPr>
          <a:xfrm>
            <a:off x="1580900" y="2980825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3"/>
          </p:nvPr>
        </p:nvSpPr>
        <p:spPr>
          <a:xfrm>
            <a:off x="1580900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4"/>
          </p:nvPr>
        </p:nvSpPr>
        <p:spPr>
          <a:xfrm>
            <a:off x="5033557" y="2421925"/>
            <a:ext cx="2727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173" name="Google Shape;173;p18"/>
          <p:cNvGrpSpPr/>
          <p:nvPr/>
        </p:nvGrpSpPr>
        <p:grpSpPr>
          <a:xfrm>
            <a:off x="8430775" y="295078"/>
            <a:ext cx="650988" cy="643226"/>
            <a:chOff x="8430775" y="295078"/>
            <a:chExt cx="650988" cy="643226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8430775" y="295078"/>
              <a:ext cx="650988" cy="643226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6"/>
                  </a:moveTo>
                  <a:cubicBezTo>
                    <a:pt x="6798" y="216"/>
                    <a:pt x="7667" y="388"/>
                    <a:pt x="8391" y="762"/>
                  </a:cubicBezTo>
                  <a:cubicBezTo>
                    <a:pt x="9917" y="1549"/>
                    <a:pt x="10932" y="3262"/>
                    <a:pt x="10858" y="4980"/>
                  </a:cubicBezTo>
                  <a:cubicBezTo>
                    <a:pt x="10773" y="6955"/>
                    <a:pt x="9274" y="8673"/>
                    <a:pt x="7384" y="9155"/>
                  </a:cubicBezTo>
                  <a:cubicBezTo>
                    <a:pt x="7379" y="9156"/>
                    <a:pt x="7376" y="9160"/>
                    <a:pt x="7371" y="9162"/>
                  </a:cubicBezTo>
                  <a:cubicBezTo>
                    <a:pt x="7353" y="9113"/>
                    <a:pt x="7304" y="9087"/>
                    <a:pt x="7258" y="9087"/>
                  </a:cubicBezTo>
                  <a:cubicBezTo>
                    <a:pt x="7207" y="9087"/>
                    <a:pt x="7160" y="9119"/>
                    <a:pt x="7166" y="9187"/>
                  </a:cubicBezTo>
                  <a:cubicBezTo>
                    <a:pt x="7237" y="9942"/>
                    <a:pt x="7659" y="10580"/>
                    <a:pt x="8284" y="10946"/>
                  </a:cubicBezTo>
                  <a:cubicBezTo>
                    <a:pt x="7798" y="10888"/>
                    <a:pt x="7326" y="10748"/>
                    <a:pt x="6883" y="10514"/>
                  </a:cubicBezTo>
                  <a:cubicBezTo>
                    <a:pt x="6318" y="10214"/>
                    <a:pt x="5959" y="9778"/>
                    <a:pt x="5507" y="9366"/>
                  </a:cubicBezTo>
                  <a:cubicBezTo>
                    <a:pt x="5593" y="9338"/>
                    <a:pt x="5567" y="9220"/>
                    <a:pt x="5486" y="9220"/>
                  </a:cubicBezTo>
                  <a:cubicBezTo>
                    <a:pt x="5480" y="9220"/>
                    <a:pt x="5473" y="9220"/>
                    <a:pt x="5466" y="9222"/>
                  </a:cubicBezTo>
                  <a:cubicBezTo>
                    <a:pt x="5236" y="9270"/>
                    <a:pt x="5008" y="9294"/>
                    <a:pt x="4785" y="9294"/>
                  </a:cubicBezTo>
                  <a:cubicBezTo>
                    <a:pt x="3030" y="9294"/>
                    <a:pt x="1527" y="7875"/>
                    <a:pt x="916" y="6260"/>
                  </a:cubicBezTo>
                  <a:cubicBezTo>
                    <a:pt x="210" y="4398"/>
                    <a:pt x="741" y="2143"/>
                    <a:pt x="2522" y="1093"/>
                  </a:cubicBezTo>
                  <a:cubicBezTo>
                    <a:pt x="3468" y="535"/>
                    <a:pt x="4706" y="216"/>
                    <a:pt x="5913" y="216"/>
                  </a:cubicBezTo>
                  <a:close/>
                  <a:moveTo>
                    <a:pt x="5933" y="1"/>
                  </a:moveTo>
                  <a:cubicBezTo>
                    <a:pt x="4783" y="1"/>
                    <a:pt x="3617" y="285"/>
                    <a:pt x="2667" y="764"/>
                  </a:cubicBezTo>
                  <a:cubicBezTo>
                    <a:pt x="775" y="1721"/>
                    <a:pt x="0" y="3943"/>
                    <a:pt x="576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6" y="10608"/>
                    <a:pt x="7596" y="11188"/>
                    <a:pt x="8829" y="11188"/>
                  </a:cubicBezTo>
                  <a:cubicBezTo>
                    <a:pt x="8847" y="11188"/>
                    <a:pt x="8864" y="11187"/>
                    <a:pt x="8881" y="11187"/>
                  </a:cubicBezTo>
                  <a:cubicBezTo>
                    <a:pt x="8999" y="11185"/>
                    <a:pt x="9025" y="11012"/>
                    <a:pt x="8910" y="10979"/>
                  </a:cubicBezTo>
                  <a:cubicBezTo>
                    <a:pt x="8122" y="10757"/>
                    <a:pt x="7569" y="10152"/>
                    <a:pt x="7408" y="9366"/>
                  </a:cubicBezTo>
                  <a:lnTo>
                    <a:pt x="7408" y="9366"/>
                  </a:lnTo>
                  <a:cubicBezTo>
                    <a:pt x="7414" y="9366"/>
                    <a:pt x="7419" y="9367"/>
                    <a:pt x="7425" y="9367"/>
                  </a:cubicBezTo>
                  <a:cubicBezTo>
                    <a:pt x="7431" y="9367"/>
                    <a:pt x="7437" y="9366"/>
                    <a:pt x="7443" y="9365"/>
                  </a:cubicBezTo>
                  <a:cubicBezTo>
                    <a:pt x="9249" y="8903"/>
                    <a:pt x="10705" y="7375"/>
                    <a:pt x="11019" y="5524"/>
                  </a:cubicBezTo>
                  <a:cubicBezTo>
                    <a:pt x="11322" y="3726"/>
                    <a:pt x="10441" y="1852"/>
                    <a:pt x="8946" y="836"/>
                  </a:cubicBezTo>
                  <a:cubicBezTo>
                    <a:pt x="8088" y="254"/>
                    <a:pt x="7018" y="1"/>
                    <a:pt x="5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8453197" y="307496"/>
              <a:ext cx="616492" cy="616895"/>
            </a:xfrm>
            <a:custGeom>
              <a:avLst/>
              <a:gdLst/>
              <a:ahLst/>
              <a:cxnLst/>
              <a:rect l="l" t="t" r="r" b="b"/>
              <a:pathLst>
                <a:path w="10723" h="10730" extrusionOk="0">
                  <a:moveTo>
                    <a:pt x="5254" y="1005"/>
                  </a:moveTo>
                  <a:cubicBezTo>
                    <a:pt x="5330" y="1005"/>
                    <a:pt x="5399" y="1017"/>
                    <a:pt x="5449" y="1052"/>
                  </a:cubicBezTo>
                  <a:cubicBezTo>
                    <a:pt x="5696" y="1231"/>
                    <a:pt x="5603" y="1704"/>
                    <a:pt x="5614" y="1950"/>
                  </a:cubicBezTo>
                  <a:cubicBezTo>
                    <a:pt x="5687" y="3395"/>
                    <a:pt x="5881" y="4826"/>
                    <a:pt x="6174" y="6242"/>
                  </a:cubicBezTo>
                  <a:cubicBezTo>
                    <a:pt x="6190" y="6324"/>
                    <a:pt x="6122" y="6377"/>
                    <a:pt x="6059" y="6377"/>
                  </a:cubicBezTo>
                  <a:cubicBezTo>
                    <a:pt x="6038" y="6377"/>
                    <a:pt x="6017" y="6371"/>
                    <a:pt x="6000" y="6359"/>
                  </a:cubicBezTo>
                  <a:lnTo>
                    <a:pt x="6000" y="6359"/>
                  </a:lnTo>
                  <a:cubicBezTo>
                    <a:pt x="6027" y="6408"/>
                    <a:pt x="6016" y="6475"/>
                    <a:pt x="5949" y="6485"/>
                  </a:cubicBezTo>
                  <a:cubicBezTo>
                    <a:pt x="5563" y="6543"/>
                    <a:pt x="5174" y="6591"/>
                    <a:pt x="4786" y="6627"/>
                  </a:cubicBezTo>
                  <a:cubicBezTo>
                    <a:pt x="4785" y="6627"/>
                    <a:pt x="4783" y="6627"/>
                    <a:pt x="4781" y="6627"/>
                  </a:cubicBezTo>
                  <a:cubicBezTo>
                    <a:pt x="4731" y="6627"/>
                    <a:pt x="4710" y="6567"/>
                    <a:pt x="4729" y="6526"/>
                  </a:cubicBezTo>
                  <a:lnTo>
                    <a:pt x="4729" y="6526"/>
                  </a:lnTo>
                  <a:cubicBezTo>
                    <a:pt x="4724" y="6527"/>
                    <a:pt x="4718" y="6528"/>
                    <a:pt x="4713" y="6528"/>
                  </a:cubicBezTo>
                  <a:cubicBezTo>
                    <a:pt x="4687" y="6528"/>
                    <a:pt x="4663" y="6516"/>
                    <a:pt x="4650" y="6486"/>
                  </a:cubicBezTo>
                  <a:cubicBezTo>
                    <a:pt x="4130" y="5285"/>
                    <a:pt x="3750" y="4015"/>
                    <a:pt x="3426" y="2749"/>
                  </a:cubicBezTo>
                  <a:cubicBezTo>
                    <a:pt x="3346" y="2436"/>
                    <a:pt x="3015" y="1714"/>
                    <a:pt x="3161" y="1384"/>
                  </a:cubicBezTo>
                  <a:cubicBezTo>
                    <a:pt x="3266" y="1139"/>
                    <a:pt x="3644" y="1168"/>
                    <a:pt x="3855" y="1150"/>
                  </a:cubicBezTo>
                  <a:lnTo>
                    <a:pt x="4819" y="1061"/>
                  </a:lnTo>
                  <a:cubicBezTo>
                    <a:pt x="4928" y="1051"/>
                    <a:pt x="5105" y="1005"/>
                    <a:pt x="5254" y="1005"/>
                  </a:cubicBezTo>
                  <a:close/>
                  <a:moveTo>
                    <a:pt x="5625" y="6751"/>
                  </a:moveTo>
                  <a:cubicBezTo>
                    <a:pt x="5973" y="6751"/>
                    <a:pt x="6278" y="7067"/>
                    <a:pt x="6318" y="7413"/>
                  </a:cubicBezTo>
                  <a:cubicBezTo>
                    <a:pt x="6364" y="7815"/>
                    <a:pt x="6022" y="8105"/>
                    <a:pt x="5639" y="8106"/>
                  </a:cubicBezTo>
                  <a:cubicBezTo>
                    <a:pt x="5256" y="8106"/>
                    <a:pt x="4902" y="7823"/>
                    <a:pt x="4941" y="7418"/>
                  </a:cubicBezTo>
                  <a:cubicBezTo>
                    <a:pt x="4967" y="7134"/>
                    <a:pt x="5183" y="6867"/>
                    <a:pt x="5452" y="6783"/>
                  </a:cubicBezTo>
                  <a:cubicBezTo>
                    <a:pt x="5461" y="6776"/>
                    <a:pt x="5472" y="6771"/>
                    <a:pt x="5486" y="6768"/>
                  </a:cubicBezTo>
                  <a:cubicBezTo>
                    <a:pt x="5533" y="6756"/>
                    <a:pt x="5579" y="6751"/>
                    <a:pt x="5625" y="6751"/>
                  </a:cubicBezTo>
                  <a:close/>
                  <a:moveTo>
                    <a:pt x="5703" y="0"/>
                  </a:moveTo>
                  <a:cubicBezTo>
                    <a:pt x="4496" y="0"/>
                    <a:pt x="3259" y="319"/>
                    <a:pt x="2313" y="877"/>
                  </a:cubicBezTo>
                  <a:cubicBezTo>
                    <a:pt x="532" y="1926"/>
                    <a:pt x="0" y="4180"/>
                    <a:pt x="707" y="6044"/>
                  </a:cubicBezTo>
                  <a:cubicBezTo>
                    <a:pt x="1318" y="7659"/>
                    <a:pt x="2821" y="9077"/>
                    <a:pt x="4577" y="9077"/>
                  </a:cubicBezTo>
                  <a:cubicBezTo>
                    <a:pt x="4800" y="9077"/>
                    <a:pt x="5027" y="9054"/>
                    <a:pt x="5257" y="9006"/>
                  </a:cubicBezTo>
                  <a:cubicBezTo>
                    <a:pt x="5264" y="9004"/>
                    <a:pt x="5271" y="9004"/>
                    <a:pt x="5277" y="9004"/>
                  </a:cubicBezTo>
                  <a:cubicBezTo>
                    <a:pt x="5358" y="9004"/>
                    <a:pt x="5384" y="9122"/>
                    <a:pt x="5298" y="9150"/>
                  </a:cubicBezTo>
                  <a:cubicBezTo>
                    <a:pt x="5750" y="9563"/>
                    <a:pt x="6109" y="9999"/>
                    <a:pt x="6674" y="10298"/>
                  </a:cubicBezTo>
                  <a:cubicBezTo>
                    <a:pt x="7117" y="10532"/>
                    <a:pt x="7589" y="10672"/>
                    <a:pt x="8076" y="10730"/>
                  </a:cubicBezTo>
                  <a:cubicBezTo>
                    <a:pt x="7450" y="10364"/>
                    <a:pt x="7028" y="9726"/>
                    <a:pt x="6957" y="8971"/>
                  </a:cubicBezTo>
                  <a:cubicBezTo>
                    <a:pt x="6951" y="8903"/>
                    <a:pt x="6998" y="8871"/>
                    <a:pt x="7049" y="8871"/>
                  </a:cubicBezTo>
                  <a:cubicBezTo>
                    <a:pt x="7094" y="8871"/>
                    <a:pt x="7144" y="8897"/>
                    <a:pt x="7162" y="8946"/>
                  </a:cubicBezTo>
                  <a:cubicBezTo>
                    <a:pt x="7165" y="8944"/>
                    <a:pt x="7169" y="8940"/>
                    <a:pt x="7176" y="8939"/>
                  </a:cubicBezTo>
                  <a:cubicBezTo>
                    <a:pt x="9064" y="8457"/>
                    <a:pt x="10565" y="6739"/>
                    <a:pt x="10648" y="4764"/>
                  </a:cubicBezTo>
                  <a:cubicBezTo>
                    <a:pt x="10722" y="3046"/>
                    <a:pt x="9706" y="1333"/>
                    <a:pt x="8181" y="546"/>
                  </a:cubicBezTo>
                  <a:cubicBezTo>
                    <a:pt x="7457" y="172"/>
                    <a:pt x="6588" y="0"/>
                    <a:pt x="5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flipH="1">
              <a:off x="8703751" y="695558"/>
              <a:ext cx="84169" cy="78017"/>
            </a:xfrm>
            <a:custGeom>
              <a:avLst/>
              <a:gdLst/>
              <a:ahLst/>
              <a:cxnLst/>
              <a:rect l="l" t="t" r="r" b="b"/>
              <a:pathLst>
                <a:path w="1464" h="1357" extrusionOk="0">
                  <a:moveTo>
                    <a:pt x="656" y="204"/>
                  </a:moveTo>
                  <a:cubicBezTo>
                    <a:pt x="915" y="204"/>
                    <a:pt x="1147" y="377"/>
                    <a:pt x="1203" y="640"/>
                  </a:cubicBezTo>
                  <a:cubicBezTo>
                    <a:pt x="1268" y="941"/>
                    <a:pt x="1022" y="1150"/>
                    <a:pt x="738" y="1150"/>
                  </a:cubicBezTo>
                  <a:cubicBezTo>
                    <a:pt x="472" y="1150"/>
                    <a:pt x="215" y="972"/>
                    <a:pt x="242" y="682"/>
                  </a:cubicBezTo>
                  <a:cubicBezTo>
                    <a:pt x="265" y="458"/>
                    <a:pt x="417" y="286"/>
                    <a:pt x="613" y="205"/>
                  </a:cubicBezTo>
                  <a:cubicBezTo>
                    <a:pt x="627" y="204"/>
                    <a:pt x="642" y="204"/>
                    <a:pt x="656" y="204"/>
                  </a:cubicBezTo>
                  <a:close/>
                  <a:moveTo>
                    <a:pt x="724" y="1"/>
                  </a:moveTo>
                  <a:cubicBezTo>
                    <a:pt x="678" y="1"/>
                    <a:pt x="632" y="6"/>
                    <a:pt x="585" y="18"/>
                  </a:cubicBezTo>
                  <a:cubicBezTo>
                    <a:pt x="570" y="21"/>
                    <a:pt x="560" y="25"/>
                    <a:pt x="551" y="33"/>
                  </a:cubicBezTo>
                  <a:cubicBezTo>
                    <a:pt x="282" y="118"/>
                    <a:pt x="66" y="384"/>
                    <a:pt x="40" y="668"/>
                  </a:cubicBezTo>
                  <a:cubicBezTo>
                    <a:pt x="1" y="1073"/>
                    <a:pt x="354" y="1356"/>
                    <a:pt x="738" y="1356"/>
                  </a:cubicBezTo>
                  <a:cubicBezTo>
                    <a:pt x="1122" y="1355"/>
                    <a:pt x="1463" y="1067"/>
                    <a:pt x="1417" y="663"/>
                  </a:cubicBezTo>
                  <a:cubicBezTo>
                    <a:pt x="1377" y="317"/>
                    <a:pt x="107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 flipH="1">
              <a:off x="8713869" y="365216"/>
              <a:ext cx="182596" cy="32333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5" y="216"/>
                  </a:moveTo>
                  <a:cubicBezTo>
                    <a:pt x="2167" y="216"/>
                    <a:pt x="2210" y="222"/>
                    <a:pt x="2235" y="237"/>
                  </a:cubicBezTo>
                  <a:cubicBezTo>
                    <a:pt x="2437" y="361"/>
                    <a:pt x="2366" y="627"/>
                    <a:pt x="2376" y="830"/>
                  </a:cubicBezTo>
                  <a:cubicBezTo>
                    <a:pt x="2401" y="1340"/>
                    <a:pt x="2437" y="1849"/>
                    <a:pt x="2489" y="2357"/>
                  </a:cubicBezTo>
                  <a:cubicBezTo>
                    <a:pt x="2590" y="3344"/>
                    <a:pt x="2746" y="4325"/>
                    <a:pt x="2948" y="5297"/>
                  </a:cubicBezTo>
                  <a:cubicBezTo>
                    <a:pt x="2951" y="5307"/>
                    <a:pt x="2956" y="5314"/>
                    <a:pt x="2960" y="5323"/>
                  </a:cubicBezTo>
                  <a:cubicBezTo>
                    <a:pt x="2945" y="5310"/>
                    <a:pt x="2925" y="5302"/>
                    <a:pt x="2902" y="5302"/>
                  </a:cubicBezTo>
                  <a:cubicBezTo>
                    <a:pt x="2896" y="5302"/>
                    <a:pt x="2890" y="5302"/>
                    <a:pt x="2884" y="5303"/>
                  </a:cubicBezTo>
                  <a:cubicBezTo>
                    <a:pt x="2514" y="5356"/>
                    <a:pt x="2145" y="5415"/>
                    <a:pt x="1779" y="5487"/>
                  </a:cubicBezTo>
                  <a:cubicBezTo>
                    <a:pt x="1791" y="5468"/>
                    <a:pt x="1799" y="5445"/>
                    <a:pt x="1790" y="5420"/>
                  </a:cubicBezTo>
                  <a:cubicBezTo>
                    <a:pt x="1475" y="4471"/>
                    <a:pt x="1136" y="3538"/>
                    <a:pt x="862" y="2577"/>
                  </a:cubicBezTo>
                  <a:cubicBezTo>
                    <a:pt x="714" y="2060"/>
                    <a:pt x="579" y="1539"/>
                    <a:pt x="457" y="1018"/>
                  </a:cubicBezTo>
                  <a:cubicBezTo>
                    <a:pt x="370" y="644"/>
                    <a:pt x="226" y="524"/>
                    <a:pt x="732" y="375"/>
                  </a:cubicBezTo>
                  <a:cubicBezTo>
                    <a:pt x="958" y="309"/>
                    <a:pt x="1248" y="327"/>
                    <a:pt x="1484" y="305"/>
                  </a:cubicBezTo>
                  <a:cubicBezTo>
                    <a:pt x="1599" y="296"/>
                    <a:pt x="1923" y="216"/>
                    <a:pt x="2115" y="216"/>
                  </a:cubicBezTo>
                  <a:close/>
                  <a:moveTo>
                    <a:pt x="2240" y="1"/>
                  </a:moveTo>
                  <a:cubicBezTo>
                    <a:pt x="2091" y="1"/>
                    <a:pt x="1913" y="48"/>
                    <a:pt x="1804" y="57"/>
                  </a:cubicBezTo>
                  <a:lnTo>
                    <a:pt x="839" y="146"/>
                  </a:lnTo>
                  <a:cubicBezTo>
                    <a:pt x="628" y="164"/>
                    <a:pt x="251" y="136"/>
                    <a:pt x="144" y="380"/>
                  </a:cubicBezTo>
                  <a:cubicBezTo>
                    <a:pt x="0" y="710"/>
                    <a:pt x="330" y="1431"/>
                    <a:pt x="411" y="1745"/>
                  </a:cubicBezTo>
                  <a:cubicBezTo>
                    <a:pt x="735" y="3011"/>
                    <a:pt x="1113" y="4281"/>
                    <a:pt x="1635" y="5482"/>
                  </a:cubicBezTo>
                  <a:cubicBezTo>
                    <a:pt x="1649" y="5510"/>
                    <a:pt x="1673" y="5524"/>
                    <a:pt x="1699" y="5524"/>
                  </a:cubicBezTo>
                  <a:cubicBezTo>
                    <a:pt x="1704" y="5524"/>
                    <a:pt x="1708" y="5523"/>
                    <a:pt x="1713" y="5522"/>
                  </a:cubicBezTo>
                  <a:lnTo>
                    <a:pt x="1713" y="5522"/>
                  </a:lnTo>
                  <a:cubicBezTo>
                    <a:pt x="1693" y="5564"/>
                    <a:pt x="1714" y="5623"/>
                    <a:pt x="1764" y="5623"/>
                  </a:cubicBezTo>
                  <a:cubicBezTo>
                    <a:pt x="1766" y="5623"/>
                    <a:pt x="1768" y="5623"/>
                    <a:pt x="1770" y="5623"/>
                  </a:cubicBezTo>
                  <a:cubicBezTo>
                    <a:pt x="2159" y="5586"/>
                    <a:pt x="2547" y="5539"/>
                    <a:pt x="2932" y="5481"/>
                  </a:cubicBezTo>
                  <a:cubicBezTo>
                    <a:pt x="3002" y="5471"/>
                    <a:pt x="3013" y="5404"/>
                    <a:pt x="2986" y="5355"/>
                  </a:cubicBezTo>
                  <a:lnTo>
                    <a:pt x="2986" y="5355"/>
                  </a:lnTo>
                  <a:cubicBezTo>
                    <a:pt x="3003" y="5367"/>
                    <a:pt x="3024" y="5373"/>
                    <a:pt x="3045" y="5373"/>
                  </a:cubicBezTo>
                  <a:cubicBezTo>
                    <a:pt x="3109" y="5373"/>
                    <a:pt x="3176" y="5320"/>
                    <a:pt x="3159" y="5238"/>
                  </a:cubicBezTo>
                  <a:cubicBezTo>
                    <a:pt x="2866" y="3822"/>
                    <a:pt x="2673" y="2391"/>
                    <a:pt x="2598" y="945"/>
                  </a:cubicBezTo>
                  <a:cubicBezTo>
                    <a:pt x="2586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8715019" y="707229"/>
              <a:ext cx="60597" cy="54503"/>
            </a:xfrm>
            <a:custGeom>
              <a:avLst/>
              <a:gdLst/>
              <a:ahLst/>
              <a:cxnLst/>
              <a:rect l="l" t="t" r="r" b="b"/>
              <a:pathLst>
                <a:path w="1054" h="948" extrusionOk="0">
                  <a:moveTo>
                    <a:pt x="444" y="0"/>
                  </a:moveTo>
                  <a:cubicBezTo>
                    <a:pt x="429" y="0"/>
                    <a:pt x="414" y="1"/>
                    <a:pt x="399" y="2"/>
                  </a:cubicBezTo>
                  <a:cubicBezTo>
                    <a:pt x="203" y="82"/>
                    <a:pt x="51" y="255"/>
                    <a:pt x="28" y="479"/>
                  </a:cubicBezTo>
                  <a:cubicBezTo>
                    <a:pt x="1" y="771"/>
                    <a:pt x="257" y="947"/>
                    <a:pt x="524" y="947"/>
                  </a:cubicBezTo>
                  <a:cubicBezTo>
                    <a:pt x="808" y="947"/>
                    <a:pt x="1054" y="738"/>
                    <a:pt x="989" y="437"/>
                  </a:cubicBezTo>
                  <a:cubicBezTo>
                    <a:pt x="933" y="175"/>
                    <a:pt x="703" y="0"/>
                    <a:pt x="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>
              <a:off x="8726172" y="377519"/>
              <a:ext cx="157299" cy="303158"/>
            </a:xfrm>
            <a:custGeom>
              <a:avLst/>
              <a:gdLst/>
              <a:ahLst/>
              <a:cxnLst/>
              <a:rect l="l" t="t" r="r" b="b"/>
              <a:pathLst>
                <a:path w="2736" h="5273" extrusionOk="0">
                  <a:moveTo>
                    <a:pt x="1890" y="1"/>
                  </a:moveTo>
                  <a:cubicBezTo>
                    <a:pt x="1698" y="1"/>
                    <a:pt x="1374" y="81"/>
                    <a:pt x="1260" y="90"/>
                  </a:cubicBezTo>
                  <a:cubicBezTo>
                    <a:pt x="1023" y="112"/>
                    <a:pt x="732" y="94"/>
                    <a:pt x="507" y="159"/>
                  </a:cubicBezTo>
                  <a:cubicBezTo>
                    <a:pt x="1" y="307"/>
                    <a:pt x="145" y="429"/>
                    <a:pt x="232" y="802"/>
                  </a:cubicBezTo>
                  <a:cubicBezTo>
                    <a:pt x="355" y="1325"/>
                    <a:pt x="489" y="1845"/>
                    <a:pt x="637" y="2362"/>
                  </a:cubicBezTo>
                  <a:cubicBezTo>
                    <a:pt x="911" y="3322"/>
                    <a:pt x="1250" y="4257"/>
                    <a:pt x="1565" y="5203"/>
                  </a:cubicBezTo>
                  <a:cubicBezTo>
                    <a:pt x="1574" y="5229"/>
                    <a:pt x="1567" y="5253"/>
                    <a:pt x="1554" y="5272"/>
                  </a:cubicBezTo>
                  <a:cubicBezTo>
                    <a:pt x="1920" y="5200"/>
                    <a:pt x="2289" y="5141"/>
                    <a:pt x="2659" y="5088"/>
                  </a:cubicBezTo>
                  <a:cubicBezTo>
                    <a:pt x="2664" y="5088"/>
                    <a:pt x="2669" y="5087"/>
                    <a:pt x="2674" y="5087"/>
                  </a:cubicBezTo>
                  <a:cubicBezTo>
                    <a:pt x="2698" y="5087"/>
                    <a:pt x="2719" y="5096"/>
                    <a:pt x="2735" y="5109"/>
                  </a:cubicBezTo>
                  <a:cubicBezTo>
                    <a:pt x="2731" y="5100"/>
                    <a:pt x="2726" y="5093"/>
                    <a:pt x="2724" y="5083"/>
                  </a:cubicBezTo>
                  <a:cubicBezTo>
                    <a:pt x="2520" y="4110"/>
                    <a:pt x="2365" y="3130"/>
                    <a:pt x="2264" y="2142"/>
                  </a:cubicBezTo>
                  <a:cubicBezTo>
                    <a:pt x="2212" y="1634"/>
                    <a:pt x="2176" y="1125"/>
                    <a:pt x="2151" y="615"/>
                  </a:cubicBezTo>
                  <a:cubicBezTo>
                    <a:pt x="2141" y="411"/>
                    <a:pt x="2212" y="147"/>
                    <a:pt x="2010" y="22"/>
                  </a:cubicBezTo>
                  <a:cubicBezTo>
                    <a:pt x="1985" y="7"/>
                    <a:pt x="1942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-26598" y="3584658"/>
            <a:ext cx="810732" cy="789201"/>
            <a:chOff x="-52623" y="3584658"/>
            <a:chExt cx="810732" cy="789201"/>
          </a:xfrm>
        </p:grpSpPr>
        <p:sp>
          <p:nvSpPr>
            <p:cNvPr id="181" name="Google Shape;181;p18"/>
            <p:cNvSpPr/>
            <p:nvPr/>
          </p:nvSpPr>
          <p:spPr>
            <a:xfrm rot="-3514840">
              <a:off x="77999" y="3672071"/>
              <a:ext cx="549488" cy="614374"/>
            </a:xfrm>
            <a:custGeom>
              <a:avLst/>
              <a:gdLst/>
              <a:ahLst/>
              <a:cxnLst/>
              <a:rect l="l" t="t" r="r" b="b"/>
              <a:pathLst>
                <a:path w="11822" h="13217" extrusionOk="0">
                  <a:moveTo>
                    <a:pt x="6441" y="269"/>
                  </a:moveTo>
                  <a:cubicBezTo>
                    <a:pt x="7463" y="1195"/>
                    <a:pt x="8487" y="2118"/>
                    <a:pt x="9513" y="3043"/>
                  </a:cubicBezTo>
                  <a:cubicBezTo>
                    <a:pt x="10041" y="3520"/>
                    <a:pt x="10568" y="3995"/>
                    <a:pt x="11096" y="4472"/>
                  </a:cubicBezTo>
                  <a:cubicBezTo>
                    <a:pt x="11513" y="4847"/>
                    <a:pt x="11530" y="4944"/>
                    <a:pt x="11222" y="5413"/>
                  </a:cubicBezTo>
                  <a:cubicBezTo>
                    <a:pt x="11027" y="5711"/>
                    <a:pt x="10828" y="6005"/>
                    <a:pt x="10625" y="6299"/>
                  </a:cubicBezTo>
                  <a:cubicBezTo>
                    <a:pt x="8959" y="8704"/>
                    <a:pt x="7053" y="10933"/>
                    <a:pt x="4952" y="12968"/>
                  </a:cubicBezTo>
                  <a:cubicBezTo>
                    <a:pt x="4948" y="12962"/>
                    <a:pt x="4947" y="12955"/>
                    <a:pt x="4939" y="12947"/>
                  </a:cubicBezTo>
                  <a:cubicBezTo>
                    <a:pt x="3563" y="11339"/>
                    <a:pt x="1962" y="9791"/>
                    <a:pt x="217" y="8583"/>
                  </a:cubicBezTo>
                  <a:cubicBezTo>
                    <a:pt x="2429" y="5932"/>
                    <a:pt x="4426" y="3070"/>
                    <a:pt x="6441" y="269"/>
                  </a:cubicBezTo>
                  <a:close/>
                  <a:moveTo>
                    <a:pt x="6423" y="1"/>
                  </a:moveTo>
                  <a:cubicBezTo>
                    <a:pt x="6387" y="1"/>
                    <a:pt x="6352" y="20"/>
                    <a:pt x="6327" y="55"/>
                  </a:cubicBezTo>
                  <a:cubicBezTo>
                    <a:pt x="4273" y="2910"/>
                    <a:pt x="2078" y="5671"/>
                    <a:pt x="55" y="8548"/>
                  </a:cubicBezTo>
                  <a:cubicBezTo>
                    <a:pt x="51" y="8552"/>
                    <a:pt x="47" y="8557"/>
                    <a:pt x="46" y="8562"/>
                  </a:cubicBezTo>
                  <a:cubicBezTo>
                    <a:pt x="42" y="8566"/>
                    <a:pt x="39" y="8571"/>
                    <a:pt x="37" y="8575"/>
                  </a:cubicBezTo>
                  <a:cubicBezTo>
                    <a:pt x="1" y="8626"/>
                    <a:pt x="52" y="8686"/>
                    <a:pt x="104" y="8688"/>
                  </a:cubicBezTo>
                  <a:cubicBezTo>
                    <a:pt x="1745" y="10096"/>
                    <a:pt x="3321" y="11502"/>
                    <a:pt x="4790" y="13095"/>
                  </a:cubicBezTo>
                  <a:cubicBezTo>
                    <a:pt x="4813" y="13118"/>
                    <a:pt x="4837" y="13127"/>
                    <a:pt x="4859" y="13127"/>
                  </a:cubicBezTo>
                  <a:cubicBezTo>
                    <a:pt x="4872" y="13176"/>
                    <a:pt x="4918" y="13216"/>
                    <a:pt x="4969" y="13216"/>
                  </a:cubicBezTo>
                  <a:cubicBezTo>
                    <a:pt x="4993" y="13216"/>
                    <a:pt x="5018" y="13207"/>
                    <a:pt x="5041" y="13185"/>
                  </a:cubicBezTo>
                  <a:cubicBezTo>
                    <a:pt x="7611" y="10706"/>
                    <a:pt x="9875" y="7938"/>
                    <a:pt x="11797" y="4927"/>
                  </a:cubicBezTo>
                  <a:cubicBezTo>
                    <a:pt x="11822" y="4889"/>
                    <a:pt x="11813" y="4826"/>
                    <a:pt x="11779" y="4796"/>
                  </a:cubicBezTo>
                  <a:cubicBezTo>
                    <a:pt x="10019" y="3208"/>
                    <a:pt x="8259" y="1620"/>
                    <a:pt x="6501" y="32"/>
                  </a:cubicBezTo>
                  <a:cubicBezTo>
                    <a:pt x="6476" y="11"/>
                    <a:pt x="6450" y="1"/>
                    <a:pt x="6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 rot="-3514840">
              <a:off x="89309" y="3685911"/>
              <a:ext cx="525923" cy="590202"/>
            </a:xfrm>
            <a:custGeom>
              <a:avLst/>
              <a:gdLst/>
              <a:ahLst/>
              <a:cxnLst/>
              <a:rect l="l" t="t" r="r" b="b"/>
              <a:pathLst>
                <a:path w="11315" h="12697" extrusionOk="0">
                  <a:moveTo>
                    <a:pt x="6351" y="984"/>
                  </a:moveTo>
                  <a:cubicBezTo>
                    <a:pt x="6365" y="984"/>
                    <a:pt x="6379" y="989"/>
                    <a:pt x="6393" y="1002"/>
                  </a:cubicBezTo>
                  <a:cubicBezTo>
                    <a:pt x="6953" y="1519"/>
                    <a:pt x="7522" y="2022"/>
                    <a:pt x="8101" y="2517"/>
                  </a:cubicBezTo>
                  <a:cubicBezTo>
                    <a:pt x="8160" y="2567"/>
                    <a:pt x="8103" y="2664"/>
                    <a:pt x="8038" y="2664"/>
                  </a:cubicBezTo>
                  <a:cubicBezTo>
                    <a:pt x="8024" y="2664"/>
                    <a:pt x="8010" y="2659"/>
                    <a:pt x="7997" y="2649"/>
                  </a:cubicBezTo>
                  <a:cubicBezTo>
                    <a:pt x="7390" y="2181"/>
                    <a:pt x="6820" y="1653"/>
                    <a:pt x="6306" y="1086"/>
                  </a:cubicBezTo>
                  <a:cubicBezTo>
                    <a:pt x="6267" y="1042"/>
                    <a:pt x="6305" y="984"/>
                    <a:pt x="6351" y="984"/>
                  </a:cubicBezTo>
                  <a:close/>
                  <a:moveTo>
                    <a:pt x="5885" y="1557"/>
                  </a:moveTo>
                  <a:cubicBezTo>
                    <a:pt x="5899" y="1557"/>
                    <a:pt x="5913" y="1562"/>
                    <a:pt x="5926" y="1573"/>
                  </a:cubicBezTo>
                  <a:cubicBezTo>
                    <a:pt x="7290" y="2724"/>
                    <a:pt x="8620" y="3938"/>
                    <a:pt x="9913" y="5168"/>
                  </a:cubicBezTo>
                  <a:cubicBezTo>
                    <a:pt x="9983" y="5236"/>
                    <a:pt x="9916" y="5329"/>
                    <a:pt x="9840" y="5329"/>
                  </a:cubicBezTo>
                  <a:cubicBezTo>
                    <a:pt x="9818" y="5329"/>
                    <a:pt x="9795" y="5322"/>
                    <a:pt x="9775" y="5304"/>
                  </a:cubicBezTo>
                  <a:cubicBezTo>
                    <a:pt x="8434" y="4128"/>
                    <a:pt x="7107" y="2913"/>
                    <a:pt x="5839" y="1657"/>
                  </a:cubicBezTo>
                  <a:cubicBezTo>
                    <a:pt x="5795" y="1614"/>
                    <a:pt x="5837" y="1557"/>
                    <a:pt x="5885" y="1557"/>
                  </a:cubicBezTo>
                  <a:close/>
                  <a:moveTo>
                    <a:pt x="5463" y="2308"/>
                  </a:moveTo>
                  <a:cubicBezTo>
                    <a:pt x="5471" y="2308"/>
                    <a:pt x="5480" y="2310"/>
                    <a:pt x="5488" y="2315"/>
                  </a:cubicBezTo>
                  <a:cubicBezTo>
                    <a:pt x="6977" y="3267"/>
                    <a:pt x="8348" y="4581"/>
                    <a:pt x="9534" y="5884"/>
                  </a:cubicBezTo>
                  <a:cubicBezTo>
                    <a:pt x="9601" y="5958"/>
                    <a:pt x="9535" y="6056"/>
                    <a:pt x="9459" y="6056"/>
                  </a:cubicBezTo>
                  <a:cubicBezTo>
                    <a:pt x="9436" y="6056"/>
                    <a:pt x="9412" y="6047"/>
                    <a:pt x="9391" y="6026"/>
                  </a:cubicBezTo>
                  <a:cubicBezTo>
                    <a:pt x="8123" y="4740"/>
                    <a:pt x="6764" y="3602"/>
                    <a:pt x="5425" y="2396"/>
                  </a:cubicBezTo>
                  <a:cubicBezTo>
                    <a:pt x="5388" y="2363"/>
                    <a:pt x="5423" y="2308"/>
                    <a:pt x="5463" y="2308"/>
                  </a:cubicBezTo>
                  <a:close/>
                  <a:moveTo>
                    <a:pt x="4851" y="3035"/>
                  </a:moveTo>
                  <a:cubicBezTo>
                    <a:pt x="4864" y="3035"/>
                    <a:pt x="4878" y="3040"/>
                    <a:pt x="4890" y="3050"/>
                  </a:cubicBezTo>
                  <a:cubicBezTo>
                    <a:pt x="6244" y="4206"/>
                    <a:pt x="7578" y="5426"/>
                    <a:pt x="8856" y="6666"/>
                  </a:cubicBezTo>
                  <a:cubicBezTo>
                    <a:pt x="8920" y="6730"/>
                    <a:pt x="8859" y="6816"/>
                    <a:pt x="8787" y="6816"/>
                  </a:cubicBezTo>
                  <a:cubicBezTo>
                    <a:pt x="8767" y="6816"/>
                    <a:pt x="8746" y="6809"/>
                    <a:pt x="8727" y="6793"/>
                  </a:cubicBezTo>
                  <a:cubicBezTo>
                    <a:pt x="7389" y="5617"/>
                    <a:pt x="6068" y="4388"/>
                    <a:pt x="4808" y="3132"/>
                  </a:cubicBezTo>
                  <a:cubicBezTo>
                    <a:pt x="4765" y="3091"/>
                    <a:pt x="4805" y="3035"/>
                    <a:pt x="4851" y="3035"/>
                  </a:cubicBezTo>
                  <a:close/>
                  <a:moveTo>
                    <a:pt x="4371" y="3735"/>
                  </a:moveTo>
                  <a:cubicBezTo>
                    <a:pt x="4383" y="3735"/>
                    <a:pt x="4395" y="3739"/>
                    <a:pt x="4407" y="3749"/>
                  </a:cubicBezTo>
                  <a:cubicBezTo>
                    <a:pt x="5790" y="4849"/>
                    <a:pt x="7077" y="6169"/>
                    <a:pt x="8289" y="7453"/>
                  </a:cubicBezTo>
                  <a:cubicBezTo>
                    <a:pt x="8353" y="7522"/>
                    <a:pt x="8289" y="7614"/>
                    <a:pt x="8218" y="7614"/>
                  </a:cubicBezTo>
                  <a:cubicBezTo>
                    <a:pt x="8196" y="7614"/>
                    <a:pt x="8174" y="7606"/>
                    <a:pt x="8154" y="7586"/>
                  </a:cubicBezTo>
                  <a:cubicBezTo>
                    <a:pt x="6886" y="6334"/>
                    <a:pt x="5554" y="5116"/>
                    <a:pt x="4334" y="3822"/>
                  </a:cubicBezTo>
                  <a:cubicBezTo>
                    <a:pt x="4295" y="3782"/>
                    <a:pt x="4330" y="3735"/>
                    <a:pt x="4371" y="3735"/>
                  </a:cubicBezTo>
                  <a:close/>
                  <a:moveTo>
                    <a:pt x="3635" y="4683"/>
                  </a:moveTo>
                  <a:cubicBezTo>
                    <a:pt x="3644" y="4683"/>
                    <a:pt x="3653" y="4685"/>
                    <a:pt x="3661" y="4692"/>
                  </a:cubicBezTo>
                  <a:cubicBezTo>
                    <a:pt x="5113" y="5815"/>
                    <a:pt x="6517" y="7077"/>
                    <a:pt x="7764" y="8425"/>
                  </a:cubicBezTo>
                  <a:cubicBezTo>
                    <a:pt x="7829" y="8495"/>
                    <a:pt x="7765" y="8590"/>
                    <a:pt x="7692" y="8590"/>
                  </a:cubicBezTo>
                  <a:cubicBezTo>
                    <a:pt x="7670" y="8590"/>
                    <a:pt x="7647" y="8582"/>
                    <a:pt x="7627" y="8562"/>
                  </a:cubicBezTo>
                  <a:cubicBezTo>
                    <a:pt x="6303" y="7271"/>
                    <a:pt x="4973" y="6010"/>
                    <a:pt x="3595" y="4778"/>
                  </a:cubicBezTo>
                  <a:cubicBezTo>
                    <a:pt x="3557" y="4744"/>
                    <a:pt x="3595" y="4683"/>
                    <a:pt x="3635" y="4683"/>
                  </a:cubicBezTo>
                  <a:close/>
                  <a:moveTo>
                    <a:pt x="3271" y="5499"/>
                  </a:moveTo>
                  <a:cubicBezTo>
                    <a:pt x="3283" y="5499"/>
                    <a:pt x="3296" y="5503"/>
                    <a:pt x="3307" y="5512"/>
                  </a:cubicBezTo>
                  <a:cubicBezTo>
                    <a:pt x="4680" y="6612"/>
                    <a:pt x="5982" y="7827"/>
                    <a:pt x="7276" y="9020"/>
                  </a:cubicBezTo>
                  <a:cubicBezTo>
                    <a:pt x="7350" y="9089"/>
                    <a:pt x="7280" y="9188"/>
                    <a:pt x="7200" y="9188"/>
                  </a:cubicBezTo>
                  <a:cubicBezTo>
                    <a:pt x="7177" y="9188"/>
                    <a:pt x="7154" y="9181"/>
                    <a:pt x="7133" y="9162"/>
                  </a:cubicBezTo>
                  <a:cubicBezTo>
                    <a:pt x="5826" y="7985"/>
                    <a:pt x="4484" y="6820"/>
                    <a:pt x="3231" y="5586"/>
                  </a:cubicBezTo>
                  <a:cubicBezTo>
                    <a:pt x="3191" y="5548"/>
                    <a:pt x="3228" y="5499"/>
                    <a:pt x="3271" y="5499"/>
                  </a:cubicBezTo>
                  <a:close/>
                  <a:moveTo>
                    <a:pt x="2641" y="6354"/>
                  </a:moveTo>
                  <a:cubicBezTo>
                    <a:pt x="2654" y="6354"/>
                    <a:pt x="2667" y="6359"/>
                    <a:pt x="2680" y="6371"/>
                  </a:cubicBezTo>
                  <a:cubicBezTo>
                    <a:pt x="3306" y="6952"/>
                    <a:pt x="3891" y="7577"/>
                    <a:pt x="4508" y="8169"/>
                  </a:cubicBezTo>
                  <a:cubicBezTo>
                    <a:pt x="4817" y="8465"/>
                    <a:pt x="5129" y="8758"/>
                    <a:pt x="5444" y="9046"/>
                  </a:cubicBezTo>
                  <a:cubicBezTo>
                    <a:pt x="5663" y="9250"/>
                    <a:pt x="6115" y="9837"/>
                    <a:pt x="6412" y="9897"/>
                  </a:cubicBezTo>
                  <a:cubicBezTo>
                    <a:pt x="6513" y="9918"/>
                    <a:pt x="6491" y="10078"/>
                    <a:pt x="6392" y="10078"/>
                  </a:cubicBezTo>
                  <a:cubicBezTo>
                    <a:pt x="6391" y="10078"/>
                    <a:pt x="6389" y="10078"/>
                    <a:pt x="6387" y="10077"/>
                  </a:cubicBezTo>
                  <a:cubicBezTo>
                    <a:pt x="6133" y="10063"/>
                    <a:pt x="5903" y="9735"/>
                    <a:pt x="5731" y="9581"/>
                  </a:cubicBezTo>
                  <a:cubicBezTo>
                    <a:pt x="5389" y="9267"/>
                    <a:pt x="5049" y="8946"/>
                    <a:pt x="4713" y="8623"/>
                  </a:cubicBezTo>
                  <a:cubicBezTo>
                    <a:pt x="3987" y="7926"/>
                    <a:pt x="3248" y="7221"/>
                    <a:pt x="2602" y="6449"/>
                  </a:cubicBezTo>
                  <a:cubicBezTo>
                    <a:pt x="2567" y="6406"/>
                    <a:pt x="2600" y="6354"/>
                    <a:pt x="2641" y="6354"/>
                  </a:cubicBezTo>
                  <a:close/>
                  <a:moveTo>
                    <a:pt x="1887" y="7059"/>
                  </a:moveTo>
                  <a:cubicBezTo>
                    <a:pt x="1892" y="7059"/>
                    <a:pt x="1898" y="7060"/>
                    <a:pt x="1904" y="7062"/>
                  </a:cubicBezTo>
                  <a:cubicBezTo>
                    <a:pt x="2597" y="7326"/>
                    <a:pt x="3148" y="8094"/>
                    <a:pt x="3667" y="8599"/>
                  </a:cubicBezTo>
                  <a:cubicBezTo>
                    <a:pt x="4364" y="9276"/>
                    <a:pt x="5064" y="9950"/>
                    <a:pt x="5751" y="10635"/>
                  </a:cubicBezTo>
                  <a:cubicBezTo>
                    <a:pt x="5818" y="10702"/>
                    <a:pt x="5753" y="10798"/>
                    <a:pt x="5679" y="10798"/>
                  </a:cubicBezTo>
                  <a:cubicBezTo>
                    <a:pt x="5657" y="10798"/>
                    <a:pt x="5634" y="10790"/>
                    <a:pt x="5614" y="10770"/>
                  </a:cubicBezTo>
                  <a:cubicBezTo>
                    <a:pt x="5005" y="10178"/>
                    <a:pt x="4407" y="9576"/>
                    <a:pt x="3805" y="8975"/>
                  </a:cubicBezTo>
                  <a:cubicBezTo>
                    <a:pt x="3228" y="8402"/>
                    <a:pt x="2593" y="7528"/>
                    <a:pt x="1861" y="7167"/>
                  </a:cubicBezTo>
                  <a:cubicBezTo>
                    <a:pt x="1809" y="7140"/>
                    <a:pt x="1838" y="7059"/>
                    <a:pt x="1887" y="7059"/>
                  </a:cubicBezTo>
                  <a:close/>
                  <a:moveTo>
                    <a:pt x="3639" y="10157"/>
                  </a:moveTo>
                  <a:cubicBezTo>
                    <a:pt x="3651" y="10157"/>
                    <a:pt x="3664" y="10161"/>
                    <a:pt x="3676" y="10171"/>
                  </a:cubicBezTo>
                  <a:cubicBezTo>
                    <a:pt x="4053" y="10481"/>
                    <a:pt x="4419" y="10806"/>
                    <a:pt x="4787" y="11127"/>
                  </a:cubicBezTo>
                  <a:cubicBezTo>
                    <a:pt x="4844" y="11177"/>
                    <a:pt x="4790" y="11256"/>
                    <a:pt x="4728" y="11256"/>
                  </a:cubicBezTo>
                  <a:cubicBezTo>
                    <a:pt x="4711" y="11256"/>
                    <a:pt x="4693" y="11250"/>
                    <a:pt x="4677" y="11235"/>
                  </a:cubicBezTo>
                  <a:cubicBezTo>
                    <a:pt x="4315" y="10910"/>
                    <a:pt x="3950" y="10584"/>
                    <a:pt x="3597" y="10248"/>
                  </a:cubicBezTo>
                  <a:cubicBezTo>
                    <a:pt x="3556" y="10209"/>
                    <a:pt x="3594" y="10157"/>
                    <a:pt x="3639" y="10157"/>
                  </a:cubicBezTo>
                  <a:close/>
                  <a:moveTo>
                    <a:pt x="6226" y="0"/>
                  </a:moveTo>
                  <a:cubicBezTo>
                    <a:pt x="4210" y="2801"/>
                    <a:pt x="2213" y="5662"/>
                    <a:pt x="1" y="8314"/>
                  </a:cubicBezTo>
                  <a:cubicBezTo>
                    <a:pt x="1747" y="9522"/>
                    <a:pt x="3348" y="11071"/>
                    <a:pt x="4724" y="12677"/>
                  </a:cubicBezTo>
                  <a:cubicBezTo>
                    <a:pt x="4731" y="12682"/>
                    <a:pt x="4732" y="12691"/>
                    <a:pt x="4736" y="12697"/>
                  </a:cubicBezTo>
                  <a:cubicBezTo>
                    <a:pt x="6838" y="10662"/>
                    <a:pt x="8743" y="8433"/>
                    <a:pt x="10409" y="6028"/>
                  </a:cubicBezTo>
                  <a:cubicBezTo>
                    <a:pt x="10612" y="5734"/>
                    <a:pt x="10811" y="5441"/>
                    <a:pt x="11006" y="5143"/>
                  </a:cubicBezTo>
                  <a:cubicBezTo>
                    <a:pt x="11314" y="4674"/>
                    <a:pt x="11296" y="4578"/>
                    <a:pt x="10880" y="4202"/>
                  </a:cubicBezTo>
                  <a:cubicBezTo>
                    <a:pt x="10352" y="3725"/>
                    <a:pt x="9825" y="3250"/>
                    <a:pt x="9297" y="2773"/>
                  </a:cubicBezTo>
                  <a:cubicBezTo>
                    <a:pt x="8272" y="1847"/>
                    <a:pt x="7249" y="924"/>
                    <a:pt x="6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514840">
              <a:off x="307439" y="3983981"/>
              <a:ext cx="183550" cy="173198"/>
            </a:xfrm>
            <a:custGeom>
              <a:avLst/>
              <a:gdLst/>
              <a:ahLst/>
              <a:cxnLst/>
              <a:rect l="l" t="t" r="r" b="b"/>
              <a:pathLst>
                <a:path w="3949" h="3726" extrusionOk="0">
                  <a:moveTo>
                    <a:pt x="76" y="1"/>
                  </a:moveTo>
                  <a:cubicBezTo>
                    <a:pt x="34" y="1"/>
                    <a:pt x="0" y="54"/>
                    <a:pt x="36" y="96"/>
                  </a:cubicBezTo>
                  <a:cubicBezTo>
                    <a:pt x="684" y="868"/>
                    <a:pt x="1421" y="1573"/>
                    <a:pt x="2147" y="2270"/>
                  </a:cubicBezTo>
                  <a:cubicBezTo>
                    <a:pt x="2481" y="2592"/>
                    <a:pt x="2823" y="2913"/>
                    <a:pt x="3165" y="3228"/>
                  </a:cubicBezTo>
                  <a:cubicBezTo>
                    <a:pt x="3338" y="3383"/>
                    <a:pt x="3568" y="3711"/>
                    <a:pt x="3822" y="3725"/>
                  </a:cubicBezTo>
                  <a:cubicBezTo>
                    <a:pt x="3824" y="3726"/>
                    <a:pt x="3826" y="3726"/>
                    <a:pt x="3827" y="3726"/>
                  </a:cubicBezTo>
                  <a:cubicBezTo>
                    <a:pt x="3926" y="3726"/>
                    <a:pt x="3948" y="3566"/>
                    <a:pt x="3847" y="3545"/>
                  </a:cubicBezTo>
                  <a:cubicBezTo>
                    <a:pt x="3550" y="3485"/>
                    <a:pt x="3098" y="2898"/>
                    <a:pt x="2877" y="2693"/>
                  </a:cubicBezTo>
                  <a:cubicBezTo>
                    <a:pt x="2563" y="2405"/>
                    <a:pt x="2250" y="2112"/>
                    <a:pt x="1941" y="1816"/>
                  </a:cubicBezTo>
                  <a:cubicBezTo>
                    <a:pt x="1326" y="1224"/>
                    <a:pt x="740" y="597"/>
                    <a:pt x="114" y="17"/>
                  </a:cubicBezTo>
                  <a:cubicBezTo>
                    <a:pt x="102" y="6"/>
                    <a:pt x="88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3514840">
              <a:off x="316673" y="4029785"/>
              <a:ext cx="186478" cy="173802"/>
            </a:xfrm>
            <a:custGeom>
              <a:avLst/>
              <a:gdLst/>
              <a:ahLst/>
              <a:cxnLst/>
              <a:rect l="l" t="t" r="r" b="b"/>
              <a:pathLst>
                <a:path w="4012" h="3739" extrusionOk="0">
                  <a:moveTo>
                    <a:pt x="79" y="0"/>
                  </a:moveTo>
                  <a:cubicBezTo>
                    <a:pt x="29" y="0"/>
                    <a:pt x="0" y="82"/>
                    <a:pt x="52" y="107"/>
                  </a:cubicBezTo>
                  <a:cubicBezTo>
                    <a:pt x="785" y="469"/>
                    <a:pt x="1419" y="1343"/>
                    <a:pt x="1996" y="1916"/>
                  </a:cubicBezTo>
                  <a:cubicBezTo>
                    <a:pt x="2600" y="2517"/>
                    <a:pt x="3198" y="3118"/>
                    <a:pt x="3806" y="3711"/>
                  </a:cubicBezTo>
                  <a:cubicBezTo>
                    <a:pt x="3826" y="3731"/>
                    <a:pt x="3849" y="3739"/>
                    <a:pt x="3871" y="3739"/>
                  </a:cubicBezTo>
                  <a:cubicBezTo>
                    <a:pt x="3946" y="3739"/>
                    <a:pt x="4011" y="3643"/>
                    <a:pt x="3944" y="3576"/>
                  </a:cubicBezTo>
                  <a:cubicBezTo>
                    <a:pt x="3256" y="2892"/>
                    <a:pt x="2557" y="2217"/>
                    <a:pt x="1859" y="1540"/>
                  </a:cubicBezTo>
                  <a:cubicBezTo>
                    <a:pt x="1340" y="1035"/>
                    <a:pt x="790" y="266"/>
                    <a:pt x="95" y="3"/>
                  </a:cubicBezTo>
                  <a:cubicBezTo>
                    <a:pt x="90" y="1"/>
                    <a:pt x="84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514840">
              <a:off x="285791" y="3934673"/>
              <a:ext cx="193311" cy="171478"/>
            </a:xfrm>
            <a:custGeom>
              <a:avLst/>
              <a:gdLst/>
              <a:ahLst/>
              <a:cxnLst/>
              <a:rect l="l" t="t" r="r" b="b"/>
              <a:pathLst>
                <a:path w="4159" h="3689" extrusionOk="0">
                  <a:moveTo>
                    <a:pt x="79" y="0"/>
                  </a:moveTo>
                  <a:cubicBezTo>
                    <a:pt x="36" y="0"/>
                    <a:pt x="0" y="49"/>
                    <a:pt x="40" y="88"/>
                  </a:cubicBezTo>
                  <a:cubicBezTo>
                    <a:pt x="1292" y="1323"/>
                    <a:pt x="2634" y="2485"/>
                    <a:pt x="3941" y="3662"/>
                  </a:cubicBezTo>
                  <a:cubicBezTo>
                    <a:pt x="3962" y="3681"/>
                    <a:pt x="3985" y="3688"/>
                    <a:pt x="4007" y="3688"/>
                  </a:cubicBezTo>
                  <a:cubicBezTo>
                    <a:pt x="4088" y="3688"/>
                    <a:pt x="4159" y="3589"/>
                    <a:pt x="4084" y="3520"/>
                  </a:cubicBezTo>
                  <a:cubicBezTo>
                    <a:pt x="2791" y="2327"/>
                    <a:pt x="1488" y="1112"/>
                    <a:pt x="115" y="13"/>
                  </a:cubicBezTo>
                  <a:cubicBezTo>
                    <a:pt x="104" y="4"/>
                    <a:pt x="91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 rot="-3514840">
              <a:off x="265239" y="3895716"/>
              <a:ext cx="198610" cy="181658"/>
            </a:xfrm>
            <a:custGeom>
              <a:avLst/>
              <a:gdLst/>
              <a:ahLst/>
              <a:cxnLst/>
              <a:rect l="l" t="t" r="r" b="b"/>
              <a:pathLst>
                <a:path w="4273" h="3908" extrusionOk="0">
                  <a:moveTo>
                    <a:pt x="78" y="1"/>
                  </a:moveTo>
                  <a:cubicBezTo>
                    <a:pt x="37" y="1"/>
                    <a:pt x="1" y="62"/>
                    <a:pt x="38" y="96"/>
                  </a:cubicBezTo>
                  <a:cubicBezTo>
                    <a:pt x="1416" y="1328"/>
                    <a:pt x="2747" y="2589"/>
                    <a:pt x="4070" y="3880"/>
                  </a:cubicBezTo>
                  <a:cubicBezTo>
                    <a:pt x="4090" y="3899"/>
                    <a:pt x="4113" y="3908"/>
                    <a:pt x="4134" y="3908"/>
                  </a:cubicBezTo>
                  <a:cubicBezTo>
                    <a:pt x="4208" y="3908"/>
                    <a:pt x="4272" y="3813"/>
                    <a:pt x="4207" y="3743"/>
                  </a:cubicBezTo>
                  <a:cubicBezTo>
                    <a:pt x="2960" y="2395"/>
                    <a:pt x="1556" y="1133"/>
                    <a:pt x="104" y="10"/>
                  </a:cubicBezTo>
                  <a:cubicBezTo>
                    <a:pt x="96" y="3"/>
                    <a:pt x="87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514840">
              <a:off x="459851" y="4118866"/>
              <a:ext cx="59913" cy="51039"/>
            </a:xfrm>
            <a:custGeom>
              <a:avLst/>
              <a:gdLst/>
              <a:ahLst/>
              <a:cxnLst/>
              <a:rect l="l" t="t" r="r" b="b"/>
              <a:pathLst>
                <a:path w="1289" h="1098" extrusionOk="0">
                  <a:moveTo>
                    <a:pt x="83" y="0"/>
                  </a:moveTo>
                  <a:cubicBezTo>
                    <a:pt x="38" y="0"/>
                    <a:pt x="0" y="52"/>
                    <a:pt x="41" y="91"/>
                  </a:cubicBezTo>
                  <a:cubicBezTo>
                    <a:pt x="394" y="427"/>
                    <a:pt x="758" y="753"/>
                    <a:pt x="1121" y="1078"/>
                  </a:cubicBezTo>
                  <a:cubicBezTo>
                    <a:pt x="1137" y="1092"/>
                    <a:pt x="1154" y="1098"/>
                    <a:pt x="1171" y="1098"/>
                  </a:cubicBezTo>
                  <a:cubicBezTo>
                    <a:pt x="1233" y="1098"/>
                    <a:pt x="1289" y="1021"/>
                    <a:pt x="1231" y="970"/>
                  </a:cubicBezTo>
                  <a:cubicBezTo>
                    <a:pt x="863" y="649"/>
                    <a:pt x="497" y="324"/>
                    <a:pt x="120" y="14"/>
                  </a:cubicBezTo>
                  <a:cubicBezTo>
                    <a:pt x="108" y="4"/>
                    <a:pt x="95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 rot="-3514840">
              <a:off x="247430" y="3848051"/>
              <a:ext cx="188570" cy="180356"/>
            </a:xfrm>
            <a:custGeom>
              <a:avLst/>
              <a:gdLst/>
              <a:ahLst/>
              <a:cxnLst/>
              <a:rect l="l" t="t" r="r" b="b"/>
              <a:pathLst>
                <a:path w="4057" h="3880" extrusionOk="0">
                  <a:moveTo>
                    <a:pt x="75" y="1"/>
                  </a:moveTo>
                  <a:cubicBezTo>
                    <a:pt x="35" y="1"/>
                    <a:pt x="0" y="47"/>
                    <a:pt x="38" y="87"/>
                  </a:cubicBezTo>
                  <a:cubicBezTo>
                    <a:pt x="1257" y="1381"/>
                    <a:pt x="2590" y="2600"/>
                    <a:pt x="3858" y="3851"/>
                  </a:cubicBezTo>
                  <a:cubicBezTo>
                    <a:pt x="3878" y="3871"/>
                    <a:pt x="3900" y="3879"/>
                    <a:pt x="3922" y="3879"/>
                  </a:cubicBezTo>
                  <a:cubicBezTo>
                    <a:pt x="3993" y="3879"/>
                    <a:pt x="4057" y="3787"/>
                    <a:pt x="3993" y="3718"/>
                  </a:cubicBezTo>
                  <a:cubicBezTo>
                    <a:pt x="2781" y="2434"/>
                    <a:pt x="1494" y="1114"/>
                    <a:pt x="111" y="14"/>
                  </a:cubicBezTo>
                  <a:cubicBezTo>
                    <a:pt x="99" y="5"/>
                    <a:pt x="87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514840">
              <a:off x="227944" y="3811588"/>
              <a:ext cx="193172" cy="175801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0" y="0"/>
                    <a:pt x="0" y="55"/>
                    <a:pt x="43" y="97"/>
                  </a:cubicBezTo>
                  <a:cubicBezTo>
                    <a:pt x="1303" y="1354"/>
                    <a:pt x="2624" y="2582"/>
                    <a:pt x="3962" y="3758"/>
                  </a:cubicBezTo>
                  <a:cubicBezTo>
                    <a:pt x="3981" y="3774"/>
                    <a:pt x="4002" y="3781"/>
                    <a:pt x="4022" y="3781"/>
                  </a:cubicBezTo>
                  <a:cubicBezTo>
                    <a:pt x="4094" y="3781"/>
                    <a:pt x="4155" y="3694"/>
                    <a:pt x="4091" y="3631"/>
                  </a:cubicBezTo>
                  <a:cubicBezTo>
                    <a:pt x="2813" y="2391"/>
                    <a:pt x="1479" y="1171"/>
                    <a:pt x="125" y="15"/>
                  </a:cubicBezTo>
                  <a:cubicBezTo>
                    <a:pt x="113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 rot="-3514840">
              <a:off x="212927" y="3768438"/>
              <a:ext cx="195867" cy="174267"/>
            </a:xfrm>
            <a:custGeom>
              <a:avLst/>
              <a:gdLst/>
              <a:ahLst/>
              <a:cxnLst/>
              <a:rect l="l" t="t" r="r" b="b"/>
              <a:pathLst>
                <a:path w="4214" h="3749" extrusionOk="0">
                  <a:moveTo>
                    <a:pt x="75" y="1"/>
                  </a:moveTo>
                  <a:cubicBezTo>
                    <a:pt x="35" y="1"/>
                    <a:pt x="1" y="57"/>
                    <a:pt x="37" y="89"/>
                  </a:cubicBezTo>
                  <a:cubicBezTo>
                    <a:pt x="1377" y="1295"/>
                    <a:pt x="2735" y="2433"/>
                    <a:pt x="4004" y="3719"/>
                  </a:cubicBezTo>
                  <a:cubicBezTo>
                    <a:pt x="4025" y="3739"/>
                    <a:pt x="4048" y="3748"/>
                    <a:pt x="4071" y="3748"/>
                  </a:cubicBezTo>
                  <a:cubicBezTo>
                    <a:pt x="4146" y="3748"/>
                    <a:pt x="4214" y="3650"/>
                    <a:pt x="4146" y="3577"/>
                  </a:cubicBezTo>
                  <a:cubicBezTo>
                    <a:pt x="2959" y="2274"/>
                    <a:pt x="1588" y="960"/>
                    <a:pt x="100" y="8"/>
                  </a:cubicBezTo>
                  <a:cubicBezTo>
                    <a:pt x="91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 rot="-3514840">
              <a:off x="193851" y="3734369"/>
              <a:ext cx="194566" cy="175383"/>
            </a:xfrm>
            <a:custGeom>
              <a:avLst/>
              <a:gdLst/>
              <a:ahLst/>
              <a:cxnLst/>
              <a:rect l="l" t="t" r="r" b="b"/>
              <a:pathLst>
                <a:path w="4186" h="3773" extrusionOk="0">
                  <a:moveTo>
                    <a:pt x="90" y="1"/>
                  </a:moveTo>
                  <a:cubicBezTo>
                    <a:pt x="42" y="1"/>
                    <a:pt x="0" y="58"/>
                    <a:pt x="44" y="101"/>
                  </a:cubicBezTo>
                  <a:cubicBezTo>
                    <a:pt x="1310" y="1356"/>
                    <a:pt x="2637" y="2571"/>
                    <a:pt x="3978" y="3747"/>
                  </a:cubicBezTo>
                  <a:cubicBezTo>
                    <a:pt x="3998" y="3765"/>
                    <a:pt x="4021" y="3772"/>
                    <a:pt x="4043" y="3772"/>
                  </a:cubicBezTo>
                  <a:cubicBezTo>
                    <a:pt x="4119" y="3772"/>
                    <a:pt x="4185" y="3679"/>
                    <a:pt x="4116" y="3611"/>
                  </a:cubicBezTo>
                  <a:cubicBezTo>
                    <a:pt x="2823" y="2381"/>
                    <a:pt x="1494" y="1167"/>
                    <a:pt x="131" y="17"/>
                  </a:cubicBezTo>
                  <a:cubicBezTo>
                    <a:pt x="118" y="6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514840">
              <a:off x="166376" y="3770532"/>
              <a:ext cx="88173" cy="78185"/>
            </a:xfrm>
            <a:custGeom>
              <a:avLst/>
              <a:gdLst/>
              <a:ahLst/>
              <a:cxnLst/>
              <a:rect l="l" t="t" r="r" b="b"/>
              <a:pathLst>
                <a:path w="1897" h="1682" extrusionOk="0">
                  <a:moveTo>
                    <a:pt x="87" y="1"/>
                  </a:moveTo>
                  <a:cubicBezTo>
                    <a:pt x="40" y="1"/>
                    <a:pt x="1" y="58"/>
                    <a:pt x="41" y="103"/>
                  </a:cubicBezTo>
                  <a:cubicBezTo>
                    <a:pt x="555" y="671"/>
                    <a:pt x="1125" y="1199"/>
                    <a:pt x="1732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8" y="1682"/>
                    <a:pt x="1897" y="1585"/>
                    <a:pt x="1836" y="1535"/>
                  </a:cubicBezTo>
                  <a:cubicBezTo>
                    <a:pt x="1255" y="1039"/>
                    <a:pt x="687" y="537"/>
                    <a:pt x="128" y="18"/>
                  </a:cubicBezTo>
                  <a:cubicBezTo>
                    <a:pt x="115" y="6"/>
                    <a:pt x="100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262711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2"/>
          </p:nvPr>
        </p:nvSpPr>
        <p:spPr>
          <a:xfrm>
            <a:off x="5834339" y="1995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3"/>
          </p:nvPr>
        </p:nvSpPr>
        <p:spPr>
          <a:xfrm>
            <a:off x="2262711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"/>
          </p:nvPr>
        </p:nvSpPr>
        <p:spPr>
          <a:xfrm>
            <a:off x="5834339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5"/>
          </p:nvPr>
        </p:nvSpPr>
        <p:spPr>
          <a:xfrm>
            <a:off x="2262711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6"/>
          </p:nvPr>
        </p:nvSpPr>
        <p:spPr>
          <a:xfrm>
            <a:off x="22627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7"/>
          </p:nvPr>
        </p:nvSpPr>
        <p:spPr>
          <a:xfrm>
            <a:off x="5834336" y="14897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8"/>
          </p:nvPr>
        </p:nvSpPr>
        <p:spPr>
          <a:xfrm>
            <a:off x="583433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 rot="-1418412" flipH="1">
            <a:off x="1797" y="4249154"/>
            <a:ext cx="878085" cy="709678"/>
            <a:chOff x="8127125" y="123700"/>
            <a:chExt cx="878068" cy="709664"/>
          </a:xfrm>
        </p:grpSpPr>
        <p:sp>
          <p:nvSpPr>
            <p:cNvPr id="240" name="Google Shape;240;p21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8482750" y="539500"/>
            <a:ext cx="550988" cy="572700"/>
            <a:chOff x="135950" y="4225850"/>
            <a:chExt cx="550988" cy="572700"/>
          </a:xfrm>
        </p:grpSpPr>
        <p:sp>
          <p:nvSpPr>
            <p:cNvPr id="247" name="Google Shape;247;p21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4" r:id="rId7"/>
    <p:sldLayoutId id="2147483665" r:id="rId8"/>
    <p:sldLayoutId id="2147483667" r:id="rId9"/>
    <p:sldLayoutId id="2147483668" r:id="rId10"/>
    <p:sldLayoutId id="2147483670" r:id="rId11"/>
    <p:sldLayoutId id="2147483686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255477" y="532125"/>
            <a:ext cx="5254534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Spark</a:t>
            </a:r>
            <a:endParaRPr lang="en-US" sz="4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255477" y="3610002"/>
            <a:ext cx="2909739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TS. PhạmTrọng Huynh</a:t>
            </a:r>
            <a:endParaRPr dirty="0"/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481079" y="1146457"/>
            <a:ext cx="3403284" cy="4012369"/>
            <a:chOff x="5895125" y="1148645"/>
            <a:chExt cx="3388375" cy="3994792"/>
          </a:xfrm>
        </p:grpSpPr>
        <p:sp>
          <p:nvSpPr>
            <p:cNvPr id="562" name="Google Shape;562;p47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7"/>
          <p:cNvSpPr/>
          <p:nvPr/>
        </p:nvSpPr>
        <p:spPr>
          <a:xfrm rot="9666972">
            <a:off x="3198274" y="3702912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0B0F60D2-22CE-E809-50E4-98F94A4C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</p:txBody>
      </p:sp>
      <p:pic>
        <p:nvPicPr>
          <p:cNvPr id="3076" name="Picture 4" descr="Recommendation Engine with Spark MLlib">
            <a:extLst>
              <a:ext uri="{FF2B5EF4-FFF2-40B4-BE49-F238E27FC236}">
                <a16:creationId xmlns:a16="http://schemas.microsoft.com/office/drawing/2014/main" id="{51C27672-011C-3F01-758B-08768A1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404504"/>
            <a:ext cx="3398260" cy="2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8357EFE-117C-C66C-3B24-757E97B10621}"/>
              </a:ext>
            </a:extLst>
          </p:cNvPr>
          <p:cNvSpPr txBox="1"/>
          <p:nvPr/>
        </p:nvSpPr>
        <p:spPr>
          <a:xfrm>
            <a:off x="4336472" y="140219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 suất hoạt động nhanh hơn và khả năng thực hiện nhiều công việc tốt hơn.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thuật toán hỗ trợ machine learning phổ biến.</a:t>
            </a:r>
          </a:p>
          <a:p>
            <a:pPr algn="l"/>
            <a:r>
              <a:rPr lang="en-US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công cụ cho việc trích xuất đặc trưng, giảm chiều dữ liệu và lựa chọn đặc trưng.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54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8"/>
          <p:cNvSpPr txBox="1"/>
          <p:nvPr/>
        </p:nvSpPr>
        <p:spPr>
          <a:xfrm flipH="1">
            <a:off x="6287550" y="124022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Venus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8" name="Google Shape;1088;p68"/>
          <p:cNvSpPr txBox="1"/>
          <p:nvPr/>
        </p:nvSpPr>
        <p:spPr>
          <a:xfrm flipH="1">
            <a:off x="6287550" y="362660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Mars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89" name="Google Shape;1089;p68"/>
          <p:cNvSpPr txBox="1"/>
          <p:nvPr/>
        </p:nvSpPr>
        <p:spPr>
          <a:xfrm flipH="1">
            <a:off x="6287575" y="2433415"/>
            <a:ext cx="21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Mercury</a:t>
            </a:r>
            <a:endParaRPr sz="2400" b="1">
              <a:solidFill>
                <a:schemeClr val="lt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90" name="Google Shape;1090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091" name="Google Shape;1091;p68"/>
          <p:cNvSpPr txBox="1"/>
          <p:nvPr/>
        </p:nvSpPr>
        <p:spPr>
          <a:xfrm flipH="1">
            <a:off x="6287562" y="153888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Venus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the second planet from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2" name="Google Shape;1092;p68"/>
          <p:cNvSpPr txBox="1"/>
          <p:nvPr/>
        </p:nvSpPr>
        <p:spPr>
          <a:xfrm flipH="1">
            <a:off x="6287562" y="392526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Despite being red, </a:t>
            </a: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Mars 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is a very cold place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93" name="Google Shape;1093;p68"/>
          <p:cNvSpPr txBox="1"/>
          <p:nvPr/>
        </p:nvSpPr>
        <p:spPr>
          <a:xfrm flipH="1">
            <a:off x="6287576" y="273207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Mercury</a:t>
            </a:r>
            <a:r>
              <a:rPr lang="en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is the closest planet to the Sun</a:t>
            </a:r>
            <a:endParaRPr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1094" name="Google Shape;1094;p68"/>
          <p:cNvGrpSpPr/>
          <p:nvPr/>
        </p:nvGrpSpPr>
        <p:grpSpPr>
          <a:xfrm>
            <a:off x="425437" y="1465808"/>
            <a:ext cx="5068718" cy="2805693"/>
            <a:chOff x="2654821" y="2311071"/>
            <a:chExt cx="2279715" cy="1262120"/>
          </a:xfrm>
        </p:grpSpPr>
        <p:grpSp>
          <p:nvGrpSpPr>
            <p:cNvPr id="1095" name="Google Shape;1095;p68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096" name="Google Shape;1096;p68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097" name="Google Shape;1097;p68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68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099" name="Google Shape;1099;p68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00" name="Google Shape;1100;p68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101" name="Google Shape;1101;p68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1102" name="Google Shape;1102;p68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68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68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68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106" name="Google Shape;1106;p68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7" name="Google Shape;1107;p68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108" name="Google Shape;1108;p68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09" name="Google Shape;1109;p68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68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111" name="Google Shape;1111;p68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12" name="Google Shape;1112;p68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8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8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68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118" name="Google Shape;1118;p68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8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0" name="Google Shape;1120;p68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121" name="Google Shape;1121;p68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8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3" name="Google Shape;1123;p68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4" name="Google Shape;1124;p68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125" name="Google Shape;1125;p68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27" name="Google Shape;1127;p68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128" name="Google Shape;1128;p68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29" name="Google Shape;1129;p68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68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131" name="Google Shape;1131;p68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132" name="Google Shape;1132;p68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133" name="Google Shape;1133;p68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68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5" name="Google Shape;1135;p68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136" name="Google Shape;1136;p68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37" name="Google Shape;1137;p68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138" name="Google Shape;1138;p68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139" name="Google Shape;1139;p68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0" name="Google Shape;1140;p68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68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143" name="Google Shape;1143;p68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68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147" name="Google Shape;1147;p68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148" name="Google Shape;1148;p68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8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8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8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8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8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8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8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8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8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8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8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8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68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68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8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164" name="Google Shape;1164;p68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8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187" name="Google Shape;1187;p68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8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9" name="Google Shape;1189;p68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0" name="Google Shape;1190;p68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191" name="Google Shape;1191;p68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8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68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68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68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68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203" name="Google Shape;1203;p68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8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8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8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7" name="Google Shape;1207;p68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6" name="Google Shape;1236;p68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237" name="Google Shape;1237;p68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68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9" name="Google Shape;1239;p68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68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241" name="Google Shape;1241;p68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242" name="Google Shape;1242;p68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68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244" name="Google Shape;1244;p68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68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6" name="Google Shape;1246;p68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4" name="Google Shape;1254;p68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255" name="Google Shape;1255;p68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68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68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68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9" name="Google Shape;1259;p68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7" name="Google Shape;1267;p68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268" name="Google Shape;1268;p68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68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68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68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1272;p68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68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315" name="Google Shape;1315;p68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68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1317;p68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68"/>
          <p:cNvSpPr/>
          <p:nvPr/>
        </p:nvSpPr>
        <p:spPr>
          <a:xfrm>
            <a:off x="5905350" y="1240225"/>
            <a:ext cx="306000" cy="30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68"/>
          <p:cNvSpPr/>
          <p:nvPr/>
        </p:nvSpPr>
        <p:spPr>
          <a:xfrm>
            <a:off x="5905350" y="2433425"/>
            <a:ext cx="306000" cy="306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68"/>
          <p:cNvSpPr/>
          <p:nvPr/>
        </p:nvSpPr>
        <p:spPr>
          <a:xfrm>
            <a:off x="5905350" y="3626625"/>
            <a:ext cx="306000" cy="3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643" name="Google Shape;643;p49"/>
          <p:cNvSpPr txBox="1">
            <a:spLocks noGrp="1"/>
          </p:cNvSpPr>
          <p:nvPr>
            <p:ph type="title" idx="7"/>
          </p:nvPr>
        </p:nvSpPr>
        <p:spPr>
          <a:xfrm>
            <a:off x="796200" y="133202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Google Shape;644;p49"/>
          <p:cNvSpPr txBox="1">
            <a:spLocks noGrp="1"/>
          </p:cNvSpPr>
          <p:nvPr>
            <p:ph type="title" idx="8"/>
          </p:nvPr>
        </p:nvSpPr>
        <p:spPr>
          <a:xfrm>
            <a:off x="796200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Google Shape;645;p49"/>
          <p:cNvSpPr txBox="1">
            <a:spLocks noGrp="1"/>
          </p:cNvSpPr>
          <p:nvPr>
            <p:ph type="title" idx="9"/>
          </p:nvPr>
        </p:nvSpPr>
        <p:spPr>
          <a:xfrm>
            <a:off x="5220362" y="13668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6" name="Google Shape;646;p49"/>
          <p:cNvSpPr txBox="1">
            <a:spLocks noGrp="1"/>
          </p:cNvSpPr>
          <p:nvPr>
            <p:ph type="title" idx="13"/>
          </p:nvPr>
        </p:nvSpPr>
        <p:spPr>
          <a:xfrm>
            <a:off x="5220362" y="30646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9" name="Google Shape;649;p49"/>
          <p:cNvSpPr txBox="1">
            <a:spLocks noGrp="1"/>
          </p:cNvSpPr>
          <p:nvPr>
            <p:ph type="subTitle" idx="16"/>
          </p:nvPr>
        </p:nvSpPr>
        <p:spPr>
          <a:xfrm>
            <a:off x="720000" y="182302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0" name="Google Shape;650;p49"/>
          <p:cNvSpPr txBox="1">
            <a:spLocks noGrp="1"/>
          </p:cNvSpPr>
          <p:nvPr>
            <p:ph type="subTitle" idx="17"/>
          </p:nvPr>
        </p:nvSpPr>
        <p:spPr>
          <a:xfrm>
            <a:off x="5122992" y="1809334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2" name="Google Shape;652;p49"/>
          <p:cNvSpPr txBox="1">
            <a:spLocks noGrp="1"/>
          </p:cNvSpPr>
          <p:nvPr>
            <p:ph type="subTitle" idx="19"/>
          </p:nvPr>
        </p:nvSpPr>
        <p:spPr>
          <a:xfrm>
            <a:off x="720000" y="3555675"/>
            <a:ext cx="4669418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Kiến trúc hệ thống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Google Shape;653;p49"/>
          <p:cNvSpPr txBox="1">
            <a:spLocks noGrp="1"/>
          </p:cNvSpPr>
          <p:nvPr>
            <p:ph type="subTitle" idx="20"/>
          </p:nvPr>
        </p:nvSpPr>
        <p:spPr>
          <a:xfrm>
            <a:off x="5122992" y="3521127"/>
            <a:ext cx="23055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1076625" y="2061625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1076625" y="864613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711" name="Google Shape;711;p51"/>
          <p:cNvGrpSpPr/>
          <p:nvPr/>
        </p:nvGrpSpPr>
        <p:grpSpPr>
          <a:xfrm>
            <a:off x="6011374" y="1822748"/>
            <a:ext cx="2688089" cy="3397019"/>
            <a:chOff x="5599225" y="1041725"/>
            <a:chExt cx="3305976" cy="4177862"/>
          </a:xfrm>
        </p:grpSpPr>
        <p:sp>
          <p:nvSpPr>
            <p:cNvPr id="712" name="Google Shape;712;p51"/>
            <p:cNvSpPr/>
            <p:nvPr/>
          </p:nvSpPr>
          <p:spPr>
            <a:xfrm>
              <a:off x="5599225" y="1049840"/>
              <a:ext cx="3287830" cy="4161632"/>
            </a:xfrm>
            <a:custGeom>
              <a:avLst/>
              <a:gdLst/>
              <a:ahLst/>
              <a:cxnLst/>
              <a:rect l="l" t="t" r="r" b="b"/>
              <a:pathLst>
                <a:path w="58344" h="73850" extrusionOk="0">
                  <a:moveTo>
                    <a:pt x="32939" y="0"/>
                  </a:moveTo>
                  <a:cubicBezTo>
                    <a:pt x="33377" y="436"/>
                    <a:pt x="33686" y="930"/>
                    <a:pt x="33892" y="1513"/>
                  </a:cubicBezTo>
                  <a:cubicBezTo>
                    <a:pt x="33922" y="1597"/>
                    <a:pt x="33839" y="1700"/>
                    <a:pt x="33746" y="1700"/>
                  </a:cubicBezTo>
                  <a:cubicBezTo>
                    <a:pt x="33731" y="1700"/>
                    <a:pt x="33716" y="1697"/>
                    <a:pt x="33701" y="1691"/>
                  </a:cubicBezTo>
                  <a:cubicBezTo>
                    <a:pt x="31690" y="911"/>
                    <a:pt x="29661" y="622"/>
                    <a:pt x="27622" y="622"/>
                  </a:cubicBezTo>
                  <a:cubicBezTo>
                    <a:pt x="21733" y="622"/>
                    <a:pt x="15752" y="3035"/>
                    <a:pt x="9843" y="3035"/>
                  </a:cubicBezTo>
                  <a:cubicBezTo>
                    <a:pt x="8007" y="3035"/>
                    <a:pt x="6178" y="2802"/>
                    <a:pt x="4361" y="2191"/>
                  </a:cubicBezTo>
                  <a:lnTo>
                    <a:pt x="4361" y="2191"/>
                  </a:lnTo>
                  <a:cubicBezTo>
                    <a:pt x="4450" y="4654"/>
                    <a:pt x="6084" y="6902"/>
                    <a:pt x="8543" y="7863"/>
                  </a:cubicBezTo>
                  <a:cubicBezTo>
                    <a:pt x="8694" y="7920"/>
                    <a:pt x="8691" y="8148"/>
                    <a:pt x="8505" y="8148"/>
                  </a:cubicBezTo>
                  <a:cubicBezTo>
                    <a:pt x="8504" y="8148"/>
                    <a:pt x="8503" y="8147"/>
                    <a:pt x="8501" y="8147"/>
                  </a:cubicBezTo>
                  <a:cubicBezTo>
                    <a:pt x="6841" y="8118"/>
                    <a:pt x="5228" y="7847"/>
                    <a:pt x="3665" y="7335"/>
                  </a:cubicBezTo>
                  <a:lnTo>
                    <a:pt x="3665" y="7335"/>
                  </a:lnTo>
                  <a:cubicBezTo>
                    <a:pt x="3884" y="8773"/>
                    <a:pt x="4436" y="10142"/>
                    <a:pt x="5308" y="11351"/>
                  </a:cubicBezTo>
                  <a:cubicBezTo>
                    <a:pt x="5753" y="11964"/>
                    <a:pt x="6272" y="12527"/>
                    <a:pt x="6856" y="13027"/>
                  </a:cubicBezTo>
                  <a:cubicBezTo>
                    <a:pt x="7225" y="13344"/>
                    <a:pt x="7878" y="13642"/>
                    <a:pt x="8075" y="14096"/>
                  </a:cubicBezTo>
                  <a:cubicBezTo>
                    <a:pt x="8278" y="14565"/>
                    <a:pt x="7920" y="15124"/>
                    <a:pt x="7769" y="15553"/>
                  </a:cubicBezTo>
                  <a:cubicBezTo>
                    <a:pt x="7548" y="16179"/>
                    <a:pt x="7377" y="16821"/>
                    <a:pt x="7242" y="17468"/>
                  </a:cubicBezTo>
                  <a:cubicBezTo>
                    <a:pt x="6953" y="18854"/>
                    <a:pt x="6830" y="20265"/>
                    <a:pt x="6724" y="21672"/>
                  </a:cubicBezTo>
                  <a:cubicBezTo>
                    <a:pt x="6522" y="24319"/>
                    <a:pt x="6386" y="27033"/>
                    <a:pt x="5347" y="29537"/>
                  </a:cubicBezTo>
                  <a:cubicBezTo>
                    <a:pt x="4879" y="30662"/>
                    <a:pt x="4242" y="31718"/>
                    <a:pt x="3517" y="32716"/>
                  </a:cubicBezTo>
                  <a:cubicBezTo>
                    <a:pt x="2719" y="33815"/>
                    <a:pt x="1718" y="34795"/>
                    <a:pt x="991" y="35934"/>
                  </a:cubicBezTo>
                  <a:cubicBezTo>
                    <a:pt x="156" y="37237"/>
                    <a:pt x="1" y="38890"/>
                    <a:pt x="1624" y="39703"/>
                  </a:cubicBezTo>
                  <a:cubicBezTo>
                    <a:pt x="2527" y="40156"/>
                    <a:pt x="3625" y="40222"/>
                    <a:pt x="4655" y="40222"/>
                  </a:cubicBezTo>
                  <a:cubicBezTo>
                    <a:pt x="4830" y="40222"/>
                    <a:pt x="5004" y="40220"/>
                    <a:pt x="5175" y="40217"/>
                  </a:cubicBezTo>
                  <a:cubicBezTo>
                    <a:pt x="5240" y="40217"/>
                    <a:pt x="5276" y="40260"/>
                    <a:pt x="5282" y="40305"/>
                  </a:cubicBezTo>
                  <a:cubicBezTo>
                    <a:pt x="5291" y="40319"/>
                    <a:pt x="5297" y="40336"/>
                    <a:pt x="5297" y="40356"/>
                  </a:cubicBezTo>
                  <a:cubicBezTo>
                    <a:pt x="5355" y="41338"/>
                    <a:pt x="5153" y="42312"/>
                    <a:pt x="4671" y="43192"/>
                  </a:cubicBezTo>
                  <a:cubicBezTo>
                    <a:pt x="4355" y="43766"/>
                    <a:pt x="3728" y="44325"/>
                    <a:pt x="3723" y="44993"/>
                  </a:cubicBezTo>
                  <a:cubicBezTo>
                    <a:pt x="3718" y="45863"/>
                    <a:pt x="4570" y="46111"/>
                    <a:pt x="5342" y="46296"/>
                  </a:cubicBezTo>
                  <a:cubicBezTo>
                    <a:pt x="5473" y="46328"/>
                    <a:pt x="5470" y="46471"/>
                    <a:pt x="5389" y="46534"/>
                  </a:cubicBezTo>
                  <a:cubicBezTo>
                    <a:pt x="5452" y="46579"/>
                    <a:pt x="5455" y="46688"/>
                    <a:pt x="5357" y="46716"/>
                  </a:cubicBezTo>
                  <a:cubicBezTo>
                    <a:pt x="4555" y="46939"/>
                    <a:pt x="3945" y="47633"/>
                    <a:pt x="3902" y="48420"/>
                  </a:cubicBezTo>
                  <a:cubicBezTo>
                    <a:pt x="3857" y="49241"/>
                    <a:pt x="4482" y="49663"/>
                    <a:pt x="4922" y="50287"/>
                  </a:cubicBezTo>
                  <a:cubicBezTo>
                    <a:pt x="5573" y="51205"/>
                    <a:pt x="5316" y="52235"/>
                    <a:pt x="5044" y="53231"/>
                  </a:cubicBezTo>
                  <a:cubicBezTo>
                    <a:pt x="4665" y="54600"/>
                    <a:pt x="4544" y="55886"/>
                    <a:pt x="5732" y="56949"/>
                  </a:cubicBezTo>
                  <a:cubicBezTo>
                    <a:pt x="6922" y="58012"/>
                    <a:pt x="8619" y="58211"/>
                    <a:pt x="10196" y="58255"/>
                  </a:cubicBezTo>
                  <a:cubicBezTo>
                    <a:pt x="11178" y="58281"/>
                    <a:pt x="12160" y="58283"/>
                    <a:pt x="13143" y="58283"/>
                  </a:cubicBezTo>
                  <a:cubicBezTo>
                    <a:pt x="13351" y="58283"/>
                    <a:pt x="13559" y="58283"/>
                    <a:pt x="13767" y="58283"/>
                  </a:cubicBezTo>
                  <a:cubicBezTo>
                    <a:pt x="14152" y="58283"/>
                    <a:pt x="14536" y="58284"/>
                    <a:pt x="14921" y="58286"/>
                  </a:cubicBezTo>
                  <a:cubicBezTo>
                    <a:pt x="14938" y="58286"/>
                    <a:pt x="14955" y="58286"/>
                    <a:pt x="14972" y="58286"/>
                  </a:cubicBezTo>
                  <a:cubicBezTo>
                    <a:pt x="15625" y="58286"/>
                    <a:pt x="16358" y="58225"/>
                    <a:pt x="17077" y="58225"/>
                  </a:cubicBezTo>
                  <a:cubicBezTo>
                    <a:pt x="17682" y="58225"/>
                    <a:pt x="18277" y="58268"/>
                    <a:pt x="18805" y="58426"/>
                  </a:cubicBezTo>
                  <a:cubicBezTo>
                    <a:pt x="19803" y="58725"/>
                    <a:pt x="19843" y="59585"/>
                    <a:pt x="19920" y="60429"/>
                  </a:cubicBezTo>
                  <a:cubicBezTo>
                    <a:pt x="20054" y="61905"/>
                    <a:pt x="20164" y="63382"/>
                    <a:pt x="20245" y="64862"/>
                  </a:cubicBezTo>
                  <a:cubicBezTo>
                    <a:pt x="20408" y="67767"/>
                    <a:pt x="20467" y="70677"/>
                    <a:pt x="20435" y="73584"/>
                  </a:cubicBezTo>
                  <a:cubicBezTo>
                    <a:pt x="20435" y="73620"/>
                    <a:pt x="20424" y="73647"/>
                    <a:pt x="20405" y="73671"/>
                  </a:cubicBezTo>
                  <a:lnTo>
                    <a:pt x="20558" y="73685"/>
                  </a:lnTo>
                  <a:cubicBezTo>
                    <a:pt x="20568" y="73678"/>
                    <a:pt x="20582" y="73677"/>
                    <a:pt x="20596" y="73677"/>
                  </a:cubicBezTo>
                  <a:cubicBezTo>
                    <a:pt x="22661" y="73729"/>
                    <a:pt x="24716" y="73849"/>
                    <a:pt x="26783" y="73849"/>
                  </a:cubicBezTo>
                  <a:cubicBezTo>
                    <a:pt x="26965" y="73849"/>
                    <a:pt x="27147" y="73848"/>
                    <a:pt x="27329" y="73846"/>
                  </a:cubicBezTo>
                  <a:cubicBezTo>
                    <a:pt x="29468" y="73822"/>
                    <a:pt x="31605" y="73729"/>
                    <a:pt x="33742" y="73634"/>
                  </a:cubicBezTo>
                  <a:cubicBezTo>
                    <a:pt x="36684" y="73500"/>
                    <a:pt x="39646" y="73333"/>
                    <a:pt x="42602" y="73333"/>
                  </a:cubicBezTo>
                  <a:cubicBezTo>
                    <a:pt x="43926" y="73333"/>
                    <a:pt x="45248" y="73367"/>
                    <a:pt x="46567" y="73452"/>
                  </a:cubicBezTo>
                  <a:cubicBezTo>
                    <a:pt x="46356" y="72261"/>
                    <a:pt x="46072" y="68531"/>
                    <a:pt x="46071" y="68193"/>
                  </a:cubicBezTo>
                  <a:cubicBezTo>
                    <a:pt x="46061" y="66237"/>
                    <a:pt x="46205" y="64286"/>
                    <a:pt x="46326" y="62334"/>
                  </a:cubicBezTo>
                  <a:cubicBezTo>
                    <a:pt x="46583" y="58211"/>
                    <a:pt x="46791" y="54080"/>
                    <a:pt x="47147" y="49961"/>
                  </a:cubicBezTo>
                  <a:cubicBezTo>
                    <a:pt x="47148" y="49944"/>
                    <a:pt x="47153" y="49930"/>
                    <a:pt x="47162" y="49916"/>
                  </a:cubicBezTo>
                  <a:cubicBezTo>
                    <a:pt x="47125" y="49827"/>
                    <a:pt x="47194" y="49717"/>
                    <a:pt x="47290" y="49717"/>
                  </a:cubicBezTo>
                  <a:cubicBezTo>
                    <a:pt x="47314" y="49717"/>
                    <a:pt x="47341" y="49724"/>
                    <a:pt x="47368" y="49742"/>
                  </a:cubicBezTo>
                  <a:cubicBezTo>
                    <a:pt x="48658" y="50568"/>
                    <a:pt x="50078" y="51116"/>
                    <a:pt x="51610" y="51385"/>
                  </a:cubicBezTo>
                  <a:cubicBezTo>
                    <a:pt x="50106" y="48790"/>
                    <a:pt x="50020" y="45679"/>
                    <a:pt x="51383" y="43006"/>
                  </a:cubicBezTo>
                  <a:cubicBezTo>
                    <a:pt x="51406" y="42960"/>
                    <a:pt x="51458" y="42938"/>
                    <a:pt x="51510" y="42938"/>
                  </a:cubicBezTo>
                  <a:cubicBezTo>
                    <a:pt x="51564" y="42938"/>
                    <a:pt x="51618" y="42962"/>
                    <a:pt x="51643" y="43006"/>
                  </a:cubicBezTo>
                  <a:cubicBezTo>
                    <a:pt x="51828" y="43327"/>
                    <a:pt x="52046" y="43605"/>
                    <a:pt x="52312" y="43862"/>
                  </a:cubicBezTo>
                  <a:cubicBezTo>
                    <a:pt x="54009" y="39664"/>
                    <a:pt x="54953" y="35254"/>
                    <a:pt x="55096" y="30768"/>
                  </a:cubicBezTo>
                  <a:cubicBezTo>
                    <a:pt x="55099" y="30685"/>
                    <a:pt x="55186" y="30625"/>
                    <a:pt x="55267" y="30625"/>
                  </a:cubicBezTo>
                  <a:cubicBezTo>
                    <a:pt x="55315" y="30625"/>
                    <a:pt x="55360" y="30646"/>
                    <a:pt x="55386" y="30695"/>
                  </a:cubicBezTo>
                  <a:cubicBezTo>
                    <a:pt x="55647" y="31208"/>
                    <a:pt x="55908" y="31719"/>
                    <a:pt x="56171" y="32231"/>
                  </a:cubicBezTo>
                  <a:cubicBezTo>
                    <a:pt x="57617" y="26934"/>
                    <a:pt x="56782" y="21424"/>
                    <a:pt x="55209" y="16231"/>
                  </a:cubicBezTo>
                  <a:cubicBezTo>
                    <a:pt x="55176" y="16137"/>
                    <a:pt x="55258" y="16063"/>
                    <a:pt x="55354" y="16055"/>
                  </a:cubicBezTo>
                  <a:cubicBezTo>
                    <a:pt x="56351" y="15960"/>
                    <a:pt x="57346" y="15864"/>
                    <a:pt x="58343" y="15768"/>
                  </a:cubicBezTo>
                  <a:cubicBezTo>
                    <a:pt x="57061" y="14549"/>
                    <a:pt x="55565" y="13593"/>
                    <a:pt x="53874" y="12914"/>
                  </a:cubicBezTo>
                  <a:cubicBezTo>
                    <a:pt x="53815" y="12892"/>
                    <a:pt x="53786" y="12809"/>
                    <a:pt x="53805" y="12757"/>
                  </a:cubicBezTo>
                  <a:cubicBezTo>
                    <a:pt x="54350" y="11070"/>
                    <a:pt x="53906" y="9278"/>
                    <a:pt x="52645" y="7988"/>
                  </a:cubicBezTo>
                  <a:cubicBezTo>
                    <a:pt x="52502" y="9106"/>
                    <a:pt x="52005" y="10105"/>
                    <a:pt x="51191" y="10955"/>
                  </a:cubicBezTo>
                  <a:cubicBezTo>
                    <a:pt x="51169" y="10978"/>
                    <a:pt x="51145" y="10987"/>
                    <a:pt x="51121" y="10987"/>
                  </a:cubicBezTo>
                  <a:cubicBezTo>
                    <a:pt x="51085" y="10987"/>
                    <a:pt x="51051" y="10966"/>
                    <a:pt x="51030" y="10937"/>
                  </a:cubicBezTo>
                  <a:cubicBezTo>
                    <a:pt x="50987" y="10924"/>
                    <a:pt x="50946" y="10896"/>
                    <a:pt x="50927" y="10844"/>
                  </a:cubicBezTo>
                  <a:cubicBezTo>
                    <a:pt x="48489" y="3664"/>
                    <a:pt x="40621" y="30"/>
                    <a:pt x="3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605367" y="1041725"/>
              <a:ext cx="3299833" cy="4177862"/>
            </a:xfrm>
            <a:custGeom>
              <a:avLst/>
              <a:gdLst/>
              <a:ahLst/>
              <a:cxnLst/>
              <a:rect l="l" t="t" r="r" b="b"/>
              <a:pathLst>
                <a:path w="58557" h="74138" extrusionOk="0">
                  <a:moveTo>
                    <a:pt x="51040" y="11000"/>
                  </a:moveTo>
                  <a:cubicBezTo>
                    <a:pt x="51040" y="11001"/>
                    <a:pt x="51041" y="11001"/>
                    <a:pt x="51041" y="11001"/>
                  </a:cubicBezTo>
                  <a:lnTo>
                    <a:pt x="51040" y="11000"/>
                  </a:lnTo>
                  <a:close/>
                  <a:moveTo>
                    <a:pt x="5033" y="40468"/>
                  </a:moveTo>
                  <a:lnTo>
                    <a:pt x="5034" y="40472"/>
                  </a:lnTo>
                  <a:cubicBezTo>
                    <a:pt x="5033" y="40470"/>
                    <a:pt x="5033" y="40469"/>
                    <a:pt x="5033" y="40468"/>
                  </a:cubicBezTo>
                  <a:close/>
                  <a:moveTo>
                    <a:pt x="47170" y="50142"/>
                  </a:moveTo>
                  <a:cubicBezTo>
                    <a:pt x="47170" y="50142"/>
                    <a:pt x="47170" y="50143"/>
                    <a:pt x="47169" y="50143"/>
                  </a:cubicBezTo>
                  <a:lnTo>
                    <a:pt x="47170" y="50142"/>
                  </a:lnTo>
                  <a:close/>
                  <a:moveTo>
                    <a:pt x="33156" y="288"/>
                  </a:moveTo>
                  <a:cubicBezTo>
                    <a:pt x="40161" y="415"/>
                    <a:pt x="48212" y="3759"/>
                    <a:pt x="50682" y="11031"/>
                  </a:cubicBezTo>
                  <a:cubicBezTo>
                    <a:pt x="50707" y="11108"/>
                    <a:pt x="50763" y="11167"/>
                    <a:pt x="50836" y="11200"/>
                  </a:cubicBezTo>
                  <a:cubicBezTo>
                    <a:pt x="50879" y="11241"/>
                    <a:pt x="50933" y="11267"/>
                    <a:pt x="50989" y="11272"/>
                  </a:cubicBezTo>
                  <a:cubicBezTo>
                    <a:pt x="50997" y="11273"/>
                    <a:pt x="51005" y="11273"/>
                    <a:pt x="51012" y="11273"/>
                  </a:cubicBezTo>
                  <a:cubicBezTo>
                    <a:pt x="51077" y="11273"/>
                    <a:pt x="51137" y="11246"/>
                    <a:pt x="51183" y="11197"/>
                  </a:cubicBezTo>
                  <a:cubicBezTo>
                    <a:pt x="51954" y="10389"/>
                    <a:pt x="52439" y="9464"/>
                    <a:pt x="52628" y="8444"/>
                  </a:cubicBezTo>
                  <a:cubicBezTo>
                    <a:pt x="53708" y="9683"/>
                    <a:pt x="54057" y="11313"/>
                    <a:pt x="53558" y="12857"/>
                  </a:cubicBezTo>
                  <a:cubicBezTo>
                    <a:pt x="53520" y="12974"/>
                    <a:pt x="53575" y="13139"/>
                    <a:pt x="53709" y="13191"/>
                  </a:cubicBezTo>
                  <a:cubicBezTo>
                    <a:pt x="55278" y="13819"/>
                    <a:pt x="56687" y="14697"/>
                    <a:pt x="57904" y="15802"/>
                  </a:cubicBezTo>
                  <a:lnTo>
                    <a:pt x="55229" y="16057"/>
                  </a:lnTo>
                  <a:cubicBezTo>
                    <a:pt x="55132" y="16066"/>
                    <a:pt x="55042" y="16117"/>
                    <a:pt x="54993" y="16191"/>
                  </a:cubicBezTo>
                  <a:cubicBezTo>
                    <a:pt x="54947" y="16260"/>
                    <a:pt x="54934" y="16340"/>
                    <a:pt x="54959" y="16420"/>
                  </a:cubicBezTo>
                  <a:cubicBezTo>
                    <a:pt x="56815" y="22545"/>
                    <a:pt x="57153" y="27505"/>
                    <a:pt x="56014" y="31985"/>
                  </a:cubicBezTo>
                  <a:cubicBezTo>
                    <a:pt x="55808" y="31583"/>
                    <a:pt x="55605" y="31182"/>
                    <a:pt x="55399" y="30780"/>
                  </a:cubicBezTo>
                  <a:cubicBezTo>
                    <a:pt x="55350" y="30684"/>
                    <a:pt x="55258" y="30630"/>
                    <a:pt x="55155" y="30630"/>
                  </a:cubicBezTo>
                  <a:cubicBezTo>
                    <a:pt x="55132" y="30630"/>
                    <a:pt x="55109" y="30632"/>
                    <a:pt x="55085" y="30638"/>
                  </a:cubicBezTo>
                  <a:cubicBezTo>
                    <a:pt x="54947" y="30669"/>
                    <a:pt x="54846" y="30781"/>
                    <a:pt x="54841" y="30911"/>
                  </a:cubicBezTo>
                  <a:cubicBezTo>
                    <a:pt x="54702" y="35297"/>
                    <a:pt x="53796" y="39616"/>
                    <a:pt x="52149" y="43755"/>
                  </a:cubicBezTo>
                  <a:cubicBezTo>
                    <a:pt x="51958" y="43548"/>
                    <a:pt x="51795" y="43327"/>
                    <a:pt x="51656" y="43084"/>
                  </a:cubicBezTo>
                  <a:cubicBezTo>
                    <a:pt x="51606" y="42996"/>
                    <a:pt x="51516" y="42943"/>
                    <a:pt x="51398" y="42943"/>
                  </a:cubicBezTo>
                  <a:cubicBezTo>
                    <a:pt x="51395" y="42943"/>
                    <a:pt x="51392" y="42943"/>
                    <a:pt x="51388" y="42943"/>
                  </a:cubicBezTo>
                  <a:cubicBezTo>
                    <a:pt x="51280" y="42947"/>
                    <a:pt x="51189" y="43001"/>
                    <a:pt x="51146" y="43089"/>
                  </a:cubicBezTo>
                  <a:cubicBezTo>
                    <a:pt x="49814" y="45701"/>
                    <a:pt x="49850" y="48760"/>
                    <a:pt x="51229" y="51336"/>
                  </a:cubicBezTo>
                  <a:cubicBezTo>
                    <a:pt x="49825" y="51053"/>
                    <a:pt x="48516" y="50526"/>
                    <a:pt x="47335" y="49768"/>
                  </a:cubicBezTo>
                  <a:cubicBezTo>
                    <a:pt x="47287" y="49737"/>
                    <a:pt x="47233" y="49722"/>
                    <a:pt x="47180" y="49722"/>
                  </a:cubicBezTo>
                  <a:cubicBezTo>
                    <a:pt x="47118" y="49722"/>
                    <a:pt x="47058" y="49743"/>
                    <a:pt x="47007" y="49786"/>
                  </a:cubicBezTo>
                  <a:cubicBezTo>
                    <a:pt x="46927" y="49851"/>
                    <a:pt x="46890" y="49953"/>
                    <a:pt x="46904" y="50051"/>
                  </a:cubicBezTo>
                  <a:cubicBezTo>
                    <a:pt x="46900" y="50066"/>
                    <a:pt x="46898" y="50080"/>
                    <a:pt x="46896" y="50094"/>
                  </a:cubicBezTo>
                  <a:cubicBezTo>
                    <a:pt x="46632" y="53166"/>
                    <a:pt x="46447" y="56297"/>
                    <a:pt x="46267" y="59322"/>
                  </a:cubicBezTo>
                  <a:cubicBezTo>
                    <a:pt x="46204" y="60373"/>
                    <a:pt x="46142" y="61422"/>
                    <a:pt x="46076" y="62471"/>
                  </a:cubicBezTo>
                  <a:lnTo>
                    <a:pt x="46029" y="63213"/>
                  </a:lnTo>
                  <a:cubicBezTo>
                    <a:pt x="45921" y="64891"/>
                    <a:pt x="45810" y="66627"/>
                    <a:pt x="45819" y="68339"/>
                  </a:cubicBezTo>
                  <a:cubicBezTo>
                    <a:pt x="45821" y="68678"/>
                    <a:pt x="46079" y="72084"/>
                    <a:pt x="46288" y="73445"/>
                  </a:cubicBezTo>
                  <a:cubicBezTo>
                    <a:pt x="45027" y="73369"/>
                    <a:pt x="43759" y="73338"/>
                    <a:pt x="42489" y="73338"/>
                  </a:cubicBezTo>
                  <a:cubicBezTo>
                    <a:pt x="40006" y="73338"/>
                    <a:pt x="37520" y="73455"/>
                    <a:pt x="35088" y="73570"/>
                  </a:cubicBezTo>
                  <a:cubicBezTo>
                    <a:pt x="34600" y="73593"/>
                    <a:pt x="34112" y="73616"/>
                    <a:pt x="33624" y="73638"/>
                  </a:cubicBezTo>
                  <a:cubicBezTo>
                    <a:pt x="31449" y="73737"/>
                    <a:pt x="29323" y="73827"/>
                    <a:pt x="27216" y="73852"/>
                  </a:cubicBezTo>
                  <a:cubicBezTo>
                    <a:pt x="27044" y="73853"/>
                    <a:pt x="26871" y="73854"/>
                    <a:pt x="26699" y="73854"/>
                  </a:cubicBezTo>
                  <a:cubicBezTo>
                    <a:pt x="25373" y="73854"/>
                    <a:pt x="24035" y="73805"/>
                    <a:pt x="22738" y="73756"/>
                  </a:cubicBezTo>
                  <a:cubicBezTo>
                    <a:pt x="22001" y="73729"/>
                    <a:pt x="21240" y="73701"/>
                    <a:pt x="20486" y="73682"/>
                  </a:cubicBezTo>
                  <a:cubicBezTo>
                    <a:pt x="20479" y="73682"/>
                    <a:pt x="20473" y="73682"/>
                    <a:pt x="20465" y="73684"/>
                  </a:cubicBezTo>
                  <a:cubicBezTo>
                    <a:pt x="20497" y="70744"/>
                    <a:pt x="20434" y="67822"/>
                    <a:pt x="20275" y="65003"/>
                  </a:cubicBezTo>
                  <a:cubicBezTo>
                    <a:pt x="20194" y="63562"/>
                    <a:pt x="20084" y="62070"/>
                    <a:pt x="19948" y="60565"/>
                  </a:cubicBezTo>
                  <a:lnTo>
                    <a:pt x="19940" y="60473"/>
                  </a:lnTo>
                  <a:cubicBezTo>
                    <a:pt x="19868" y="59667"/>
                    <a:pt x="19787" y="58755"/>
                    <a:pt x="18734" y="58440"/>
                  </a:cubicBezTo>
                  <a:cubicBezTo>
                    <a:pt x="18189" y="58276"/>
                    <a:pt x="17587" y="58231"/>
                    <a:pt x="16970" y="58231"/>
                  </a:cubicBezTo>
                  <a:cubicBezTo>
                    <a:pt x="16601" y="58231"/>
                    <a:pt x="16228" y="58247"/>
                    <a:pt x="15859" y="58263"/>
                  </a:cubicBezTo>
                  <a:cubicBezTo>
                    <a:pt x="15502" y="58278"/>
                    <a:pt x="15163" y="58292"/>
                    <a:pt x="14843" y="58292"/>
                  </a:cubicBezTo>
                  <a:cubicBezTo>
                    <a:pt x="14832" y="58292"/>
                    <a:pt x="14821" y="58292"/>
                    <a:pt x="14810" y="58292"/>
                  </a:cubicBezTo>
                  <a:cubicBezTo>
                    <a:pt x="14324" y="58289"/>
                    <a:pt x="13836" y="58289"/>
                    <a:pt x="13349" y="58289"/>
                  </a:cubicBezTo>
                  <a:cubicBezTo>
                    <a:pt x="13220" y="58289"/>
                    <a:pt x="13090" y="58289"/>
                    <a:pt x="12959" y="58289"/>
                  </a:cubicBezTo>
                  <a:cubicBezTo>
                    <a:pt x="12012" y="58289"/>
                    <a:pt x="11043" y="58287"/>
                    <a:pt x="10089" y="58261"/>
                  </a:cubicBezTo>
                  <a:cubicBezTo>
                    <a:pt x="8584" y="58220"/>
                    <a:pt x="6886" y="58036"/>
                    <a:pt x="5717" y="56991"/>
                  </a:cubicBezTo>
                  <a:cubicBezTo>
                    <a:pt x="4630" y="56019"/>
                    <a:pt x="4673" y="54859"/>
                    <a:pt x="5071" y="53416"/>
                  </a:cubicBezTo>
                  <a:cubicBezTo>
                    <a:pt x="5323" y="52497"/>
                    <a:pt x="5637" y="51352"/>
                    <a:pt x="4928" y="50352"/>
                  </a:cubicBezTo>
                  <a:cubicBezTo>
                    <a:pt x="4808" y="50185"/>
                    <a:pt x="4679" y="50034"/>
                    <a:pt x="4552" y="49886"/>
                  </a:cubicBezTo>
                  <a:cubicBezTo>
                    <a:pt x="4205" y="49478"/>
                    <a:pt x="3902" y="49126"/>
                    <a:pt x="3933" y="48575"/>
                  </a:cubicBezTo>
                  <a:cubicBezTo>
                    <a:pt x="3971" y="47859"/>
                    <a:pt x="4527" y="47211"/>
                    <a:pt x="5283" y="47000"/>
                  </a:cubicBezTo>
                  <a:cubicBezTo>
                    <a:pt x="5377" y="46974"/>
                    <a:pt x="5444" y="46903"/>
                    <a:pt x="5460" y="46812"/>
                  </a:cubicBezTo>
                  <a:cubicBezTo>
                    <a:pt x="5468" y="46769"/>
                    <a:pt x="5465" y="46726"/>
                    <a:pt x="5450" y="46686"/>
                  </a:cubicBezTo>
                  <a:cubicBezTo>
                    <a:pt x="5476" y="46632"/>
                    <a:pt x="5483" y="46570"/>
                    <a:pt x="5471" y="46510"/>
                  </a:cubicBezTo>
                  <a:cubicBezTo>
                    <a:pt x="5449" y="46410"/>
                    <a:pt x="5373" y="46334"/>
                    <a:pt x="5265" y="46307"/>
                  </a:cubicBezTo>
                  <a:cubicBezTo>
                    <a:pt x="4467" y="46116"/>
                    <a:pt x="3750" y="45884"/>
                    <a:pt x="3754" y="45143"/>
                  </a:cubicBezTo>
                  <a:cubicBezTo>
                    <a:pt x="3757" y="44729"/>
                    <a:pt x="4040" y="44340"/>
                    <a:pt x="4314" y="43963"/>
                  </a:cubicBezTo>
                  <a:cubicBezTo>
                    <a:pt x="4444" y="43783"/>
                    <a:pt x="4580" y="43597"/>
                    <a:pt x="4684" y="43408"/>
                  </a:cubicBezTo>
                  <a:cubicBezTo>
                    <a:pt x="5164" y="42531"/>
                    <a:pt x="5387" y="41524"/>
                    <a:pt x="5328" y="40504"/>
                  </a:cubicBezTo>
                  <a:cubicBezTo>
                    <a:pt x="5328" y="40469"/>
                    <a:pt x="5322" y="40438"/>
                    <a:pt x="5306" y="40405"/>
                  </a:cubicBezTo>
                  <a:cubicBezTo>
                    <a:pt x="5279" y="40297"/>
                    <a:pt x="5184" y="40224"/>
                    <a:pt x="5063" y="40224"/>
                  </a:cubicBezTo>
                  <a:cubicBezTo>
                    <a:pt x="4888" y="40226"/>
                    <a:pt x="4707" y="40228"/>
                    <a:pt x="4520" y="40228"/>
                  </a:cubicBezTo>
                  <a:cubicBezTo>
                    <a:pt x="3554" y="40228"/>
                    <a:pt x="2465" y="40168"/>
                    <a:pt x="1578" y="39724"/>
                  </a:cubicBezTo>
                  <a:cubicBezTo>
                    <a:pt x="994" y="39431"/>
                    <a:pt x="626" y="39013"/>
                    <a:pt x="479" y="38481"/>
                  </a:cubicBezTo>
                  <a:cubicBezTo>
                    <a:pt x="295" y="37811"/>
                    <a:pt x="485" y="36963"/>
                    <a:pt x="1001" y="36156"/>
                  </a:cubicBezTo>
                  <a:cubicBezTo>
                    <a:pt x="1415" y="35508"/>
                    <a:pt x="1929" y="34897"/>
                    <a:pt x="2427" y="34308"/>
                  </a:cubicBezTo>
                  <a:cubicBezTo>
                    <a:pt x="2797" y="33868"/>
                    <a:pt x="3179" y="33415"/>
                    <a:pt x="3522" y="32946"/>
                  </a:cubicBezTo>
                  <a:cubicBezTo>
                    <a:pt x="4328" y="31836"/>
                    <a:pt x="4932" y="30787"/>
                    <a:pt x="5369" y="29738"/>
                  </a:cubicBezTo>
                  <a:cubicBezTo>
                    <a:pt x="6342" y="27393"/>
                    <a:pt x="6531" y="24857"/>
                    <a:pt x="6714" y="22402"/>
                  </a:cubicBezTo>
                  <a:lnTo>
                    <a:pt x="6756" y="21829"/>
                  </a:lnTo>
                  <a:cubicBezTo>
                    <a:pt x="6864" y="20405"/>
                    <a:pt x="6987" y="19013"/>
                    <a:pt x="7271" y="17643"/>
                  </a:cubicBezTo>
                  <a:cubicBezTo>
                    <a:pt x="7415" y="16951"/>
                    <a:pt x="7586" y="16330"/>
                    <a:pt x="7794" y="15745"/>
                  </a:cubicBezTo>
                  <a:cubicBezTo>
                    <a:pt x="7826" y="15653"/>
                    <a:pt x="7868" y="15552"/>
                    <a:pt x="7914" y="15447"/>
                  </a:cubicBezTo>
                  <a:cubicBezTo>
                    <a:pt x="8085" y="15051"/>
                    <a:pt x="8278" y="14604"/>
                    <a:pt x="8095" y="14183"/>
                  </a:cubicBezTo>
                  <a:cubicBezTo>
                    <a:pt x="7943" y="13834"/>
                    <a:pt x="7565" y="13576"/>
                    <a:pt x="7230" y="13349"/>
                  </a:cubicBezTo>
                  <a:cubicBezTo>
                    <a:pt x="7084" y="13249"/>
                    <a:pt x="6948" y="13156"/>
                    <a:pt x="6839" y="13063"/>
                  </a:cubicBezTo>
                  <a:cubicBezTo>
                    <a:pt x="6265" y="12574"/>
                    <a:pt x="5753" y="12018"/>
                    <a:pt x="5313" y="11412"/>
                  </a:cubicBezTo>
                  <a:cubicBezTo>
                    <a:pt x="4504" y="10291"/>
                    <a:pt x="3971" y="9037"/>
                    <a:pt x="3732" y="7684"/>
                  </a:cubicBezTo>
                  <a:lnTo>
                    <a:pt x="3732" y="7684"/>
                  </a:lnTo>
                  <a:cubicBezTo>
                    <a:pt x="5236" y="8153"/>
                    <a:pt x="6803" y="8405"/>
                    <a:pt x="8388" y="8433"/>
                  </a:cubicBezTo>
                  <a:cubicBezTo>
                    <a:pt x="8540" y="8433"/>
                    <a:pt x="8651" y="8347"/>
                    <a:pt x="8676" y="8213"/>
                  </a:cubicBezTo>
                  <a:cubicBezTo>
                    <a:pt x="8704" y="8070"/>
                    <a:pt x="8623" y="7927"/>
                    <a:pt x="8484" y="7874"/>
                  </a:cubicBezTo>
                  <a:cubicBezTo>
                    <a:pt x="6154" y="6965"/>
                    <a:pt x="4570" y="4882"/>
                    <a:pt x="4402" y="2533"/>
                  </a:cubicBezTo>
                  <a:lnTo>
                    <a:pt x="4402" y="2533"/>
                  </a:lnTo>
                  <a:cubicBezTo>
                    <a:pt x="6164" y="3100"/>
                    <a:pt x="7946" y="3317"/>
                    <a:pt x="9730" y="3317"/>
                  </a:cubicBezTo>
                  <a:cubicBezTo>
                    <a:pt x="12722" y="3317"/>
                    <a:pt x="15724" y="2707"/>
                    <a:pt x="18664" y="2110"/>
                  </a:cubicBezTo>
                  <a:cubicBezTo>
                    <a:pt x="21580" y="1518"/>
                    <a:pt x="24555" y="913"/>
                    <a:pt x="27510" y="913"/>
                  </a:cubicBezTo>
                  <a:cubicBezTo>
                    <a:pt x="29537" y="913"/>
                    <a:pt x="31555" y="1198"/>
                    <a:pt x="33538" y="1967"/>
                  </a:cubicBezTo>
                  <a:cubicBezTo>
                    <a:pt x="33570" y="1979"/>
                    <a:pt x="33602" y="1985"/>
                    <a:pt x="33635" y="1985"/>
                  </a:cubicBezTo>
                  <a:cubicBezTo>
                    <a:pt x="33708" y="1985"/>
                    <a:pt x="33782" y="1955"/>
                    <a:pt x="33838" y="1899"/>
                  </a:cubicBezTo>
                  <a:cubicBezTo>
                    <a:pt x="33919" y="1819"/>
                    <a:pt x="33948" y="1706"/>
                    <a:pt x="33913" y="1610"/>
                  </a:cubicBezTo>
                  <a:cubicBezTo>
                    <a:pt x="33739" y="1111"/>
                    <a:pt x="33490" y="676"/>
                    <a:pt x="33156" y="288"/>
                  </a:cubicBezTo>
                  <a:close/>
                  <a:moveTo>
                    <a:pt x="32485" y="0"/>
                  </a:moveTo>
                  <a:lnTo>
                    <a:pt x="32730" y="243"/>
                  </a:lnTo>
                  <a:cubicBezTo>
                    <a:pt x="33150" y="661"/>
                    <a:pt x="33453" y="1138"/>
                    <a:pt x="33649" y="1688"/>
                  </a:cubicBezTo>
                  <a:cubicBezTo>
                    <a:pt x="33648" y="1693"/>
                    <a:pt x="33640" y="1699"/>
                    <a:pt x="33644" y="1702"/>
                  </a:cubicBezTo>
                  <a:cubicBezTo>
                    <a:pt x="31622" y="917"/>
                    <a:pt x="29570" y="627"/>
                    <a:pt x="27512" y="627"/>
                  </a:cubicBezTo>
                  <a:cubicBezTo>
                    <a:pt x="24534" y="627"/>
                    <a:pt x="21543" y="1235"/>
                    <a:pt x="18612" y="1831"/>
                  </a:cubicBezTo>
                  <a:cubicBezTo>
                    <a:pt x="15686" y="2425"/>
                    <a:pt x="12699" y="3031"/>
                    <a:pt x="9731" y="3031"/>
                  </a:cubicBezTo>
                  <a:cubicBezTo>
                    <a:pt x="7907" y="3031"/>
                    <a:pt x="6090" y="2802"/>
                    <a:pt x="4298" y="2200"/>
                  </a:cubicBezTo>
                  <a:lnTo>
                    <a:pt x="4104" y="2134"/>
                  </a:lnTo>
                  <a:lnTo>
                    <a:pt x="4112" y="2339"/>
                  </a:lnTo>
                  <a:cubicBezTo>
                    <a:pt x="4204" y="4884"/>
                    <a:pt x="5881" y="7160"/>
                    <a:pt x="8385" y="8137"/>
                  </a:cubicBezTo>
                  <a:cubicBezTo>
                    <a:pt x="8398" y="8143"/>
                    <a:pt x="8401" y="8153"/>
                    <a:pt x="8400" y="8153"/>
                  </a:cubicBezTo>
                  <a:cubicBezTo>
                    <a:pt x="8399" y="8153"/>
                    <a:pt x="8398" y="8152"/>
                    <a:pt x="8397" y="8150"/>
                  </a:cubicBezTo>
                  <a:cubicBezTo>
                    <a:pt x="6760" y="8120"/>
                    <a:pt x="5147" y="7848"/>
                    <a:pt x="3602" y="7343"/>
                  </a:cubicBezTo>
                  <a:lnTo>
                    <a:pt x="3383" y="7271"/>
                  </a:lnTo>
                  <a:lnTo>
                    <a:pt x="3418" y="7499"/>
                  </a:lnTo>
                  <a:cubicBezTo>
                    <a:pt x="3644" y="8985"/>
                    <a:pt x="4206" y="10357"/>
                    <a:pt x="5088" y="11576"/>
                  </a:cubicBezTo>
                  <a:cubicBezTo>
                    <a:pt x="5539" y="12200"/>
                    <a:pt x="6067" y="12774"/>
                    <a:pt x="6658" y="13278"/>
                  </a:cubicBezTo>
                  <a:cubicBezTo>
                    <a:pt x="6778" y="13382"/>
                    <a:pt x="6922" y="13480"/>
                    <a:pt x="7074" y="13583"/>
                  </a:cubicBezTo>
                  <a:cubicBezTo>
                    <a:pt x="7390" y="13799"/>
                    <a:pt x="7718" y="14021"/>
                    <a:pt x="7837" y="14296"/>
                  </a:cubicBezTo>
                  <a:cubicBezTo>
                    <a:pt x="7971" y="14604"/>
                    <a:pt x="7804" y="14992"/>
                    <a:pt x="7656" y="15335"/>
                  </a:cubicBezTo>
                  <a:cubicBezTo>
                    <a:pt x="7609" y="15446"/>
                    <a:pt x="7564" y="15550"/>
                    <a:pt x="7528" y="15652"/>
                  </a:cubicBezTo>
                  <a:cubicBezTo>
                    <a:pt x="7317" y="16249"/>
                    <a:pt x="7143" y="16882"/>
                    <a:pt x="6996" y="17584"/>
                  </a:cubicBezTo>
                  <a:cubicBezTo>
                    <a:pt x="6708" y="18972"/>
                    <a:pt x="6585" y="20373"/>
                    <a:pt x="6474" y="21808"/>
                  </a:cubicBezTo>
                  <a:lnTo>
                    <a:pt x="6431" y="22381"/>
                  </a:lnTo>
                  <a:cubicBezTo>
                    <a:pt x="6251" y="24813"/>
                    <a:pt x="6063" y="27326"/>
                    <a:pt x="5109" y="29629"/>
                  </a:cubicBezTo>
                  <a:cubicBezTo>
                    <a:pt x="4680" y="30657"/>
                    <a:pt x="4087" y="31687"/>
                    <a:pt x="3294" y="32778"/>
                  </a:cubicBezTo>
                  <a:cubicBezTo>
                    <a:pt x="2957" y="33239"/>
                    <a:pt x="2579" y="33688"/>
                    <a:pt x="2211" y="34124"/>
                  </a:cubicBezTo>
                  <a:cubicBezTo>
                    <a:pt x="1708" y="34721"/>
                    <a:pt x="1187" y="35338"/>
                    <a:pt x="764" y="36002"/>
                  </a:cubicBezTo>
                  <a:cubicBezTo>
                    <a:pt x="204" y="36876"/>
                    <a:pt x="1" y="37807"/>
                    <a:pt x="206" y="38556"/>
                  </a:cubicBezTo>
                  <a:cubicBezTo>
                    <a:pt x="375" y="39167"/>
                    <a:pt x="795" y="39645"/>
                    <a:pt x="1453" y="39975"/>
                  </a:cubicBezTo>
                  <a:cubicBezTo>
                    <a:pt x="2396" y="40447"/>
                    <a:pt x="3571" y="40508"/>
                    <a:pt x="4548" y="40508"/>
                  </a:cubicBezTo>
                  <a:cubicBezTo>
                    <a:pt x="4719" y="40508"/>
                    <a:pt x="4883" y="40506"/>
                    <a:pt x="5040" y="40504"/>
                  </a:cubicBezTo>
                  <a:lnTo>
                    <a:pt x="5047" y="40516"/>
                  </a:lnTo>
                  <a:cubicBezTo>
                    <a:pt x="5104" y="41488"/>
                    <a:pt x="4893" y="42440"/>
                    <a:pt x="4437" y="43268"/>
                  </a:cubicBezTo>
                  <a:cubicBezTo>
                    <a:pt x="4343" y="43442"/>
                    <a:pt x="4219" y="43612"/>
                    <a:pt x="4087" y="43794"/>
                  </a:cubicBezTo>
                  <a:cubicBezTo>
                    <a:pt x="3785" y="44207"/>
                    <a:pt x="3476" y="44633"/>
                    <a:pt x="3474" y="45137"/>
                  </a:cubicBezTo>
                  <a:cubicBezTo>
                    <a:pt x="3466" y="46155"/>
                    <a:pt x="4489" y="46408"/>
                    <a:pt x="5183" y="46576"/>
                  </a:cubicBezTo>
                  <a:lnTo>
                    <a:pt x="5045" y="46685"/>
                  </a:lnTo>
                  <a:lnTo>
                    <a:pt x="5132" y="46748"/>
                  </a:lnTo>
                  <a:cubicBezTo>
                    <a:pt x="4299" y="47012"/>
                    <a:pt x="3697" y="47746"/>
                    <a:pt x="3654" y="48558"/>
                  </a:cubicBezTo>
                  <a:cubicBezTo>
                    <a:pt x="3615" y="49221"/>
                    <a:pt x="3984" y="49651"/>
                    <a:pt x="4339" y="50067"/>
                  </a:cubicBezTo>
                  <a:cubicBezTo>
                    <a:pt x="4462" y="50208"/>
                    <a:pt x="4587" y="50357"/>
                    <a:pt x="4698" y="50513"/>
                  </a:cubicBezTo>
                  <a:cubicBezTo>
                    <a:pt x="5284" y="51339"/>
                    <a:pt x="5099" y="52243"/>
                    <a:pt x="4798" y="53338"/>
                  </a:cubicBezTo>
                  <a:cubicBezTo>
                    <a:pt x="4431" y="54675"/>
                    <a:pt x="4263" y="56068"/>
                    <a:pt x="5528" y="57200"/>
                  </a:cubicBezTo>
                  <a:cubicBezTo>
                    <a:pt x="6767" y="58305"/>
                    <a:pt x="8525" y="58497"/>
                    <a:pt x="10083" y="58542"/>
                  </a:cubicBezTo>
                  <a:cubicBezTo>
                    <a:pt x="11172" y="58569"/>
                    <a:pt x="12279" y="58569"/>
                    <a:pt x="13351" y="58569"/>
                  </a:cubicBezTo>
                  <a:cubicBezTo>
                    <a:pt x="13838" y="58569"/>
                    <a:pt x="14324" y="58569"/>
                    <a:pt x="14810" y="58573"/>
                  </a:cubicBezTo>
                  <a:cubicBezTo>
                    <a:pt x="15147" y="58573"/>
                    <a:pt x="15501" y="58558"/>
                    <a:pt x="15873" y="58543"/>
                  </a:cubicBezTo>
                  <a:cubicBezTo>
                    <a:pt x="16238" y="58527"/>
                    <a:pt x="16608" y="58511"/>
                    <a:pt x="16971" y="58511"/>
                  </a:cubicBezTo>
                  <a:cubicBezTo>
                    <a:pt x="17566" y="58511"/>
                    <a:pt x="18143" y="58553"/>
                    <a:pt x="18655" y="58707"/>
                  </a:cubicBezTo>
                  <a:cubicBezTo>
                    <a:pt x="19524" y="58966"/>
                    <a:pt x="19587" y="59674"/>
                    <a:pt x="19661" y="60494"/>
                  </a:cubicBezTo>
                  <a:lnTo>
                    <a:pt x="19669" y="60586"/>
                  </a:lnTo>
                  <a:cubicBezTo>
                    <a:pt x="19806" y="62088"/>
                    <a:pt x="19915" y="63578"/>
                    <a:pt x="19995" y="65016"/>
                  </a:cubicBezTo>
                  <a:cubicBezTo>
                    <a:pt x="20153" y="67845"/>
                    <a:pt x="20217" y="70777"/>
                    <a:pt x="20183" y="73729"/>
                  </a:cubicBezTo>
                  <a:lnTo>
                    <a:pt x="20028" y="73933"/>
                  </a:lnTo>
                  <a:lnTo>
                    <a:pt x="20481" y="73976"/>
                  </a:lnTo>
                  <a:lnTo>
                    <a:pt x="20501" y="73965"/>
                  </a:lnTo>
                  <a:cubicBezTo>
                    <a:pt x="21244" y="73984"/>
                    <a:pt x="21997" y="74012"/>
                    <a:pt x="22727" y="74040"/>
                  </a:cubicBezTo>
                  <a:cubicBezTo>
                    <a:pt x="24023" y="74087"/>
                    <a:pt x="25358" y="74138"/>
                    <a:pt x="26686" y="74138"/>
                  </a:cubicBezTo>
                  <a:cubicBezTo>
                    <a:pt x="26863" y="74138"/>
                    <a:pt x="27042" y="74138"/>
                    <a:pt x="27215" y="74132"/>
                  </a:cubicBezTo>
                  <a:cubicBezTo>
                    <a:pt x="29326" y="74109"/>
                    <a:pt x="31456" y="74017"/>
                    <a:pt x="33634" y="73918"/>
                  </a:cubicBezTo>
                  <a:cubicBezTo>
                    <a:pt x="34121" y="73897"/>
                    <a:pt x="34610" y="73873"/>
                    <a:pt x="35098" y="73851"/>
                  </a:cubicBezTo>
                  <a:cubicBezTo>
                    <a:pt x="37528" y="73737"/>
                    <a:pt x="40012" y="73620"/>
                    <a:pt x="42491" y="73620"/>
                  </a:cubicBezTo>
                  <a:cubicBezTo>
                    <a:pt x="43813" y="73620"/>
                    <a:pt x="45133" y="73653"/>
                    <a:pt x="46444" y="73737"/>
                  </a:cubicBezTo>
                  <a:lnTo>
                    <a:pt x="46624" y="73749"/>
                  </a:lnTo>
                  <a:lnTo>
                    <a:pt x="46593" y="73572"/>
                  </a:lnTo>
                  <a:cubicBezTo>
                    <a:pt x="46382" y="72376"/>
                    <a:pt x="46101" y="68633"/>
                    <a:pt x="46099" y="68337"/>
                  </a:cubicBezTo>
                  <a:cubicBezTo>
                    <a:pt x="46091" y="66635"/>
                    <a:pt x="46201" y="64904"/>
                    <a:pt x="46308" y="63231"/>
                  </a:cubicBezTo>
                  <a:lnTo>
                    <a:pt x="46355" y="62489"/>
                  </a:lnTo>
                  <a:cubicBezTo>
                    <a:pt x="46421" y="61439"/>
                    <a:pt x="46484" y="60390"/>
                    <a:pt x="46545" y="59340"/>
                  </a:cubicBezTo>
                  <a:cubicBezTo>
                    <a:pt x="46725" y="56317"/>
                    <a:pt x="46911" y="53194"/>
                    <a:pt x="47174" y="50130"/>
                  </a:cubicBezTo>
                  <a:lnTo>
                    <a:pt x="47209" y="50076"/>
                  </a:lnTo>
                  <a:lnTo>
                    <a:pt x="47179" y="50006"/>
                  </a:lnTo>
                  <a:lnTo>
                    <a:pt x="47179" y="50006"/>
                  </a:lnTo>
                  <a:cubicBezTo>
                    <a:pt x="48475" y="50837"/>
                    <a:pt x="49920" y="51396"/>
                    <a:pt x="51473" y="51669"/>
                  </a:cubicBezTo>
                  <a:lnTo>
                    <a:pt x="51772" y="51721"/>
                  </a:lnTo>
                  <a:lnTo>
                    <a:pt x="51620" y="51458"/>
                  </a:lnTo>
                  <a:cubicBezTo>
                    <a:pt x="50144" y="48914"/>
                    <a:pt x="50061" y="45833"/>
                    <a:pt x="51385" y="43226"/>
                  </a:cubicBezTo>
                  <a:cubicBezTo>
                    <a:pt x="51390" y="43223"/>
                    <a:pt x="51406" y="43225"/>
                    <a:pt x="51406" y="43223"/>
                  </a:cubicBezTo>
                  <a:cubicBezTo>
                    <a:pt x="51595" y="43551"/>
                    <a:pt x="51821" y="43841"/>
                    <a:pt x="52099" y="44109"/>
                  </a:cubicBezTo>
                  <a:lnTo>
                    <a:pt x="52249" y="44255"/>
                  </a:lnTo>
                  <a:lnTo>
                    <a:pt x="52328" y="44062"/>
                  </a:lnTo>
                  <a:cubicBezTo>
                    <a:pt x="54038" y="39831"/>
                    <a:pt x="54978" y="35409"/>
                    <a:pt x="55120" y="30927"/>
                  </a:cubicBezTo>
                  <a:cubicBezTo>
                    <a:pt x="55125" y="30920"/>
                    <a:pt x="55144" y="30910"/>
                    <a:pt x="55144" y="30906"/>
                  </a:cubicBezTo>
                  <a:cubicBezTo>
                    <a:pt x="55405" y="31418"/>
                    <a:pt x="55667" y="31929"/>
                    <a:pt x="55930" y="32442"/>
                  </a:cubicBezTo>
                  <a:lnTo>
                    <a:pt x="56097" y="32766"/>
                  </a:lnTo>
                  <a:lnTo>
                    <a:pt x="56193" y="32413"/>
                  </a:lnTo>
                  <a:cubicBezTo>
                    <a:pt x="57457" y="27787"/>
                    <a:pt x="57151" y="22677"/>
                    <a:pt x="55226" y="16348"/>
                  </a:cubicBezTo>
                  <a:cubicBezTo>
                    <a:pt x="55229" y="16346"/>
                    <a:pt x="55240" y="16339"/>
                    <a:pt x="55255" y="16338"/>
                  </a:cubicBezTo>
                  <a:lnTo>
                    <a:pt x="58556" y="16022"/>
                  </a:lnTo>
                  <a:lnTo>
                    <a:pt x="58331" y="15808"/>
                  </a:lnTo>
                  <a:cubicBezTo>
                    <a:pt x="57041" y="14583"/>
                    <a:pt x="55529" y="13616"/>
                    <a:pt x="53833" y="12933"/>
                  </a:cubicBezTo>
                  <a:cubicBezTo>
                    <a:pt x="54390" y="11200"/>
                    <a:pt x="53943" y="9368"/>
                    <a:pt x="52638" y="8032"/>
                  </a:cubicBezTo>
                  <a:lnTo>
                    <a:pt x="52433" y="7823"/>
                  </a:lnTo>
                  <a:lnTo>
                    <a:pt x="52396" y="8114"/>
                  </a:lnTo>
                  <a:cubicBezTo>
                    <a:pt x="52259" y="9174"/>
                    <a:pt x="51795" y="10132"/>
                    <a:pt x="51014" y="10964"/>
                  </a:cubicBezTo>
                  <a:lnTo>
                    <a:pt x="50953" y="10940"/>
                  </a:lnTo>
                  <a:cubicBezTo>
                    <a:pt x="49798" y="7540"/>
                    <a:pt x="47346" y="4711"/>
                    <a:pt x="43860" y="2759"/>
                  </a:cubicBezTo>
                  <a:cubicBezTo>
                    <a:pt x="40710" y="997"/>
                    <a:pt x="36794" y="17"/>
                    <a:pt x="32831" y="1"/>
                  </a:cubicBezTo>
                  <a:lnTo>
                    <a:pt x="32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37610" y="1365866"/>
              <a:ext cx="1836021" cy="1756451"/>
            </a:xfrm>
            <a:custGeom>
              <a:avLst/>
              <a:gdLst/>
              <a:ahLst/>
              <a:cxnLst/>
              <a:rect l="l" t="t" r="r" b="b"/>
              <a:pathLst>
                <a:path w="32581" h="31169" extrusionOk="0">
                  <a:moveTo>
                    <a:pt x="20108" y="280"/>
                  </a:moveTo>
                  <a:cubicBezTo>
                    <a:pt x="20502" y="280"/>
                    <a:pt x="20641" y="362"/>
                    <a:pt x="20641" y="950"/>
                  </a:cubicBezTo>
                  <a:cubicBezTo>
                    <a:pt x="20640" y="1835"/>
                    <a:pt x="20640" y="2723"/>
                    <a:pt x="20641" y="3608"/>
                  </a:cubicBezTo>
                  <a:cubicBezTo>
                    <a:pt x="20356" y="3375"/>
                    <a:pt x="19989" y="3273"/>
                    <a:pt x="19604" y="3273"/>
                  </a:cubicBezTo>
                  <a:cubicBezTo>
                    <a:pt x="18732" y="3273"/>
                    <a:pt x="17764" y="3799"/>
                    <a:pt x="17438" y="4529"/>
                  </a:cubicBezTo>
                  <a:cubicBezTo>
                    <a:pt x="17191" y="5079"/>
                    <a:pt x="17358" y="5664"/>
                    <a:pt x="17788" y="6065"/>
                  </a:cubicBezTo>
                  <a:cubicBezTo>
                    <a:pt x="18185" y="6433"/>
                    <a:pt x="18680" y="6552"/>
                    <a:pt x="19190" y="6552"/>
                  </a:cubicBezTo>
                  <a:cubicBezTo>
                    <a:pt x="19524" y="6552"/>
                    <a:pt x="19865" y="6501"/>
                    <a:pt x="20188" y="6436"/>
                  </a:cubicBezTo>
                  <a:lnTo>
                    <a:pt x="20188" y="6436"/>
                  </a:lnTo>
                  <a:cubicBezTo>
                    <a:pt x="20172" y="7315"/>
                    <a:pt x="20126" y="8191"/>
                    <a:pt x="20058" y="9066"/>
                  </a:cubicBezTo>
                  <a:cubicBezTo>
                    <a:pt x="19925" y="9031"/>
                    <a:pt x="19773" y="9024"/>
                    <a:pt x="19629" y="9024"/>
                  </a:cubicBezTo>
                  <a:cubicBezTo>
                    <a:pt x="19534" y="9024"/>
                    <a:pt x="19443" y="9027"/>
                    <a:pt x="19362" y="9027"/>
                  </a:cubicBezTo>
                  <a:cubicBezTo>
                    <a:pt x="19339" y="9027"/>
                    <a:pt x="19316" y="9026"/>
                    <a:pt x="19295" y="9026"/>
                  </a:cubicBezTo>
                  <a:cubicBezTo>
                    <a:pt x="19140" y="9019"/>
                    <a:pt x="18986" y="9016"/>
                    <a:pt x="18831" y="9016"/>
                  </a:cubicBezTo>
                  <a:cubicBezTo>
                    <a:pt x="18398" y="9016"/>
                    <a:pt x="17965" y="9041"/>
                    <a:pt x="17533" y="9094"/>
                  </a:cubicBezTo>
                  <a:cubicBezTo>
                    <a:pt x="17474" y="9101"/>
                    <a:pt x="17449" y="9147"/>
                    <a:pt x="17447" y="9197"/>
                  </a:cubicBezTo>
                  <a:cubicBezTo>
                    <a:pt x="17431" y="9193"/>
                    <a:pt x="17416" y="9191"/>
                    <a:pt x="17400" y="9191"/>
                  </a:cubicBezTo>
                  <a:cubicBezTo>
                    <a:pt x="17316" y="9191"/>
                    <a:pt x="17238" y="9251"/>
                    <a:pt x="17271" y="9356"/>
                  </a:cubicBezTo>
                  <a:cubicBezTo>
                    <a:pt x="17442" y="9895"/>
                    <a:pt x="17569" y="10466"/>
                    <a:pt x="17379" y="11021"/>
                  </a:cubicBezTo>
                  <a:cubicBezTo>
                    <a:pt x="17185" y="11588"/>
                    <a:pt x="16716" y="11954"/>
                    <a:pt x="16148" y="11954"/>
                  </a:cubicBezTo>
                  <a:cubicBezTo>
                    <a:pt x="16060" y="11954"/>
                    <a:pt x="15969" y="11945"/>
                    <a:pt x="15877" y="11927"/>
                  </a:cubicBezTo>
                  <a:cubicBezTo>
                    <a:pt x="14573" y="11667"/>
                    <a:pt x="14424" y="10247"/>
                    <a:pt x="14797" y="9203"/>
                  </a:cubicBezTo>
                  <a:cubicBezTo>
                    <a:pt x="14823" y="9126"/>
                    <a:pt x="14751" y="9061"/>
                    <a:pt x="14684" y="9061"/>
                  </a:cubicBezTo>
                  <a:cubicBezTo>
                    <a:pt x="14678" y="9061"/>
                    <a:pt x="14672" y="9062"/>
                    <a:pt x="14666" y="9063"/>
                  </a:cubicBezTo>
                  <a:cubicBezTo>
                    <a:pt x="14645" y="9034"/>
                    <a:pt x="14612" y="9013"/>
                    <a:pt x="14567" y="9010"/>
                  </a:cubicBezTo>
                  <a:cubicBezTo>
                    <a:pt x="14366" y="8995"/>
                    <a:pt x="14165" y="8988"/>
                    <a:pt x="13963" y="8988"/>
                  </a:cubicBezTo>
                  <a:cubicBezTo>
                    <a:pt x="13578" y="8988"/>
                    <a:pt x="13192" y="9013"/>
                    <a:pt x="12808" y="9051"/>
                  </a:cubicBezTo>
                  <a:cubicBezTo>
                    <a:pt x="12621" y="9070"/>
                    <a:pt x="12317" y="9058"/>
                    <a:pt x="12083" y="9128"/>
                  </a:cubicBezTo>
                  <a:cubicBezTo>
                    <a:pt x="12136" y="8184"/>
                    <a:pt x="12185" y="7239"/>
                    <a:pt x="12228" y="6297"/>
                  </a:cubicBezTo>
                  <a:cubicBezTo>
                    <a:pt x="12676" y="6501"/>
                    <a:pt x="13157" y="6660"/>
                    <a:pt x="13639" y="6660"/>
                  </a:cubicBezTo>
                  <a:cubicBezTo>
                    <a:pt x="13900" y="6660"/>
                    <a:pt x="14161" y="6613"/>
                    <a:pt x="14417" y="6503"/>
                  </a:cubicBezTo>
                  <a:cubicBezTo>
                    <a:pt x="15040" y="6235"/>
                    <a:pt x="15439" y="5658"/>
                    <a:pt x="15378" y="4970"/>
                  </a:cubicBezTo>
                  <a:cubicBezTo>
                    <a:pt x="15277" y="3839"/>
                    <a:pt x="14373" y="3357"/>
                    <a:pt x="13417" y="3357"/>
                  </a:cubicBezTo>
                  <a:cubicBezTo>
                    <a:pt x="13055" y="3357"/>
                    <a:pt x="12686" y="3426"/>
                    <a:pt x="12350" y="3556"/>
                  </a:cubicBezTo>
                  <a:cubicBezTo>
                    <a:pt x="12366" y="2581"/>
                    <a:pt x="12322" y="1612"/>
                    <a:pt x="12223" y="642"/>
                  </a:cubicBezTo>
                  <a:cubicBezTo>
                    <a:pt x="13024" y="591"/>
                    <a:pt x="13824" y="541"/>
                    <a:pt x="14624" y="490"/>
                  </a:cubicBezTo>
                  <a:lnTo>
                    <a:pt x="14624" y="490"/>
                  </a:lnTo>
                  <a:cubicBezTo>
                    <a:pt x="14505" y="1718"/>
                    <a:pt x="15373" y="2849"/>
                    <a:pt x="16635" y="2849"/>
                  </a:cubicBezTo>
                  <a:cubicBezTo>
                    <a:pt x="16737" y="2849"/>
                    <a:pt x="16841" y="2842"/>
                    <a:pt x="16948" y="2826"/>
                  </a:cubicBezTo>
                  <a:cubicBezTo>
                    <a:pt x="18094" y="2663"/>
                    <a:pt x="18907" y="1434"/>
                    <a:pt x="18375" y="399"/>
                  </a:cubicBezTo>
                  <a:cubicBezTo>
                    <a:pt x="18830" y="341"/>
                    <a:pt x="19287" y="301"/>
                    <a:pt x="19748" y="289"/>
                  </a:cubicBezTo>
                  <a:cubicBezTo>
                    <a:pt x="19886" y="286"/>
                    <a:pt x="20006" y="280"/>
                    <a:pt x="20108" y="280"/>
                  </a:cubicBezTo>
                  <a:close/>
                  <a:moveTo>
                    <a:pt x="14526" y="9279"/>
                  </a:moveTo>
                  <a:cubicBezTo>
                    <a:pt x="14044" y="10445"/>
                    <a:pt x="14463" y="11964"/>
                    <a:pt x="15845" y="12220"/>
                  </a:cubicBezTo>
                  <a:cubicBezTo>
                    <a:pt x="15948" y="12239"/>
                    <a:pt x="16050" y="12249"/>
                    <a:pt x="16151" y="12249"/>
                  </a:cubicBezTo>
                  <a:cubicBezTo>
                    <a:pt x="16640" y="12249"/>
                    <a:pt x="17096" y="12027"/>
                    <a:pt x="17396" y="11615"/>
                  </a:cubicBezTo>
                  <a:cubicBezTo>
                    <a:pt x="17888" y="10946"/>
                    <a:pt x="17815" y="10075"/>
                    <a:pt x="17560" y="9327"/>
                  </a:cubicBezTo>
                  <a:cubicBezTo>
                    <a:pt x="17935" y="9314"/>
                    <a:pt x="18311" y="9299"/>
                    <a:pt x="18687" y="9299"/>
                  </a:cubicBezTo>
                  <a:cubicBezTo>
                    <a:pt x="18742" y="9299"/>
                    <a:pt x="18796" y="9300"/>
                    <a:pt x="18851" y="9300"/>
                  </a:cubicBezTo>
                  <a:cubicBezTo>
                    <a:pt x="18856" y="9300"/>
                    <a:pt x="18861" y="9300"/>
                    <a:pt x="18865" y="9300"/>
                  </a:cubicBezTo>
                  <a:cubicBezTo>
                    <a:pt x="18996" y="9300"/>
                    <a:pt x="19189" y="9284"/>
                    <a:pt x="19387" y="9284"/>
                  </a:cubicBezTo>
                  <a:cubicBezTo>
                    <a:pt x="19676" y="9284"/>
                    <a:pt x="19976" y="9319"/>
                    <a:pt x="20104" y="9492"/>
                  </a:cubicBezTo>
                  <a:cubicBezTo>
                    <a:pt x="20105" y="9522"/>
                    <a:pt x="20119" y="9550"/>
                    <a:pt x="20142" y="9569"/>
                  </a:cubicBezTo>
                  <a:cubicBezTo>
                    <a:pt x="20188" y="9718"/>
                    <a:pt x="20129" y="10028"/>
                    <a:pt x="20126" y="10163"/>
                  </a:cubicBezTo>
                  <a:cubicBezTo>
                    <a:pt x="20125" y="10370"/>
                    <a:pt x="20121" y="10579"/>
                    <a:pt x="20120" y="10786"/>
                  </a:cubicBezTo>
                  <a:cubicBezTo>
                    <a:pt x="20115" y="11201"/>
                    <a:pt x="20106" y="11617"/>
                    <a:pt x="20113" y="12034"/>
                  </a:cubicBezTo>
                  <a:cubicBezTo>
                    <a:pt x="20113" y="12126"/>
                    <a:pt x="20186" y="12173"/>
                    <a:pt x="20256" y="12173"/>
                  </a:cubicBezTo>
                  <a:cubicBezTo>
                    <a:pt x="20269" y="12173"/>
                    <a:pt x="20283" y="12171"/>
                    <a:pt x="20296" y="12167"/>
                  </a:cubicBezTo>
                  <a:lnTo>
                    <a:pt x="20296" y="12167"/>
                  </a:lnTo>
                  <a:cubicBezTo>
                    <a:pt x="20213" y="12250"/>
                    <a:pt x="20276" y="12391"/>
                    <a:pt x="20385" y="12391"/>
                  </a:cubicBezTo>
                  <a:cubicBezTo>
                    <a:pt x="20405" y="12391"/>
                    <a:pt x="20426" y="12386"/>
                    <a:pt x="20447" y="12376"/>
                  </a:cubicBezTo>
                  <a:cubicBezTo>
                    <a:pt x="20801" y="12212"/>
                    <a:pt x="21243" y="12114"/>
                    <a:pt x="21678" y="12114"/>
                  </a:cubicBezTo>
                  <a:cubicBezTo>
                    <a:pt x="22542" y="12114"/>
                    <a:pt x="23382" y="12498"/>
                    <a:pt x="23469" y="13500"/>
                  </a:cubicBezTo>
                  <a:cubicBezTo>
                    <a:pt x="23555" y="14491"/>
                    <a:pt x="22673" y="14927"/>
                    <a:pt x="21800" y="14927"/>
                  </a:cubicBezTo>
                  <a:cubicBezTo>
                    <a:pt x="21400" y="14927"/>
                    <a:pt x="21002" y="14835"/>
                    <a:pt x="20699" y="14663"/>
                  </a:cubicBezTo>
                  <a:cubicBezTo>
                    <a:pt x="20683" y="14654"/>
                    <a:pt x="20666" y="14650"/>
                    <a:pt x="20649" y="14650"/>
                  </a:cubicBezTo>
                  <a:cubicBezTo>
                    <a:pt x="20588" y="14650"/>
                    <a:pt x="20531" y="14705"/>
                    <a:pt x="20538" y="14762"/>
                  </a:cubicBezTo>
                  <a:cubicBezTo>
                    <a:pt x="20476" y="14780"/>
                    <a:pt x="20425" y="14833"/>
                    <a:pt x="20439" y="14916"/>
                  </a:cubicBezTo>
                  <a:cubicBezTo>
                    <a:pt x="20517" y="15387"/>
                    <a:pt x="20600" y="15850"/>
                    <a:pt x="20612" y="16328"/>
                  </a:cubicBezTo>
                  <a:cubicBezTo>
                    <a:pt x="20620" y="16670"/>
                    <a:pt x="20699" y="17446"/>
                    <a:pt x="20373" y="17681"/>
                  </a:cubicBezTo>
                  <a:cubicBezTo>
                    <a:pt x="20242" y="17774"/>
                    <a:pt x="19853" y="17741"/>
                    <a:pt x="19702" y="17757"/>
                  </a:cubicBezTo>
                  <a:cubicBezTo>
                    <a:pt x="19477" y="17775"/>
                    <a:pt x="19250" y="17793"/>
                    <a:pt x="19025" y="17803"/>
                  </a:cubicBezTo>
                  <a:cubicBezTo>
                    <a:pt x="18685" y="17819"/>
                    <a:pt x="18342" y="17809"/>
                    <a:pt x="18005" y="17840"/>
                  </a:cubicBezTo>
                  <a:cubicBezTo>
                    <a:pt x="18313" y="17162"/>
                    <a:pt x="18491" y="16400"/>
                    <a:pt x="18172" y="15690"/>
                  </a:cubicBezTo>
                  <a:cubicBezTo>
                    <a:pt x="17916" y="15126"/>
                    <a:pt x="17397" y="14761"/>
                    <a:pt x="16782" y="14761"/>
                  </a:cubicBezTo>
                  <a:cubicBezTo>
                    <a:pt x="16742" y="14761"/>
                    <a:pt x="16702" y="14762"/>
                    <a:pt x="16661" y="14765"/>
                  </a:cubicBezTo>
                  <a:cubicBezTo>
                    <a:pt x="15139" y="14882"/>
                    <a:pt x="14680" y="16523"/>
                    <a:pt x="15131" y="17767"/>
                  </a:cubicBezTo>
                  <a:cubicBezTo>
                    <a:pt x="14463" y="17805"/>
                    <a:pt x="13796" y="17823"/>
                    <a:pt x="13129" y="17823"/>
                  </a:cubicBezTo>
                  <a:cubicBezTo>
                    <a:pt x="12787" y="17823"/>
                    <a:pt x="12445" y="17818"/>
                    <a:pt x="12102" y="17809"/>
                  </a:cubicBezTo>
                  <a:cubicBezTo>
                    <a:pt x="12139" y="16849"/>
                    <a:pt x="12211" y="15880"/>
                    <a:pt x="12175" y="14919"/>
                  </a:cubicBezTo>
                  <a:lnTo>
                    <a:pt x="12175" y="14919"/>
                  </a:lnTo>
                  <a:cubicBezTo>
                    <a:pt x="12543" y="15107"/>
                    <a:pt x="12995" y="15211"/>
                    <a:pt x="13435" y="15211"/>
                  </a:cubicBezTo>
                  <a:cubicBezTo>
                    <a:pt x="14371" y="15211"/>
                    <a:pt x="15258" y="14745"/>
                    <a:pt x="15194" y="13633"/>
                  </a:cubicBezTo>
                  <a:cubicBezTo>
                    <a:pt x="15127" y="12445"/>
                    <a:pt x="14111" y="11894"/>
                    <a:pt x="13073" y="11894"/>
                  </a:cubicBezTo>
                  <a:cubicBezTo>
                    <a:pt x="12754" y="11894"/>
                    <a:pt x="12434" y="11946"/>
                    <a:pt x="12138" y="12047"/>
                  </a:cubicBezTo>
                  <a:cubicBezTo>
                    <a:pt x="12129" y="11640"/>
                    <a:pt x="12069" y="11237"/>
                    <a:pt x="12043" y="10828"/>
                  </a:cubicBezTo>
                  <a:cubicBezTo>
                    <a:pt x="12025" y="10529"/>
                    <a:pt x="11887" y="9869"/>
                    <a:pt x="12020" y="9593"/>
                  </a:cubicBezTo>
                  <a:cubicBezTo>
                    <a:pt x="12176" y="9267"/>
                    <a:pt x="12946" y="9324"/>
                    <a:pt x="13235" y="9304"/>
                  </a:cubicBezTo>
                  <a:cubicBezTo>
                    <a:pt x="13666" y="9278"/>
                    <a:pt x="14097" y="9283"/>
                    <a:pt x="14526" y="9279"/>
                  </a:cubicBezTo>
                  <a:close/>
                  <a:moveTo>
                    <a:pt x="21481" y="9589"/>
                  </a:moveTo>
                  <a:cubicBezTo>
                    <a:pt x="22280" y="9589"/>
                    <a:pt x="23079" y="9599"/>
                    <a:pt x="23879" y="9633"/>
                  </a:cubicBezTo>
                  <a:cubicBezTo>
                    <a:pt x="23123" y="10629"/>
                    <a:pt x="23649" y="12185"/>
                    <a:pt x="25041" y="12236"/>
                  </a:cubicBezTo>
                  <a:cubicBezTo>
                    <a:pt x="25065" y="12237"/>
                    <a:pt x="25088" y="12238"/>
                    <a:pt x="25112" y="12238"/>
                  </a:cubicBezTo>
                  <a:cubicBezTo>
                    <a:pt x="26465" y="12238"/>
                    <a:pt x="27049" y="10723"/>
                    <a:pt x="26363" y="9701"/>
                  </a:cubicBezTo>
                  <a:cubicBezTo>
                    <a:pt x="26784" y="9697"/>
                    <a:pt x="27205" y="9695"/>
                    <a:pt x="27624" y="9692"/>
                  </a:cubicBezTo>
                  <a:cubicBezTo>
                    <a:pt x="27802" y="9692"/>
                    <a:pt x="28363" y="9615"/>
                    <a:pt x="28771" y="9615"/>
                  </a:cubicBezTo>
                  <a:cubicBezTo>
                    <a:pt x="28964" y="9615"/>
                    <a:pt x="29123" y="9632"/>
                    <a:pt x="29191" y="9683"/>
                  </a:cubicBezTo>
                  <a:cubicBezTo>
                    <a:pt x="29488" y="9906"/>
                    <a:pt x="29258" y="10631"/>
                    <a:pt x="29238" y="10966"/>
                  </a:cubicBezTo>
                  <a:cubicBezTo>
                    <a:pt x="29207" y="11552"/>
                    <a:pt x="29202" y="12139"/>
                    <a:pt x="29213" y="12728"/>
                  </a:cubicBezTo>
                  <a:cubicBezTo>
                    <a:pt x="29215" y="12815"/>
                    <a:pt x="29286" y="12879"/>
                    <a:pt x="29362" y="12879"/>
                  </a:cubicBezTo>
                  <a:cubicBezTo>
                    <a:pt x="29394" y="12879"/>
                    <a:pt x="29427" y="12867"/>
                    <a:pt x="29456" y="12841"/>
                  </a:cubicBezTo>
                  <a:cubicBezTo>
                    <a:pt x="29793" y="12538"/>
                    <a:pt x="30194" y="12401"/>
                    <a:pt x="30584" y="12401"/>
                  </a:cubicBezTo>
                  <a:cubicBezTo>
                    <a:pt x="31450" y="12401"/>
                    <a:pt x="32264" y="13074"/>
                    <a:pt x="32219" y="14108"/>
                  </a:cubicBezTo>
                  <a:cubicBezTo>
                    <a:pt x="32170" y="15169"/>
                    <a:pt x="31331" y="15754"/>
                    <a:pt x="30437" y="15754"/>
                  </a:cubicBezTo>
                  <a:cubicBezTo>
                    <a:pt x="30034" y="15754"/>
                    <a:pt x="29619" y="15635"/>
                    <a:pt x="29261" y="15387"/>
                  </a:cubicBezTo>
                  <a:cubicBezTo>
                    <a:pt x="29236" y="15370"/>
                    <a:pt x="29210" y="15363"/>
                    <a:pt x="29185" y="15363"/>
                  </a:cubicBezTo>
                  <a:cubicBezTo>
                    <a:pt x="29112" y="15363"/>
                    <a:pt x="29044" y="15426"/>
                    <a:pt x="29037" y="15503"/>
                  </a:cubicBezTo>
                  <a:cubicBezTo>
                    <a:pt x="28997" y="15897"/>
                    <a:pt x="28963" y="16293"/>
                    <a:pt x="28937" y="16690"/>
                  </a:cubicBezTo>
                  <a:cubicBezTo>
                    <a:pt x="28916" y="16993"/>
                    <a:pt x="29002" y="17765"/>
                    <a:pt x="28799" y="17953"/>
                  </a:cubicBezTo>
                  <a:cubicBezTo>
                    <a:pt x="28719" y="18028"/>
                    <a:pt x="28565" y="18051"/>
                    <a:pt x="28390" y="18051"/>
                  </a:cubicBezTo>
                  <a:cubicBezTo>
                    <a:pt x="28110" y="18051"/>
                    <a:pt x="27776" y="17991"/>
                    <a:pt x="27601" y="17984"/>
                  </a:cubicBezTo>
                  <a:cubicBezTo>
                    <a:pt x="27206" y="17969"/>
                    <a:pt x="26809" y="17954"/>
                    <a:pt x="26413" y="17939"/>
                  </a:cubicBezTo>
                  <a:cubicBezTo>
                    <a:pt x="26778" y="17305"/>
                    <a:pt x="27062" y="16588"/>
                    <a:pt x="26623" y="15909"/>
                  </a:cubicBezTo>
                  <a:cubicBezTo>
                    <a:pt x="26305" y="15422"/>
                    <a:pt x="25705" y="15115"/>
                    <a:pt x="25124" y="15115"/>
                  </a:cubicBezTo>
                  <a:cubicBezTo>
                    <a:pt x="25096" y="15115"/>
                    <a:pt x="25068" y="15115"/>
                    <a:pt x="25039" y="15117"/>
                  </a:cubicBezTo>
                  <a:cubicBezTo>
                    <a:pt x="23654" y="15194"/>
                    <a:pt x="23196" y="16827"/>
                    <a:pt x="23730" y="17912"/>
                  </a:cubicBezTo>
                  <a:cubicBezTo>
                    <a:pt x="22744" y="17909"/>
                    <a:pt x="21757" y="17881"/>
                    <a:pt x="20771" y="17821"/>
                  </a:cubicBezTo>
                  <a:cubicBezTo>
                    <a:pt x="20938" y="16869"/>
                    <a:pt x="20962" y="15874"/>
                    <a:pt x="20713" y="14933"/>
                  </a:cubicBezTo>
                  <a:lnTo>
                    <a:pt x="20713" y="14933"/>
                  </a:lnTo>
                  <a:cubicBezTo>
                    <a:pt x="21023" y="15140"/>
                    <a:pt x="21411" y="15239"/>
                    <a:pt x="21805" y="15239"/>
                  </a:cubicBezTo>
                  <a:cubicBezTo>
                    <a:pt x="22755" y="15239"/>
                    <a:pt x="23742" y="14665"/>
                    <a:pt x="23771" y="13665"/>
                  </a:cubicBezTo>
                  <a:cubicBezTo>
                    <a:pt x="23807" y="12440"/>
                    <a:pt x="22698" y="11807"/>
                    <a:pt x="21606" y="11807"/>
                  </a:cubicBezTo>
                  <a:cubicBezTo>
                    <a:pt x="21162" y="11807"/>
                    <a:pt x="20720" y="11911"/>
                    <a:pt x="20360" y="12123"/>
                  </a:cubicBezTo>
                  <a:cubicBezTo>
                    <a:pt x="20377" y="12103"/>
                    <a:pt x="20388" y="12077"/>
                    <a:pt x="20389" y="12045"/>
                  </a:cubicBezTo>
                  <a:cubicBezTo>
                    <a:pt x="20411" y="11456"/>
                    <a:pt x="20408" y="10865"/>
                    <a:pt x="20413" y="10278"/>
                  </a:cubicBezTo>
                  <a:cubicBezTo>
                    <a:pt x="20415" y="10102"/>
                    <a:pt x="20460" y="9832"/>
                    <a:pt x="20442" y="9593"/>
                  </a:cubicBezTo>
                  <a:cubicBezTo>
                    <a:pt x="20789" y="9591"/>
                    <a:pt x="21135" y="9589"/>
                    <a:pt x="21481" y="9589"/>
                  </a:cubicBezTo>
                  <a:close/>
                  <a:moveTo>
                    <a:pt x="16770" y="15051"/>
                  </a:moveTo>
                  <a:cubicBezTo>
                    <a:pt x="17267" y="15051"/>
                    <a:pt x="17700" y="15336"/>
                    <a:pt x="17913" y="15826"/>
                  </a:cubicBezTo>
                  <a:cubicBezTo>
                    <a:pt x="18211" y="16504"/>
                    <a:pt x="17981" y="17241"/>
                    <a:pt x="17671" y="17867"/>
                  </a:cubicBezTo>
                  <a:cubicBezTo>
                    <a:pt x="17613" y="17982"/>
                    <a:pt x="17712" y="18092"/>
                    <a:pt x="17806" y="18092"/>
                  </a:cubicBezTo>
                  <a:cubicBezTo>
                    <a:pt x="17841" y="18092"/>
                    <a:pt x="17875" y="18077"/>
                    <a:pt x="17900" y="18042"/>
                  </a:cubicBezTo>
                  <a:cubicBezTo>
                    <a:pt x="18178" y="18093"/>
                    <a:pt x="18467" y="18113"/>
                    <a:pt x="18760" y="18113"/>
                  </a:cubicBezTo>
                  <a:cubicBezTo>
                    <a:pt x="19361" y="18113"/>
                    <a:pt x="19978" y="18027"/>
                    <a:pt x="20553" y="17944"/>
                  </a:cubicBezTo>
                  <a:lnTo>
                    <a:pt x="20553" y="17944"/>
                  </a:lnTo>
                  <a:cubicBezTo>
                    <a:pt x="20551" y="17958"/>
                    <a:pt x="20553" y="17975"/>
                    <a:pt x="20556" y="17989"/>
                  </a:cubicBezTo>
                  <a:cubicBezTo>
                    <a:pt x="20547" y="17988"/>
                    <a:pt x="20537" y="17987"/>
                    <a:pt x="20528" y="17987"/>
                  </a:cubicBezTo>
                  <a:cubicBezTo>
                    <a:pt x="20460" y="17987"/>
                    <a:pt x="20397" y="18029"/>
                    <a:pt x="20399" y="18118"/>
                  </a:cubicBezTo>
                  <a:cubicBezTo>
                    <a:pt x="20439" y="19291"/>
                    <a:pt x="20447" y="20464"/>
                    <a:pt x="20403" y="21637"/>
                  </a:cubicBezTo>
                  <a:cubicBezTo>
                    <a:pt x="20400" y="21719"/>
                    <a:pt x="20473" y="21792"/>
                    <a:pt x="20550" y="21792"/>
                  </a:cubicBezTo>
                  <a:cubicBezTo>
                    <a:pt x="20572" y="21792"/>
                    <a:pt x="20594" y="21786"/>
                    <a:pt x="20615" y="21773"/>
                  </a:cubicBezTo>
                  <a:cubicBezTo>
                    <a:pt x="21154" y="21428"/>
                    <a:pt x="21765" y="21054"/>
                    <a:pt x="22423" y="21043"/>
                  </a:cubicBezTo>
                  <a:cubicBezTo>
                    <a:pt x="22432" y="21042"/>
                    <a:pt x="22442" y="21042"/>
                    <a:pt x="22451" y="21042"/>
                  </a:cubicBezTo>
                  <a:cubicBezTo>
                    <a:pt x="23356" y="21042"/>
                    <a:pt x="23944" y="21825"/>
                    <a:pt x="24129" y="22635"/>
                  </a:cubicBezTo>
                  <a:cubicBezTo>
                    <a:pt x="24355" y="23623"/>
                    <a:pt x="23513" y="24214"/>
                    <a:pt x="22634" y="24331"/>
                  </a:cubicBezTo>
                  <a:cubicBezTo>
                    <a:pt x="22524" y="24346"/>
                    <a:pt x="22416" y="24353"/>
                    <a:pt x="22311" y="24353"/>
                  </a:cubicBezTo>
                  <a:cubicBezTo>
                    <a:pt x="21789" y="24353"/>
                    <a:pt x="21317" y="24182"/>
                    <a:pt x="20870" y="23891"/>
                  </a:cubicBezTo>
                  <a:cubicBezTo>
                    <a:pt x="20863" y="23796"/>
                    <a:pt x="20782" y="23747"/>
                    <a:pt x="20708" y="23747"/>
                  </a:cubicBezTo>
                  <a:cubicBezTo>
                    <a:pt x="20639" y="23747"/>
                    <a:pt x="20575" y="23790"/>
                    <a:pt x="20581" y="23879"/>
                  </a:cubicBezTo>
                  <a:cubicBezTo>
                    <a:pt x="20615" y="24408"/>
                    <a:pt x="20649" y="24935"/>
                    <a:pt x="20684" y="25463"/>
                  </a:cubicBezTo>
                  <a:cubicBezTo>
                    <a:pt x="20706" y="25809"/>
                    <a:pt x="20943" y="26886"/>
                    <a:pt x="20715" y="27128"/>
                  </a:cubicBezTo>
                  <a:cubicBezTo>
                    <a:pt x="20634" y="27213"/>
                    <a:pt x="20453" y="27241"/>
                    <a:pt x="20241" y="27241"/>
                  </a:cubicBezTo>
                  <a:cubicBezTo>
                    <a:pt x="19881" y="27241"/>
                    <a:pt x="19432" y="27162"/>
                    <a:pt x="19231" y="27153"/>
                  </a:cubicBezTo>
                  <a:cubicBezTo>
                    <a:pt x="18718" y="27132"/>
                    <a:pt x="18208" y="27111"/>
                    <a:pt x="17694" y="27090"/>
                  </a:cubicBezTo>
                  <a:cubicBezTo>
                    <a:pt x="17960" y="26269"/>
                    <a:pt x="18172" y="25467"/>
                    <a:pt x="17538" y="24747"/>
                  </a:cubicBezTo>
                  <a:cubicBezTo>
                    <a:pt x="17166" y="24327"/>
                    <a:pt x="16602" y="24052"/>
                    <a:pt x="16038" y="24052"/>
                  </a:cubicBezTo>
                  <a:cubicBezTo>
                    <a:pt x="15886" y="24052"/>
                    <a:pt x="15734" y="24072"/>
                    <a:pt x="15586" y="24114"/>
                  </a:cubicBezTo>
                  <a:cubicBezTo>
                    <a:pt x="14279" y="24488"/>
                    <a:pt x="14076" y="26182"/>
                    <a:pt x="14854" y="27116"/>
                  </a:cubicBezTo>
                  <a:cubicBezTo>
                    <a:pt x="14458" y="27106"/>
                    <a:pt x="14059" y="27096"/>
                    <a:pt x="13663" y="27082"/>
                  </a:cubicBezTo>
                  <a:cubicBezTo>
                    <a:pt x="13650" y="27082"/>
                    <a:pt x="13635" y="27082"/>
                    <a:pt x="13620" y="27082"/>
                  </a:cubicBezTo>
                  <a:cubicBezTo>
                    <a:pt x="13428" y="27082"/>
                    <a:pt x="13096" y="27110"/>
                    <a:pt x="12780" y="27110"/>
                  </a:cubicBezTo>
                  <a:cubicBezTo>
                    <a:pt x="12449" y="27110"/>
                    <a:pt x="12135" y="27079"/>
                    <a:pt x="12020" y="26954"/>
                  </a:cubicBezTo>
                  <a:cubicBezTo>
                    <a:pt x="11794" y="26708"/>
                    <a:pt x="12015" y="25815"/>
                    <a:pt x="12046" y="25486"/>
                  </a:cubicBezTo>
                  <a:cubicBezTo>
                    <a:pt x="12099" y="24922"/>
                    <a:pt x="12167" y="24360"/>
                    <a:pt x="12244" y="23800"/>
                  </a:cubicBezTo>
                  <a:cubicBezTo>
                    <a:pt x="12257" y="23708"/>
                    <a:pt x="12177" y="23653"/>
                    <a:pt x="12098" y="23653"/>
                  </a:cubicBezTo>
                  <a:cubicBezTo>
                    <a:pt x="12063" y="23653"/>
                    <a:pt x="12028" y="23664"/>
                    <a:pt x="12001" y="23687"/>
                  </a:cubicBezTo>
                  <a:cubicBezTo>
                    <a:pt x="11561" y="24067"/>
                    <a:pt x="10912" y="24297"/>
                    <a:pt x="10302" y="24297"/>
                  </a:cubicBezTo>
                  <a:cubicBezTo>
                    <a:pt x="9475" y="24297"/>
                    <a:pt x="8721" y="23876"/>
                    <a:pt x="8658" y="22840"/>
                  </a:cubicBezTo>
                  <a:cubicBezTo>
                    <a:pt x="8586" y="21669"/>
                    <a:pt x="9487" y="21129"/>
                    <a:pt x="10442" y="21129"/>
                  </a:cubicBezTo>
                  <a:cubicBezTo>
                    <a:pt x="10920" y="21129"/>
                    <a:pt x="11411" y="21264"/>
                    <a:pt x="11801" y="21523"/>
                  </a:cubicBezTo>
                  <a:cubicBezTo>
                    <a:pt x="11822" y="21537"/>
                    <a:pt x="11845" y="21544"/>
                    <a:pt x="11867" y="21544"/>
                  </a:cubicBezTo>
                  <a:cubicBezTo>
                    <a:pt x="11931" y="21544"/>
                    <a:pt x="11990" y="21491"/>
                    <a:pt x="11995" y="21422"/>
                  </a:cubicBezTo>
                  <a:cubicBezTo>
                    <a:pt x="12081" y="20316"/>
                    <a:pt x="12109" y="19200"/>
                    <a:pt x="12001" y="18093"/>
                  </a:cubicBezTo>
                  <a:lnTo>
                    <a:pt x="12001" y="18093"/>
                  </a:lnTo>
                  <a:cubicBezTo>
                    <a:pt x="12376" y="18106"/>
                    <a:pt x="12751" y="18112"/>
                    <a:pt x="13126" y="18112"/>
                  </a:cubicBezTo>
                  <a:cubicBezTo>
                    <a:pt x="13837" y="18112"/>
                    <a:pt x="14549" y="18090"/>
                    <a:pt x="15259" y="18046"/>
                  </a:cubicBezTo>
                  <a:cubicBezTo>
                    <a:pt x="15283" y="18046"/>
                    <a:pt x="15305" y="18038"/>
                    <a:pt x="15323" y="18028"/>
                  </a:cubicBezTo>
                  <a:cubicBezTo>
                    <a:pt x="15379" y="18017"/>
                    <a:pt x="15430" y="17971"/>
                    <a:pt x="15408" y="17905"/>
                  </a:cubicBezTo>
                  <a:cubicBezTo>
                    <a:pt x="15406" y="17900"/>
                    <a:pt x="15405" y="17894"/>
                    <a:pt x="15404" y="17887"/>
                  </a:cubicBezTo>
                  <a:cubicBezTo>
                    <a:pt x="15404" y="17857"/>
                    <a:pt x="15395" y="17829"/>
                    <a:pt x="15378" y="17805"/>
                  </a:cubicBezTo>
                  <a:cubicBezTo>
                    <a:pt x="15061" y="16760"/>
                    <a:pt x="15206" y="15372"/>
                    <a:pt x="16469" y="15085"/>
                  </a:cubicBezTo>
                  <a:cubicBezTo>
                    <a:pt x="16571" y="15062"/>
                    <a:pt x="16672" y="15051"/>
                    <a:pt x="16770" y="15051"/>
                  </a:cubicBezTo>
                  <a:close/>
                  <a:moveTo>
                    <a:pt x="25121" y="15402"/>
                  </a:moveTo>
                  <a:cubicBezTo>
                    <a:pt x="25552" y="15402"/>
                    <a:pt x="26001" y="15608"/>
                    <a:pt x="26275" y="15927"/>
                  </a:cubicBezTo>
                  <a:cubicBezTo>
                    <a:pt x="26836" y="16579"/>
                    <a:pt x="26422" y="17373"/>
                    <a:pt x="26043" y="17993"/>
                  </a:cubicBezTo>
                  <a:cubicBezTo>
                    <a:pt x="25985" y="18087"/>
                    <a:pt x="26047" y="18212"/>
                    <a:pt x="26158" y="18217"/>
                  </a:cubicBezTo>
                  <a:lnTo>
                    <a:pt x="28904" y="18324"/>
                  </a:lnTo>
                  <a:cubicBezTo>
                    <a:pt x="29155" y="19138"/>
                    <a:pt x="29344" y="19964"/>
                    <a:pt x="29478" y="20803"/>
                  </a:cubicBezTo>
                  <a:cubicBezTo>
                    <a:pt x="29058" y="20647"/>
                    <a:pt x="28609" y="20529"/>
                    <a:pt x="28168" y="20529"/>
                  </a:cubicBezTo>
                  <a:cubicBezTo>
                    <a:pt x="27808" y="20529"/>
                    <a:pt x="27453" y="20607"/>
                    <a:pt x="27123" y="20809"/>
                  </a:cubicBezTo>
                  <a:cubicBezTo>
                    <a:pt x="26474" y="21209"/>
                    <a:pt x="26264" y="21934"/>
                    <a:pt x="26430" y="22657"/>
                  </a:cubicBezTo>
                  <a:cubicBezTo>
                    <a:pt x="26662" y="23668"/>
                    <a:pt x="27563" y="24329"/>
                    <a:pt x="28481" y="24329"/>
                  </a:cubicBezTo>
                  <a:cubicBezTo>
                    <a:pt x="28909" y="24329"/>
                    <a:pt x="29340" y="24186"/>
                    <a:pt x="29709" y="23868"/>
                  </a:cubicBezTo>
                  <a:lnTo>
                    <a:pt x="29709" y="23868"/>
                  </a:lnTo>
                  <a:cubicBezTo>
                    <a:pt x="29704" y="23881"/>
                    <a:pt x="29700" y="23894"/>
                    <a:pt x="29699" y="23913"/>
                  </a:cubicBezTo>
                  <a:cubicBezTo>
                    <a:pt x="29680" y="24427"/>
                    <a:pt x="29664" y="24941"/>
                    <a:pt x="29645" y="25456"/>
                  </a:cubicBezTo>
                  <a:cubicBezTo>
                    <a:pt x="29636" y="25732"/>
                    <a:pt x="29762" y="26773"/>
                    <a:pt x="29592" y="26998"/>
                  </a:cubicBezTo>
                  <a:cubicBezTo>
                    <a:pt x="29494" y="27129"/>
                    <a:pt x="29304" y="27165"/>
                    <a:pt x="29092" y="27165"/>
                  </a:cubicBezTo>
                  <a:cubicBezTo>
                    <a:pt x="28824" y="27165"/>
                    <a:pt x="28521" y="27107"/>
                    <a:pt x="28327" y="27107"/>
                  </a:cubicBezTo>
                  <a:cubicBezTo>
                    <a:pt x="28323" y="27107"/>
                    <a:pt x="28318" y="27107"/>
                    <a:pt x="28314" y="27107"/>
                  </a:cubicBezTo>
                  <a:cubicBezTo>
                    <a:pt x="27827" y="27112"/>
                    <a:pt x="27344" y="27151"/>
                    <a:pt x="26859" y="27205"/>
                  </a:cubicBezTo>
                  <a:cubicBezTo>
                    <a:pt x="26745" y="27219"/>
                    <a:pt x="26719" y="27373"/>
                    <a:pt x="26786" y="27446"/>
                  </a:cubicBezTo>
                  <a:cubicBezTo>
                    <a:pt x="27840" y="28610"/>
                    <a:pt x="27153" y="30545"/>
                    <a:pt x="25535" y="30545"/>
                  </a:cubicBezTo>
                  <a:cubicBezTo>
                    <a:pt x="25496" y="30545"/>
                    <a:pt x="25457" y="30544"/>
                    <a:pt x="25417" y="30542"/>
                  </a:cubicBezTo>
                  <a:cubicBezTo>
                    <a:pt x="23723" y="30447"/>
                    <a:pt x="23197" y="28376"/>
                    <a:pt x="24399" y="27309"/>
                  </a:cubicBezTo>
                  <a:cubicBezTo>
                    <a:pt x="24484" y="27232"/>
                    <a:pt x="24433" y="27064"/>
                    <a:pt x="24312" y="27064"/>
                  </a:cubicBezTo>
                  <a:cubicBezTo>
                    <a:pt x="24311" y="27064"/>
                    <a:pt x="24309" y="27064"/>
                    <a:pt x="24307" y="27064"/>
                  </a:cubicBezTo>
                  <a:cubicBezTo>
                    <a:pt x="23234" y="27105"/>
                    <a:pt x="22161" y="27143"/>
                    <a:pt x="21086" y="27193"/>
                  </a:cubicBezTo>
                  <a:lnTo>
                    <a:pt x="20887" y="24141"/>
                  </a:lnTo>
                  <a:lnTo>
                    <a:pt x="20887" y="24141"/>
                  </a:lnTo>
                  <a:cubicBezTo>
                    <a:pt x="21325" y="24429"/>
                    <a:pt x="21917" y="24588"/>
                    <a:pt x="22494" y="24588"/>
                  </a:cubicBezTo>
                  <a:cubicBezTo>
                    <a:pt x="23491" y="24588"/>
                    <a:pt x="24446" y="24111"/>
                    <a:pt x="24494" y="22993"/>
                  </a:cubicBezTo>
                  <a:cubicBezTo>
                    <a:pt x="24528" y="22198"/>
                    <a:pt x="23932" y="21256"/>
                    <a:pt x="23219" y="20916"/>
                  </a:cubicBezTo>
                  <a:cubicBezTo>
                    <a:pt x="22974" y="20799"/>
                    <a:pt x="22724" y="20750"/>
                    <a:pt x="22473" y="20750"/>
                  </a:cubicBezTo>
                  <a:cubicBezTo>
                    <a:pt x="21853" y="20750"/>
                    <a:pt x="21232" y="21053"/>
                    <a:pt x="20699" y="21378"/>
                  </a:cubicBezTo>
                  <a:cubicBezTo>
                    <a:pt x="20732" y="20294"/>
                    <a:pt x="20735" y="19210"/>
                    <a:pt x="20684" y="18128"/>
                  </a:cubicBezTo>
                  <a:cubicBezTo>
                    <a:pt x="20682" y="18118"/>
                    <a:pt x="20680" y="18112"/>
                    <a:pt x="20679" y="18103"/>
                  </a:cubicBezTo>
                  <a:lnTo>
                    <a:pt x="20679" y="18103"/>
                  </a:lnTo>
                  <a:cubicBezTo>
                    <a:pt x="20680" y="18103"/>
                    <a:pt x="20684" y="18104"/>
                    <a:pt x="20685" y="18104"/>
                  </a:cubicBezTo>
                  <a:cubicBezTo>
                    <a:pt x="21701" y="18169"/>
                    <a:pt x="22717" y="18200"/>
                    <a:pt x="23735" y="18200"/>
                  </a:cubicBezTo>
                  <a:cubicBezTo>
                    <a:pt x="23815" y="18200"/>
                    <a:pt x="23896" y="18199"/>
                    <a:pt x="23976" y="18199"/>
                  </a:cubicBezTo>
                  <a:cubicBezTo>
                    <a:pt x="24076" y="18197"/>
                    <a:pt x="24175" y="18083"/>
                    <a:pt x="24111" y="17985"/>
                  </a:cubicBezTo>
                  <a:cubicBezTo>
                    <a:pt x="23550" y="17152"/>
                    <a:pt x="23715" y="15654"/>
                    <a:pt x="24881" y="15424"/>
                  </a:cubicBezTo>
                  <a:cubicBezTo>
                    <a:pt x="24959" y="15409"/>
                    <a:pt x="25040" y="15402"/>
                    <a:pt x="25121" y="15402"/>
                  </a:cubicBezTo>
                  <a:close/>
                  <a:moveTo>
                    <a:pt x="7991" y="15189"/>
                  </a:moveTo>
                  <a:cubicBezTo>
                    <a:pt x="8110" y="15189"/>
                    <a:pt x="8228" y="15203"/>
                    <a:pt x="8343" y="15232"/>
                  </a:cubicBezTo>
                  <a:cubicBezTo>
                    <a:pt x="9467" y="15519"/>
                    <a:pt x="9908" y="16909"/>
                    <a:pt x="8999" y="17702"/>
                  </a:cubicBezTo>
                  <a:cubicBezTo>
                    <a:pt x="8911" y="17779"/>
                    <a:pt x="8965" y="17954"/>
                    <a:pt x="9086" y="17954"/>
                  </a:cubicBezTo>
                  <a:cubicBezTo>
                    <a:pt x="9088" y="17954"/>
                    <a:pt x="9090" y="17954"/>
                    <a:pt x="9092" y="17954"/>
                  </a:cubicBezTo>
                  <a:cubicBezTo>
                    <a:pt x="9997" y="17917"/>
                    <a:pt x="10904" y="17880"/>
                    <a:pt x="11809" y="17842"/>
                  </a:cubicBezTo>
                  <a:lnTo>
                    <a:pt x="11809" y="17842"/>
                  </a:lnTo>
                  <a:cubicBezTo>
                    <a:pt x="11807" y="17876"/>
                    <a:pt x="11806" y="17910"/>
                    <a:pt x="11805" y="17944"/>
                  </a:cubicBezTo>
                  <a:cubicBezTo>
                    <a:pt x="11804" y="17957"/>
                    <a:pt x="11809" y="17969"/>
                    <a:pt x="11811" y="17981"/>
                  </a:cubicBezTo>
                  <a:cubicBezTo>
                    <a:pt x="11838" y="19060"/>
                    <a:pt x="11848" y="20125"/>
                    <a:pt x="11763" y="21201"/>
                  </a:cubicBezTo>
                  <a:cubicBezTo>
                    <a:pt x="11364" y="20968"/>
                    <a:pt x="10898" y="20852"/>
                    <a:pt x="10442" y="20852"/>
                  </a:cubicBezTo>
                  <a:cubicBezTo>
                    <a:pt x="9335" y="20852"/>
                    <a:pt x="8282" y="21534"/>
                    <a:pt x="8365" y="22870"/>
                  </a:cubicBezTo>
                  <a:cubicBezTo>
                    <a:pt x="8412" y="23642"/>
                    <a:pt x="8996" y="24284"/>
                    <a:pt x="9708" y="24531"/>
                  </a:cubicBezTo>
                  <a:cubicBezTo>
                    <a:pt x="9938" y="24610"/>
                    <a:pt x="10169" y="24646"/>
                    <a:pt x="10396" y="24646"/>
                  </a:cubicBezTo>
                  <a:cubicBezTo>
                    <a:pt x="10938" y="24646"/>
                    <a:pt x="11462" y="24441"/>
                    <a:pt x="11915" y="24123"/>
                  </a:cubicBezTo>
                  <a:lnTo>
                    <a:pt x="11915" y="24123"/>
                  </a:lnTo>
                  <a:cubicBezTo>
                    <a:pt x="11788" y="25116"/>
                    <a:pt x="11696" y="26110"/>
                    <a:pt x="11641" y="27108"/>
                  </a:cubicBezTo>
                  <a:cubicBezTo>
                    <a:pt x="11640" y="27109"/>
                    <a:pt x="11639" y="27109"/>
                    <a:pt x="11638" y="27109"/>
                  </a:cubicBezTo>
                  <a:cubicBezTo>
                    <a:pt x="11635" y="27109"/>
                    <a:pt x="11632" y="27108"/>
                    <a:pt x="11629" y="27108"/>
                  </a:cubicBezTo>
                  <a:cubicBezTo>
                    <a:pt x="11628" y="27108"/>
                    <a:pt x="11628" y="27108"/>
                    <a:pt x="11627" y="27108"/>
                  </a:cubicBezTo>
                  <a:cubicBezTo>
                    <a:pt x="10995" y="27269"/>
                    <a:pt x="10368" y="27349"/>
                    <a:pt x="9727" y="27349"/>
                  </a:cubicBezTo>
                  <a:cubicBezTo>
                    <a:pt x="9557" y="27349"/>
                    <a:pt x="9387" y="27344"/>
                    <a:pt x="9215" y="27332"/>
                  </a:cubicBezTo>
                  <a:cubicBezTo>
                    <a:pt x="9212" y="27332"/>
                    <a:pt x="9209" y="27332"/>
                    <a:pt x="9206" y="27332"/>
                  </a:cubicBezTo>
                  <a:cubicBezTo>
                    <a:pt x="9087" y="27332"/>
                    <a:pt x="9019" y="27488"/>
                    <a:pt x="9104" y="27574"/>
                  </a:cubicBezTo>
                  <a:cubicBezTo>
                    <a:pt x="10252" y="28745"/>
                    <a:pt x="9635" y="30792"/>
                    <a:pt x="7916" y="30879"/>
                  </a:cubicBezTo>
                  <a:cubicBezTo>
                    <a:pt x="7880" y="30881"/>
                    <a:pt x="7844" y="30882"/>
                    <a:pt x="7808" y="30882"/>
                  </a:cubicBezTo>
                  <a:cubicBezTo>
                    <a:pt x="6245" y="30882"/>
                    <a:pt x="5465" y="29095"/>
                    <a:pt x="6315" y="27832"/>
                  </a:cubicBezTo>
                  <a:cubicBezTo>
                    <a:pt x="6374" y="27749"/>
                    <a:pt x="6312" y="27611"/>
                    <a:pt x="6205" y="27611"/>
                  </a:cubicBezTo>
                  <a:cubicBezTo>
                    <a:pt x="6203" y="27611"/>
                    <a:pt x="6201" y="27611"/>
                    <a:pt x="6200" y="27611"/>
                  </a:cubicBezTo>
                  <a:cubicBezTo>
                    <a:pt x="5662" y="27631"/>
                    <a:pt x="5125" y="27651"/>
                    <a:pt x="4590" y="27671"/>
                  </a:cubicBezTo>
                  <a:cubicBezTo>
                    <a:pt x="4398" y="27677"/>
                    <a:pt x="4196" y="27704"/>
                    <a:pt x="3999" y="27704"/>
                  </a:cubicBezTo>
                  <a:cubicBezTo>
                    <a:pt x="3952" y="27704"/>
                    <a:pt x="3904" y="27702"/>
                    <a:pt x="3857" y="27699"/>
                  </a:cubicBezTo>
                  <a:cubicBezTo>
                    <a:pt x="3408" y="27663"/>
                    <a:pt x="3460" y="27704"/>
                    <a:pt x="3397" y="27252"/>
                  </a:cubicBezTo>
                  <a:cubicBezTo>
                    <a:pt x="3258" y="26243"/>
                    <a:pt x="3333" y="25148"/>
                    <a:pt x="3325" y="24116"/>
                  </a:cubicBezTo>
                  <a:lnTo>
                    <a:pt x="3325" y="24116"/>
                  </a:lnTo>
                  <a:cubicBezTo>
                    <a:pt x="3732" y="24345"/>
                    <a:pt x="4177" y="24452"/>
                    <a:pt x="4612" y="24452"/>
                  </a:cubicBezTo>
                  <a:cubicBezTo>
                    <a:pt x="5943" y="24452"/>
                    <a:pt x="7187" y="23452"/>
                    <a:pt x="6968" y="21881"/>
                  </a:cubicBezTo>
                  <a:cubicBezTo>
                    <a:pt x="6812" y="20748"/>
                    <a:pt x="5849" y="20094"/>
                    <a:pt x="4884" y="20094"/>
                  </a:cubicBezTo>
                  <a:cubicBezTo>
                    <a:pt x="4310" y="20094"/>
                    <a:pt x="3736" y="20326"/>
                    <a:pt x="3331" y="20825"/>
                  </a:cubicBezTo>
                  <a:cubicBezTo>
                    <a:pt x="3229" y="19821"/>
                    <a:pt x="3230" y="18819"/>
                    <a:pt x="3321" y="17813"/>
                  </a:cubicBezTo>
                  <a:lnTo>
                    <a:pt x="3321" y="17813"/>
                  </a:lnTo>
                  <a:cubicBezTo>
                    <a:pt x="4433" y="17829"/>
                    <a:pt x="5548" y="17842"/>
                    <a:pt x="6662" y="17860"/>
                  </a:cubicBezTo>
                  <a:cubicBezTo>
                    <a:pt x="6662" y="17860"/>
                    <a:pt x="6662" y="17860"/>
                    <a:pt x="6663" y="17860"/>
                  </a:cubicBezTo>
                  <a:cubicBezTo>
                    <a:pt x="6811" y="17860"/>
                    <a:pt x="6858" y="17675"/>
                    <a:pt x="6745" y="17592"/>
                  </a:cubicBezTo>
                  <a:cubicBezTo>
                    <a:pt x="5467" y="16643"/>
                    <a:pt x="6773" y="15189"/>
                    <a:pt x="7991" y="15189"/>
                  </a:cubicBezTo>
                  <a:close/>
                  <a:moveTo>
                    <a:pt x="20130" y="1"/>
                  </a:moveTo>
                  <a:cubicBezTo>
                    <a:pt x="19452" y="1"/>
                    <a:pt x="18778" y="49"/>
                    <a:pt x="18104" y="144"/>
                  </a:cubicBezTo>
                  <a:cubicBezTo>
                    <a:pt x="17982" y="160"/>
                    <a:pt x="17972" y="304"/>
                    <a:pt x="18029" y="383"/>
                  </a:cubicBezTo>
                  <a:cubicBezTo>
                    <a:pt x="18750" y="1378"/>
                    <a:pt x="17723" y="2546"/>
                    <a:pt x="16667" y="2559"/>
                  </a:cubicBezTo>
                  <a:cubicBezTo>
                    <a:pt x="16660" y="2559"/>
                    <a:pt x="16654" y="2559"/>
                    <a:pt x="16647" y="2559"/>
                  </a:cubicBezTo>
                  <a:cubicBezTo>
                    <a:pt x="15476" y="2559"/>
                    <a:pt x="14718" y="1487"/>
                    <a:pt x="14923" y="378"/>
                  </a:cubicBezTo>
                  <a:cubicBezTo>
                    <a:pt x="14937" y="298"/>
                    <a:pt x="14897" y="189"/>
                    <a:pt x="14796" y="189"/>
                  </a:cubicBezTo>
                  <a:cubicBezTo>
                    <a:pt x="14794" y="189"/>
                    <a:pt x="14791" y="189"/>
                    <a:pt x="14789" y="190"/>
                  </a:cubicBezTo>
                  <a:cubicBezTo>
                    <a:pt x="13883" y="249"/>
                    <a:pt x="12976" y="307"/>
                    <a:pt x="12068" y="364"/>
                  </a:cubicBezTo>
                  <a:cubicBezTo>
                    <a:pt x="11968" y="371"/>
                    <a:pt x="11911" y="442"/>
                    <a:pt x="11922" y="542"/>
                  </a:cubicBezTo>
                  <a:cubicBezTo>
                    <a:pt x="12037" y="1618"/>
                    <a:pt x="12080" y="2690"/>
                    <a:pt x="12053" y="3772"/>
                  </a:cubicBezTo>
                  <a:cubicBezTo>
                    <a:pt x="12050" y="3858"/>
                    <a:pt x="12121" y="3920"/>
                    <a:pt x="12200" y="3920"/>
                  </a:cubicBezTo>
                  <a:cubicBezTo>
                    <a:pt x="12222" y="3920"/>
                    <a:pt x="12244" y="3915"/>
                    <a:pt x="12265" y="3905"/>
                  </a:cubicBezTo>
                  <a:cubicBezTo>
                    <a:pt x="12617" y="3734"/>
                    <a:pt x="13031" y="3634"/>
                    <a:pt x="13433" y="3634"/>
                  </a:cubicBezTo>
                  <a:cubicBezTo>
                    <a:pt x="14161" y="3634"/>
                    <a:pt x="14848" y="3962"/>
                    <a:pt x="15049" y="4790"/>
                  </a:cubicBezTo>
                  <a:cubicBezTo>
                    <a:pt x="15215" y="5470"/>
                    <a:pt x="14758" y="6117"/>
                    <a:pt x="14103" y="6304"/>
                  </a:cubicBezTo>
                  <a:cubicBezTo>
                    <a:pt x="13942" y="6351"/>
                    <a:pt x="13779" y="6371"/>
                    <a:pt x="13616" y="6371"/>
                  </a:cubicBezTo>
                  <a:cubicBezTo>
                    <a:pt x="13113" y="6371"/>
                    <a:pt x="12614" y="6177"/>
                    <a:pt x="12168" y="5959"/>
                  </a:cubicBezTo>
                  <a:cubicBezTo>
                    <a:pt x="12143" y="5947"/>
                    <a:pt x="12117" y="5941"/>
                    <a:pt x="12092" y="5941"/>
                  </a:cubicBezTo>
                  <a:cubicBezTo>
                    <a:pt x="12020" y="5941"/>
                    <a:pt x="11955" y="5987"/>
                    <a:pt x="11951" y="6073"/>
                  </a:cubicBezTo>
                  <a:cubicBezTo>
                    <a:pt x="11910" y="7109"/>
                    <a:pt x="11878" y="8143"/>
                    <a:pt x="11849" y="9181"/>
                  </a:cubicBezTo>
                  <a:cubicBezTo>
                    <a:pt x="10812" y="9111"/>
                    <a:pt x="9779" y="9151"/>
                    <a:pt x="8741" y="9059"/>
                  </a:cubicBezTo>
                  <a:cubicBezTo>
                    <a:pt x="9531" y="7663"/>
                    <a:pt x="8734" y="5760"/>
                    <a:pt x="7056" y="5760"/>
                  </a:cubicBezTo>
                  <a:cubicBezTo>
                    <a:pt x="6961" y="5760"/>
                    <a:pt x="6863" y="5766"/>
                    <a:pt x="6762" y="5779"/>
                  </a:cubicBezTo>
                  <a:cubicBezTo>
                    <a:pt x="5192" y="5977"/>
                    <a:pt x="4639" y="7865"/>
                    <a:pt x="5640" y="8919"/>
                  </a:cubicBezTo>
                  <a:cubicBezTo>
                    <a:pt x="4917" y="8876"/>
                    <a:pt x="4195" y="8827"/>
                    <a:pt x="3473" y="8791"/>
                  </a:cubicBezTo>
                  <a:cubicBezTo>
                    <a:pt x="3470" y="8791"/>
                    <a:pt x="3467" y="8791"/>
                    <a:pt x="3464" y="8791"/>
                  </a:cubicBezTo>
                  <a:cubicBezTo>
                    <a:pt x="3345" y="8791"/>
                    <a:pt x="3304" y="8918"/>
                    <a:pt x="3347" y="9002"/>
                  </a:cubicBezTo>
                  <a:cubicBezTo>
                    <a:pt x="3369" y="9042"/>
                    <a:pt x="3406" y="9073"/>
                    <a:pt x="3462" y="9076"/>
                  </a:cubicBezTo>
                  <a:cubicBezTo>
                    <a:pt x="4328" y="9135"/>
                    <a:pt x="5194" y="9179"/>
                    <a:pt x="6061" y="9230"/>
                  </a:cubicBezTo>
                  <a:cubicBezTo>
                    <a:pt x="6064" y="9231"/>
                    <a:pt x="6068" y="9231"/>
                    <a:pt x="6071" y="9231"/>
                  </a:cubicBezTo>
                  <a:cubicBezTo>
                    <a:pt x="6207" y="9231"/>
                    <a:pt x="6257" y="9042"/>
                    <a:pt x="6143" y="8968"/>
                  </a:cubicBezTo>
                  <a:cubicBezTo>
                    <a:pt x="4870" y="8130"/>
                    <a:pt x="5373" y="6158"/>
                    <a:pt x="6910" y="6062"/>
                  </a:cubicBezTo>
                  <a:cubicBezTo>
                    <a:pt x="6955" y="6059"/>
                    <a:pt x="6998" y="6058"/>
                    <a:pt x="7041" y="6058"/>
                  </a:cubicBezTo>
                  <a:cubicBezTo>
                    <a:pt x="8623" y="6058"/>
                    <a:pt x="9229" y="7892"/>
                    <a:pt x="8375" y="9104"/>
                  </a:cubicBezTo>
                  <a:cubicBezTo>
                    <a:pt x="8306" y="9197"/>
                    <a:pt x="8387" y="9313"/>
                    <a:pt x="8489" y="9323"/>
                  </a:cubicBezTo>
                  <a:cubicBezTo>
                    <a:pt x="9140" y="9395"/>
                    <a:pt x="9815" y="9461"/>
                    <a:pt x="10485" y="9461"/>
                  </a:cubicBezTo>
                  <a:cubicBezTo>
                    <a:pt x="10916" y="9461"/>
                    <a:pt x="11345" y="9433"/>
                    <a:pt x="11764" y="9363"/>
                  </a:cubicBezTo>
                  <a:lnTo>
                    <a:pt x="11764" y="9363"/>
                  </a:lnTo>
                  <a:cubicBezTo>
                    <a:pt x="11631" y="9637"/>
                    <a:pt x="11720" y="10108"/>
                    <a:pt x="11730" y="10367"/>
                  </a:cubicBezTo>
                  <a:cubicBezTo>
                    <a:pt x="11749" y="10934"/>
                    <a:pt x="11792" y="11521"/>
                    <a:pt x="11964" y="12066"/>
                  </a:cubicBezTo>
                  <a:cubicBezTo>
                    <a:pt x="11969" y="12082"/>
                    <a:pt x="11977" y="12095"/>
                    <a:pt x="11991" y="12106"/>
                  </a:cubicBezTo>
                  <a:cubicBezTo>
                    <a:pt x="11936" y="12163"/>
                    <a:pt x="11989" y="12280"/>
                    <a:pt x="12073" y="12280"/>
                  </a:cubicBezTo>
                  <a:cubicBezTo>
                    <a:pt x="12081" y="12280"/>
                    <a:pt x="12089" y="12279"/>
                    <a:pt x="12098" y="12276"/>
                  </a:cubicBezTo>
                  <a:cubicBezTo>
                    <a:pt x="12383" y="12208"/>
                    <a:pt x="12695" y="12165"/>
                    <a:pt x="13005" y="12165"/>
                  </a:cubicBezTo>
                  <a:cubicBezTo>
                    <a:pt x="13850" y="12165"/>
                    <a:pt x="14676" y="12480"/>
                    <a:pt x="14876" y="13434"/>
                  </a:cubicBezTo>
                  <a:cubicBezTo>
                    <a:pt x="15021" y="14135"/>
                    <a:pt x="14603" y="14715"/>
                    <a:pt x="13925" y="14893"/>
                  </a:cubicBezTo>
                  <a:cubicBezTo>
                    <a:pt x="13762" y="14935"/>
                    <a:pt x="13600" y="14955"/>
                    <a:pt x="13439" y="14955"/>
                  </a:cubicBezTo>
                  <a:cubicBezTo>
                    <a:pt x="12989" y="14955"/>
                    <a:pt x="12551" y="14804"/>
                    <a:pt x="12147" y="14589"/>
                  </a:cubicBezTo>
                  <a:cubicBezTo>
                    <a:pt x="12123" y="14576"/>
                    <a:pt x="12099" y="14571"/>
                    <a:pt x="12077" y="14571"/>
                  </a:cubicBezTo>
                  <a:cubicBezTo>
                    <a:pt x="11970" y="14571"/>
                    <a:pt x="11894" y="14701"/>
                    <a:pt x="11964" y="14787"/>
                  </a:cubicBezTo>
                  <a:lnTo>
                    <a:pt x="11964" y="14788"/>
                  </a:lnTo>
                  <a:cubicBezTo>
                    <a:pt x="11851" y="15699"/>
                    <a:pt x="11843" y="16630"/>
                    <a:pt x="11815" y="17550"/>
                  </a:cubicBezTo>
                  <a:cubicBezTo>
                    <a:pt x="11025" y="17583"/>
                    <a:pt x="10233" y="17615"/>
                    <a:pt x="9442" y="17647"/>
                  </a:cubicBezTo>
                  <a:cubicBezTo>
                    <a:pt x="10301" y="16538"/>
                    <a:pt x="9406" y="14911"/>
                    <a:pt x="7953" y="14891"/>
                  </a:cubicBezTo>
                  <a:cubicBezTo>
                    <a:pt x="7944" y="14891"/>
                    <a:pt x="7935" y="14890"/>
                    <a:pt x="7925" y="14890"/>
                  </a:cubicBezTo>
                  <a:cubicBezTo>
                    <a:pt x="6537" y="14890"/>
                    <a:pt x="5354" y="16475"/>
                    <a:pt x="6290" y="17561"/>
                  </a:cubicBezTo>
                  <a:cubicBezTo>
                    <a:pt x="5893" y="17557"/>
                    <a:pt x="5497" y="17550"/>
                    <a:pt x="5099" y="17547"/>
                  </a:cubicBezTo>
                  <a:cubicBezTo>
                    <a:pt x="5094" y="17547"/>
                    <a:pt x="5088" y="17547"/>
                    <a:pt x="5082" y="17547"/>
                  </a:cubicBezTo>
                  <a:cubicBezTo>
                    <a:pt x="4867" y="17547"/>
                    <a:pt x="4413" y="17604"/>
                    <a:pt x="4038" y="17604"/>
                  </a:cubicBezTo>
                  <a:cubicBezTo>
                    <a:pt x="3821" y="17604"/>
                    <a:pt x="3630" y="17585"/>
                    <a:pt x="3528" y="17524"/>
                  </a:cubicBezTo>
                  <a:cubicBezTo>
                    <a:pt x="3177" y="17317"/>
                    <a:pt x="3322" y="16665"/>
                    <a:pt x="3322" y="16299"/>
                  </a:cubicBezTo>
                  <a:cubicBezTo>
                    <a:pt x="3323" y="15739"/>
                    <a:pt x="3342" y="15182"/>
                    <a:pt x="3374" y="14623"/>
                  </a:cubicBezTo>
                  <a:cubicBezTo>
                    <a:pt x="3379" y="14532"/>
                    <a:pt x="3301" y="14474"/>
                    <a:pt x="3224" y="14474"/>
                  </a:cubicBezTo>
                  <a:cubicBezTo>
                    <a:pt x="3178" y="14474"/>
                    <a:pt x="3133" y="14494"/>
                    <a:pt x="3105" y="14539"/>
                  </a:cubicBezTo>
                  <a:cubicBezTo>
                    <a:pt x="2810" y="15012"/>
                    <a:pt x="2360" y="15222"/>
                    <a:pt x="1914" y="15222"/>
                  </a:cubicBezTo>
                  <a:cubicBezTo>
                    <a:pt x="1188" y="15222"/>
                    <a:pt x="471" y="14667"/>
                    <a:pt x="443" y="13784"/>
                  </a:cubicBezTo>
                  <a:cubicBezTo>
                    <a:pt x="410" y="12731"/>
                    <a:pt x="1301" y="11996"/>
                    <a:pt x="2245" y="11996"/>
                  </a:cubicBezTo>
                  <a:cubicBezTo>
                    <a:pt x="2550" y="11996"/>
                    <a:pt x="2861" y="12073"/>
                    <a:pt x="3148" y="12240"/>
                  </a:cubicBezTo>
                  <a:cubicBezTo>
                    <a:pt x="3169" y="12253"/>
                    <a:pt x="3194" y="12259"/>
                    <a:pt x="3218" y="12259"/>
                  </a:cubicBezTo>
                  <a:cubicBezTo>
                    <a:pt x="3287" y="12259"/>
                    <a:pt x="3355" y="12211"/>
                    <a:pt x="3353" y="12132"/>
                  </a:cubicBezTo>
                  <a:cubicBezTo>
                    <a:pt x="3337" y="11094"/>
                    <a:pt x="3358" y="10055"/>
                    <a:pt x="3306" y="9017"/>
                  </a:cubicBezTo>
                  <a:cubicBezTo>
                    <a:pt x="3306" y="9016"/>
                    <a:pt x="3306" y="9013"/>
                    <a:pt x="3305" y="9012"/>
                  </a:cubicBezTo>
                  <a:cubicBezTo>
                    <a:pt x="3301" y="8963"/>
                    <a:pt x="3261" y="8937"/>
                    <a:pt x="3223" y="8937"/>
                  </a:cubicBezTo>
                  <a:cubicBezTo>
                    <a:pt x="3186" y="8937"/>
                    <a:pt x="3150" y="8961"/>
                    <a:pt x="3148" y="9011"/>
                  </a:cubicBezTo>
                  <a:cubicBezTo>
                    <a:pt x="3094" y="9977"/>
                    <a:pt x="3104" y="10943"/>
                    <a:pt x="3089" y="11909"/>
                  </a:cubicBezTo>
                  <a:cubicBezTo>
                    <a:pt x="2817" y="11787"/>
                    <a:pt x="2529" y="11729"/>
                    <a:pt x="2244" y="11729"/>
                  </a:cubicBezTo>
                  <a:cubicBezTo>
                    <a:pt x="1100" y="11729"/>
                    <a:pt x="1" y="12648"/>
                    <a:pt x="163" y="13940"/>
                  </a:cubicBezTo>
                  <a:cubicBezTo>
                    <a:pt x="287" y="14929"/>
                    <a:pt x="1096" y="15518"/>
                    <a:pt x="1914" y="15518"/>
                  </a:cubicBezTo>
                  <a:cubicBezTo>
                    <a:pt x="2324" y="15518"/>
                    <a:pt x="2736" y="15370"/>
                    <a:pt x="3065" y="15051"/>
                  </a:cubicBezTo>
                  <a:lnTo>
                    <a:pt x="3065" y="15051"/>
                  </a:lnTo>
                  <a:cubicBezTo>
                    <a:pt x="3032" y="15922"/>
                    <a:pt x="3029" y="16789"/>
                    <a:pt x="3066" y="17660"/>
                  </a:cubicBezTo>
                  <a:cubicBezTo>
                    <a:pt x="3068" y="17702"/>
                    <a:pt x="3084" y="17740"/>
                    <a:pt x="3110" y="17769"/>
                  </a:cubicBezTo>
                  <a:cubicBezTo>
                    <a:pt x="2968" y="18928"/>
                    <a:pt x="2969" y="20077"/>
                    <a:pt x="3101" y="21237"/>
                  </a:cubicBezTo>
                  <a:cubicBezTo>
                    <a:pt x="3109" y="21306"/>
                    <a:pt x="3171" y="21341"/>
                    <a:pt x="3233" y="21341"/>
                  </a:cubicBezTo>
                  <a:cubicBezTo>
                    <a:pt x="3279" y="21341"/>
                    <a:pt x="3326" y="21321"/>
                    <a:pt x="3349" y="21280"/>
                  </a:cubicBezTo>
                  <a:cubicBezTo>
                    <a:pt x="3708" y="20663"/>
                    <a:pt x="4301" y="20381"/>
                    <a:pt x="4890" y="20381"/>
                  </a:cubicBezTo>
                  <a:cubicBezTo>
                    <a:pt x="5750" y="20381"/>
                    <a:pt x="6600" y="20985"/>
                    <a:pt x="6688" y="22027"/>
                  </a:cubicBezTo>
                  <a:cubicBezTo>
                    <a:pt x="6801" y="23370"/>
                    <a:pt x="5749" y="24165"/>
                    <a:pt x="4623" y="24165"/>
                  </a:cubicBezTo>
                  <a:cubicBezTo>
                    <a:pt x="4154" y="24165"/>
                    <a:pt x="3671" y="24027"/>
                    <a:pt x="3254" y="23733"/>
                  </a:cubicBezTo>
                  <a:cubicBezTo>
                    <a:pt x="3233" y="23717"/>
                    <a:pt x="3207" y="23710"/>
                    <a:pt x="3182" y="23710"/>
                  </a:cubicBezTo>
                  <a:cubicBezTo>
                    <a:pt x="3107" y="23710"/>
                    <a:pt x="3031" y="23769"/>
                    <a:pt x="3033" y="23848"/>
                  </a:cubicBezTo>
                  <a:cubicBezTo>
                    <a:pt x="3063" y="25185"/>
                    <a:pt x="3092" y="26522"/>
                    <a:pt x="3121" y="27859"/>
                  </a:cubicBezTo>
                  <a:cubicBezTo>
                    <a:pt x="3123" y="27929"/>
                    <a:pt x="3176" y="28008"/>
                    <a:pt x="3254" y="28008"/>
                  </a:cubicBezTo>
                  <a:cubicBezTo>
                    <a:pt x="3256" y="28008"/>
                    <a:pt x="3258" y="28008"/>
                    <a:pt x="3260" y="28008"/>
                  </a:cubicBezTo>
                  <a:lnTo>
                    <a:pt x="5936" y="27908"/>
                  </a:lnTo>
                  <a:lnTo>
                    <a:pt x="5936" y="27908"/>
                  </a:lnTo>
                  <a:cubicBezTo>
                    <a:pt x="5183" y="29355"/>
                    <a:pt x="6149" y="31168"/>
                    <a:pt x="7806" y="31168"/>
                  </a:cubicBezTo>
                  <a:cubicBezTo>
                    <a:pt x="7906" y="31168"/>
                    <a:pt x="8009" y="31162"/>
                    <a:pt x="8114" y="31148"/>
                  </a:cubicBezTo>
                  <a:cubicBezTo>
                    <a:pt x="9848" y="30924"/>
                    <a:pt x="10491" y="28942"/>
                    <a:pt x="9532" y="27636"/>
                  </a:cubicBezTo>
                  <a:lnTo>
                    <a:pt x="9532" y="27636"/>
                  </a:lnTo>
                  <a:cubicBezTo>
                    <a:pt x="9595" y="27637"/>
                    <a:pt x="9657" y="27638"/>
                    <a:pt x="9719" y="27638"/>
                  </a:cubicBezTo>
                  <a:cubicBezTo>
                    <a:pt x="10385" y="27638"/>
                    <a:pt x="11034" y="27557"/>
                    <a:pt x="11692" y="27390"/>
                  </a:cubicBezTo>
                  <a:cubicBezTo>
                    <a:pt x="11735" y="27379"/>
                    <a:pt x="11766" y="27353"/>
                    <a:pt x="11781" y="27320"/>
                  </a:cubicBezTo>
                  <a:lnTo>
                    <a:pt x="15218" y="27417"/>
                  </a:lnTo>
                  <a:cubicBezTo>
                    <a:pt x="15220" y="27417"/>
                    <a:pt x="15221" y="27417"/>
                    <a:pt x="15223" y="27417"/>
                  </a:cubicBezTo>
                  <a:cubicBezTo>
                    <a:pt x="15369" y="27417"/>
                    <a:pt x="15412" y="27234"/>
                    <a:pt x="15301" y="27150"/>
                  </a:cubicBezTo>
                  <a:cubicBezTo>
                    <a:pt x="14304" y="26402"/>
                    <a:pt x="14527" y="24492"/>
                    <a:pt x="15912" y="24356"/>
                  </a:cubicBezTo>
                  <a:cubicBezTo>
                    <a:pt x="15959" y="24352"/>
                    <a:pt x="16007" y="24349"/>
                    <a:pt x="16054" y="24349"/>
                  </a:cubicBezTo>
                  <a:cubicBezTo>
                    <a:pt x="16593" y="24349"/>
                    <a:pt x="17118" y="24645"/>
                    <a:pt x="17424" y="25085"/>
                  </a:cubicBezTo>
                  <a:cubicBezTo>
                    <a:pt x="17894" y="25763"/>
                    <a:pt x="17591" y="26476"/>
                    <a:pt x="17361" y="27183"/>
                  </a:cubicBezTo>
                  <a:cubicBezTo>
                    <a:pt x="17333" y="27272"/>
                    <a:pt x="17400" y="27367"/>
                    <a:pt x="17494" y="27370"/>
                  </a:cubicBezTo>
                  <a:cubicBezTo>
                    <a:pt x="18646" y="27419"/>
                    <a:pt x="19795" y="27465"/>
                    <a:pt x="20947" y="27512"/>
                  </a:cubicBezTo>
                  <a:cubicBezTo>
                    <a:pt x="20949" y="27512"/>
                    <a:pt x="20950" y="27512"/>
                    <a:pt x="20951" y="27512"/>
                  </a:cubicBezTo>
                  <a:cubicBezTo>
                    <a:pt x="21009" y="27512"/>
                    <a:pt x="21072" y="27469"/>
                    <a:pt x="21089" y="27411"/>
                  </a:cubicBezTo>
                  <a:cubicBezTo>
                    <a:pt x="22049" y="27394"/>
                    <a:pt x="23005" y="27373"/>
                    <a:pt x="23963" y="27350"/>
                  </a:cubicBezTo>
                  <a:lnTo>
                    <a:pt x="23963" y="27350"/>
                  </a:lnTo>
                  <a:cubicBezTo>
                    <a:pt x="22899" y="28632"/>
                    <a:pt x="23585" y="30732"/>
                    <a:pt x="25405" y="30829"/>
                  </a:cubicBezTo>
                  <a:cubicBezTo>
                    <a:pt x="25448" y="30831"/>
                    <a:pt x="25490" y="30832"/>
                    <a:pt x="25532" y="30832"/>
                  </a:cubicBezTo>
                  <a:cubicBezTo>
                    <a:pt x="27294" y="30832"/>
                    <a:pt x="28133" y="28826"/>
                    <a:pt x="27170" y="27465"/>
                  </a:cubicBezTo>
                  <a:cubicBezTo>
                    <a:pt x="27613" y="27423"/>
                    <a:pt x="28055" y="27401"/>
                    <a:pt x="28497" y="27401"/>
                  </a:cubicBezTo>
                  <a:cubicBezTo>
                    <a:pt x="28903" y="27401"/>
                    <a:pt x="29309" y="27419"/>
                    <a:pt x="29718" y="27456"/>
                  </a:cubicBezTo>
                  <a:cubicBezTo>
                    <a:pt x="29720" y="27456"/>
                    <a:pt x="29723" y="27456"/>
                    <a:pt x="29726" y="27456"/>
                  </a:cubicBezTo>
                  <a:cubicBezTo>
                    <a:pt x="29802" y="27456"/>
                    <a:pt x="29868" y="27388"/>
                    <a:pt x="29870" y="27317"/>
                  </a:cubicBezTo>
                  <a:cubicBezTo>
                    <a:pt x="29907" y="26185"/>
                    <a:pt x="29947" y="25054"/>
                    <a:pt x="29985" y="23922"/>
                  </a:cubicBezTo>
                  <a:cubicBezTo>
                    <a:pt x="29988" y="23827"/>
                    <a:pt x="29915" y="23777"/>
                    <a:pt x="29841" y="23777"/>
                  </a:cubicBezTo>
                  <a:cubicBezTo>
                    <a:pt x="29826" y="23777"/>
                    <a:pt x="29811" y="23779"/>
                    <a:pt x="29797" y="23783"/>
                  </a:cubicBezTo>
                  <a:cubicBezTo>
                    <a:pt x="29812" y="23768"/>
                    <a:pt x="29829" y="23754"/>
                    <a:pt x="29844" y="23738"/>
                  </a:cubicBezTo>
                  <a:cubicBezTo>
                    <a:pt x="29918" y="23662"/>
                    <a:pt x="29853" y="23559"/>
                    <a:pt x="29771" y="23559"/>
                  </a:cubicBezTo>
                  <a:cubicBezTo>
                    <a:pt x="29748" y="23559"/>
                    <a:pt x="29725" y="23567"/>
                    <a:pt x="29702" y="23585"/>
                  </a:cubicBezTo>
                  <a:cubicBezTo>
                    <a:pt x="29335" y="23881"/>
                    <a:pt x="28899" y="24023"/>
                    <a:pt x="28473" y="24023"/>
                  </a:cubicBezTo>
                  <a:cubicBezTo>
                    <a:pt x="27667" y="24023"/>
                    <a:pt x="26898" y="23515"/>
                    <a:pt x="26708" y="22587"/>
                  </a:cubicBezTo>
                  <a:cubicBezTo>
                    <a:pt x="26449" y="21311"/>
                    <a:pt x="27272" y="20885"/>
                    <a:pt x="28209" y="20885"/>
                  </a:cubicBezTo>
                  <a:cubicBezTo>
                    <a:pt x="28693" y="20885"/>
                    <a:pt x="29207" y="20999"/>
                    <a:pt x="29618" y="21167"/>
                  </a:cubicBezTo>
                  <a:cubicBezTo>
                    <a:pt x="29635" y="21174"/>
                    <a:pt x="29651" y="21177"/>
                    <a:pt x="29667" y="21177"/>
                  </a:cubicBezTo>
                  <a:cubicBezTo>
                    <a:pt x="29754" y="21177"/>
                    <a:pt x="29816" y="21080"/>
                    <a:pt x="29803" y="20996"/>
                  </a:cubicBezTo>
                  <a:cubicBezTo>
                    <a:pt x="29668" y="20064"/>
                    <a:pt x="29465" y="19153"/>
                    <a:pt x="29187" y="18256"/>
                  </a:cubicBezTo>
                  <a:cubicBezTo>
                    <a:pt x="29181" y="18237"/>
                    <a:pt x="29171" y="18226"/>
                    <a:pt x="29164" y="18212"/>
                  </a:cubicBezTo>
                  <a:cubicBezTo>
                    <a:pt x="29166" y="18205"/>
                    <a:pt x="29170" y="18197"/>
                    <a:pt x="29170" y="18187"/>
                  </a:cubicBezTo>
                  <a:cubicBezTo>
                    <a:pt x="29184" y="17372"/>
                    <a:pt x="29230" y="16561"/>
                    <a:pt x="29305" y="15751"/>
                  </a:cubicBezTo>
                  <a:cubicBezTo>
                    <a:pt x="29660" y="15948"/>
                    <a:pt x="30045" y="16041"/>
                    <a:pt x="30421" y="16041"/>
                  </a:cubicBezTo>
                  <a:cubicBezTo>
                    <a:pt x="31540" y="16041"/>
                    <a:pt x="32581" y="15223"/>
                    <a:pt x="32505" y="13900"/>
                  </a:cubicBezTo>
                  <a:cubicBezTo>
                    <a:pt x="32441" y="12793"/>
                    <a:pt x="31537" y="12114"/>
                    <a:pt x="30588" y="12114"/>
                  </a:cubicBezTo>
                  <a:cubicBezTo>
                    <a:pt x="30217" y="12114"/>
                    <a:pt x="29840" y="12218"/>
                    <a:pt x="29503" y="12441"/>
                  </a:cubicBezTo>
                  <a:cubicBezTo>
                    <a:pt x="29497" y="11471"/>
                    <a:pt x="29545" y="10508"/>
                    <a:pt x="29654" y="9542"/>
                  </a:cubicBezTo>
                  <a:cubicBezTo>
                    <a:pt x="29663" y="9467"/>
                    <a:pt x="29589" y="9393"/>
                    <a:pt x="29515" y="9393"/>
                  </a:cubicBezTo>
                  <a:cubicBezTo>
                    <a:pt x="29515" y="9393"/>
                    <a:pt x="29514" y="9393"/>
                    <a:pt x="29514" y="9393"/>
                  </a:cubicBezTo>
                  <a:cubicBezTo>
                    <a:pt x="28364" y="9399"/>
                    <a:pt x="27216" y="9408"/>
                    <a:pt x="26068" y="9415"/>
                  </a:cubicBezTo>
                  <a:cubicBezTo>
                    <a:pt x="25947" y="9415"/>
                    <a:pt x="25864" y="9565"/>
                    <a:pt x="25956" y="9659"/>
                  </a:cubicBezTo>
                  <a:cubicBezTo>
                    <a:pt x="26752" y="10482"/>
                    <a:pt x="26319" y="11948"/>
                    <a:pt x="25098" y="11948"/>
                  </a:cubicBezTo>
                  <a:cubicBezTo>
                    <a:pt x="25083" y="11948"/>
                    <a:pt x="25067" y="11948"/>
                    <a:pt x="25052" y="11947"/>
                  </a:cubicBezTo>
                  <a:cubicBezTo>
                    <a:pt x="23805" y="11909"/>
                    <a:pt x="23433" y="10387"/>
                    <a:pt x="24292" y="9608"/>
                  </a:cubicBezTo>
                  <a:cubicBezTo>
                    <a:pt x="24386" y="9521"/>
                    <a:pt x="24322" y="9362"/>
                    <a:pt x="24198" y="9356"/>
                  </a:cubicBezTo>
                  <a:cubicBezTo>
                    <a:pt x="23467" y="9318"/>
                    <a:pt x="22735" y="9294"/>
                    <a:pt x="22004" y="9294"/>
                  </a:cubicBezTo>
                  <a:cubicBezTo>
                    <a:pt x="21465" y="9294"/>
                    <a:pt x="20926" y="9307"/>
                    <a:pt x="20388" y="9337"/>
                  </a:cubicBezTo>
                  <a:cubicBezTo>
                    <a:pt x="20372" y="9299"/>
                    <a:pt x="20351" y="9263"/>
                    <a:pt x="20326" y="9230"/>
                  </a:cubicBezTo>
                  <a:cubicBezTo>
                    <a:pt x="20326" y="9224"/>
                    <a:pt x="20330" y="9219"/>
                    <a:pt x="20331" y="9213"/>
                  </a:cubicBezTo>
                  <a:cubicBezTo>
                    <a:pt x="20417" y="8231"/>
                    <a:pt x="20464" y="7249"/>
                    <a:pt x="20478" y="6263"/>
                  </a:cubicBezTo>
                  <a:cubicBezTo>
                    <a:pt x="20479" y="6180"/>
                    <a:pt x="20412" y="6114"/>
                    <a:pt x="20332" y="6114"/>
                  </a:cubicBezTo>
                  <a:cubicBezTo>
                    <a:pt x="20322" y="6114"/>
                    <a:pt x="20312" y="6115"/>
                    <a:pt x="20301" y="6117"/>
                  </a:cubicBezTo>
                  <a:cubicBezTo>
                    <a:pt x="19943" y="6195"/>
                    <a:pt x="19572" y="6267"/>
                    <a:pt x="19204" y="6267"/>
                  </a:cubicBezTo>
                  <a:cubicBezTo>
                    <a:pt x="18989" y="6267"/>
                    <a:pt x="18775" y="6243"/>
                    <a:pt x="18565" y="6180"/>
                  </a:cubicBezTo>
                  <a:cubicBezTo>
                    <a:pt x="17861" y="5972"/>
                    <a:pt x="17359" y="5201"/>
                    <a:pt x="17776" y="4504"/>
                  </a:cubicBezTo>
                  <a:cubicBezTo>
                    <a:pt x="18085" y="3986"/>
                    <a:pt x="18912" y="3556"/>
                    <a:pt x="19634" y="3556"/>
                  </a:cubicBezTo>
                  <a:cubicBezTo>
                    <a:pt x="20048" y="3556"/>
                    <a:pt x="20427" y="3697"/>
                    <a:pt x="20656" y="4042"/>
                  </a:cubicBezTo>
                  <a:cubicBezTo>
                    <a:pt x="20687" y="4090"/>
                    <a:pt x="20741" y="4114"/>
                    <a:pt x="20792" y="4114"/>
                  </a:cubicBezTo>
                  <a:cubicBezTo>
                    <a:pt x="20862" y="4114"/>
                    <a:pt x="20928" y="4070"/>
                    <a:pt x="20928" y="3980"/>
                  </a:cubicBezTo>
                  <a:lnTo>
                    <a:pt x="20928" y="168"/>
                  </a:lnTo>
                  <a:cubicBezTo>
                    <a:pt x="20927" y="88"/>
                    <a:pt x="20870" y="21"/>
                    <a:pt x="20789" y="16"/>
                  </a:cubicBezTo>
                  <a:cubicBezTo>
                    <a:pt x="20569" y="6"/>
                    <a:pt x="20349" y="1"/>
                    <a:pt x="2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484943" y="1906063"/>
              <a:ext cx="670820" cy="476911"/>
            </a:xfrm>
            <a:custGeom>
              <a:avLst/>
              <a:gdLst/>
              <a:ahLst/>
              <a:cxnLst/>
              <a:rect l="l" t="t" r="r" b="b"/>
              <a:pathLst>
                <a:path w="11904" h="8463" extrusionOk="0">
                  <a:moveTo>
                    <a:pt x="1078" y="1"/>
                  </a:moveTo>
                  <a:cubicBezTo>
                    <a:pt x="746" y="1"/>
                    <a:pt x="414" y="2"/>
                    <a:pt x="82" y="4"/>
                  </a:cubicBezTo>
                  <a:cubicBezTo>
                    <a:pt x="100" y="243"/>
                    <a:pt x="57" y="513"/>
                    <a:pt x="53" y="690"/>
                  </a:cubicBezTo>
                  <a:cubicBezTo>
                    <a:pt x="48" y="1277"/>
                    <a:pt x="51" y="1868"/>
                    <a:pt x="29" y="2456"/>
                  </a:cubicBezTo>
                  <a:cubicBezTo>
                    <a:pt x="28" y="2488"/>
                    <a:pt x="16" y="2514"/>
                    <a:pt x="0" y="2534"/>
                  </a:cubicBezTo>
                  <a:cubicBezTo>
                    <a:pt x="360" y="2323"/>
                    <a:pt x="801" y="2218"/>
                    <a:pt x="1245" y="2218"/>
                  </a:cubicBezTo>
                  <a:cubicBezTo>
                    <a:pt x="2337" y="2218"/>
                    <a:pt x="3447" y="2851"/>
                    <a:pt x="3411" y="4076"/>
                  </a:cubicBezTo>
                  <a:cubicBezTo>
                    <a:pt x="3382" y="5077"/>
                    <a:pt x="2394" y="5650"/>
                    <a:pt x="1444" y="5650"/>
                  </a:cubicBezTo>
                  <a:cubicBezTo>
                    <a:pt x="1050" y="5650"/>
                    <a:pt x="663" y="5552"/>
                    <a:pt x="353" y="5345"/>
                  </a:cubicBezTo>
                  <a:lnTo>
                    <a:pt x="353" y="5345"/>
                  </a:lnTo>
                  <a:cubicBezTo>
                    <a:pt x="602" y="6286"/>
                    <a:pt x="578" y="7280"/>
                    <a:pt x="411" y="8232"/>
                  </a:cubicBezTo>
                  <a:cubicBezTo>
                    <a:pt x="1397" y="8292"/>
                    <a:pt x="2384" y="8322"/>
                    <a:pt x="3370" y="8323"/>
                  </a:cubicBezTo>
                  <a:cubicBezTo>
                    <a:pt x="2835" y="7238"/>
                    <a:pt x="3294" y="5606"/>
                    <a:pt x="4679" y="5529"/>
                  </a:cubicBezTo>
                  <a:cubicBezTo>
                    <a:pt x="4708" y="5527"/>
                    <a:pt x="4737" y="5527"/>
                    <a:pt x="4767" y="5527"/>
                  </a:cubicBezTo>
                  <a:cubicBezTo>
                    <a:pt x="5347" y="5527"/>
                    <a:pt x="5946" y="5835"/>
                    <a:pt x="6263" y="6321"/>
                  </a:cubicBezTo>
                  <a:cubicBezTo>
                    <a:pt x="6702" y="7000"/>
                    <a:pt x="6418" y="7716"/>
                    <a:pt x="6053" y="8350"/>
                  </a:cubicBezTo>
                  <a:cubicBezTo>
                    <a:pt x="6450" y="8365"/>
                    <a:pt x="6846" y="8380"/>
                    <a:pt x="7241" y="8395"/>
                  </a:cubicBezTo>
                  <a:cubicBezTo>
                    <a:pt x="7416" y="8401"/>
                    <a:pt x="7752" y="8462"/>
                    <a:pt x="8032" y="8462"/>
                  </a:cubicBezTo>
                  <a:cubicBezTo>
                    <a:pt x="8206" y="8462"/>
                    <a:pt x="8359" y="8439"/>
                    <a:pt x="8439" y="8364"/>
                  </a:cubicBezTo>
                  <a:cubicBezTo>
                    <a:pt x="8642" y="8177"/>
                    <a:pt x="8555" y="7405"/>
                    <a:pt x="8576" y="7102"/>
                  </a:cubicBezTo>
                  <a:cubicBezTo>
                    <a:pt x="8602" y="6705"/>
                    <a:pt x="8637" y="6309"/>
                    <a:pt x="8677" y="5915"/>
                  </a:cubicBezTo>
                  <a:cubicBezTo>
                    <a:pt x="8685" y="5838"/>
                    <a:pt x="8752" y="5774"/>
                    <a:pt x="8825" y="5774"/>
                  </a:cubicBezTo>
                  <a:cubicBezTo>
                    <a:pt x="8850" y="5774"/>
                    <a:pt x="8876" y="5781"/>
                    <a:pt x="8900" y="5798"/>
                  </a:cubicBezTo>
                  <a:cubicBezTo>
                    <a:pt x="9259" y="6048"/>
                    <a:pt x="9675" y="6168"/>
                    <a:pt x="10079" y="6168"/>
                  </a:cubicBezTo>
                  <a:cubicBezTo>
                    <a:pt x="10973" y="6168"/>
                    <a:pt x="11810" y="5582"/>
                    <a:pt x="11859" y="4522"/>
                  </a:cubicBezTo>
                  <a:cubicBezTo>
                    <a:pt x="11904" y="3488"/>
                    <a:pt x="11090" y="2814"/>
                    <a:pt x="10225" y="2814"/>
                  </a:cubicBezTo>
                  <a:cubicBezTo>
                    <a:pt x="9834" y="2814"/>
                    <a:pt x="9433" y="2952"/>
                    <a:pt x="9096" y="3255"/>
                  </a:cubicBezTo>
                  <a:cubicBezTo>
                    <a:pt x="9068" y="3281"/>
                    <a:pt x="9035" y="3293"/>
                    <a:pt x="9003" y="3293"/>
                  </a:cubicBezTo>
                  <a:cubicBezTo>
                    <a:pt x="8927" y="3293"/>
                    <a:pt x="8855" y="3228"/>
                    <a:pt x="8853" y="3139"/>
                  </a:cubicBezTo>
                  <a:cubicBezTo>
                    <a:pt x="8842" y="2551"/>
                    <a:pt x="8847" y="1964"/>
                    <a:pt x="8878" y="1378"/>
                  </a:cubicBezTo>
                  <a:cubicBezTo>
                    <a:pt x="8899" y="1042"/>
                    <a:pt x="9128" y="317"/>
                    <a:pt x="8831" y="95"/>
                  </a:cubicBezTo>
                  <a:cubicBezTo>
                    <a:pt x="8763" y="43"/>
                    <a:pt x="8602" y="26"/>
                    <a:pt x="8408" y="26"/>
                  </a:cubicBezTo>
                  <a:cubicBezTo>
                    <a:pt x="8000" y="26"/>
                    <a:pt x="7441" y="103"/>
                    <a:pt x="7264" y="104"/>
                  </a:cubicBezTo>
                  <a:cubicBezTo>
                    <a:pt x="6844" y="108"/>
                    <a:pt x="6424" y="110"/>
                    <a:pt x="6003" y="112"/>
                  </a:cubicBezTo>
                  <a:cubicBezTo>
                    <a:pt x="6689" y="1135"/>
                    <a:pt x="6105" y="2649"/>
                    <a:pt x="4753" y="2649"/>
                  </a:cubicBezTo>
                  <a:cubicBezTo>
                    <a:pt x="4729" y="2649"/>
                    <a:pt x="4705" y="2648"/>
                    <a:pt x="4681" y="2647"/>
                  </a:cubicBezTo>
                  <a:cubicBezTo>
                    <a:pt x="3289" y="2596"/>
                    <a:pt x="2763" y="1042"/>
                    <a:pt x="3519" y="44"/>
                  </a:cubicBezTo>
                  <a:cubicBezTo>
                    <a:pt x="2705" y="10"/>
                    <a:pt x="1892" y="1"/>
                    <a:pt x="10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502863" y="2233697"/>
              <a:ext cx="511906" cy="853459"/>
            </a:xfrm>
            <a:custGeom>
              <a:avLst/>
              <a:gdLst/>
              <a:ahLst/>
              <a:cxnLst/>
              <a:rect l="l" t="t" r="r" b="b"/>
              <a:pathLst>
                <a:path w="9084" h="15145" extrusionOk="0">
                  <a:moveTo>
                    <a:pt x="4444" y="0"/>
                  </a:moveTo>
                  <a:cubicBezTo>
                    <a:pt x="4363" y="0"/>
                    <a:pt x="4282" y="8"/>
                    <a:pt x="4203" y="23"/>
                  </a:cubicBezTo>
                  <a:cubicBezTo>
                    <a:pt x="3037" y="252"/>
                    <a:pt x="2872" y="1751"/>
                    <a:pt x="3433" y="2584"/>
                  </a:cubicBezTo>
                  <a:cubicBezTo>
                    <a:pt x="3497" y="2682"/>
                    <a:pt x="3398" y="2796"/>
                    <a:pt x="3298" y="2797"/>
                  </a:cubicBezTo>
                  <a:cubicBezTo>
                    <a:pt x="3215" y="2797"/>
                    <a:pt x="3133" y="2798"/>
                    <a:pt x="3050" y="2798"/>
                  </a:cubicBezTo>
                  <a:cubicBezTo>
                    <a:pt x="2035" y="2798"/>
                    <a:pt x="1021" y="2768"/>
                    <a:pt x="7" y="2703"/>
                  </a:cubicBezTo>
                  <a:cubicBezTo>
                    <a:pt x="6" y="2703"/>
                    <a:pt x="2" y="2702"/>
                    <a:pt x="1" y="2702"/>
                  </a:cubicBezTo>
                  <a:lnTo>
                    <a:pt x="1" y="2702"/>
                  </a:lnTo>
                  <a:cubicBezTo>
                    <a:pt x="2" y="2710"/>
                    <a:pt x="4" y="2717"/>
                    <a:pt x="6" y="2727"/>
                  </a:cubicBezTo>
                  <a:cubicBezTo>
                    <a:pt x="55" y="3809"/>
                    <a:pt x="54" y="4893"/>
                    <a:pt x="21" y="5977"/>
                  </a:cubicBezTo>
                  <a:cubicBezTo>
                    <a:pt x="555" y="5652"/>
                    <a:pt x="1175" y="5349"/>
                    <a:pt x="1796" y="5349"/>
                  </a:cubicBezTo>
                  <a:cubicBezTo>
                    <a:pt x="2046" y="5349"/>
                    <a:pt x="2296" y="5398"/>
                    <a:pt x="2541" y="5515"/>
                  </a:cubicBezTo>
                  <a:cubicBezTo>
                    <a:pt x="3254" y="5853"/>
                    <a:pt x="3850" y="6795"/>
                    <a:pt x="3816" y="7591"/>
                  </a:cubicBezTo>
                  <a:cubicBezTo>
                    <a:pt x="3768" y="8710"/>
                    <a:pt x="2813" y="9187"/>
                    <a:pt x="1816" y="9187"/>
                  </a:cubicBezTo>
                  <a:cubicBezTo>
                    <a:pt x="1239" y="9187"/>
                    <a:pt x="647" y="9028"/>
                    <a:pt x="209" y="8740"/>
                  </a:cubicBezTo>
                  <a:lnTo>
                    <a:pt x="209" y="8740"/>
                  </a:lnTo>
                  <a:lnTo>
                    <a:pt x="408" y="11790"/>
                  </a:lnTo>
                  <a:cubicBezTo>
                    <a:pt x="1482" y="11743"/>
                    <a:pt x="2556" y="11705"/>
                    <a:pt x="3629" y="11662"/>
                  </a:cubicBezTo>
                  <a:cubicBezTo>
                    <a:pt x="3630" y="11662"/>
                    <a:pt x="3631" y="11662"/>
                    <a:pt x="3632" y="11662"/>
                  </a:cubicBezTo>
                  <a:cubicBezTo>
                    <a:pt x="3756" y="11662"/>
                    <a:pt x="3807" y="11831"/>
                    <a:pt x="3721" y="11908"/>
                  </a:cubicBezTo>
                  <a:cubicBezTo>
                    <a:pt x="2521" y="12975"/>
                    <a:pt x="3045" y="15047"/>
                    <a:pt x="4739" y="15141"/>
                  </a:cubicBezTo>
                  <a:cubicBezTo>
                    <a:pt x="4779" y="15143"/>
                    <a:pt x="4818" y="15144"/>
                    <a:pt x="4857" y="15144"/>
                  </a:cubicBezTo>
                  <a:cubicBezTo>
                    <a:pt x="6475" y="15144"/>
                    <a:pt x="7161" y="13207"/>
                    <a:pt x="6108" y="12044"/>
                  </a:cubicBezTo>
                  <a:cubicBezTo>
                    <a:pt x="6042" y="11969"/>
                    <a:pt x="6069" y="11816"/>
                    <a:pt x="6182" y="11804"/>
                  </a:cubicBezTo>
                  <a:cubicBezTo>
                    <a:pt x="6666" y="11749"/>
                    <a:pt x="7149" y="11711"/>
                    <a:pt x="7636" y="11706"/>
                  </a:cubicBezTo>
                  <a:cubicBezTo>
                    <a:pt x="7639" y="11706"/>
                    <a:pt x="7643" y="11706"/>
                    <a:pt x="7647" y="11706"/>
                  </a:cubicBezTo>
                  <a:cubicBezTo>
                    <a:pt x="7841" y="11706"/>
                    <a:pt x="8145" y="11765"/>
                    <a:pt x="8414" y="11765"/>
                  </a:cubicBezTo>
                  <a:cubicBezTo>
                    <a:pt x="8626" y="11765"/>
                    <a:pt x="8816" y="11729"/>
                    <a:pt x="8914" y="11598"/>
                  </a:cubicBezTo>
                  <a:cubicBezTo>
                    <a:pt x="9084" y="11373"/>
                    <a:pt x="8958" y="10332"/>
                    <a:pt x="8967" y="10056"/>
                  </a:cubicBezTo>
                  <a:cubicBezTo>
                    <a:pt x="8986" y="9541"/>
                    <a:pt x="9002" y="9027"/>
                    <a:pt x="9021" y="8512"/>
                  </a:cubicBezTo>
                  <a:cubicBezTo>
                    <a:pt x="9022" y="8493"/>
                    <a:pt x="9026" y="8479"/>
                    <a:pt x="9031" y="8467"/>
                  </a:cubicBezTo>
                  <a:lnTo>
                    <a:pt x="9031" y="8467"/>
                  </a:lnTo>
                  <a:cubicBezTo>
                    <a:pt x="8662" y="8785"/>
                    <a:pt x="8231" y="8928"/>
                    <a:pt x="7804" y="8928"/>
                  </a:cubicBezTo>
                  <a:cubicBezTo>
                    <a:pt x="6885" y="8928"/>
                    <a:pt x="5984" y="8266"/>
                    <a:pt x="5752" y="7255"/>
                  </a:cubicBezTo>
                  <a:cubicBezTo>
                    <a:pt x="5586" y="6533"/>
                    <a:pt x="5796" y="5807"/>
                    <a:pt x="6445" y="5408"/>
                  </a:cubicBezTo>
                  <a:cubicBezTo>
                    <a:pt x="6775" y="5206"/>
                    <a:pt x="7129" y="5127"/>
                    <a:pt x="7488" y="5127"/>
                  </a:cubicBezTo>
                  <a:cubicBezTo>
                    <a:pt x="7929" y="5127"/>
                    <a:pt x="8379" y="5246"/>
                    <a:pt x="8800" y="5402"/>
                  </a:cubicBezTo>
                  <a:cubicBezTo>
                    <a:pt x="8666" y="4563"/>
                    <a:pt x="8476" y="3737"/>
                    <a:pt x="8226" y="2922"/>
                  </a:cubicBezTo>
                  <a:lnTo>
                    <a:pt x="5480" y="2816"/>
                  </a:lnTo>
                  <a:cubicBezTo>
                    <a:pt x="5369" y="2810"/>
                    <a:pt x="5308" y="2686"/>
                    <a:pt x="5365" y="2591"/>
                  </a:cubicBezTo>
                  <a:cubicBezTo>
                    <a:pt x="5744" y="1972"/>
                    <a:pt x="6158" y="1177"/>
                    <a:pt x="5597" y="526"/>
                  </a:cubicBezTo>
                  <a:cubicBezTo>
                    <a:pt x="5322" y="207"/>
                    <a:pt x="4874" y="0"/>
                    <a:pt x="4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821620" y="2214143"/>
              <a:ext cx="888397" cy="686993"/>
            </a:xfrm>
            <a:custGeom>
              <a:avLst/>
              <a:gdLst/>
              <a:ahLst/>
              <a:cxnLst/>
              <a:rect l="l" t="t" r="r" b="b"/>
              <a:pathLst>
                <a:path w="15765" h="12191" extrusionOk="0">
                  <a:moveTo>
                    <a:pt x="8183" y="0"/>
                  </a:moveTo>
                  <a:cubicBezTo>
                    <a:pt x="8085" y="0"/>
                    <a:pt x="7984" y="11"/>
                    <a:pt x="7882" y="34"/>
                  </a:cubicBezTo>
                  <a:cubicBezTo>
                    <a:pt x="6621" y="321"/>
                    <a:pt x="6476" y="1708"/>
                    <a:pt x="6791" y="2754"/>
                  </a:cubicBezTo>
                  <a:cubicBezTo>
                    <a:pt x="6809" y="2778"/>
                    <a:pt x="6817" y="2806"/>
                    <a:pt x="6817" y="2837"/>
                  </a:cubicBezTo>
                  <a:cubicBezTo>
                    <a:pt x="6819" y="2844"/>
                    <a:pt x="6820" y="2850"/>
                    <a:pt x="6821" y="2855"/>
                  </a:cubicBezTo>
                  <a:cubicBezTo>
                    <a:pt x="6842" y="2921"/>
                    <a:pt x="6791" y="2968"/>
                    <a:pt x="6737" y="2978"/>
                  </a:cubicBezTo>
                  <a:cubicBezTo>
                    <a:pt x="6718" y="2988"/>
                    <a:pt x="6697" y="2994"/>
                    <a:pt x="6672" y="2995"/>
                  </a:cubicBezTo>
                  <a:cubicBezTo>
                    <a:pt x="5962" y="3039"/>
                    <a:pt x="5252" y="3061"/>
                    <a:pt x="4541" y="3061"/>
                  </a:cubicBezTo>
                  <a:cubicBezTo>
                    <a:pt x="4166" y="3061"/>
                    <a:pt x="3791" y="3055"/>
                    <a:pt x="3415" y="3042"/>
                  </a:cubicBezTo>
                  <a:lnTo>
                    <a:pt x="3415" y="3042"/>
                  </a:lnTo>
                  <a:cubicBezTo>
                    <a:pt x="3524" y="4150"/>
                    <a:pt x="3494" y="5264"/>
                    <a:pt x="3408" y="6372"/>
                  </a:cubicBezTo>
                  <a:cubicBezTo>
                    <a:pt x="3403" y="6440"/>
                    <a:pt x="3344" y="6493"/>
                    <a:pt x="3281" y="6493"/>
                  </a:cubicBezTo>
                  <a:cubicBezTo>
                    <a:pt x="3259" y="6493"/>
                    <a:pt x="3236" y="6486"/>
                    <a:pt x="3215" y="6472"/>
                  </a:cubicBezTo>
                  <a:cubicBezTo>
                    <a:pt x="2825" y="6213"/>
                    <a:pt x="2334" y="6078"/>
                    <a:pt x="1856" y="6078"/>
                  </a:cubicBezTo>
                  <a:cubicBezTo>
                    <a:pt x="901" y="6078"/>
                    <a:pt x="0" y="6619"/>
                    <a:pt x="71" y="7790"/>
                  </a:cubicBezTo>
                  <a:cubicBezTo>
                    <a:pt x="135" y="8825"/>
                    <a:pt x="889" y="9246"/>
                    <a:pt x="1716" y="9246"/>
                  </a:cubicBezTo>
                  <a:cubicBezTo>
                    <a:pt x="2326" y="9246"/>
                    <a:pt x="2975" y="9017"/>
                    <a:pt x="3415" y="8636"/>
                  </a:cubicBezTo>
                  <a:cubicBezTo>
                    <a:pt x="3441" y="8613"/>
                    <a:pt x="3476" y="8602"/>
                    <a:pt x="3511" y="8602"/>
                  </a:cubicBezTo>
                  <a:cubicBezTo>
                    <a:pt x="3590" y="8602"/>
                    <a:pt x="3670" y="8657"/>
                    <a:pt x="3658" y="8749"/>
                  </a:cubicBezTo>
                  <a:cubicBezTo>
                    <a:pt x="3581" y="9309"/>
                    <a:pt x="3513" y="9871"/>
                    <a:pt x="3459" y="10435"/>
                  </a:cubicBezTo>
                  <a:cubicBezTo>
                    <a:pt x="3429" y="10765"/>
                    <a:pt x="3207" y="11658"/>
                    <a:pt x="3433" y="11904"/>
                  </a:cubicBezTo>
                  <a:cubicBezTo>
                    <a:pt x="3549" y="12029"/>
                    <a:pt x="3864" y="12060"/>
                    <a:pt x="4196" y="12060"/>
                  </a:cubicBezTo>
                  <a:cubicBezTo>
                    <a:pt x="4514" y="12060"/>
                    <a:pt x="4847" y="12032"/>
                    <a:pt x="5038" y="12032"/>
                  </a:cubicBezTo>
                  <a:cubicBezTo>
                    <a:pt x="5052" y="12032"/>
                    <a:pt x="5065" y="12032"/>
                    <a:pt x="5077" y="12033"/>
                  </a:cubicBezTo>
                  <a:cubicBezTo>
                    <a:pt x="5473" y="12044"/>
                    <a:pt x="5871" y="12055"/>
                    <a:pt x="6267" y="12065"/>
                  </a:cubicBezTo>
                  <a:cubicBezTo>
                    <a:pt x="5489" y="11131"/>
                    <a:pt x="5693" y="9437"/>
                    <a:pt x="7000" y="9064"/>
                  </a:cubicBezTo>
                  <a:cubicBezTo>
                    <a:pt x="7148" y="9022"/>
                    <a:pt x="7299" y="9002"/>
                    <a:pt x="7451" y="9002"/>
                  </a:cubicBezTo>
                  <a:cubicBezTo>
                    <a:pt x="8015" y="9002"/>
                    <a:pt x="8580" y="9276"/>
                    <a:pt x="8951" y="9696"/>
                  </a:cubicBezTo>
                  <a:cubicBezTo>
                    <a:pt x="9586" y="10416"/>
                    <a:pt x="9372" y="11219"/>
                    <a:pt x="9108" y="12039"/>
                  </a:cubicBezTo>
                  <a:cubicBezTo>
                    <a:pt x="9622" y="12060"/>
                    <a:pt x="10132" y="12081"/>
                    <a:pt x="10645" y="12104"/>
                  </a:cubicBezTo>
                  <a:cubicBezTo>
                    <a:pt x="10846" y="12111"/>
                    <a:pt x="11296" y="12190"/>
                    <a:pt x="11656" y="12190"/>
                  </a:cubicBezTo>
                  <a:cubicBezTo>
                    <a:pt x="11868" y="12190"/>
                    <a:pt x="12048" y="12163"/>
                    <a:pt x="12128" y="12078"/>
                  </a:cubicBezTo>
                  <a:cubicBezTo>
                    <a:pt x="12357" y="11836"/>
                    <a:pt x="12119" y="10758"/>
                    <a:pt x="12097" y="10413"/>
                  </a:cubicBezTo>
                  <a:cubicBezTo>
                    <a:pt x="12062" y="9884"/>
                    <a:pt x="12029" y="9358"/>
                    <a:pt x="11994" y="8829"/>
                  </a:cubicBezTo>
                  <a:cubicBezTo>
                    <a:pt x="11988" y="8739"/>
                    <a:pt x="12053" y="8696"/>
                    <a:pt x="12122" y="8696"/>
                  </a:cubicBezTo>
                  <a:cubicBezTo>
                    <a:pt x="12196" y="8696"/>
                    <a:pt x="12276" y="8745"/>
                    <a:pt x="12283" y="8840"/>
                  </a:cubicBezTo>
                  <a:cubicBezTo>
                    <a:pt x="12727" y="9130"/>
                    <a:pt x="13198" y="9300"/>
                    <a:pt x="13719" y="9300"/>
                  </a:cubicBezTo>
                  <a:cubicBezTo>
                    <a:pt x="13826" y="9300"/>
                    <a:pt x="13934" y="9293"/>
                    <a:pt x="14045" y="9278"/>
                  </a:cubicBezTo>
                  <a:cubicBezTo>
                    <a:pt x="14924" y="9162"/>
                    <a:pt x="15764" y="8571"/>
                    <a:pt x="15540" y="7582"/>
                  </a:cubicBezTo>
                  <a:cubicBezTo>
                    <a:pt x="15355" y="6774"/>
                    <a:pt x="14769" y="5991"/>
                    <a:pt x="13869" y="5991"/>
                  </a:cubicBezTo>
                  <a:cubicBezTo>
                    <a:pt x="13858" y="5991"/>
                    <a:pt x="13847" y="5991"/>
                    <a:pt x="13836" y="5992"/>
                  </a:cubicBezTo>
                  <a:cubicBezTo>
                    <a:pt x="13178" y="6003"/>
                    <a:pt x="12568" y="6377"/>
                    <a:pt x="12029" y="6722"/>
                  </a:cubicBezTo>
                  <a:cubicBezTo>
                    <a:pt x="12008" y="6735"/>
                    <a:pt x="11985" y="6741"/>
                    <a:pt x="11963" y="6741"/>
                  </a:cubicBezTo>
                  <a:cubicBezTo>
                    <a:pt x="11886" y="6741"/>
                    <a:pt x="11814" y="6668"/>
                    <a:pt x="11817" y="6587"/>
                  </a:cubicBezTo>
                  <a:cubicBezTo>
                    <a:pt x="11859" y="5413"/>
                    <a:pt x="11853" y="4242"/>
                    <a:pt x="11813" y="3067"/>
                  </a:cubicBezTo>
                  <a:cubicBezTo>
                    <a:pt x="11810" y="2976"/>
                    <a:pt x="11874" y="2936"/>
                    <a:pt x="11942" y="2936"/>
                  </a:cubicBezTo>
                  <a:cubicBezTo>
                    <a:pt x="11951" y="2936"/>
                    <a:pt x="11960" y="2937"/>
                    <a:pt x="11969" y="2938"/>
                  </a:cubicBezTo>
                  <a:cubicBezTo>
                    <a:pt x="11967" y="2924"/>
                    <a:pt x="11964" y="2907"/>
                    <a:pt x="11967" y="2893"/>
                  </a:cubicBezTo>
                  <a:lnTo>
                    <a:pt x="11967" y="2893"/>
                  </a:lnTo>
                  <a:cubicBezTo>
                    <a:pt x="11393" y="2976"/>
                    <a:pt x="10775" y="3062"/>
                    <a:pt x="10174" y="3062"/>
                  </a:cubicBezTo>
                  <a:cubicBezTo>
                    <a:pt x="9881" y="3062"/>
                    <a:pt x="9593" y="3042"/>
                    <a:pt x="9314" y="2991"/>
                  </a:cubicBezTo>
                  <a:cubicBezTo>
                    <a:pt x="9289" y="3026"/>
                    <a:pt x="9255" y="3041"/>
                    <a:pt x="9220" y="3041"/>
                  </a:cubicBezTo>
                  <a:cubicBezTo>
                    <a:pt x="9126" y="3041"/>
                    <a:pt x="9026" y="2931"/>
                    <a:pt x="9084" y="2816"/>
                  </a:cubicBezTo>
                  <a:cubicBezTo>
                    <a:pt x="9396" y="2191"/>
                    <a:pt x="9624" y="1453"/>
                    <a:pt x="9326" y="775"/>
                  </a:cubicBezTo>
                  <a:cubicBezTo>
                    <a:pt x="9114" y="285"/>
                    <a:pt x="8681" y="0"/>
                    <a:pt x="8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007188" y="1888030"/>
              <a:ext cx="657803" cy="483166"/>
            </a:xfrm>
            <a:custGeom>
              <a:avLst/>
              <a:gdLst/>
              <a:ahLst/>
              <a:cxnLst/>
              <a:rect l="l" t="t" r="r" b="b"/>
              <a:pathLst>
                <a:path w="11673" h="8574" extrusionOk="0">
                  <a:moveTo>
                    <a:pt x="2640" y="11"/>
                  </a:moveTo>
                  <a:lnTo>
                    <a:pt x="2640" y="11"/>
                  </a:lnTo>
                  <a:cubicBezTo>
                    <a:pt x="2211" y="16"/>
                    <a:pt x="1780" y="10"/>
                    <a:pt x="1349" y="36"/>
                  </a:cubicBezTo>
                  <a:cubicBezTo>
                    <a:pt x="1060" y="56"/>
                    <a:pt x="290" y="0"/>
                    <a:pt x="133" y="326"/>
                  </a:cubicBezTo>
                  <a:cubicBezTo>
                    <a:pt x="1" y="601"/>
                    <a:pt x="139" y="1263"/>
                    <a:pt x="157" y="1561"/>
                  </a:cubicBezTo>
                  <a:cubicBezTo>
                    <a:pt x="183" y="1969"/>
                    <a:pt x="241" y="2373"/>
                    <a:pt x="252" y="2780"/>
                  </a:cubicBezTo>
                  <a:cubicBezTo>
                    <a:pt x="547" y="2679"/>
                    <a:pt x="868" y="2627"/>
                    <a:pt x="1186" y="2627"/>
                  </a:cubicBezTo>
                  <a:cubicBezTo>
                    <a:pt x="2224" y="2627"/>
                    <a:pt x="3241" y="3178"/>
                    <a:pt x="3308" y="4365"/>
                  </a:cubicBezTo>
                  <a:cubicBezTo>
                    <a:pt x="3373" y="5477"/>
                    <a:pt x="2486" y="5944"/>
                    <a:pt x="1549" y="5944"/>
                  </a:cubicBezTo>
                  <a:cubicBezTo>
                    <a:pt x="1108" y="5944"/>
                    <a:pt x="657" y="5840"/>
                    <a:pt x="289" y="5652"/>
                  </a:cubicBezTo>
                  <a:lnTo>
                    <a:pt x="289" y="5652"/>
                  </a:lnTo>
                  <a:cubicBezTo>
                    <a:pt x="326" y="6612"/>
                    <a:pt x="253" y="7582"/>
                    <a:pt x="216" y="8542"/>
                  </a:cubicBezTo>
                  <a:cubicBezTo>
                    <a:pt x="557" y="8551"/>
                    <a:pt x="897" y="8556"/>
                    <a:pt x="1238" y="8556"/>
                  </a:cubicBezTo>
                  <a:cubicBezTo>
                    <a:pt x="1906" y="8556"/>
                    <a:pt x="2575" y="8538"/>
                    <a:pt x="3244" y="8499"/>
                  </a:cubicBezTo>
                  <a:cubicBezTo>
                    <a:pt x="2794" y="7255"/>
                    <a:pt x="3254" y="5614"/>
                    <a:pt x="4776" y="5498"/>
                  </a:cubicBezTo>
                  <a:cubicBezTo>
                    <a:pt x="4816" y="5495"/>
                    <a:pt x="4857" y="5493"/>
                    <a:pt x="4897" y="5493"/>
                  </a:cubicBezTo>
                  <a:cubicBezTo>
                    <a:pt x="5511" y="5493"/>
                    <a:pt x="6030" y="5859"/>
                    <a:pt x="6285" y="6422"/>
                  </a:cubicBezTo>
                  <a:cubicBezTo>
                    <a:pt x="6606" y="7133"/>
                    <a:pt x="6427" y="7895"/>
                    <a:pt x="6119" y="8573"/>
                  </a:cubicBezTo>
                  <a:cubicBezTo>
                    <a:pt x="6457" y="8543"/>
                    <a:pt x="6799" y="8551"/>
                    <a:pt x="7139" y="8535"/>
                  </a:cubicBezTo>
                  <a:cubicBezTo>
                    <a:pt x="7365" y="8525"/>
                    <a:pt x="7592" y="8508"/>
                    <a:pt x="7816" y="8489"/>
                  </a:cubicBezTo>
                  <a:cubicBezTo>
                    <a:pt x="7967" y="8473"/>
                    <a:pt x="8357" y="8507"/>
                    <a:pt x="8488" y="8414"/>
                  </a:cubicBezTo>
                  <a:cubicBezTo>
                    <a:pt x="8813" y="8180"/>
                    <a:pt x="8735" y="7403"/>
                    <a:pt x="8726" y="7061"/>
                  </a:cubicBezTo>
                  <a:cubicBezTo>
                    <a:pt x="8715" y="6583"/>
                    <a:pt x="8632" y="6118"/>
                    <a:pt x="8553" y="5649"/>
                  </a:cubicBezTo>
                  <a:cubicBezTo>
                    <a:pt x="8539" y="5567"/>
                    <a:pt x="8592" y="5512"/>
                    <a:pt x="8653" y="5495"/>
                  </a:cubicBezTo>
                  <a:cubicBezTo>
                    <a:pt x="8649" y="5439"/>
                    <a:pt x="8706" y="5384"/>
                    <a:pt x="8767" y="5384"/>
                  </a:cubicBezTo>
                  <a:cubicBezTo>
                    <a:pt x="8784" y="5384"/>
                    <a:pt x="8801" y="5388"/>
                    <a:pt x="8817" y="5397"/>
                  </a:cubicBezTo>
                  <a:cubicBezTo>
                    <a:pt x="9120" y="5570"/>
                    <a:pt x="9518" y="5662"/>
                    <a:pt x="9918" y="5662"/>
                  </a:cubicBezTo>
                  <a:cubicBezTo>
                    <a:pt x="10791" y="5662"/>
                    <a:pt x="11673" y="5225"/>
                    <a:pt x="11587" y="4234"/>
                  </a:cubicBezTo>
                  <a:cubicBezTo>
                    <a:pt x="11500" y="3231"/>
                    <a:pt x="10659" y="2848"/>
                    <a:pt x="9794" y="2848"/>
                  </a:cubicBezTo>
                  <a:cubicBezTo>
                    <a:pt x="9358" y="2848"/>
                    <a:pt x="8916" y="2945"/>
                    <a:pt x="8561" y="3109"/>
                  </a:cubicBezTo>
                  <a:cubicBezTo>
                    <a:pt x="8539" y="3120"/>
                    <a:pt x="8518" y="3124"/>
                    <a:pt x="8499" y="3124"/>
                  </a:cubicBezTo>
                  <a:cubicBezTo>
                    <a:pt x="8390" y="3124"/>
                    <a:pt x="8327" y="2982"/>
                    <a:pt x="8410" y="2899"/>
                  </a:cubicBezTo>
                  <a:lnTo>
                    <a:pt x="8410" y="2899"/>
                  </a:lnTo>
                  <a:cubicBezTo>
                    <a:pt x="8397" y="2903"/>
                    <a:pt x="8382" y="2905"/>
                    <a:pt x="8368" y="2905"/>
                  </a:cubicBezTo>
                  <a:cubicBezTo>
                    <a:pt x="8299" y="2905"/>
                    <a:pt x="8227" y="2858"/>
                    <a:pt x="8227" y="2766"/>
                  </a:cubicBezTo>
                  <a:cubicBezTo>
                    <a:pt x="8222" y="2349"/>
                    <a:pt x="8229" y="1933"/>
                    <a:pt x="8234" y="1519"/>
                  </a:cubicBezTo>
                  <a:cubicBezTo>
                    <a:pt x="8235" y="1309"/>
                    <a:pt x="8238" y="1103"/>
                    <a:pt x="8239" y="895"/>
                  </a:cubicBezTo>
                  <a:cubicBezTo>
                    <a:pt x="8240" y="760"/>
                    <a:pt x="8302" y="451"/>
                    <a:pt x="8256" y="302"/>
                  </a:cubicBezTo>
                  <a:cubicBezTo>
                    <a:pt x="8233" y="283"/>
                    <a:pt x="8220" y="255"/>
                    <a:pt x="8218" y="224"/>
                  </a:cubicBezTo>
                  <a:cubicBezTo>
                    <a:pt x="8090" y="52"/>
                    <a:pt x="7789" y="17"/>
                    <a:pt x="7498" y="17"/>
                  </a:cubicBezTo>
                  <a:cubicBezTo>
                    <a:pt x="7299" y="17"/>
                    <a:pt x="7104" y="33"/>
                    <a:pt x="6975" y="33"/>
                  </a:cubicBezTo>
                  <a:cubicBezTo>
                    <a:pt x="6971" y="33"/>
                    <a:pt x="6968" y="33"/>
                    <a:pt x="6965" y="33"/>
                  </a:cubicBezTo>
                  <a:cubicBezTo>
                    <a:pt x="6910" y="33"/>
                    <a:pt x="6856" y="32"/>
                    <a:pt x="6801" y="32"/>
                  </a:cubicBezTo>
                  <a:cubicBezTo>
                    <a:pt x="6425" y="32"/>
                    <a:pt x="6049" y="46"/>
                    <a:pt x="5674" y="60"/>
                  </a:cubicBezTo>
                  <a:cubicBezTo>
                    <a:pt x="5929" y="807"/>
                    <a:pt x="6002" y="1677"/>
                    <a:pt x="5510" y="2348"/>
                  </a:cubicBezTo>
                  <a:cubicBezTo>
                    <a:pt x="5209" y="2760"/>
                    <a:pt x="4753" y="2980"/>
                    <a:pt x="4265" y="2980"/>
                  </a:cubicBezTo>
                  <a:cubicBezTo>
                    <a:pt x="4164" y="2980"/>
                    <a:pt x="4062" y="2971"/>
                    <a:pt x="3959" y="2952"/>
                  </a:cubicBezTo>
                  <a:cubicBezTo>
                    <a:pt x="2578" y="2698"/>
                    <a:pt x="2157" y="1178"/>
                    <a:pt x="2640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18458" y="1381645"/>
              <a:ext cx="482321" cy="657859"/>
            </a:xfrm>
            <a:custGeom>
              <a:avLst/>
              <a:gdLst/>
              <a:ahLst/>
              <a:cxnLst/>
              <a:rect l="l" t="t" r="r" b="b"/>
              <a:pathLst>
                <a:path w="8559" h="11674" extrusionOk="0">
                  <a:moveTo>
                    <a:pt x="8025" y="0"/>
                  </a:moveTo>
                  <a:cubicBezTo>
                    <a:pt x="7922" y="0"/>
                    <a:pt x="7803" y="6"/>
                    <a:pt x="7664" y="9"/>
                  </a:cubicBezTo>
                  <a:cubicBezTo>
                    <a:pt x="7204" y="20"/>
                    <a:pt x="6748" y="61"/>
                    <a:pt x="6291" y="119"/>
                  </a:cubicBezTo>
                  <a:cubicBezTo>
                    <a:pt x="6825" y="1154"/>
                    <a:pt x="6011" y="2383"/>
                    <a:pt x="4865" y="2546"/>
                  </a:cubicBezTo>
                  <a:cubicBezTo>
                    <a:pt x="4758" y="2562"/>
                    <a:pt x="4654" y="2569"/>
                    <a:pt x="4552" y="2569"/>
                  </a:cubicBezTo>
                  <a:cubicBezTo>
                    <a:pt x="3290" y="2569"/>
                    <a:pt x="2422" y="1438"/>
                    <a:pt x="2541" y="210"/>
                  </a:cubicBezTo>
                  <a:lnTo>
                    <a:pt x="2541" y="210"/>
                  </a:lnTo>
                  <a:cubicBezTo>
                    <a:pt x="1742" y="261"/>
                    <a:pt x="941" y="311"/>
                    <a:pt x="140" y="362"/>
                  </a:cubicBezTo>
                  <a:cubicBezTo>
                    <a:pt x="239" y="1332"/>
                    <a:pt x="282" y="2301"/>
                    <a:pt x="267" y="3276"/>
                  </a:cubicBezTo>
                  <a:cubicBezTo>
                    <a:pt x="602" y="3147"/>
                    <a:pt x="971" y="3078"/>
                    <a:pt x="1332" y="3078"/>
                  </a:cubicBezTo>
                  <a:cubicBezTo>
                    <a:pt x="2289" y="3078"/>
                    <a:pt x="3195" y="3560"/>
                    <a:pt x="3295" y="4690"/>
                  </a:cubicBezTo>
                  <a:cubicBezTo>
                    <a:pt x="3355" y="5378"/>
                    <a:pt x="2957" y="5955"/>
                    <a:pt x="2334" y="6223"/>
                  </a:cubicBezTo>
                  <a:cubicBezTo>
                    <a:pt x="2078" y="6333"/>
                    <a:pt x="1817" y="6380"/>
                    <a:pt x="1556" y="6380"/>
                  </a:cubicBezTo>
                  <a:cubicBezTo>
                    <a:pt x="1074" y="6380"/>
                    <a:pt x="593" y="6221"/>
                    <a:pt x="145" y="6017"/>
                  </a:cubicBezTo>
                  <a:cubicBezTo>
                    <a:pt x="102" y="6959"/>
                    <a:pt x="54" y="7904"/>
                    <a:pt x="0" y="8848"/>
                  </a:cubicBezTo>
                  <a:cubicBezTo>
                    <a:pt x="234" y="8778"/>
                    <a:pt x="536" y="8789"/>
                    <a:pt x="725" y="8771"/>
                  </a:cubicBezTo>
                  <a:cubicBezTo>
                    <a:pt x="1108" y="8733"/>
                    <a:pt x="1494" y="8707"/>
                    <a:pt x="1879" y="8707"/>
                  </a:cubicBezTo>
                  <a:cubicBezTo>
                    <a:pt x="2081" y="8707"/>
                    <a:pt x="2283" y="8714"/>
                    <a:pt x="2484" y="8730"/>
                  </a:cubicBezTo>
                  <a:cubicBezTo>
                    <a:pt x="2530" y="8733"/>
                    <a:pt x="2562" y="8754"/>
                    <a:pt x="2583" y="8783"/>
                  </a:cubicBezTo>
                  <a:cubicBezTo>
                    <a:pt x="2589" y="8782"/>
                    <a:pt x="2595" y="8781"/>
                    <a:pt x="2601" y="8781"/>
                  </a:cubicBezTo>
                  <a:cubicBezTo>
                    <a:pt x="2669" y="8781"/>
                    <a:pt x="2741" y="8846"/>
                    <a:pt x="2714" y="8923"/>
                  </a:cubicBezTo>
                  <a:cubicBezTo>
                    <a:pt x="2341" y="9967"/>
                    <a:pt x="2490" y="11389"/>
                    <a:pt x="3794" y="11647"/>
                  </a:cubicBezTo>
                  <a:cubicBezTo>
                    <a:pt x="3886" y="11665"/>
                    <a:pt x="3976" y="11674"/>
                    <a:pt x="4064" y="11674"/>
                  </a:cubicBezTo>
                  <a:cubicBezTo>
                    <a:pt x="4632" y="11674"/>
                    <a:pt x="5101" y="11308"/>
                    <a:pt x="5296" y="10741"/>
                  </a:cubicBezTo>
                  <a:cubicBezTo>
                    <a:pt x="5486" y="10185"/>
                    <a:pt x="5358" y="9615"/>
                    <a:pt x="5188" y="9076"/>
                  </a:cubicBezTo>
                  <a:cubicBezTo>
                    <a:pt x="5155" y="8971"/>
                    <a:pt x="5233" y="8911"/>
                    <a:pt x="5317" y="8911"/>
                  </a:cubicBezTo>
                  <a:cubicBezTo>
                    <a:pt x="5333" y="8911"/>
                    <a:pt x="5348" y="8913"/>
                    <a:pt x="5364" y="8917"/>
                  </a:cubicBezTo>
                  <a:cubicBezTo>
                    <a:pt x="5365" y="8866"/>
                    <a:pt x="5390" y="8821"/>
                    <a:pt x="5450" y="8814"/>
                  </a:cubicBezTo>
                  <a:cubicBezTo>
                    <a:pt x="5882" y="8761"/>
                    <a:pt x="6315" y="8736"/>
                    <a:pt x="6748" y="8736"/>
                  </a:cubicBezTo>
                  <a:cubicBezTo>
                    <a:pt x="6903" y="8736"/>
                    <a:pt x="7057" y="8739"/>
                    <a:pt x="7212" y="8746"/>
                  </a:cubicBezTo>
                  <a:cubicBezTo>
                    <a:pt x="7232" y="8746"/>
                    <a:pt x="7254" y="8747"/>
                    <a:pt x="7276" y="8747"/>
                  </a:cubicBezTo>
                  <a:cubicBezTo>
                    <a:pt x="7359" y="8747"/>
                    <a:pt x="7453" y="8743"/>
                    <a:pt x="7550" y="8743"/>
                  </a:cubicBezTo>
                  <a:cubicBezTo>
                    <a:pt x="7693" y="8743"/>
                    <a:pt x="7844" y="8750"/>
                    <a:pt x="7975" y="8786"/>
                  </a:cubicBezTo>
                  <a:cubicBezTo>
                    <a:pt x="8043" y="7911"/>
                    <a:pt x="8089" y="7035"/>
                    <a:pt x="8105" y="6156"/>
                  </a:cubicBezTo>
                  <a:lnTo>
                    <a:pt x="8105" y="6156"/>
                  </a:lnTo>
                  <a:cubicBezTo>
                    <a:pt x="7782" y="6221"/>
                    <a:pt x="7441" y="6272"/>
                    <a:pt x="7108" y="6272"/>
                  </a:cubicBezTo>
                  <a:cubicBezTo>
                    <a:pt x="6598" y="6272"/>
                    <a:pt x="6103" y="6153"/>
                    <a:pt x="5705" y="5785"/>
                  </a:cubicBezTo>
                  <a:cubicBezTo>
                    <a:pt x="5273" y="5384"/>
                    <a:pt x="5108" y="4799"/>
                    <a:pt x="5355" y="4249"/>
                  </a:cubicBezTo>
                  <a:cubicBezTo>
                    <a:pt x="5682" y="3519"/>
                    <a:pt x="6650" y="2993"/>
                    <a:pt x="7522" y="2993"/>
                  </a:cubicBezTo>
                  <a:cubicBezTo>
                    <a:pt x="7907" y="2993"/>
                    <a:pt x="8274" y="3095"/>
                    <a:pt x="8559" y="3328"/>
                  </a:cubicBezTo>
                  <a:cubicBezTo>
                    <a:pt x="8559" y="2443"/>
                    <a:pt x="8558" y="1555"/>
                    <a:pt x="8559" y="670"/>
                  </a:cubicBezTo>
                  <a:cubicBezTo>
                    <a:pt x="8559" y="82"/>
                    <a:pt x="8420" y="0"/>
                    <a:pt x="8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360996" y="1707138"/>
              <a:ext cx="823366" cy="653182"/>
            </a:xfrm>
            <a:custGeom>
              <a:avLst/>
              <a:gdLst/>
              <a:ahLst/>
              <a:cxnLst/>
              <a:rect l="l" t="t" r="r" b="b"/>
              <a:pathLst>
                <a:path w="14611" h="11591" extrusionOk="0">
                  <a:moveTo>
                    <a:pt x="6632" y="1"/>
                  </a:moveTo>
                  <a:cubicBezTo>
                    <a:pt x="6589" y="1"/>
                    <a:pt x="6546" y="2"/>
                    <a:pt x="6502" y="5"/>
                  </a:cubicBezTo>
                  <a:cubicBezTo>
                    <a:pt x="4964" y="101"/>
                    <a:pt x="4462" y="2075"/>
                    <a:pt x="5734" y="2911"/>
                  </a:cubicBezTo>
                  <a:cubicBezTo>
                    <a:pt x="5848" y="2985"/>
                    <a:pt x="5799" y="3174"/>
                    <a:pt x="5662" y="3174"/>
                  </a:cubicBezTo>
                  <a:cubicBezTo>
                    <a:pt x="5659" y="3174"/>
                    <a:pt x="5655" y="3173"/>
                    <a:pt x="5652" y="3173"/>
                  </a:cubicBezTo>
                  <a:cubicBezTo>
                    <a:pt x="4787" y="3122"/>
                    <a:pt x="3920" y="3078"/>
                    <a:pt x="3054" y="3019"/>
                  </a:cubicBezTo>
                  <a:cubicBezTo>
                    <a:pt x="2998" y="3016"/>
                    <a:pt x="2959" y="2985"/>
                    <a:pt x="2938" y="2945"/>
                  </a:cubicBezTo>
                  <a:lnTo>
                    <a:pt x="2895" y="2956"/>
                  </a:lnTo>
                  <a:cubicBezTo>
                    <a:pt x="2896" y="2957"/>
                    <a:pt x="2896" y="2960"/>
                    <a:pt x="2896" y="2961"/>
                  </a:cubicBezTo>
                  <a:cubicBezTo>
                    <a:pt x="2951" y="3999"/>
                    <a:pt x="2928" y="5038"/>
                    <a:pt x="2943" y="6076"/>
                  </a:cubicBezTo>
                  <a:cubicBezTo>
                    <a:pt x="2944" y="6155"/>
                    <a:pt x="2876" y="6203"/>
                    <a:pt x="2807" y="6203"/>
                  </a:cubicBezTo>
                  <a:cubicBezTo>
                    <a:pt x="2783" y="6203"/>
                    <a:pt x="2759" y="6197"/>
                    <a:pt x="2738" y="6184"/>
                  </a:cubicBezTo>
                  <a:cubicBezTo>
                    <a:pt x="2451" y="6017"/>
                    <a:pt x="2140" y="5940"/>
                    <a:pt x="1835" y="5940"/>
                  </a:cubicBezTo>
                  <a:cubicBezTo>
                    <a:pt x="891" y="5940"/>
                    <a:pt x="0" y="6675"/>
                    <a:pt x="33" y="7728"/>
                  </a:cubicBezTo>
                  <a:cubicBezTo>
                    <a:pt x="62" y="8611"/>
                    <a:pt x="778" y="9166"/>
                    <a:pt x="1504" y="9166"/>
                  </a:cubicBezTo>
                  <a:cubicBezTo>
                    <a:pt x="1950" y="9166"/>
                    <a:pt x="2400" y="8956"/>
                    <a:pt x="2695" y="8483"/>
                  </a:cubicBezTo>
                  <a:cubicBezTo>
                    <a:pt x="2724" y="8438"/>
                    <a:pt x="2769" y="8418"/>
                    <a:pt x="2814" y="8418"/>
                  </a:cubicBezTo>
                  <a:cubicBezTo>
                    <a:pt x="2891" y="8418"/>
                    <a:pt x="2969" y="8476"/>
                    <a:pt x="2964" y="8567"/>
                  </a:cubicBezTo>
                  <a:cubicBezTo>
                    <a:pt x="2932" y="9126"/>
                    <a:pt x="2914" y="9683"/>
                    <a:pt x="2912" y="10243"/>
                  </a:cubicBezTo>
                  <a:cubicBezTo>
                    <a:pt x="2912" y="10609"/>
                    <a:pt x="2767" y="11261"/>
                    <a:pt x="3118" y="11468"/>
                  </a:cubicBezTo>
                  <a:cubicBezTo>
                    <a:pt x="3220" y="11529"/>
                    <a:pt x="3411" y="11548"/>
                    <a:pt x="3628" y="11548"/>
                  </a:cubicBezTo>
                  <a:cubicBezTo>
                    <a:pt x="4003" y="11548"/>
                    <a:pt x="4458" y="11491"/>
                    <a:pt x="4673" y="11491"/>
                  </a:cubicBezTo>
                  <a:cubicBezTo>
                    <a:pt x="4678" y="11491"/>
                    <a:pt x="4684" y="11491"/>
                    <a:pt x="4690" y="11491"/>
                  </a:cubicBezTo>
                  <a:cubicBezTo>
                    <a:pt x="5088" y="11494"/>
                    <a:pt x="5484" y="11501"/>
                    <a:pt x="5880" y="11505"/>
                  </a:cubicBezTo>
                  <a:cubicBezTo>
                    <a:pt x="4944" y="10420"/>
                    <a:pt x="6127" y="8834"/>
                    <a:pt x="7515" y="8834"/>
                  </a:cubicBezTo>
                  <a:cubicBezTo>
                    <a:pt x="7525" y="8834"/>
                    <a:pt x="7534" y="8835"/>
                    <a:pt x="7543" y="8835"/>
                  </a:cubicBezTo>
                  <a:cubicBezTo>
                    <a:pt x="8997" y="8855"/>
                    <a:pt x="9892" y="10481"/>
                    <a:pt x="9034" y="11591"/>
                  </a:cubicBezTo>
                  <a:cubicBezTo>
                    <a:pt x="9822" y="11559"/>
                    <a:pt x="10614" y="11527"/>
                    <a:pt x="11405" y="11494"/>
                  </a:cubicBezTo>
                  <a:cubicBezTo>
                    <a:pt x="11433" y="10575"/>
                    <a:pt x="11441" y="9642"/>
                    <a:pt x="11554" y="8732"/>
                  </a:cubicBezTo>
                  <a:lnTo>
                    <a:pt x="11554" y="8731"/>
                  </a:lnTo>
                  <a:cubicBezTo>
                    <a:pt x="11484" y="8646"/>
                    <a:pt x="11560" y="8515"/>
                    <a:pt x="11668" y="8515"/>
                  </a:cubicBezTo>
                  <a:cubicBezTo>
                    <a:pt x="11690" y="8515"/>
                    <a:pt x="11714" y="8521"/>
                    <a:pt x="11738" y="8533"/>
                  </a:cubicBezTo>
                  <a:cubicBezTo>
                    <a:pt x="12141" y="8748"/>
                    <a:pt x="12580" y="8899"/>
                    <a:pt x="13029" y="8899"/>
                  </a:cubicBezTo>
                  <a:cubicBezTo>
                    <a:pt x="13190" y="8899"/>
                    <a:pt x="13353" y="8879"/>
                    <a:pt x="13515" y="8837"/>
                  </a:cubicBezTo>
                  <a:cubicBezTo>
                    <a:pt x="14193" y="8659"/>
                    <a:pt x="14611" y="8079"/>
                    <a:pt x="14466" y="7378"/>
                  </a:cubicBezTo>
                  <a:cubicBezTo>
                    <a:pt x="14266" y="6423"/>
                    <a:pt x="13438" y="6109"/>
                    <a:pt x="12594" y="6109"/>
                  </a:cubicBezTo>
                  <a:cubicBezTo>
                    <a:pt x="12284" y="6109"/>
                    <a:pt x="11973" y="6151"/>
                    <a:pt x="11689" y="6219"/>
                  </a:cubicBezTo>
                  <a:cubicBezTo>
                    <a:pt x="11681" y="6222"/>
                    <a:pt x="11672" y="6223"/>
                    <a:pt x="11664" y="6223"/>
                  </a:cubicBezTo>
                  <a:cubicBezTo>
                    <a:pt x="11581" y="6223"/>
                    <a:pt x="11528" y="6106"/>
                    <a:pt x="11582" y="6048"/>
                  </a:cubicBezTo>
                  <a:cubicBezTo>
                    <a:pt x="11571" y="6037"/>
                    <a:pt x="11561" y="6025"/>
                    <a:pt x="11555" y="6009"/>
                  </a:cubicBezTo>
                  <a:cubicBezTo>
                    <a:pt x="11385" y="5465"/>
                    <a:pt x="11340" y="4878"/>
                    <a:pt x="11322" y="4310"/>
                  </a:cubicBezTo>
                  <a:cubicBezTo>
                    <a:pt x="11313" y="4052"/>
                    <a:pt x="11222" y="3582"/>
                    <a:pt x="11355" y="3306"/>
                  </a:cubicBezTo>
                  <a:lnTo>
                    <a:pt x="11355" y="3306"/>
                  </a:lnTo>
                  <a:cubicBezTo>
                    <a:pt x="10936" y="3376"/>
                    <a:pt x="10508" y="3404"/>
                    <a:pt x="10077" y="3404"/>
                  </a:cubicBezTo>
                  <a:cubicBezTo>
                    <a:pt x="9407" y="3404"/>
                    <a:pt x="8731" y="3338"/>
                    <a:pt x="8080" y="3266"/>
                  </a:cubicBezTo>
                  <a:cubicBezTo>
                    <a:pt x="7979" y="3256"/>
                    <a:pt x="7898" y="3141"/>
                    <a:pt x="7966" y="3047"/>
                  </a:cubicBezTo>
                  <a:cubicBezTo>
                    <a:pt x="8821" y="1835"/>
                    <a:pt x="8215" y="1"/>
                    <a:pt x="6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519515" y="2221807"/>
              <a:ext cx="489534" cy="884452"/>
            </a:xfrm>
            <a:custGeom>
              <a:avLst/>
              <a:gdLst/>
              <a:ahLst/>
              <a:cxnLst/>
              <a:rect l="l" t="t" r="r" b="b"/>
              <a:pathLst>
                <a:path w="8687" h="15695" extrusionOk="0">
                  <a:moveTo>
                    <a:pt x="4763" y="1"/>
                  </a:moveTo>
                  <a:cubicBezTo>
                    <a:pt x="3545" y="1"/>
                    <a:pt x="2239" y="1455"/>
                    <a:pt x="3517" y="2404"/>
                  </a:cubicBezTo>
                  <a:cubicBezTo>
                    <a:pt x="3630" y="2487"/>
                    <a:pt x="3583" y="2672"/>
                    <a:pt x="3435" y="2672"/>
                  </a:cubicBezTo>
                  <a:cubicBezTo>
                    <a:pt x="3434" y="2672"/>
                    <a:pt x="3434" y="2672"/>
                    <a:pt x="3434" y="2672"/>
                  </a:cubicBezTo>
                  <a:cubicBezTo>
                    <a:pt x="2320" y="2654"/>
                    <a:pt x="1205" y="2639"/>
                    <a:pt x="93" y="2625"/>
                  </a:cubicBezTo>
                  <a:lnTo>
                    <a:pt x="93" y="2625"/>
                  </a:lnTo>
                  <a:cubicBezTo>
                    <a:pt x="2" y="3633"/>
                    <a:pt x="1" y="4633"/>
                    <a:pt x="103" y="5637"/>
                  </a:cubicBezTo>
                  <a:cubicBezTo>
                    <a:pt x="508" y="5137"/>
                    <a:pt x="1082" y="4906"/>
                    <a:pt x="1656" y="4906"/>
                  </a:cubicBezTo>
                  <a:cubicBezTo>
                    <a:pt x="2621" y="4906"/>
                    <a:pt x="3584" y="5560"/>
                    <a:pt x="3740" y="6693"/>
                  </a:cubicBezTo>
                  <a:cubicBezTo>
                    <a:pt x="3959" y="8264"/>
                    <a:pt x="2715" y="9264"/>
                    <a:pt x="1384" y="9264"/>
                  </a:cubicBezTo>
                  <a:cubicBezTo>
                    <a:pt x="949" y="9264"/>
                    <a:pt x="504" y="9157"/>
                    <a:pt x="97" y="8928"/>
                  </a:cubicBezTo>
                  <a:lnTo>
                    <a:pt x="97" y="8928"/>
                  </a:lnTo>
                  <a:cubicBezTo>
                    <a:pt x="105" y="9959"/>
                    <a:pt x="29" y="11054"/>
                    <a:pt x="169" y="12064"/>
                  </a:cubicBezTo>
                  <a:cubicBezTo>
                    <a:pt x="232" y="12516"/>
                    <a:pt x="180" y="12475"/>
                    <a:pt x="629" y="12511"/>
                  </a:cubicBezTo>
                  <a:cubicBezTo>
                    <a:pt x="674" y="12514"/>
                    <a:pt x="719" y="12515"/>
                    <a:pt x="765" y="12515"/>
                  </a:cubicBezTo>
                  <a:cubicBezTo>
                    <a:pt x="963" y="12515"/>
                    <a:pt x="1167" y="12489"/>
                    <a:pt x="1362" y="12483"/>
                  </a:cubicBezTo>
                  <a:cubicBezTo>
                    <a:pt x="1898" y="12463"/>
                    <a:pt x="2434" y="12443"/>
                    <a:pt x="2972" y="12423"/>
                  </a:cubicBezTo>
                  <a:cubicBezTo>
                    <a:pt x="2973" y="12423"/>
                    <a:pt x="2975" y="12423"/>
                    <a:pt x="2977" y="12423"/>
                  </a:cubicBezTo>
                  <a:cubicBezTo>
                    <a:pt x="3084" y="12423"/>
                    <a:pt x="3145" y="12561"/>
                    <a:pt x="3087" y="12644"/>
                  </a:cubicBezTo>
                  <a:cubicBezTo>
                    <a:pt x="2237" y="13907"/>
                    <a:pt x="3018" y="15694"/>
                    <a:pt x="4580" y="15694"/>
                  </a:cubicBezTo>
                  <a:cubicBezTo>
                    <a:pt x="4616" y="15694"/>
                    <a:pt x="4652" y="15693"/>
                    <a:pt x="4688" y="15691"/>
                  </a:cubicBezTo>
                  <a:cubicBezTo>
                    <a:pt x="6407" y="15602"/>
                    <a:pt x="7024" y="13557"/>
                    <a:pt x="5876" y="12386"/>
                  </a:cubicBezTo>
                  <a:cubicBezTo>
                    <a:pt x="5791" y="12300"/>
                    <a:pt x="5859" y="12144"/>
                    <a:pt x="5978" y="12144"/>
                  </a:cubicBezTo>
                  <a:cubicBezTo>
                    <a:pt x="5981" y="12144"/>
                    <a:pt x="5984" y="12144"/>
                    <a:pt x="5987" y="12144"/>
                  </a:cubicBezTo>
                  <a:cubicBezTo>
                    <a:pt x="6160" y="12156"/>
                    <a:pt x="6332" y="12162"/>
                    <a:pt x="6503" y="12162"/>
                  </a:cubicBezTo>
                  <a:cubicBezTo>
                    <a:pt x="7143" y="12162"/>
                    <a:pt x="7769" y="12081"/>
                    <a:pt x="8399" y="11921"/>
                  </a:cubicBezTo>
                  <a:cubicBezTo>
                    <a:pt x="8401" y="11920"/>
                    <a:pt x="8403" y="11920"/>
                    <a:pt x="8406" y="11920"/>
                  </a:cubicBezTo>
                  <a:cubicBezTo>
                    <a:pt x="8408" y="11920"/>
                    <a:pt x="8411" y="11920"/>
                    <a:pt x="8413" y="11919"/>
                  </a:cubicBezTo>
                  <a:cubicBezTo>
                    <a:pt x="8468" y="10921"/>
                    <a:pt x="8560" y="9926"/>
                    <a:pt x="8687" y="8934"/>
                  </a:cubicBezTo>
                  <a:lnTo>
                    <a:pt x="8687" y="8934"/>
                  </a:lnTo>
                  <a:cubicBezTo>
                    <a:pt x="8234" y="9253"/>
                    <a:pt x="7709" y="9457"/>
                    <a:pt x="7167" y="9457"/>
                  </a:cubicBezTo>
                  <a:cubicBezTo>
                    <a:pt x="6939" y="9457"/>
                    <a:pt x="6709" y="9421"/>
                    <a:pt x="6480" y="9343"/>
                  </a:cubicBezTo>
                  <a:cubicBezTo>
                    <a:pt x="5768" y="9097"/>
                    <a:pt x="5184" y="8454"/>
                    <a:pt x="5137" y="7682"/>
                  </a:cubicBezTo>
                  <a:cubicBezTo>
                    <a:pt x="5054" y="6346"/>
                    <a:pt x="6106" y="5665"/>
                    <a:pt x="7213" y="5665"/>
                  </a:cubicBezTo>
                  <a:cubicBezTo>
                    <a:pt x="7670" y="5665"/>
                    <a:pt x="8135" y="5780"/>
                    <a:pt x="8535" y="6014"/>
                  </a:cubicBezTo>
                  <a:cubicBezTo>
                    <a:pt x="8620" y="4937"/>
                    <a:pt x="8610" y="3872"/>
                    <a:pt x="8583" y="2793"/>
                  </a:cubicBezTo>
                  <a:cubicBezTo>
                    <a:pt x="8581" y="2781"/>
                    <a:pt x="8577" y="2769"/>
                    <a:pt x="8577" y="2756"/>
                  </a:cubicBezTo>
                  <a:cubicBezTo>
                    <a:pt x="8578" y="2723"/>
                    <a:pt x="8579" y="2688"/>
                    <a:pt x="8581" y="2654"/>
                  </a:cubicBezTo>
                  <a:lnTo>
                    <a:pt x="8581" y="2654"/>
                  </a:lnTo>
                  <a:cubicBezTo>
                    <a:pt x="7676" y="2692"/>
                    <a:pt x="6769" y="2729"/>
                    <a:pt x="5864" y="2766"/>
                  </a:cubicBezTo>
                  <a:cubicBezTo>
                    <a:pt x="5862" y="2766"/>
                    <a:pt x="5861" y="2766"/>
                    <a:pt x="5859" y="2766"/>
                  </a:cubicBezTo>
                  <a:cubicBezTo>
                    <a:pt x="5736" y="2766"/>
                    <a:pt x="5683" y="2591"/>
                    <a:pt x="5771" y="2514"/>
                  </a:cubicBezTo>
                  <a:cubicBezTo>
                    <a:pt x="6681" y="1720"/>
                    <a:pt x="6241" y="332"/>
                    <a:pt x="5115" y="44"/>
                  </a:cubicBezTo>
                  <a:cubicBezTo>
                    <a:pt x="5000" y="15"/>
                    <a:pt x="4882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Giới thiệu bài toán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720000" y="17802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Sử dụng kafka để lấy dữ liệu từ twitter, sau đó sử dụng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Streaming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triển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3D twitter logo on blue background, social media application. 3d render illustration">
            <a:extLst>
              <a:ext uri="{FF2B5EF4-FFF2-40B4-BE49-F238E27FC236}">
                <a16:creationId xmlns:a16="http://schemas.microsoft.com/office/drawing/2014/main" id="{F423113D-BDB8-149E-4965-A77497048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90" y="1607098"/>
            <a:ext cx="4762500" cy="24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Giải pháp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4" name="Google Shape;734;p5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663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sạch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API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Twitter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(4),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(2)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(0).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lặp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Sau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Lab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Spark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Mllib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ngắn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grpSp>
        <p:nvGrpSpPr>
          <p:cNvPr id="735" name="Google Shape;735;p53"/>
          <p:cNvGrpSpPr/>
          <p:nvPr/>
        </p:nvGrpSpPr>
        <p:grpSpPr>
          <a:xfrm>
            <a:off x="5200962" y="1452801"/>
            <a:ext cx="3493096" cy="4543974"/>
            <a:chOff x="5138119" y="1248906"/>
            <a:chExt cx="3708563" cy="4824264"/>
          </a:xfrm>
        </p:grpSpPr>
        <p:sp>
          <p:nvSpPr>
            <p:cNvPr id="736" name="Google Shape;736;p53"/>
            <p:cNvSpPr/>
            <p:nvPr/>
          </p:nvSpPr>
          <p:spPr>
            <a:xfrm>
              <a:off x="5200956" y="1978381"/>
              <a:ext cx="3645726" cy="4094789"/>
            </a:xfrm>
            <a:custGeom>
              <a:avLst/>
              <a:gdLst/>
              <a:ahLst/>
              <a:cxnLst/>
              <a:rect l="l" t="t" r="r" b="b"/>
              <a:pathLst>
                <a:path w="13494" h="15156" extrusionOk="0">
                  <a:moveTo>
                    <a:pt x="7089" y="1"/>
                  </a:moveTo>
                  <a:cubicBezTo>
                    <a:pt x="6640" y="1"/>
                    <a:pt x="6190" y="140"/>
                    <a:pt x="5830" y="407"/>
                  </a:cubicBezTo>
                  <a:cubicBezTo>
                    <a:pt x="5575" y="596"/>
                    <a:pt x="5343" y="853"/>
                    <a:pt x="5029" y="897"/>
                  </a:cubicBezTo>
                  <a:cubicBezTo>
                    <a:pt x="4991" y="902"/>
                    <a:pt x="4953" y="904"/>
                    <a:pt x="4915" y="904"/>
                  </a:cubicBezTo>
                  <a:cubicBezTo>
                    <a:pt x="4795" y="904"/>
                    <a:pt x="4674" y="883"/>
                    <a:pt x="4554" y="879"/>
                  </a:cubicBezTo>
                  <a:cubicBezTo>
                    <a:pt x="4538" y="879"/>
                    <a:pt x="4523" y="878"/>
                    <a:pt x="4507" y="878"/>
                  </a:cubicBezTo>
                  <a:cubicBezTo>
                    <a:pt x="3623" y="878"/>
                    <a:pt x="2954" y="1820"/>
                    <a:pt x="2932" y="2714"/>
                  </a:cubicBezTo>
                  <a:cubicBezTo>
                    <a:pt x="2917" y="3343"/>
                    <a:pt x="3128" y="3944"/>
                    <a:pt x="3406" y="4517"/>
                  </a:cubicBezTo>
                  <a:cubicBezTo>
                    <a:pt x="3404" y="4537"/>
                    <a:pt x="3403" y="4558"/>
                    <a:pt x="3400" y="4580"/>
                  </a:cubicBezTo>
                  <a:cubicBezTo>
                    <a:pt x="3286" y="4482"/>
                    <a:pt x="3168" y="4426"/>
                    <a:pt x="3058" y="4426"/>
                  </a:cubicBezTo>
                  <a:cubicBezTo>
                    <a:pt x="3024" y="4426"/>
                    <a:pt x="2991" y="4431"/>
                    <a:pt x="2959" y="4443"/>
                  </a:cubicBezTo>
                  <a:cubicBezTo>
                    <a:pt x="2668" y="4544"/>
                    <a:pt x="2588" y="5084"/>
                    <a:pt x="2786" y="5648"/>
                  </a:cubicBezTo>
                  <a:cubicBezTo>
                    <a:pt x="2959" y="6147"/>
                    <a:pt x="3288" y="6498"/>
                    <a:pt x="3563" y="6504"/>
                  </a:cubicBezTo>
                  <a:cubicBezTo>
                    <a:pt x="3832" y="7508"/>
                    <a:pt x="4378" y="8346"/>
                    <a:pt x="5084" y="8865"/>
                  </a:cubicBezTo>
                  <a:lnTo>
                    <a:pt x="5084" y="9432"/>
                  </a:lnTo>
                  <a:cubicBezTo>
                    <a:pt x="4954" y="9389"/>
                    <a:pt x="4837" y="9322"/>
                    <a:pt x="4746" y="9219"/>
                  </a:cubicBezTo>
                  <a:cubicBezTo>
                    <a:pt x="4700" y="9452"/>
                    <a:pt x="4663" y="9688"/>
                    <a:pt x="4634" y="9924"/>
                  </a:cubicBezTo>
                  <a:cubicBezTo>
                    <a:pt x="2712" y="10234"/>
                    <a:pt x="1073" y="10957"/>
                    <a:pt x="1" y="11923"/>
                  </a:cubicBezTo>
                  <a:cubicBezTo>
                    <a:pt x="1589" y="13894"/>
                    <a:pt x="4020" y="15156"/>
                    <a:pt x="6747" y="15156"/>
                  </a:cubicBezTo>
                  <a:cubicBezTo>
                    <a:pt x="9476" y="15156"/>
                    <a:pt x="11906" y="13894"/>
                    <a:pt x="13494" y="11923"/>
                  </a:cubicBezTo>
                  <a:cubicBezTo>
                    <a:pt x="12419" y="10957"/>
                    <a:pt x="10782" y="10236"/>
                    <a:pt x="8860" y="9924"/>
                  </a:cubicBezTo>
                  <a:cubicBezTo>
                    <a:pt x="8831" y="9688"/>
                    <a:pt x="8794" y="9452"/>
                    <a:pt x="8748" y="9219"/>
                  </a:cubicBezTo>
                  <a:cubicBezTo>
                    <a:pt x="8656" y="9322"/>
                    <a:pt x="8539" y="9389"/>
                    <a:pt x="8409" y="9434"/>
                  </a:cubicBezTo>
                  <a:lnTo>
                    <a:pt x="8409" y="8865"/>
                  </a:lnTo>
                  <a:cubicBezTo>
                    <a:pt x="9116" y="8345"/>
                    <a:pt x="9661" y="7508"/>
                    <a:pt x="9930" y="6504"/>
                  </a:cubicBezTo>
                  <a:cubicBezTo>
                    <a:pt x="10207" y="6498"/>
                    <a:pt x="10535" y="6148"/>
                    <a:pt x="10708" y="5648"/>
                  </a:cubicBezTo>
                  <a:cubicBezTo>
                    <a:pt x="10904" y="5084"/>
                    <a:pt x="10826" y="4544"/>
                    <a:pt x="10535" y="4443"/>
                  </a:cubicBezTo>
                  <a:cubicBezTo>
                    <a:pt x="10503" y="4432"/>
                    <a:pt x="10470" y="4427"/>
                    <a:pt x="10436" y="4427"/>
                  </a:cubicBezTo>
                  <a:cubicBezTo>
                    <a:pt x="10326" y="4427"/>
                    <a:pt x="10208" y="4482"/>
                    <a:pt x="10094" y="4580"/>
                  </a:cubicBezTo>
                  <a:cubicBezTo>
                    <a:pt x="10088" y="4504"/>
                    <a:pt x="10078" y="4428"/>
                    <a:pt x="10069" y="4354"/>
                  </a:cubicBezTo>
                  <a:cubicBezTo>
                    <a:pt x="10279" y="4051"/>
                    <a:pt x="10490" y="3747"/>
                    <a:pt x="10698" y="3445"/>
                  </a:cubicBezTo>
                  <a:cubicBezTo>
                    <a:pt x="10582" y="3444"/>
                    <a:pt x="10466" y="3443"/>
                    <a:pt x="10349" y="3440"/>
                  </a:cubicBezTo>
                  <a:cubicBezTo>
                    <a:pt x="10758" y="3341"/>
                    <a:pt x="11108" y="3022"/>
                    <a:pt x="11241" y="2623"/>
                  </a:cubicBezTo>
                  <a:cubicBezTo>
                    <a:pt x="11060" y="2617"/>
                    <a:pt x="10881" y="2612"/>
                    <a:pt x="10698" y="2606"/>
                  </a:cubicBezTo>
                  <a:cubicBezTo>
                    <a:pt x="11017" y="2485"/>
                    <a:pt x="11298" y="2267"/>
                    <a:pt x="11494" y="1987"/>
                  </a:cubicBezTo>
                  <a:cubicBezTo>
                    <a:pt x="11264" y="1971"/>
                    <a:pt x="11033" y="1955"/>
                    <a:pt x="10803" y="1939"/>
                  </a:cubicBezTo>
                  <a:cubicBezTo>
                    <a:pt x="11114" y="1820"/>
                    <a:pt x="11380" y="1588"/>
                    <a:pt x="11541" y="1297"/>
                  </a:cubicBezTo>
                  <a:lnTo>
                    <a:pt x="11541" y="1297"/>
                  </a:lnTo>
                  <a:cubicBezTo>
                    <a:pt x="11395" y="1352"/>
                    <a:pt x="11240" y="1380"/>
                    <a:pt x="11085" y="1380"/>
                  </a:cubicBezTo>
                  <a:cubicBezTo>
                    <a:pt x="10955" y="1380"/>
                    <a:pt x="10825" y="1360"/>
                    <a:pt x="10701" y="1320"/>
                  </a:cubicBezTo>
                  <a:cubicBezTo>
                    <a:pt x="10996" y="1205"/>
                    <a:pt x="11248" y="982"/>
                    <a:pt x="11396" y="701"/>
                  </a:cubicBezTo>
                  <a:lnTo>
                    <a:pt x="11396" y="701"/>
                  </a:lnTo>
                  <a:cubicBezTo>
                    <a:pt x="11008" y="926"/>
                    <a:pt x="10560" y="1039"/>
                    <a:pt x="10113" y="1039"/>
                  </a:cubicBezTo>
                  <a:cubicBezTo>
                    <a:pt x="9737" y="1039"/>
                    <a:pt x="9362" y="959"/>
                    <a:pt x="9023" y="798"/>
                  </a:cubicBezTo>
                  <a:cubicBezTo>
                    <a:pt x="8623" y="608"/>
                    <a:pt x="8278" y="316"/>
                    <a:pt x="7867" y="150"/>
                  </a:cubicBezTo>
                  <a:cubicBezTo>
                    <a:pt x="7621" y="50"/>
                    <a:pt x="7355" y="1"/>
                    <a:pt x="708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53"/>
            <p:cNvGrpSpPr/>
            <p:nvPr/>
          </p:nvGrpSpPr>
          <p:grpSpPr>
            <a:xfrm>
              <a:off x="5138119" y="1551327"/>
              <a:ext cx="1379407" cy="1114866"/>
              <a:chOff x="5294950" y="1328200"/>
              <a:chExt cx="766252" cy="619301"/>
            </a:xfrm>
          </p:grpSpPr>
          <p:sp>
            <p:nvSpPr>
              <p:cNvPr id="738" name="Google Shape;738;p53"/>
              <p:cNvSpPr/>
              <p:nvPr/>
            </p:nvSpPr>
            <p:spPr>
              <a:xfrm>
                <a:off x="5752617" y="1495121"/>
                <a:ext cx="308585" cy="452381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3"/>
              <p:cNvSpPr/>
              <p:nvPr/>
            </p:nvSpPr>
            <p:spPr>
              <a:xfrm>
                <a:off x="5294950" y="1328200"/>
                <a:ext cx="513679" cy="259300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3"/>
              <p:cNvSpPr/>
              <p:nvPr/>
            </p:nvSpPr>
            <p:spPr>
              <a:xfrm>
                <a:off x="5320412" y="1337918"/>
                <a:ext cx="388253" cy="203495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3"/>
              <p:cNvSpPr/>
              <p:nvPr/>
            </p:nvSpPr>
            <p:spPr>
              <a:xfrm>
                <a:off x="5348745" y="1339230"/>
                <a:ext cx="441925" cy="122925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3"/>
              <p:cNvSpPr/>
              <p:nvPr/>
            </p:nvSpPr>
            <p:spPr>
              <a:xfrm>
                <a:off x="5670285" y="1517016"/>
                <a:ext cx="24232" cy="208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3"/>
              <p:cNvSpPr/>
              <p:nvPr/>
            </p:nvSpPr>
            <p:spPr>
              <a:xfrm>
                <a:off x="5330622" y="1349275"/>
                <a:ext cx="343519" cy="23088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53"/>
            <p:cNvGrpSpPr/>
            <p:nvPr/>
          </p:nvGrpSpPr>
          <p:grpSpPr>
            <a:xfrm>
              <a:off x="6741523" y="1804552"/>
              <a:ext cx="499520" cy="451366"/>
              <a:chOff x="7715950" y="1365275"/>
              <a:chExt cx="298809" cy="270004"/>
            </a:xfrm>
          </p:grpSpPr>
          <p:sp>
            <p:nvSpPr>
              <p:cNvPr id="745" name="Google Shape;745;p53"/>
              <p:cNvSpPr/>
              <p:nvPr/>
            </p:nvSpPr>
            <p:spPr>
              <a:xfrm>
                <a:off x="7715950" y="1365275"/>
                <a:ext cx="298809" cy="270004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3"/>
              <p:cNvSpPr/>
              <p:nvPr/>
            </p:nvSpPr>
            <p:spPr>
              <a:xfrm>
                <a:off x="7730615" y="1376293"/>
                <a:ext cx="270944" cy="24966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53"/>
            <p:cNvGrpSpPr/>
            <p:nvPr/>
          </p:nvGrpSpPr>
          <p:grpSpPr>
            <a:xfrm rot="931469">
              <a:off x="7351482" y="1361098"/>
              <a:ext cx="968845" cy="957340"/>
              <a:chOff x="6646376" y="1062575"/>
              <a:chExt cx="579596" cy="572714"/>
            </a:xfrm>
          </p:grpSpPr>
          <p:sp>
            <p:nvSpPr>
              <p:cNvPr id="748" name="Google Shape;748;p53"/>
              <p:cNvSpPr/>
              <p:nvPr/>
            </p:nvSpPr>
            <p:spPr>
              <a:xfrm>
                <a:off x="6646376" y="1062575"/>
                <a:ext cx="579596" cy="572714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3"/>
              <p:cNvSpPr/>
              <p:nvPr/>
            </p:nvSpPr>
            <p:spPr>
              <a:xfrm>
                <a:off x="6657126" y="1073632"/>
                <a:ext cx="548884" cy="549269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3"/>
              <p:cNvSpPr/>
              <p:nvPr/>
            </p:nvSpPr>
            <p:spPr>
              <a:xfrm>
                <a:off x="6908001" y="1419155"/>
                <a:ext cx="74938" cy="6946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3"/>
              <p:cNvSpPr/>
              <p:nvPr/>
            </p:nvSpPr>
            <p:spPr>
              <a:xfrm>
                <a:off x="6811357" y="1125025"/>
                <a:ext cx="162571" cy="287893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3"/>
              <p:cNvSpPr/>
              <p:nvPr/>
            </p:nvSpPr>
            <p:spPr>
              <a:xfrm>
                <a:off x="6918955" y="1429547"/>
                <a:ext cx="53952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>
                <a:off x="6822925" y="1135979"/>
                <a:ext cx="140049" cy="2699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53"/>
            <p:cNvGrpSpPr/>
            <p:nvPr/>
          </p:nvGrpSpPr>
          <p:grpSpPr>
            <a:xfrm>
              <a:off x="6517516" y="2602372"/>
              <a:ext cx="722400" cy="750867"/>
              <a:chOff x="135950" y="4225850"/>
              <a:chExt cx="550988" cy="572700"/>
            </a:xfrm>
          </p:grpSpPr>
          <p:sp>
            <p:nvSpPr>
              <p:cNvPr id="755" name="Google Shape;755;p53"/>
              <p:cNvSpPr/>
              <p:nvPr/>
            </p:nvSpPr>
            <p:spPr>
              <a:xfrm>
                <a:off x="264934" y="4462106"/>
                <a:ext cx="422004" cy="33644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7314" extrusionOk="0">
                    <a:moveTo>
                      <a:pt x="9054" y="1"/>
                    </a:moveTo>
                    <a:cubicBezTo>
                      <a:pt x="9019" y="1"/>
                      <a:pt x="8985" y="18"/>
                      <a:pt x="8970" y="56"/>
                    </a:cubicBezTo>
                    <a:cubicBezTo>
                      <a:pt x="8968" y="67"/>
                      <a:pt x="8964" y="77"/>
                      <a:pt x="8960" y="88"/>
                    </a:cubicBezTo>
                    <a:cubicBezTo>
                      <a:pt x="8933" y="76"/>
                      <a:pt x="8907" y="66"/>
                      <a:pt x="8879" y="54"/>
                    </a:cubicBezTo>
                    <a:lnTo>
                      <a:pt x="8836" y="142"/>
                    </a:lnTo>
                    <a:cubicBezTo>
                      <a:pt x="8865" y="158"/>
                      <a:pt x="8896" y="172"/>
                      <a:pt x="8925" y="186"/>
                    </a:cubicBezTo>
                    <a:cubicBezTo>
                      <a:pt x="8701" y="800"/>
                      <a:pt x="8511" y="1441"/>
                      <a:pt x="8353" y="2076"/>
                    </a:cubicBezTo>
                    <a:cubicBezTo>
                      <a:pt x="7875" y="1404"/>
                      <a:pt x="7259" y="671"/>
                      <a:pt x="6385" y="620"/>
                    </a:cubicBezTo>
                    <a:cubicBezTo>
                      <a:pt x="6357" y="618"/>
                      <a:pt x="6329" y="618"/>
                      <a:pt x="6300" y="618"/>
                    </a:cubicBezTo>
                    <a:cubicBezTo>
                      <a:pt x="5626" y="618"/>
                      <a:pt x="5011" y="1085"/>
                      <a:pt x="4781" y="1717"/>
                    </a:cubicBezTo>
                    <a:cubicBezTo>
                      <a:pt x="4273" y="3119"/>
                      <a:pt x="5551" y="4229"/>
                      <a:pt x="6837" y="4229"/>
                    </a:cubicBezTo>
                    <a:cubicBezTo>
                      <a:pt x="6962" y="4229"/>
                      <a:pt x="7087" y="4218"/>
                      <a:pt x="7210" y="4197"/>
                    </a:cubicBezTo>
                    <a:lnTo>
                      <a:pt x="7210" y="4197"/>
                    </a:lnTo>
                    <a:cubicBezTo>
                      <a:pt x="7203" y="4219"/>
                      <a:pt x="7202" y="4243"/>
                      <a:pt x="7210" y="4264"/>
                    </a:cubicBezTo>
                    <a:lnTo>
                      <a:pt x="7227" y="4307"/>
                    </a:lnTo>
                    <a:cubicBezTo>
                      <a:pt x="7231" y="4318"/>
                      <a:pt x="7238" y="4326"/>
                      <a:pt x="7246" y="4336"/>
                    </a:cubicBezTo>
                    <a:cubicBezTo>
                      <a:pt x="7197" y="4381"/>
                      <a:pt x="7166" y="4444"/>
                      <a:pt x="7152" y="4529"/>
                    </a:cubicBezTo>
                    <a:cubicBezTo>
                      <a:pt x="7083" y="4668"/>
                      <a:pt x="7015" y="4808"/>
                      <a:pt x="6951" y="4950"/>
                    </a:cubicBezTo>
                    <a:cubicBezTo>
                      <a:pt x="6837" y="5197"/>
                      <a:pt x="6735" y="5450"/>
                      <a:pt x="6641" y="5707"/>
                    </a:cubicBezTo>
                    <a:cubicBezTo>
                      <a:pt x="6478" y="6147"/>
                      <a:pt x="6348" y="6598"/>
                      <a:pt x="6239" y="7056"/>
                    </a:cubicBezTo>
                    <a:cubicBezTo>
                      <a:pt x="5185" y="6608"/>
                      <a:pt x="4118" y="6063"/>
                      <a:pt x="3021" y="5741"/>
                    </a:cubicBezTo>
                    <a:cubicBezTo>
                      <a:pt x="4636" y="5174"/>
                      <a:pt x="4190" y="2976"/>
                      <a:pt x="2855" y="2345"/>
                    </a:cubicBezTo>
                    <a:cubicBezTo>
                      <a:pt x="2601" y="2224"/>
                      <a:pt x="2342" y="2169"/>
                      <a:pt x="2091" y="2169"/>
                    </a:cubicBezTo>
                    <a:cubicBezTo>
                      <a:pt x="961" y="2169"/>
                      <a:pt x="0" y="3278"/>
                      <a:pt x="364" y="4482"/>
                    </a:cubicBezTo>
                    <a:lnTo>
                      <a:pt x="454" y="4534"/>
                    </a:lnTo>
                    <a:cubicBezTo>
                      <a:pt x="485" y="4525"/>
                      <a:pt x="510" y="4499"/>
                      <a:pt x="505" y="4462"/>
                    </a:cubicBezTo>
                    <a:cubicBezTo>
                      <a:pt x="321" y="3411"/>
                      <a:pt x="1027" y="2384"/>
                      <a:pt x="2044" y="2384"/>
                    </a:cubicBezTo>
                    <a:cubicBezTo>
                      <a:pt x="2227" y="2384"/>
                      <a:pt x="2420" y="2417"/>
                      <a:pt x="2619" y="2489"/>
                    </a:cubicBezTo>
                    <a:cubicBezTo>
                      <a:pt x="3998" y="2986"/>
                      <a:pt x="4328" y="4901"/>
                      <a:pt x="2927" y="5564"/>
                    </a:cubicBezTo>
                    <a:cubicBezTo>
                      <a:pt x="2868" y="5593"/>
                      <a:pt x="2856" y="5652"/>
                      <a:pt x="2876" y="5698"/>
                    </a:cubicBezTo>
                    <a:cubicBezTo>
                      <a:pt x="2873" y="5698"/>
                      <a:pt x="2870" y="5698"/>
                      <a:pt x="2867" y="5698"/>
                    </a:cubicBezTo>
                    <a:cubicBezTo>
                      <a:pt x="2809" y="5698"/>
                      <a:pt x="2797" y="5787"/>
                      <a:pt x="2849" y="5820"/>
                    </a:cubicBezTo>
                    <a:cubicBezTo>
                      <a:pt x="3905" y="6436"/>
                      <a:pt x="5142" y="6832"/>
                      <a:pt x="6269" y="7305"/>
                    </a:cubicBezTo>
                    <a:cubicBezTo>
                      <a:pt x="6284" y="7311"/>
                      <a:pt x="6298" y="7313"/>
                      <a:pt x="6313" y="7313"/>
                    </a:cubicBezTo>
                    <a:cubicBezTo>
                      <a:pt x="6364" y="7313"/>
                      <a:pt x="6409" y="7276"/>
                      <a:pt x="6421" y="7222"/>
                    </a:cubicBezTo>
                    <a:cubicBezTo>
                      <a:pt x="6588" y="6510"/>
                      <a:pt x="6809" y="5815"/>
                      <a:pt x="7102" y="5146"/>
                    </a:cubicBezTo>
                    <a:cubicBezTo>
                      <a:pt x="7224" y="4865"/>
                      <a:pt x="7557" y="4488"/>
                      <a:pt x="7472" y="4170"/>
                    </a:cubicBezTo>
                    <a:cubicBezTo>
                      <a:pt x="7469" y="4156"/>
                      <a:pt x="7461" y="4144"/>
                      <a:pt x="7451" y="4134"/>
                    </a:cubicBezTo>
                    <a:cubicBezTo>
                      <a:pt x="7488" y="4104"/>
                      <a:pt x="7467" y="4029"/>
                      <a:pt x="7415" y="4029"/>
                    </a:cubicBezTo>
                    <a:cubicBezTo>
                      <a:pt x="7412" y="4029"/>
                      <a:pt x="7409" y="4030"/>
                      <a:pt x="7406" y="4030"/>
                    </a:cubicBezTo>
                    <a:cubicBezTo>
                      <a:pt x="7251" y="4052"/>
                      <a:pt x="7091" y="4065"/>
                      <a:pt x="6931" y="4065"/>
                    </a:cubicBezTo>
                    <a:cubicBezTo>
                      <a:pt x="6443" y="4065"/>
                      <a:pt x="5950" y="3949"/>
                      <a:pt x="5566" y="3636"/>
                    </a:cubicBezTo>
                    <a:cubicBezTo>
                      <a:pt x="5039" y="3209"/>
                      <a:pt x="4749" y="2453"/>
                      <a:pt x="4993" y="1798"/>
                    </a:cubicBezTo>
                    <a:cubicBezTo>
                      <a:pt x="5208" y="1218"/>
                      <a:pt x="5739" y="845"/>
                      <a:pt x="6318" y="845"/>
                    </a:cubicBezTo>
                    <a:cubicBezTo>
                      <a:pt x="6499" y="845"/>
                      <a:pt x="6685" y="882"/>
                      <a:pt x="6867" y="959"/>
                    </a:cubicBezTo>
                    <a:cubicBezTo>
                      <a:pt x="7486" y="1224"/>
                      <a:pt x="7912" y="1821"/>
                      <a:pt x="8282" y="2356"/>
                    </a:cubicBezTo>
                    <a:cubicBezTo>
                      <a:pt x="8305" y="2389"/>
                      <a:pt x="8335" y="2402"/>
                      <a:pt x="8365" y="2402"/>
                    </a:cubicBezTo>
                    <a:cubicBezTo>
                      <a:pt x="8442" y="2402"/>
                      <a:pt x="8517" y="2313"/>
                      <a:pt x="8460" y="2231"/>
                    </a:cubicBezTo>
                    <a:cubicBezTo>
                      <a:pt x="8456" y="2226"/>
                      <a:pt x="8452" y="2220"/>
                      <a:pt x="8450" y="2215"/>
                    </a:cubicBezTo>
                    <a:cubicBezTo>
                      <a:pt x="8724" y="1533"/>
                      <a:pt x="8966" y="822"/>
                      <a:pt x="9157" y="112"/>
                    </a:cubicBezTo>
                    <a:cubicBezTo>
                      <a:pt x="9173" y="46"/>
                      <a:pt x="9112" y="1"/>
                      <a:pt x="90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>
                <a:off x="144322" y="4235234"/>
                <a:ext cx="531300" cy="551356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986" extrusionOk="0">
                    <a:moveTo>
                      <a:pt x="7587" y="0"/>
                    </a:moveTo>
                    <a:cubicBezTo>
                      <a:pt x="7077" y="0"/>
                      <a:pt x="6565" y="217"/>
                      <a:pt x="6235" y="607"/>
                    </a:cubicBezTo>
                    <a:cubicBezTo>
                      <a:pt x="5782" y="1148"/>
                      <a:pt x="5797" y="1842"/>
                      <a:pt x="6063" y="2458"/>
                    </a:cubicBezTo>
                    <a:cubicBezTo>
                      <a:pt x="6069" y="2472"/>
                      <a:pt x="6069" y="2487"/>
                      <a:pt x="6065" y="2500"/>
                    </a:cubicBezTo>
                    <a:cubicBezTo>
                      <a:pt x="6102" y="2560"/>
                      <a:pt x="6059" y="2650"/>
                      <a:pt x="5988" y="2650"/>
                    </a:cubicBezTo>
                    <a:cubicBezTo>
                      <a:pt x="5974" y="2650"/>
                      <a:pt x="5960" y="2646"/>
                      <a:pt x="5945" y="2640"/>
                    </a:cubicBezTo>
                    <a:cubicBezTo>
                      <a:pt x="4917" y="2165"/>
                      <a:pt x="3795" y="1721"/>
                      <a:pt x="2834" y="1110"/>
                    </a:cubicBezTo>
                    <a:lnTo>
                      <a:pt x="2834" y="1110"/>
                    </a:lnTo>
                    <a:cubicBezTo>
                      <a:pt x="2837" y="1123"/>
                      <a:pt x="2837" y="1135"/>
                      <a:pt x="2833" y="1148"/>
                    </a:cubicBezTo>
                    <a:cubicBezTo>
                      <a:pt x="2614" y="1873"/>
                      <a:pt x="2360" y="2590"/>
                      <a:pt x="2115" y="3307"/>
                    </a:cubicBezTo>
                    <a:cubicBezTo>
                      <a:pt x="2301" y="3238"/>
                      <a:pt x="2504" y="3206"/>
                      <a:pt x="2713" y="3206"/>
                    </a:cubicBezTo>
                    <a:cubicBezTo>
                      <a:pt x="3814" y="3206"/>
                      <a:pt x="5059" y="4105"/>
                      <a:pt x="4808" y="5240"/>
                    </a:cubicBezTo>
                    <a:cubicBezTo>
                      <a:pt x="4654" y="5941"/>
                      <a:pt x="4032" y="6404"/>
                      <a:pt x="3335" y="6485"/>
                    </a:cubicBezTo>
                    <a:cubicBezTo>
                      <a:pt x="3258" y="6494"/>
                      <a:pt x="3181" y="6498"/>
                      <a:pt x="3105" y="6498"/>
                    </a:cubicBezTo>
                    <a:cubicBezTo>
                      <a:pt x="2389" y="6498"/>
                      <a:pt x="1750" y="6103"/>
                      <a:pt x="1268" y="5581"/>
                    </a:cubicBezTo>
                    <a:cubicBezTo>
                      <a:pt x="1054" y="6066"/>
                      <a:pt x="805" y="6536"/>
                      <a:pt x="582" y="7017"/>
                    </a:cubicBezTo>
                    <a:cubicBezTo>
                      <a:pt x="444" y="7314"/>
                      <a:pt x="0" y="7936"/>
                      <a:pt x="197" y="8238"/>
                    </a:cubicBezTo>
                    <a:cubicBezTo>
                      <a:pt x="276" y="8360"/>
                      <a:pt x="699" y="8449"/>
                      <a:pt x="852" y="8514"/>
                    </a:cubicBezTo>
                    <a:cubicBezTo>
                      <a:pt x="1107" y="8620"/>
                      <a:pt x="1361" y="8726"/>
                      <a:pt x="1616" y="8834"/>
                    </a:cubicBezTo>
                    <a:cubicBezTo>
                      <a:pt x="2073" y="9026"/>
                      <a:pt x="2530" y="9219"/>
                      <a:pt x="2988" y="9411"/>
                    </a:cubicBezTo>
                    <a:cubicBezTo>
                      <a:pt x="2623" y="8207"/>
                      <a:pt x="3583" y="7099"/>
                      <a:pt x="4713" y="7099"/>
                    </a:cubicBezTo>
                    <a:cubicBezTo>
                      <a:pt x="4964" y="7099"/>
                      <a:pt x="5223" y="7154"/>
                      <a:pt x="5478" y="7275"/>
                    </a:cubicBezTo>
                    <a:cubicBezTo>
                      <a:pt x="6814" y="7905"/>
                      <a:pt x="7259" y="10103"/>
                      <a:pt x="5644" y="10670"/>
                    </a:cubicBezTo>
                    <a:cubicBezTo>
                      <a:pt x="6742" y="10993"/>
                      <a:pt x="7809" y="11538"/>
                      <a:pt x="8862" y="11986"/>
                    </a:cubicBezTo>
                    <a:cubicBezTo>
                      <a:pt x="8971" y="11529"/>
                      <a:pt x="9101" y="11078"/>
                      <a:pt x="9264" y="10635"/>
                    </a:cubicBezTo>
                    <a:cubicBezTo>
                      <a:pt x="9358" y="10380"/>
                      <a:pt x="9460" y="10126"/>
                      <a:pt x="9574" y="9876"/>
                    </a:cubicBezTo>
                    <a:cubicBezTo>
                      <a:pt x="9638" y="9735"/>
                      <a:pt x="9705" y="9595"/>
                      <a:pt x="9776" y="9456"/>
                    </a:cubicBezTo>
                    <a:cubicBezTo>
                      <a:pt x="9789" y="9370"/>
                      <a:pt x="9819" y="9308"/>
                      <a:pt x="9869" y="9263"/>
                    </a:cubicBezTo>
                    <a:cubicBezTo>
                      <a:pt x="9861" y="9254"/>
                      <a:pt x="9854" y="9245"/>
                      <a:pt x="9850" y="9234"/>
                    </a:cubicBezTo>
                    <a:lnTo>
                      <a:pt x="9833" y="9191"/>
                    </a:lnTo>
                    <a:cubicBezTo>
                      <a:pt x="9825" y="9170"/>
                      <a:pt x="9828" y="9146"/>
                      <a:pt x="9833" y="9124"/>
                    </a:cubicBezTo>
                    <a:lnTo>
                      <a:pt x="9833" y="9124"/>
                    </a:lnTo>
                    <a:cubicBezTo>
                      <a:pt x="9710" y="9145"/>
                      <a:pt x="9585" y="9156"/>
                      <a:pt x="9460" y="9156"/>
                    </a:cubicBezTo>
                    <a:cubicBezTo>
                      <a:pt x="8174" y="9156"/>
                      <a:pt x="6896" y="8046"/>
                      <a:pt x="7405" y="6644"/>
                    </a:cubicBezTo>
                    <a:cubicBezTo>
                      <a:pt x="7634" y="6012"/>
                      <a:pt x="8251" y="5545"/>
                      <a:pt x="8926" y="5545"/>
                    </a:cubicBezTo>
                    <a:cubicBezTo>
                      <a:pt x="8954" y="5545"/>
                      <a:pt x="8981" y="5545"/>
                      <a:pt x="9009" y="5547"/>
                    </a:cubicBezTo>
                    <a:cubicBezTo>
                      <a:pt x="9883" y="5596"/>
                      <a:pt x="10498" y="6331"/>
                      <a:pt x="10976" y="7003"/>
                    </a:cubicBezTo>
                    <a:cubicBezTo>
                      <a:pt x="11134" y="6368"/>
                      <a:pt x="11325" y="5728"/>
                      <a:pt x="11549" y="5113"/>
                    </a:cubicBezTo>
                    <a:cubicBezTo>
                      <a:pt x="11519" y="5097"/>
                      <a:pt x="11487" y="5084"/>
                      <a:pt x="11459" y="5069"/>
                    </a:cubicBezTo>
                    <a:cubicBezTo>
                      <a:pt x="11356" y="5018"/>
                      <a:pt x="11257" y="4968"/>
                      <a:pt x="11155" y="4916"/>
                    </a:cubicBezTo>
                    <a:cubicBezTo>
                      <a:pt x="11151" y="4915"/>
                      <a:pt x="11151" y="4912"/>
                      <a:pt x="11150" y="4910"/>
                    </a:cubicBezTo>
                    <a:cubicBezTo>
                      <a:pt x="10226" y="4473"/>
                      <a:pt x="9292" y="4073"/>
                      <a:pt x="8353" y="3667"/>
                    </a:cubicBezTo>
                    <a:cubicBezTo>
                      <a:pt x="8329" y="3666"/>
                      <a:pt x="8309" y="3656"/>
                      <a:pt x="8292" y="3641"/>
                    </a:cubicBezTo>
                    <a:cubicBezTo>
                      <a:pt x="8281" y="3636"/>
                      <a:pt x="8272" y="3632"/>
                      <a:pt x="8260" y="3627"/>
                    </a:cubicBezTo>
                    <a:cubicBezTo>
                      <a:pt x="8157" y="3584"/>
                      <a:pt x="8210" y="3446"/>
                      <a:pt x="8306" y="3446"/>
                    </a:cubicBezTo>
                    <a:cubicBezTo>
                      <a:pt x="8317" y="3446"/>
                      <a:pt x="8328" y="3448"/>
                      <a:pt x="8341" y="3452"/>
                    </a:cubicBezTo>
                    <a:cubicBezTo>
                      <a:pt x="8346" y="3454"/>
                      <a:pt x="8349" y="3454"/>
                      <a:pt x="8353" y="3456"/>
                    </a:cubicBezTo>
                    <a:cubicBezTo>
                      <a:pt x="10034" y="2951"/>
                      <a:pt x="9649" y="655"/>
                      <a:pt x="8184" y="107"/>
                    </a:cubicBezTo>
                    <a:cubicBezTo>
                      <a:pt x="7993" y="35"/>
                      <a:pt x="7790" y="0"/>
                      <a:pt x="75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>
                <a:off x="135950" y="4225850"/>
                <a:ext cx="539028" cy="452686"/>
              </a:xfrm>
              <a:custGeom>
                <a:avLst/>
                <a:gdLst/>
                <a:ahLst/>
                <a:cxnLst/>
                <a:rect l="l" t="t" r="r" b="b"/>
                <a:pathLst>
                  <a:path w="11718" h="9841" extrusionOk="0">
                    <a:moveTo>
                      <a:pt x="7801" y="0"/>
                    </a:moveTo>
                    <a:cubicBezTo>
                      <a:pt x="6520" y="0"/>
                      <a:pt x="5366" y="1310"/>
                      <a:pt x="5998" y="2561"/>
                    </a:cubicBezTo>
                    <a:cubicBezTo>
                      <a:pt x="5022" y="2063"/>
                      <a:pt x="4003" y="1497"/>
                      <a:pt x="2971" y="1161"/>
                    </a:cubicBezTo>
                    <a:cubicBezTo>
                      <a:pt x="2965" y="1159"/>
                      <a:pt x="2959" y="1158"/>
                      <a:pt x="2953" y="1158"/>
                    </a:cubicBezTo>
                    <a:cubicBezTo>
                      <a:pt x="2907" y="1158"/>
                      <a:pt x="2864" y="1218"/>
                      <a:pt x="2911" y="1251"/>
                    </a:cubicBezTo>
                    <a:cubicBezTo>
                      <a:pt x="2880" y="1255"/>
                      <a:pt x="2852" y="1270"/>
                      <a:pt x="2838" y="1302"/>
                    </a:cubicBezTo>
                    <a:cubicBezTo>
                      <a:pt x="2539" y="2086"/>
                      <a:pt x="2282" y="2885"/>
                      <a:pt x="2013" y="3677"/>
                    </a:cubicBezTo>
                    <a:cubicBezTo>
                      <a:pt x="1985" y="3757"/>
                      <a:pt x="2040" y="3828"/>
                      <a:pt x="2112" y="3828"/>
                    </a:cubicBezTo>
                    <a:cubicBezTo>
                      <a:pt x="2132" y="3828"/>
                      <a:pt x="2153" y="3823"/>
                      <a:pt x="2174" y="3810"/>
                    </a:cubicBezTo>
                    <a:cubicBezTo>
                      <a:pt x="2384" y="3683"/>
                      <a:pt x="2633" y="3626"/>
                      <a:pt x="2892" y="3626"/>
                    </a:cubicBezTo>
                    <a:cubicBezTo>
                      <a:pt x="3932" y="3626"/>
                      <a:pt x="5143" y="4551"/>
                      <a:pt x="4715" y="5611"/>
                    </a:cubicBezTo>
                    <a:cubicBezTo>
                      <a:pt x="4463" y="6235"/>
                      <a:pt x="3978" y="6473"/>
                      <a:pt x="3447" y="6473"/>
                    </a:cubicBezTo>
                    <a:cubicBezTo>
                      <a:pt x="2776" y="6473"/>
                      <a:pt x="2033" y="6092"/>
                      <a:pt x="1596" y="5628"/>
                    </a:cubicBezTo>
                    <a:cubicBezTo>
                      <a:pt x="1578" y="5609"/>
                      <a:pt x="1556" y="5601"/>
                      <a:pt x="1534" y="5601"/>
                    </a:cubicBezTo>
                    <a:cubicBezTo>
                      <a:pt x="1491" y="5601"/>
                      <a:pt x="1446" y="5634"/>
                      <a:pt x="1427" y="5675"/>
                    </a:cubicBezTo>
                    <a:cubicBezTo>
                      <a:pt x="1415" y="5667"/>
                      <a:pt x="1402" y="5663"/>
                      <a:pt x="1390" y="5663"/>
                    </a:cubicBezTo>
                    <a:cubicBezTo>
                      <a:pt x="1373" y="5663"/>
                      <a:pt x="1356" y="5671"/>
                      <a:pt x="1344" y="5691"/>
                    </a:cubicBezTo>
                    <a:cubicBezTo>
                      <a:pt x="806" y="6540"/>
                      <a:pt x="404" y="7480"/>
                      <a:pt x="21" y="8405"/>
                    </a:cubicBezTo>
                    <a:cubicBezTo>
                      <a:pt x="0" y="8457"/>
                      <a:pt x="20" y="8521"/>
                      <a:pt x="74" y="8545"/>
                    </a:cubicBezTo>
                    <a:cubicBezTo>
                      <a:pt x="1092" y="8974"/>
                      <a:pt x="2111" y="9404"/>
                      <a:pt x="3131" y="9832"/>
                    </a:cubicBezTo>
                    <a:cubicBezTo>
                      <a:pt x="3146" y="9838"/>
                      <a:pt x="3160" y="9841"/>
                      <a:pt x="3174" y="9841"/>
                    </a:cubicBezTo>
                    <a:cubicBezTo>
                      <a:pt x="3258" y="9841"/>
                      <a:pt x="3311" y="9733"/>
                      <a:pt x="3260" y="9668"/>
                    </a:cubicBezTo>
                    <a:lnTo>
                      <a:pt x="3171" y="9616"/>
                    </a:lnTo>
                    <a:cubicBezTo>
                      <a:pt x="2713" y="9423"/>
                      <a:pt x="2256" y="9230"/>
                      <a:pt x="1799" y="9039"/>
                    </a:cubicBezTo>
                    <a:cubicBezTo>
                      <a:pt x="1545" y="8932"/>
                      <a:pt x="1291" y="8825"/>
                      <a:pt x="1036" y="8719"/>
                    </a:cubicBezTo>
                    <a:cubicBezTo>
                      <a:pt x="883" y="8654"/>
                      <a:pt x="458" y="8565"/>
                      <a:pt x="380" y="8443"/>
                    </a:cubicBezTo>
                    <a:cubicBezTo>
                      <a:pt x="183" y="8141"/>
                      <a:pt x="627" y="7519"/>
                      <a:pt x="765" y="7223"/>
                    </a:cubicBezTo>
                    <a:cubicBezTo>
                      <a:pt x="989" y="6741"/>
                      <a:pt x="1237" y="6271"/>
                      <a:pt x="1452" y="5786"/>
                    </a:cubicBezTo>
                    <a:cubicBezTo>
                      <a:pt x="1933" y="6307"/>
                      <a:pt x="2573" y="6703"/>
                      <a:pt x="3290" y="6703"/>
                    </a:cubicBezTo>
                    <a:cubicBezTo>
                      <a:pt x="3366" y="6703"/>
                      <a:pt x="3442" y="6699"/>
                      <a:pt x="3519" y="6690"/>
                    </a:cubicBezTo>
                    <a:cubicBezTo>
                      <a:pt x="4215" y="6609"/>
                      <a:pt x="4837" y="6146"/>
                      <a:pt x="4991" y="5445"/>
                    </a:cubicBezTo>
                    <a:cubicBezTo>
                      <a:pt x="5242" y="4311"/>
                      <a:pt x="3998" y="3411"/>
                      <a:pt x="2896" y="3411"/>
                    </a:cubicBezTo>
                    <a:cubicBezTo>
                      <a:pt x="2688" y="3411"/>
                      <a:pt x="2485" y="3443"/>
                      <a:pt x="2298" y="3512"/>
                    </a:cubicBezTo>
                    <a:cubicBezTo>
                      <a:pt x="2543" y="2793"/>
                      <a:pt x="2797" y="2078"/>
                      <a:pt x="3016" y="1353"/>
                    </a:cubicBezTo>
                    <a:cubicBezTo>
                      <a:pt x="3021" y="1340"/>
                      <a:pt x="3021" y="1327"/>
                      <a:pt x="3017" y="1315"/>
                    </a:cubicBezTo>
                    <a:lnTo>
                      <a:pt x="3017" y="1315"/>
                    </a:lnTo>
                    <a:cubicBezTo>
                      <a:pt x="3978" y="1926"/>
                      <a:pt x="5100" y="2370"/>
                      <a:pt x="6128" y="2845"/>
                    </a:cubicBezTo>
                    <a:cubicBezTo>
                      <a:pt x="6143" y="2852"/>
                      <a:pt x="6158" y="2855"/>
                      <a:pt x="6171" y="2855"/>
                    </a:cubicBezTo>
                    <a:cubicBezTo>
                      <a:pt x="6243" y="2855"/>
                      <a:pt x="6285" y="2765"/>
                      <a:pt x="6248" y="2705"/>
                    </a:cubicBezTo>
                    <a:cubicBezTo>
                      <a:pt x="6252" y="2692"/>
                      <a:pt x="6252" y="2678"/>
                      <a:pt x="6246" y="2663"/>
                    </a:cubicBezTo>
                    <a:cubicBezTo>
                      <a:pt x="5980" y="2047"/>
                      <a:pt x="5965" y="1352"/>
                      <a:pt x="6419" y="812"/>
                    </a:cubicBezTo>
                    <a:cubicBezTo>
                      <a:pt x="6748" y="422"/>
                      <a:pt x="7261" y="205"/>
                      <a:pt x="7770" y="205"/>
                    </a:cubicBezTo>
                    <a:cubicBezTo>
                      <a:pt x="7974" y="205"/>
                      <a:pt x="8177" y="240"/>
                      <a:pt x="8368" y="312"/>
                    </a:cubicBezTo>
                    <a:cubicBezTo>
                      <a:pt x="9834" y="860"/>
                      <a:pt x="10217" y="3156"/>
                      <a:pt x="8536" y="3661"/>
                    </a:cubicBezTo>
                    <a:cubicBezTo>
                      <a:pt x="8531" y="3660"/>
                      <a:pt x="8528" y="3660"/>
                      <a:pt x="8524" y="3657"/>
                    </a:cubicBezTo>
                    <a:cubicBezTo>
                      <a:pt x="8511" y="3653"/>
                      <a:pt x="8499" y="3651"/>
                      <a:pt x="8487" y="3651"/>
                    </a:cubicBezTo>
                    <a:cubicBezTo>
                      <a:pt x="8393" y="3651"/>
                      <a:pt x="8341" y="3788"/>
                      <a:pt x="8443" y="3832"/>
                    </a:cubicBezTo>
                    <a:cubicBezTo>
                      <a:pt x="8454" y="3837"/>
                      <a:pt x="8464" y="3842"/>
                      <a:pt x="8476" y="3846"/>
                    </a:cubicBezTo>
                    <a:cubicBezTo>
                      <a:pt x="8493" y="3861"/>
                      <a:pt x="8513" y="3871"/>
                      <a:pt x="8536" y="3872"/>
                    </a:cubicBezTo>
                    <a:cubicBezTo>
                      <a:pt x="9474" y="4278"/>
                      <a:pt x="10410" y="4679"/>
                      <a:pt x="11333" y="5115"/>
                    </a:cubicBezTo>
                    <a:cubicBezTo>
                      <a:pt x="11335" y="5118"/>
                      <a:pt x="11335" y="5120"/>
                      <a:pt x="11338" y="5121"/>
                    </a:cubicBezTo>
                    <a:cubicBezTo>
                      <a:pt x="11440" y="5173"/>
                      <a:pt x="11541" y="5224"/>
                      <a:pt x="11642" y="5274"/>
                    </a:cubicBezTo>
                    <a:lnTo>
                      <a:pt x="11686" y="5186"/>
                    </a:lnTo>
                    <a:cubicBezTo>
                      <a:pt x="11718" y="5137"/>
                      <a:pt x="11716" y="5063"/>
                      <a:pt x="11647" y="5028"/>
                    </a:cubicBezTo>
                    <a:cubicBezTo>
                      <a:pt x="10745" y="4569"/>
                      <a:pt x="9811" y="4133"/>
                      <a:pt x="8860" y="3782"/>
                    </a:cubicBezTo>
                    <a:cubicBezTo>
                      <a:pt x="10513" y="3120"/>
                      <a:pt x="9958" y="603"/>
                      <a:pt x="8371" y="90"/>
                    </a:cubicBezTo>
                    <a:cubicBezTo>
                      <a:pt x="8182" y="29"/>
                      <a:pt x="7990" y="0"/>
                      <a:pt x="7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53"/>
            <p:cNvGrpSpPr/>
            <p:nvPr/>
          </p:nvGrpSpPr>
          <p:grpSpPr>
            <a:xfrm>
              <a:off x="7241061" y="2303107"/>
              <a:ext cx="652457" cy="537290"/>
              <a:chOff x="84450" y="4640550"/>
              <a:chExt cx="543578" cy="447592"/>
            </a:xfrm>
          </p:grpSpPr>
          <p:sp>
            <p:nvSpPr>
              <p:cNvPr id="759" name="Google Shape;759;p53"/>
              <p:cNvSpPr/>
              <p:nvPr/>
            </p:nvSpPr>
            <p:spPr>
              <a:xfrm>
                <a:off x="84450" y="4641160"/>
                <a:ext cx="453925" cy="44698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9528" extrusionOk="0">
                    <a:moveTo>
                      <a:pt x="3919" y="0"/>
                    </a:moveTo>
                    <a:cubicBezTo>
                      <a:pt x="3904" y="0"/>
                      <a:pt x="3889" y="9"/>
                      <a:pt x="3880" y="28"/>
                    </a:cubicBezTo>
                    <a:cubicBezTo>
                      <a:pt x="3711" y="384"/>
                      <a:pt x="3654" y="799"/>
                      <a:pt x="3571" y="1183"/>
                    </a:cubicBezTo>
                    <a:cubicBezTo>
                      <a:pt x="3484" y="1581"/>
                      <a:pt x="3391" y="1978"/>
                      <a:pt x="3317" y="2378"/>
                    </a:cubicBezTo>
                    <a:cubicBezTo>
                      <a:pt x="2981" y="1881"/>
                      <a:pt x="2417" y="1623"/>
                      <a:pt x="1866" y="1623"/>
                    </a:cubicBezTo>
                    <a:cubicBezTo>
                      <a:pt x="1248" y="1623"/>
                      <a:pt x="648" y="1948"/>
                      <a:pt x="404" y="2626"/>
                    </a:cubicBezTo>
                    <a:cubicBezTo>
                      <a:pt x="0" y="3752"/>
                      <a:pt x="973" y="4612"/>
                      <a:pt x="1994" y="4612"/>
                    </a:cubicBezTo>
                    <a:cubicBezTo>
                      <a:pt x="2199" y="4612"/>
                      <a:pt x="2406" y="4577"/>
                      <a:pt x="2603" y="4504"/>
                    </a:cubicBezTo>
                    <a:lnTo>
                      <a:pt x="2603" y="4504"/>
                    </a:lnTo>
                    <a:cubicBezTo>
                      <a:pt x="2371" y="4981"/>
                      <a:pt x="2156" y="5466"/>
                      <a:pt x="1941" y="5953"/>
                    </a:cubicBezTo>
                    <a:cubicBezTo>
                      <a:pt x="1846" y="6166"/>
                      <a:pt x="1484" y="6662"/>
                      <a:pt x="1590" y="6908"/>
                    </a:cubicBezTo>
                    <a:cubicBezTo>
                      <a:pt x="1689" y="7136"/>
                      <a:pt x="2243" y="7213"/>
                      <a:pt x="2448" y="7287"/>
                    </a:cubicBezTo>
                    <a:cubicBezTo>
                      <a:pt x="3030" y="7499"/>
                      <a:pt x="3611" y="7718"/>
                      <a:pt x="4198" y="7918"/>
                    </a:cubicBezTo>
                    <a:cubicBezTo>
                      <a:pt x="4211" y="7922"/>
                      <a:pt x="4223" y="7924"/>
                      <a:pt x="4235" y="7924"/>
                    </a:cubicBezTo>
                    <a:cubicBezTo>
                      <a:pt x="4339" y="7924"/>
                      <a:pt x="4388" y="7766"/>
                      <a:pt x="4275" y="7723"/>
                    </a:cubicBezTo>
                    <a:cubicBezTo>
                      <a:pt x="4274" y="7723"/>
                      <a:pt x="4271" y="7722"/>
                      <a:pt x="4270" y="7722"/>
                    </a:cubicBezTo>
                    <a:cubicBezTo>
                      <a:pt x="4270" y="7716"/>
                      <a:pt x="4268" y="7709"/>
                      <a:pt x="4265" y="7705"/>
                    </a:cubicBezTo>
                    <a:cubicBezTo>
                      <a:pt x="3736" y="6773"/>
                      <a:pt x="4323" y="5613"/>
                      <a:pt x="5357" y="5613"/>
                    </a:cubicBezTo>
                    <a:cubicBezTo>
                      <a:pt x="5458" y="5613"/>
                      <a:pt x="5565" y="5625"/>
                      <a:pt x="5674" y="5648"/>
                    </a:cubicBezTo>
                    <a:cubicBezTo>
                      <a:pt x="6958" y="5926"/>
                      <a:pt x="7161" y="7428"/>
                      <a:pt x="6407" y="8341"/>
                    </a:cubicBezTo>
                    <a:cubicBezTo>
                      <a:pt x="6385" y="8368"/>
                      <a:pt x="6379" y="8394"/>
                      <a:pt x="6384" y="8420"/>
                    </a:cubicBezTo>
                    <a:cubicBezTo>
                      <a:pt x="6378" y="8417"/>
                      <a:pt x="6370" y="8415"/>
                      <a:pt x="6362" y="8412"/>
                    </a:cubicBezTo>
                    <a:cubicBezTo>
                      <a:pt x="6352" y="8408"/>
                      <a:pt x="6343" y="8407"/>
                      <a:pt x="6334" y="8407"/>
                    </a:cubicBezTo>
                    <a:cubicBezTo>
                      <a:pt x="6255" y="8407"/>
                      <a:pt x="6220" y="8523"/>
                      <a:pt x="6305" y="8562"/>
                    </a:cubicBezTo>
                    <a:cubicBezTo>
                      <a:pt x="6928" y="8849"/>
                      <a:pt x="7573" y="9088"/>
                      <a:pt x="8209" y="9340"/>
                    </a:cubicBezTo>
                    <a:cubicBezTo>
                      <a:pt x="8398" y="9415"/>
                      <a:pt x="8594" y="9528"/>
                      <a:pt x="8775" y="9528"/>
                    </a:cubicBezTo>
                    <a:cubicBezTo>
                      <a:pt x="8834" y="9528"/>
                      <a:pt x="8891" y="9516"/>
                      <a:pt x="8946" y="9487"/>
                    </a:cubicBezTo>
                    <a:cubicBezTo>
                      <a:pt x="8955" y="9491"/>
                      <a:pt x="8965" y="9493"/>
                      <a:pt x="8975" y="9493"/>
                    </a:cubicBezTo>
                    <a:cubicBezTo>
                      <a:pt x="9001" y="9493"/>
                      <a:pt x="9025" y="9480"/>
                      <a:pt x="9034" y="9451"/>
                    </a:cubicBezTo>
                    <a:cubicBezTo>
                      <a:pt x="9038" y="9439"/>
                      <a:pt x="9041" y="9426"/>
                      <a:pt x="9044" y="9414"/>
                    </a:cubicBezTo>
                    <a:cubicBezTo>
                      <a:pt x="9048" y="9409"/>
                      <a:pt x="9054" y="9407"/>
                      <a:pt x="9059" y="9400"/>
                    </a:cubicBezTo>
                    <a:cubicBezTo>
                      <a:pt x="9083" y="9374"/>
                      <a:pt x="9085" y="9342"/>
                      <a:pt x="9074" y="9315"/>
                    </a:cubicBezTo>
                    <a:cubicBezTo>
                      <a:pt x="9293" y="8607"/>
                      <a:pt x="9470" y="7890"/>
                      <a:pt x="9654" y="7170"/>
                    </a:cubicBezTo>
                    <a:cubicBezTo>
                      <a:pt x="9675" y="7086"/>
                      <a:pt x="9602" y="7024"/>
                      <a:pt x="9538" y="7024"/>
                    </a:cubicBezTo>
                    <a:cubicBezTo>
                      <a:pt x="9536" y="7024"/>
                      <a:pt x="9534" y="7024"/>
                      <a:pt x="9533" y="7024"/>
                    </a:cubicBezTo>
                    <a:cubicBezTo>
                      <a:pt x="9530" y="7021"/>
                      <a:pt x="9527" y="7017"/>
                      <a:pt x="9522" y="7017"/>
                    </a:cubicBezTo>
                    <a:cubicBezTo>
                      <a:pt x="9504" y="7014"/>
                      <a:pt x="9486" y="7011"/>
                      <a:pt x="9468" y="7007"/>
                    </a:cubicBezTo>
                    <a:lnTo>
                      <a:pt x="9448" y="7115"/>
                    </a:lnTo>
                    <a:cubicBezTo>
                      <a:pt x="9269" y="7823"/>
                      <a:pt x="9085" y="8530"/>
                      <a:pt x="8939" y="9246"/>
                    </a:cubicBezTo>
                    <a:cubicBezTo>
                      <a:pt x="8931" y="9250"/>
                      <a:pt x="8924" y="9253"/>
                      <a:pt x="8916" y="9259"/>
                    </a:cubicBezTo>
                    <a:cubicBezTo>
                      <a:pt x="8882" y="9287"/>
                      <a:pt x="8833" y="9299"/>
                      <a:pt x="8772" y="9299"/>
                    </a:cubicBezTo>
                    <a:cubicBezTo>
                      <a:pt x="8444" y="9299"/>
                      <a:pt x="7792" y="8945"/>
                      <a:pt x="7618" y="8878"/>
                    </a:cubicBezTo>
                    <a:cubicBezTo>
                      <a:pt x="7268" y="8742"/>
                      <a:pt x="6919" y="8605"/>
                      <a:pt x="6563" y="8480"/>
                    </a:cubicBezTo>
                    <a:cubicBezTo>
                      <a:pt x="6568" y="8476"/>
                      <a:pt x="6574" y="8473"/>
                      <a:pt x="6579" y="8467"/>
                    </a:cubicBezTo>
                    <a:cubicBezTo>
                      <a:pt x="7515" y="7404"/>
                      <a:pt x="7078" y="5605"/>
                      <a:pt x="5578" y="5407"/>
                    </a:cubicBezTo>
                    <a:cubicBezTo>
                      <a:pt x="5513" y="5398"/>
                      <a:pt x="5450" y="5394"/>
                      <a:pt x="5387" y="5394"/>
                    </a:cubicBezTo>
                    <a:cubicBezTo>
                      <a:pt x="4281" y="5394"/>
                      <a:pt x="3416" y="6666"/>
                      <a:pt x="4045" y="7638"/>
                    </a:cubicBezTo>
                    <a:cubicBezTo>
                      <a:pt x="3713" y="7512"/>
                      <a:pt x="3377" y="7392"/>
                      <a:pt x="3045" y="7271"/>
                    </a:cubicBezTo>
                    <a:cubicBezTo>
                      <a:pt x="2839" y="7196"/>
                      <a:pt x="2633" y="7121"/>
                      <a:pt x="2425" y="7047"/>
                    </a:cubicBezTo>
                    <a:cubicBezTo>
                      <a:pt x="2330" y="7012"/>
                      <a:pt x="1859" y="6891"/>
                      <a:pt x="1808" y="6795"/>
                    </a:cubicBezTo>
                    <a:cubicBezTo>
                      <a:pt x="1746" y="6674"/>
                      <a:pt x="2240" y="5804"/>
                      <a:pt x="2307" y="5648"/>
                    </a:cubicBezTo>
                    <a:cubicBezTo>
                      <a:pt x="2474" y="5264"/>
                      <a:pt x="2635" y="4880"/>
                      <a:pt x="2784" y="4491"/>
                    </a:cubicBezTo>
                    <a:cubicBezTo>
                      <a:pt x="2795" y="4466"/>
                      <a:pt x="2791" y="4443"/>
                      <a:pt x="2782" y="4427"/>
                    </a:cubicBezTo>
                    <a:cubicBezTo>
                      <a:pt x="2785" y="4423"/>
                      <a:pt x="2791" y="4421"/>
                      <a:pt x="2796" y="4418"/>
                    </a:cubicBezTo>
                    <a:cubicBezTo>
                      <a:pt x="2895" y="4369"/>
                      <a:pt x="2849" y="4238"/>
                      <a:pt x="2753" y="4238"/>
                    </a:cubicBezTo>
                    <a:cubicBezTo>
                      <a:pt x="2742" y="4238"/>
                      <a:pt x="2731" y="4240"/>
                      <a:pt x="2719" y="4243"/>
                    </a:cubicBezTo>
                    <a:cubicBezTo>
                      <a:pt x="2460" y="4328"/>
                      <a:pt x="2192" y="4382"/>
                      <a:pt x="1931" y="4382"/>
                    </a:cubicBezTo>
                    <a:cubicBezTo>
                      <a:pt x="1558" y="4382"/>
                      <a:pt x="1199" y="4273"/>
                      <a:pt x="896" y="3989"/>
                    </a:cubicBezTo>
                    <a:cubicBezTo>
                      <a:pt x="500" y="3620"/>
                      <a:pt x="438" y="3077"/>
                      <a:pt x="656" y="2591"/>
                    </a:cubicBezTo>
                    <a:cubicBezTo>
                      <a:pt x="894" y="2058"/>
                      <a:pt x="1330" y="1841"/>
                      <a:pt x="1795" y="1841"/>
                    </a:cubicBezTo>
                    <a:cubicBezTo>
                      <a:pt x="2319" y="1841"/>
                      <a:pt x="2880" y="2116"/>
                      <a:pt x="3238" y="2527"/>
                    </a:cubicBezTo>
                    <a:cubicBezTo>
                      <a:pt x="3253" y="2546"/>
                      <a:pt x="3273" y="2554"/>
                      <a:pt x="3292" y="2555"/>
                    </a:cubicBezTo>
                    <a:cubicBezTo>
                      <a:pt x="3301" y="2605"/>
                      <a:pt x="3352" y="2636"/>
                      <a:pt x="3400" y="2636"/>
                    </a:cubicBezTo>
                    <a:cubicBezTo>
                      <a:pt x="3437" y="2636"/>
                      <a:pt x="3472" y="2617"/>
                      <a:pt x="3484" y="2573"/>
                    </a:cubicBezTo>
                    <a:cubicBezTo>
                      <a:pt x="3581" y="2184"/>
                      <a:pt x="3659" y="1790"/>
                      <a:pt x="3740" y="1397"/>
                    </a:cubicBezTo>
                    <a:cubicBezTo>
                      <a:pt x="3832" y="956"/>
                      <a:pt x="3972" y="498"/>
                      <a:pt x="3963" y="47"/>
                    </a:cubicBezTo>
                    <a:cubicBezTo>
                      <a:pt x="3962" y="41"/>
                      <a:pt x="3961" y="36"/>
                      <a:pt x="3961" y="31"/>
                    </a:cubicBezTo>
                    <a:cubicBezTo>
                      <a:pt x="3954" y="12"/>
                      <a:pt x="3937" y="0"/>
                      <a:pt x="39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3"/>
              <p:cNvSpPr/>
              <p:nvPr/>
            </p:nvSpPr>
            <p:spPr>
              <a:xfrm>
                <a:off x="104857" y="4642755"/>
                <a:ext cx="508532" cy="434785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9268" extrusionOk="0">
                    <a:moveTo>
                      <a:pt x="3525" y="0"/>
                    </a:moveTo>
                    <a:cubicBezTo>
                      <a:pt x="3526" y="5"/>
                      <a:pt x="3527" y="10"/>
                      <a:pt x="3527" y="16"/>
                    </a:cubicBezTo>
                    <a:cubicBezTo>
                      <a:pt x="3536" y="467"/>
                      <a:pt x="3396" y="925"/>
                      <a:pt x="3304" y="1365"/>
                    </a:cubicBezTo>
                    <a:cubicBezTo>
                      <a:pt x="3223" y="1759"/>
                      <a:pt x="3145" y="2152"/>
                      <a:pt x="3048" y="2541"/>
                    </a:cubicBezTo>
                    <a:cubicBezTo>
                      <a:pt x="3036" y="2586"/>
                      <a:pt x="3001" y="2605"/>
                      <a:pt x="2963" y="2605"/>
                    </a:cubicBezTo>
                    <a:cubicBezTo>
                      <a:pt x="2915" y="2605"/>
                      <a:pt x="2864" y="2574"/>
                      <a:pt x="2856" y="2524"/>
                    </a:cubicBezTo>
                    <a:cubicBezTo>
                      <a:pt x="2837" y="2522"/>
                      <a:pt x="2817" y="2515"/>
                      <a:pt x="2802" y="2495"/>
                    </a:cubicBezTo>
                    <a:cubicBezTo>
                      <a:pt x="2443" y="2084"/>
                      <a:pt x="1882" y="1809"/>
                      <a:pt x="1359" y="1809"/>
                    </a:cubicBezTo>
                    <a:cubicBezTo>
                      <a:pt x="893" y="1809"/>
                      <a:pt x="458" y="2026"/>
                      <a:pt x="220" y="2559"/>
                    </a:cubicBezTo>
                    <a:cubicBezTo>
                      <a:pt x="1" y="3045"/>
                      <a:pt x="64" y="3589"/>
                      <a:pt x="460" y="3958"/>
                    </a:cubicBezTo>
                    <a:cubicBezTo>
                      <a:pt x="763" y="4241"/>
                      <a:pt x="1123" y="4349"/>
                      <a:pt x="1495" y="4349"/>
                    </a:cubicBezTo>
                    <a:cubicBezTo>
                      <a:pt x="1756" y="4349"/>
                      <a:pt x="2024" y="4296"/>
                      <a:pt x="2283" y="4213"/>
                    </a:cubicBezTo>
                    <a:cubicBezTo>
                      <a:pt x="2295" y="4209"/>
                      <a:pt x="2307" y="4207"/>
                      <a:pt x="2318" y="4207"/>
                    </a:cubicBezTo>
                    <a:cubicBezTo>
                      <a:pt x="2413" y="4207"/>
                      <a:pt x="2460" y="4336"/>
                      <a:pt x="2360" y="4387"/>
                    </a:cubicBezTo>
                    <a:cubicBezTo>
                      <a:pt x="2356" y="4389"/>
                      <a:pt x="2350" y="4393"/>
                      <a:pt x="2345" y="4395"/>
                    </a:cubicBezTo>
                    <a:cubicBezTo>
                      <a:pt x="2355" y="4412"/>
                      <a:pt x="2359" y="4435"/>
                      <a:pt x="2348" y="4459"/>
                    </a:cubicBezTo>
                    <a:cubicBezTo>
                      <a:pt x="2199" y="4849"/>
                      <a:pt x="2037" y="5232"/>
                      <a:pt x="1871" y="5616"/>
                    </a:cubicBezTo>
                    <a:cubicBezTo>
                      <a:pt x="1804" y="5772"/>
                      <a:pt x="1309" y="6641"/>
                      <a:pt x="1372" y="6763"/>
                    </a:cubicBezTo>
                    <a:cubicBezTo>
                      <a:pt x="1423" y="6860"/>
                      <a:pt x="1893" y="6980"/>
                      <a:pt x="1989" y="7015"/>
                    </a:cubicBezTo>
                    <a:cubicBezTo>
                      <a:pt x="2195" y="7089"/>
                      <a:pt x="2402" y="7165"/>
                      <a:pt x="2608" y="7240"/>
                    </a:cubicBezTo>
                    <a:cubicBezTo>
                      <a:pt x="2941" y="7361"/>
                      <a:pt x="3276" y="7481"/>
                      <a:pt x="3609" y="7606"/>
                    </a:cubicBezTo>
                    <a:cubicBezTo>
                      <a:pt x="2980" y="6633"/>
                      <a:pt x="3845" y="5362"/>
                      <a:pt x="4951" y="5362"/>
                    </a:cubicBezTo>
                    <a:cubicBezTo>
                      <a:pt x="5014" y="5362"/>
                      <a:pt x="5077" y="5366"/>
                      <a:pt x="5142" y="5375"/>
                    </a:cubicBezTo>
                    <a:cubicBezTo>
                      <a:pt x="6642" y="5572"/>
                      <a:pt x="7079" y="7371"/>
                      <a:pt x="6143" y="8435"/>
                    </a:cubicBezTo>
                    <a:cubicBezTo>
                      <a:pt x="6138" y="8440"/>
                      <a:pt x="6132" y="8444"/>
                      <a:pt x="6127" y="8449"/>
                    </a:cubicBezTo>
                    <a:cubicBezTo>
                      <a:pt x="6482" y="8572"/>
                      <a:pt x="6832" y="8711"/>
                      <a:pt x="7182" y="8846"/>
                    </a:cubicBezTo>
                    <a:cubicBezTo>
                      <a:pt x="7355" y="8914"/>
                      <a:pt x="8006" y="9268"/>
                      <a:pt x="8335" y="9268"/>
                    </a:cubicBezTo>
                    <a:cubicBezTo>
                      <a:pt x="8396" y="9268"/>
                      <a:pt x="8446" y="9256"/>
                      <a:pt x="8480" y="9227"/>
                    </a:cubicBezTo>
                    <a:cubicBezTo>
                      <a:pt x="8488" y="9221"/>
                      <a:pt x="8495" y="9218"/>
                      <a:pt x="8503" y="9215"/>
                    </a:cubicBezTo>
                    <a:cubicBezTo>
                      <a:pt x="8648" y="8499"/>
                      <a:pt x="8832" y="7790"/>
                      <a:pt x="9012" y="7084"/>
                    </a:cubicBezTo>
                    <a:lnTo>
                      <a:pt x="9012" y="7084"/>
                    </a:lnTo>
                    <a:cubicBezTo>
                      <a:pt x="8922" y="7111"/>
                      <a:pt x="8828" y="7123"/>
                      <a:pt x="8733" y="7123"/>
                    </a:cubicBezTo>
                    <a:cubicBezTo>
                      <a:pt x="8317" y="7123"/>
                      <a:pt x="7874" y="6889"/>
                      <a:pt x="7604" y="6615"/>
                    </a:cubicBezTo>
                    <a:cubicBezTo>
                      <a:pt x="7239" y="6248"/>
                      <a:pt x="7102" y="5726"/>
                      <a:pt x="7243" y="5227"/>
                    </a:cubicBezTo>
                    <a:cubicBezTo>
                      <a:pt x="7434" y="4548"/>
                      <a:pt x="7928" y="4250"/>
                      <a:pt x="8463" y="4250"/>
                    </a:cubicBezTo>
                    <a:cubicBezTo>
                      <a:pt x="8949" y="4250"/>
                      <a:pt x="9469" y="4497"/>
                      <a:pt x="9822" y="4928"/>
                    </a:cubicBezTo>
                    <a:cubicBezTo>
                      <a:pt x="9995" y="4094"/>
                      <a:pt x="10384" y="3308"/>
                      <a:pt x="10825" y="2584"/>
                    </a:cubicBezTo>
                    <a:cubicBezTo>
                      <a:pt x="10829" y="2576"/>
                      <a:pt x="10834" y="2572"/>
                      <a:pt x="10840" y="2567"/>
                    </a:cubicBezTo>
                    <a:cubicBezTo>
                      <a:pt x="9990" y="2259"/>
                      <a:pt x="9145" y="1920"/>
                      <a:pt x="8317" y="1558"/>
                    </a:cubicBezTo>
                    <a:lnTo>
                      <a:pt x="8317" y="1558"/>
                    </a:lnTo>
                    <a:cubicBezTo>
                      <a:pt x="8539" y="2172"/>
                      <a:pt x="8674" y="2885"/>
                      <a:pt x="8129" y="3367"/>
                    </a:cubicBezTo>
                    <a:cubicBezTo>
                      <a:pt x="7822" y="3638"/>
                      <a:pt x="7396" y="3768"/>
                      <a:pt x="6973" y="3768"/>
                    </a:cubicBezTo>
                    <a:cubicBezTo>
                      <a:pt x="6665" y="3768"/>
                      <a:pt x="6359" y="3699"/>
                      <a:pt x="6102" y="3566"/>
                    </a:cubicBezTo>
                    <a:cubicBezTo>
                      <a:pt x="5059" y="3023"/>
                      <a:pt x="4947" y="1306"/>
                      <a:pt x="6180" y="1008"/>
                    </a:cubicBezTo>
                    <a:cubicBezTo>
                      <a:pt x="5351" y="679"/>
                      <a:pt x="4515" y="386"/>
                      <a:pt x="3675" y="87"/>
                    </a:cubicBezTo>
                    <a:cubicBezTo>
                      <a:pt x="3653" y="79"/>
                      <a:pt x="3641" y="64"/>
                      <a:pt x="3635" y="46"/>
                    </a:cubicBezTo>
                    <a:lnTo>
                      <a:pt x="3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3"/>
              <p:cNvSpPr/>
              <p:nvPr/>
            </p:nvSpPr>
            <p:spPr>
              <a:xfrm>
                <a:off x="274684" y="4640550"/>
                <a:ext cx="353345" cy="336456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7172" extrusionOk="0">
                    <a:moveTo>
                      <a:pt x="71" y="0"/>
                    </a:moveTo>
                    <a:cubicBezTo>
                      <a:pt x="25" y="0"/>
                      <a:pt x="1" y="53"/>
                      <a:pt x="14" y="95"/>
                    </a:cubicBezTo>
                    <a:cubicBezTo>
                      <a:pt x="20" y="113"/>
                      <a:pt x="33" y="128"/>
                      <a:pt x="54" y="135"/>
                    </a:cubicBezTo>
                    <a:cubicBezTo>
                      <a:pt x="894" y="434"/>
                      <a:pt x="1730" y="727"/>
                      <a:pt x="2559" y="1056"/>
                    </a:cubicBezTo>
                    <a:cubicBezTo>
                      <a:pt x="1326" y="1354"/>
                      <a:pt x="1438" y="3071"/>
                      <a:pt x="2481" y="3615"/>
                    </a:cubicBezTo>
                    <a:cubicBezTo>
                      <a:pt x="2738" y="3749"/>
                      <a:pt x="3043" y="3818"/>
                      <a:pt x="3350" y="3818"/>
                    </a:cubicBezTo>
                    <a:cubicBezTo>
                      <a:pt x="3774" y="3818"/>
                      <a:pt x="4201" y="3687"/>
                      <a:pt x="4508" y="3415"/>
                    </a:cubicBezTo>
                    <a:cubicBezTo>
                      <a:pt x="5053" y="2932"/>
                      <a:pt x="4918" y="2219"/>
                      <a:pt x="4695" y="1606"/>
                    </a:cubicBezTo>
                    <a:lnTo>
                      <a:pt x="4695" y="1606"/>
                    </a:lnTo>
                    <a:cubicBezTo>
                      <a:pt x="5523" y="1969"/>
                      <a:pt x="6369" y="2307"/>
                      <a:pt x="7219" y="2615"/>
                    </a:cubicBezTo>
                    <a:cubicBezTo>
                      <a:pt x="7213" y="2622"/>
                      <a:pt x="7208" y="2624"/>
                      <a:pt x="7203" y="2633"/>
                    </a:cubicBezTo>
                    <a:cubicBezTo>
                      <a:pt x="6764" y="3356"/>
                      <a:pt x="6374" y="4142"/>
                      <a:pt x="6201" y="4977"/>
                    </a:cubicBezTo>
                    <a:cubicBezTo>
                      <a:pt x="5848" y="4546"/>
                      <a:pt x="5328" y="4299"/>
                      <a:pt x="4841" y="4299"/>
                    </a:cubicBezTo>
                    <a:cubicBezTo>
                      <a:pt x="4306" y="4299"/>
                      <a:pt x="3812" y="4597"/>
                      <a:pt x="3621" y="5276"/>
                    </a:cubicBezTo>
                    <a:cubicBezTo>
                      <a:pt x="3481" y="5775"/>
                      <a:pt x="3618" y="6296"/>
                      <a:pt x="3983" y="6664"/>
                    </a:cubicBezTo>
                    <a:cubicBezTo>
                      <a:pt x="4253" y="6938"/>
                      <a:pt x="4698" y="7172"/>
                      <a:pt x="5113" y="7172"/>
                    </a:cubicBezTo>
                    <a:cubicBezTo>
                      <a:pt x="5208" y="7172"/>
                      <a:pt x="5302" y="7160"/>
                      <a:pt x="5391" y="7133"/>
                    </a:cubicBezTo>
                    <a:lnTo>
                      <a:pt x="5410" y="7025"/>
                    </a:lnTo>
                    <a:cubicBezTo>
                      <a:pt x="5011" y="6949"/>
                      <a:pt x="4639" y="6922"/>
                      <a:pt x="4294" y="6659"/>
                    </a:cubicBezTo>
                    <a:cubicBezTo>
                      <a:pt x="3901" y="6355"/>
                      <a:pt x="3702" y="5880"/>
                      <a:pt x="3815" y="5391"/>
                    </a:cubicBezTo>
                    <a:cubicBezTo>
                      <a:pt x="3911" y="4980"/>
                      <a:pt x="4202" y="4604"/>
                      <a:pt x="4625" y="4509"/>
                    </a:cubicBezTo>
                    <a:cubicBezTo>
                      <a:pt x="4710" y="4490"/>
                      <a:pt x="4793" y="4481"/>
                      <a:pt x="4875" y="4481"/>
                    </a:cubicBezTo>
                    <a:cubicBezTo>
                      <a:pt x="5342" y="4481"/>
                      <a:pt x="5758" y="4773"/>
                      <a:pt x="6060" y="5127"/>
                    </a:cubicBezTo>
                    <a:cubicBezTo>
                      <a:pt x="6082" y="5152"/>
                      <a:pt x="6109" y="5163"/>
                      <a:pt x="6136" y="5163"/>
                    </a:cubicBezTo>
                    <a:cubicBezTo>
                      <a:pt x="6161" y="5163"/>
                      <a:pt x="6186" y="5153"/>
                      <a:pt x="6205" y="5137"/>
                    </a:cubicBezTo>
                    <a:cubicBezTo>
                      <a:pt x="6217" y="5145"/>
                      <a:pt x="6231" y="5149"/>
                      <a:pt x="6246" y="5149"/>
                    </a:cubicBezTo>
                    <a:cubicBezTo>
                      <a:pt x="6273" y="5149"/>
                      <a:pt x="6299" y="5136"/>
                      <a:pt x="6310" y="5108"/>
                    </a:cubicBezTo>
                    <a:cubicBezTo>
                      <a:pt x="6631" y="4296"/>
                      <a:pt x="6922" y="3512"/>
                      <a:pt x="7376" y="2758"/>
                    </a:cubicBezTo>
                    <a:cubicBezTo>
                      <a:pt x="7395" y="2727"/>
                      <a:pt x="7397" y="2695"/>
                      <a:pt x="7387" y="2667"/>
                    </a:cubicBezTo>
                    <a:cubicBezTo>
                      <a:pt x="7485" y="2666"/>
                      <a:pt x="7532" y="2515"/>
                      <a:pt x="7423" y="2469"/>
                    </a:cubicBezTo>
                    <a:cubicBezTo>
                      <a:pt x="6502" y="2080"/>
                      <a:pt x="5561" y="1720"/>
                      <a:pt x="4613" y="1400"/>
                    </a:cubicBezTo>
                    <a:cubicBezTo>
                      <a:pt x="4603" y="1396"/>
                      <a:pt x="4594" y="1395"/>
                      <a:pt x="4585" y="1395"/>
                    </a:cubicBezTo>
                    <a:cubicBezTo>
                      <a:pt x="4522" y="1395"/>
                      <a:pt x="4487" y="1473"/>
                      <a:pt x="4524" y="1520"/>
                    </a:cubicBezTo>
                    <a:cubicBezTo>
                      <a:pt x="4495" y="1548"/>
                      <a:pt x="4478" y="1587"/>
                      <a:pt x="4493" y="1635"/>
                    </a:cubicBezTo>
                    <a:cubicBezTo>
                      <a:pt x="4667" y="2199"/>
                      <a:pt x="4828" y="2749"/>
                      <a:pt x="4376" y="3248"/>
                    </a:cubicBezTo>
                    <a:cubicBezTo>
                      <a:pt x="4152" y="3498"/>
                      <a:pt x="3740" y="3606"/>
                      <a:pt x="3353" y="3606"/>
                    </a:cubicBezTo>
                    <a:cubicBezTo>
                      <a:pt x="3123" y="3606"/>
                      <a:pt x="2902" y="3568"/>
                      <a:pt x="2733" y="3500"/>
                    </a:cubicBezTo>
                    <a:cubicBezTo>
                      <a:pt x="1654" y="3059"/>
                      <a:pt x="1515" y="1518"/>
                      <a:pt x="2736" y="1178"/>
                    </a:cubicBezTo>
                    <a:cubicBezTo>
                      <a:pt x="2759" y="1173"/>
                      <a:pt x="2773" y="1160"/>
                      <a:pt x="2784" y="1145"/>
                    </a:cubicBezTo>
                    <a:cubicBezTo>
                      <a:pt x="2788" y="1146"/>
                      <a:pt x="2791" y="1148"/>
                      <a:pt x="2795" y="1149"/>
                    </a:cubicBezTo>
                    <a:cubicBezTo>
                      <a:pt x="2808" y="1154"/>
                      <a:pt x="2821" y="1156"/>
                      <a:pt x="2832" y="1156"/>
                    </a:cubicBezTo>
                    <a:cubicBezTo>
                      <a:pt x="2921" y="1156"/>
                      <a:pt x="2960" y="1017"/>
                      <a:pt x="2864" y="972"/>
                    </a:cubicBezTo>
                    <a:cubicBezTo>
                      <a:pt x="1980" y="560"/>
                      <a:pt x="1037" y="211"/>
                      <a:pt x="85" y="2"/>
                    </a:cubicBezTo>
                    <a:cubicBezTo>
                      <a:pt x="80" y="1"/>
                      <a:pt x="75" y="0"/>
                      <a:pt x="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748080" y="2108932"/>
            <a:ext cx="43188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4875050" y="917957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" name="Google Shape;887;p58">
            <a:extLst>
              <a:ext uri="{FF2B5EF4-FFF2-40B4-BE49-F238E27FC236}">
                <a16:creationId xmlns:a16="http://schemas.microsoft.com/office/drawing/2014/main" id="{5ADAF118-B0D5-4F6F-E68D-366BA1F8E89D}"/>
              </a:ext>
            </a:extLst>
          </p:cNvPr>
          <p:cNvGrpSpPr/>
          <p:nvPr/>
        </p:nvGrpSpPr>
        <p:grpSpPr>
          <a:xfrm>
            <a:off x="0" y="614230"/>
            <a:ext cx="3662883" cy="5266207"/>
            <a:chOff x="208066" y="307461"/>
            <a:chExt cx="3662883" cy="5266207"/>
          </a:xfrm>
        </p:grpSpPr>
        <p:sp>
          <p:nvSpPr>
            <p:cNvPr id="5" name="Google Shape;888;p58">
              <a:extLst>
                <a:ext uri="{FF2B5EF4-FFF2-40B4-BE49-F238E27FC236}">
                  <a16:creationId xmlns:a16="http://schemas.microsoft.com/office/drawing/2014/main" id="{22A9C7A7-7615-2E67-E0C9-DC3AE4A4277D}"/>
                </a:ext>
              </a:extLst>
            </p:cNvPr>
            <p:cNvSpPr/>
            <p:nvPr/>
          </p:nvSpPr>
          <p:spPr>
            <a:xfrm>
              <a:off x="551610" y="863071"/>
              <a:ext cx="3063902" cy="4710596"/>
            </a:xfrm>
            <a:custGeom>
              <a:avLst/>
              <a:gdLst/>
              <a:ahLst/>
              <a:cxnLst/>
              <a:rect l="l" t="t" r="r" b="b"/>
              <a:pathLst>
                <a:path w="19320" h="29704" extrusionOk="0">
                  <a:moveTo>
                    <a:pt x="11680" y="0"/>
                  </a:moveTo>
                  <a:cubicBezTo>
                    <a:pt x="11231" y="0"/>
                    <a:pt x="10879" y="32"/>
                    <a:pt x="10693" y="95"/>
                  </a:cubicBezTo>
                  <a:cubicBezTo>
                    <a:pt x="9632" y="453"/>
                    <a:pt x="9153" y="548"/>
                    <a:pt x="8543" y="548"/>
                  </a:cubicBezTo>
                  <a:cubicBezTo>
                    <a:pt x="8244" y="548"/>
                    <a:pt x="7913" y="525"/>
                    <a:pt x="7466" y="499"/>
                  </a:cubicBezTo>
                  <a:cubicBezTo>
                    <a:pt x="7421" y="496"/>
                    <a:pt x="7374" y="495"/>
                    <a:pt x="7326" y="495"/>
                  </a:cubicBezTo>
                  <a:cubicBezTo>
                    <a:pt x="5959" y="495"/>
                    <a:pt x="3816" y="1614"/>
                    <a:pt x="2429" y="4622"/>
                  </a:cubicBezTo>
                  <a:cubicBezTo>
                    <a:pt x="994" y="7734"/>
                    <a:pt x="0" y="22853"/>
                    <a:pt x="748" y="24003"/>
                  </a:cubicBezTo>
                  <a:cubicBezTo>
                    <a:pt x="1124" y="24582"/>
                    <a:pt x="2989" y="24657"/>
                    <a:pt x="3931" y="24657"/>
                  </a:cubicBezTo>
                  <a:cubicBezTo>
                    <a:pt x="4260" y="24657"/>
                    <a:pt x="4477" y="24648"/>
                    <a:pt x="4477" y="24648"/>
                  </a:cubicBezTo>
                  <a:lnTo>
                    <a:pt x="4477" y="24648"/>
                  </a:lnTo>
                  <a:cubicBezTo>
                    <a:pt x="3738" y="25707"/>
                    <a:pt x="2849" y="26364"/>
                    <a:pt x="2849" y="27003"/>
                  </a:cubicBezTo>
                  <a:cubicBezTo>
                    <a:pt x="2849" y="28564"/>
                    <a:pt x="6460" y="29638"/>
                    <a:pt x="9582" y="29701"/>
                  </a:cubicBezTo>
                  <a:cubicBezTo>
                    <a:pt x="9655" y="29702"/>
                    <a:pt x="9729" y="29703"/>
                    <a:pt x="9803" y="29703"/>
                  </a:cubicBezTo>
                  <a:cubicBezTo>
                    <a:pt x="12891" y="29703"/>
                    <a:pt x="16720" y="28445"/>
                    <a:pt x="16720" y="27173"/>
                  </a:cubicBezTo>
                  <a:cubicBezTo>
                    <a:pt x="16720" y="26471"/>
                    <a:pt x="15308" y="25199"/>
                    <a:pt x="15052" y="24785"/>
                  </a:cubicBezTo>
                  <a:cubicBezTo>
                    <a:pt x="14796" y="24370"/>
                    <a:pt x="13814" y="23188"/>
                    <a:pt x="13252" y="22014"/>
                  </a:cubicBezTo>
                  <a:cubicBezTo>
                    <a:pt x="12691" y="20841"/>
                    <a:pt x="13581" y="17830"/>
                    <a:pt x="13581" y="17830"/>
                  </a:cubicBezTo>
                  <a:cubicBezTo>
                    <a:pt x="13581" y="17830"/>
                    <a:pt x="15138" y="18085"/>
                    <a:pt x="16336" y="18136"/>
                  </a:cubicBezTo>
                  <a:cubicBezTo>
                    <a:pt x="16353" y="18137"/>
                    <a:pt x="16370" y="18137"/>
                    <a:pt x="16386" y="18137"/>
                  </a:cubicBezTo>
                  <a:cubicBezTo>
                    <a:pt x="17535" y="18137"/>
                    <a:pt x="17510" y="16377"/>
                    <a:pt x="17510" y="16377"/>
                  </a:cubicBezTo>
                  <a:cubicBezTo>
                    <a:pt x="17510" y="16377"/>
                    <a:pt x="17867" y="16096"/>
                    <a:pt x="17969" y="15814"/>
                  </a:cubicBezTo>
                  <a:cubicBezTo>
                    <a:pt x="18070" y="15534"/>
                    <a:pt x="17738" y="15177"/>
                    <a:pt x="17738" y="15177"/>
                  </a:cubicBezTo>
                  <a:cubicBezTo>
                    <a:pt x="17738" y="15177"/>
                    <a:pt x="17701" y="15203"/>
                    <a:pt x="17695" y="15203"/>
                  </a:cubicBezTo>
                  <a:cubicBezTo>
                    <a:pt x="17687" y="15203"/>
                    <a:pt x="17723" y="15165"/>
                    <a:pt x="17917" y="14999"/>
                  </a:cubicBezTo>
                  <a:cubicBezTo>
                    <a:pt x="18275" y="14692"/>
                    <a:pt x="18275" y="14335"/>
                    <a:pt x="18045" y="14055"/>
                  </a:cubicBezTo>
                  <a:cubicBezTo>
                    <a:pt x="17814" y="13775"/>
                    <a:pt x="18096" y="13544"/>
                    <a:pt x="18096" y="13544"/>
                  </a:cubicBezTo>
                  <a:cubicBezTo>
                    <a:pt x="18096" y="13544"/>
                    <a:pt x="19192" y="13135"/>
                    <a:pt x="18938" y="12626"/>
                  </a:cubicBezTo>
                  <a:cubicBezTo>
                    <a:pt x="18514" y="11777"/>
                    <a:pt x="17815" y="9999"/>
                    <a:pt x="18070" y="9132"/>
                  </a:cubicBezTo>
                  <a:cubicBezTo>
                    <a:pt x="18204" y="8679"/>
                    <a:pt x="18287" y="8225"/>
                    <a:pt x="18244" y="7496"/>
                  </a:cubicBezTo>
                  <a:lnTo>
                    <a:pt x="18244" y="7496"/>
                  </a:lnTo>
                  <a:cubicBezTo>
                    <a:pt x="18244" y="7496"/>
                    <a:pt x="18259" y="7497"/>
                    <a:pt x="18284" y="7497"/>
                  </a:cubicBezTo>
                  <a:cubicBezTo>
                    <a:pt x="18427" y="7497"/>
                    <a:pt x="18915" y="7481"/>
                    <a:pt x="19101" y="7265"/>
                  </a:cubicBezTo>
                  <a:cubicBezTo>
                    <a:pt x="19320" y="7013"/>
                    <a:pt x="18108" y="2906"/>
                    <a:pt x="17231" y="1549"/>
                  </a:cubicBezTo>
                  <a:cubicBezTo>
                    <a:pt x="16535" y="474"/>
                    <a:pt x="13398" y="0"/>
                    <a:pt x="1168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889;p58">
              <a:extLst>
                <a:ext uri="{FF2B5EF4-FFF2-40B4-BE49-F238E27FC236}">
                  <a16:creationId xmlns:a16="http://schemas.microsoft.com/office/drawing/2014/main" id="{7D0DE4C4-2714-1FFC-2D44-E93872D80429}"/>
                </a:ext>
              </a:extLst>
            </p:cNvPr>
            <p:cNvGrpSpPr/>
            <p:nvPr/>
          </p:nvGrpSpPr>
          <p:grpSpPr>
            <a:xfrm>
              <a:off x="208066" y="351586"/>
              <a:ext cx="1098182" cy="1412672"/>
              <a:chOff x="313736" y="423297"/>
              <a:chExt cx="864302" cy="1111902"/>
            </a:xfrm>
          </p:grpSpPr>
          <p:sp>
            <p:nvSpPr>
              <p:cNvPr id="724" name="Google Shape;890;p58">
                <a:extLst>
                  <a:ext uri="{FF2B5EF4-FFF2-40B4-BE49-F238E27FC236}">
                    <a16:creationId xmlns:a16="http://schemas.microsoft.com/office/drawing/2014/main" id="{8D3CC4DB-77F6-BF68-96B5-09329B6CBF01}"/>
                  </a:ext>
                </a:extLst>
              </p:cNvPr>
              <p:cNvSpPr/>
              <p:nvPr/>
            </p:nvSpPr>
            <p:spPr>
              <a:xfrm>
                <a:off x="1015041" y="1388638"/>
                <a:ext cx="162997" cy="146562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891;p58">
                <a:extLst>
                  <a:ext uri="{FF2B5EF4-FFF2-40B4-BE49-F238E27FC236}">
                    <a16:creationId xmlns:a16="http://schemas.microsoft.com/office/drawing/2014/main" id="{97C414E7-1F4B-5424-0A60-F59C28728825}"/>
                  </a:ext>
                </a:extLst>
              </p:cNvPr>
              <p:cNvSpPr/>
              <p:nvPr/>
            </p:nvSpPr>
            <p:spPr>
              <a:xfrm>
                <a:off x="1027080" y="1398512"/>
                <a:ext cx="141760" cy="127354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892;p58">
                <a:extLst>
                  <a:ext uri="{FF2B5EF4-FFF2-40B4-BE49-F238E27FC236}">
                    <a16:creationId xmlns:a16="http://schemas.microsoft.com/office/drawing/2014/main" id="{EDB7CF6F-F91D-7DB7-6526-910F26ECE732}"/>
                  </a:ext>
                </a:extLst>
              </p:cNvPr>
              <p:cNvSpPr/>
              <p:nvPr/>
            </p:nvSpPr>
            <p:spPr>
              <a:xfrm>
                <a:off x="915212" y="1093145"/>
                <a:ext cx="209123" cy="197017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893;p58">
                <a:extLst>
                  <a:ext uri="{FF2B5EF4-FFF2-40B4-BE49-F238E27FC236}">
                    <a16:creationId xmlns:a16="http://schemas.microsoft.com/office/drawing/2014/main" id="{E23B1C9A-00C4-98A2-01C8-82D0F45BF2A5}"/>
                  </a:ext>
                </a:extLst>
              </p:cNvPr>
              <p:cNvSpPr/>
              <p:nvPr/>
            </p:nvSpPr>
            <p:spPr>
              <a:xfrm>
                <a:off x="923666" y="1104034"/>
                <a:ext cx="184302" cy="175645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894;p58">
                <a:extLst>
                  <a:ext uri="{FF2B5EF4-FFF2-40B4-BE49-F238E27FC236}">
                    <a16:creationId xmlns:a16="http://schemas.microsoft.com/office/drawing/2014/main" id="{C0F57590-E7D5-C329-14B9-2117765D1CF4}"/>
                  </a:ext>
                </a:extLst>
              </p:cNvPr>
              <p:cNvSpPr/>
              <p:nvPr/>
            </p:nvSpPr>
            <p:spPr>
              <a:xfrm>
                <a:off x="313736" y="423297"/>
                <a:ext cx="712047" cy="644751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895;p58">
                <a:extLst>
                  <a:ext uri="{FF2B5EF4-FFF2-40B4-BE49-F238E27FC236}">
                    <a16:creationId xmlns:a16="http://schemas.microsoft.com/office/drawing/2014/main" id="{32DF5DE6-B5AB-F2E2-DF36-326AC0B628D3}"/>
                  </a:ext>
                </a:extLst>
              </p:cNvPr>
              <p:cNvSpPr/>
              <p:nvPr/>
            </p:nvSpPr>
            <p:spPr>
              <a:xfrm>
                <a:off x="330239" y="435269"/>
                <a:ext cx="683438" cy="619118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896;p58">
                <a:extLst>
                  <a:ext uri="{FF2B5EF4-FFF2-40B4-BE49-F238E27FC236}">
                    <a16:creationId xmlns:a16="http://schemas.microsoft.com/office/drawing/2014/main" id="{0B6EAE0A-D303-CA8D-9AFE-C6BBC50B774F}"/>
                  </a:ext>
                </a:extLst>
              </p:cNvPr>
              <p:cNvSpPr/>
              <p:nvPr/>
            </p:nvSpPr>
            <p:spPr>
              <a:xfrm>
                <a:off x="776899" y="735631"/>
                <a:ext cx="63779" cy="492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897;p58">
                <a:extLst>
                  <a:ext uri="{FF2B5EF4-FFF2-40B4-BE49-F238E27FC236}">
                    <a16:creationId xmlns:a16="http://schemas.microsoft.com/office/drawing/2014/main" id="{34D804EB-6D1B-6A63-B8B7-E20DB19FA551}"/>
                  </a:ext>
                </a:extLst>
              </p:cNvPr>
              <p:cNvSpPr/>
              <p:nvPr/>
            </p:nvSpPr>
            <p:spPr>
              <a:xfrm>
                <a:off x="649610" y="728530"/>
                <a:ext cx="57150" cy="52754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898;p58">
                <a:extLst>
                  <a:ext uri="{FF2B5EF4-FFF2-40B4-BE49-F238E27FC236}">
                    <a16:creationId xmlns:a16="http://schemas.microsoft.com/office/drawing/2014/main" id="{7A39BAC5-465B-B850-A1EB-44EFB6C5282C}"/>
                  </a:ext>
                </a:extLst>
              </p:cNvPr>
              <p:cNvSpPr/>
              <p:nvPr/>
            </p:nvSpPr>
            <p:spPr>
              <a:xfrm>
                <a:off x="508321" y="734549"/>
                <a:ext cx="55189" cy="53363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899;p58">
              <a:extLst>
                <a:ext uri="{FF2B5EF4-FFF2-40B4-BE49-F238E27FC236}">
                  <a16:creationId xmlns:a16="http://schemas.microsoft.com/office/drawing/2014/main" id="{2F8EBA41-ACEA-06BB-52A7-1F96877083C9}"/>
                </a:ext>
              </a:extLst>
            </p:cNvPr>
            <p:cNvGrpSpPr/>
            <p:nvPr/>
          </p:nvGrpSpPr>
          <p:grpSpPr>
            <a:xfrm>
              <a:off x="3552529" y="1047786"/>
              <a:ext cx="318420" cy="287706"/>
              <a:chOff x="3552529" y="1047786"/>
              <a:chExt cx="318420" cy="287706"/>
            </a:xfrm>
          </p:grpSpPr>
          <p:sp>
            <p:nvSpPr>
              <p:cNvPr id="722" name="Google Shape;900;p58">
                <a:extLst>
                  <a:ext uri="{FF2B5EF4-FFF2-40B4-BE49-F238E27FC236}">
                    <a16:creationId xmlns:a16="http://schemas.microsoft.com/office/drawing/2014/main" id="{7D0DA0C8-E306-3465-5770-60F0C51C4ECE}"/>
                  </a:ext>
                </a:extLst>
              </p:cNvPr>
              <p:cNvSpPr/>
              <p:nvPr/>
            </p:nvSpPr>
            <p:spPr>
              <a:xfrm>
                <a:off x="3552529" y="1047786"/>
                <a:ext cx="318420" cy="28770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901;p58">
                <a:extLst>
                  <a:ext uri="{FF2B5EF4-FFF2-40B4-BE49-F238E27FC236}">
                    <a16:creationId xmlns:a16="http://schemas.microsoft.com/office/drawing/2014/main" id="{AAE25019-81C9-9CF5-380A-B60B725FD689}"/>
                  </a:ext>
                </a:extLst>
              </p:cNvPr>
              <p:cNvSpPr/>
              <p:nvPr/>
            </p:nvSpPr>
            <p:spPr>
              <a:xfrm>
                <a:off x="3568157" y="1059526"/>
                <a:ext cx="288726" cy="26602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902;p58">
              <a:extLst>
                <a:ext uri="{FF2B5EF4-FFF2-40B4-BE49-F238E27FC236}">
                  <a16:creationId xmlns:a16="http://schemas.microsoft.com/office/drawing/2014/main" id="{06EB5768-F56B-8ED8-C05E-BF9295EFEF2A}"/>
                </a:ext>
              </a:extLst>
            </p:cNvPr>
            <p:cNvGrpSpPr/>
            <p:nvPr/>
          </p:nvGrpSpPr>
          <p:grpSpPr>
            <a:xfrm>
              <a:off x="1734153" y="1602466"/>
              <a:ext cx="209126" cy="199697"/>
              <a:chOff x="1734153" y="1602466"/>
              <a:chExt cx="209126" cy="199697"/>
            </a:xfrm>
          </p:grpSpPr>
          <p:sp>
            <p:nvSpPr>
              <p:cNvPr id="706" name="Google Shape;903;p58">
                <a:extLst>
                  <a:ext uri="{FF2B5EF4-FFF2-40B4-BE49-F238E27FC236}">
                    <a16:creationId xmlns:a16="http://schemas.microsoft.com/office/drawing/2014/main" id="{4B340D21-8270-6121-5EA8-AFBA6B3CCB1C}"/>
                  </a:ext>
                </a:extLst>
              </p:cNvPr>
              <p:cNvSpPr/>
              <p:nvPr/>
            </p:nvSpPr>
            <p:spPr>
              <a:xfrm>
                <a:off x="1734153" y="1602466"/>
                <a:ext cx="209126" cy="199697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579" extrusionOk="0">
                    <a:moveTo>
                      <a:pt x="1851" y="261"/>
                    </a:moveTo>
                    <a:cubicBezTo>
                      <a:pt x="2001" y="556"/>
                      <a:pt x="2115" y="860"/>
                      <a:pt x="2236" y="1172"/>
                    </a:cubicBezTo>
                    <a:cubicBezTo>
                      <a:pt x="2252" y="1209"/>
                      <a:pt x="2282" y="1227"/>
                      <a:pt x="2312" y="1230"/>
                    </a:cubicBezTo>
                    <a:cubicBezTo>
                      <a:pt x="2312" y="1270"/>
                      <a:pt x="2333" y="1307"/>
                      <a:pt x="2385" y="1316"/>
                    </a:cubicBezTo>
                    <a:cubicBezTo>
                      <a:pt x="2727" y="1377"/>
                      <a:pt x="3056" y="1464"/>
                      <a:pt x="3380" y="1583"/>
                    </a:cubicBezTo>
                    <a:cubicBezTo>
                      <a:pt x="3084" y="1749"/>
                      <a:pt x="2766" y="1915"/>
                      <a:pt x="2518" y="2136"/>
                    </a:cubicBezTo>
                    <a:cubicBezTo>
                      <a:pt x="2498" y="2155"/>
                      <a:pt x="2499" y="2184"/>
                      <a:pt x="2511" y="2206"/>
                    </a:cubicBezTo>
                    <a:cubicBezTo>
                      <a:pt x="2488" y="2223"/>
                      <a:pt x="2473" y="2249"/>
                      <a:pt x="2472" y="2284"/>
                    </a:cubicBezTo>
                    <a:cubicBezTo>
                      <a:pt x="2464" y="2622"/>
                      <a:pt x="2463" y="2962"/>
                      <a:pt x="2462" y="3300"/>
                    </a:cubicBezTo>
                    <a:cubicBezTo>
                      <a:pt x="2165" y="3110"/>
                      <a:pt x="1896" y="2891"/>
                      <a:pt x="1647" y="2639"/>
                    </a:cubicBezTo>
                    <a:cubicBezTo>
                      <a:pt x="1631" y="2622"/>
                      <a:pt x="1612" y="2615"/>
                      <a:pt x="1595" y="2615"/>
                    </a:cubicBezTo>
                    <a:cubicBezTo>
                      <a:pt x="1589" y="2615"/>
                      <a:pt x="1584" y="2616"/>
                      <a:pt x="1579" y="2617"/>
                    </a:cubicBezTo>
                    <a:cubicBezTo>
                      <a:pt x="1560" y="2594"/>
                      <a:pt x="1532" y="2578"/>
                      <a:pt x="1500" y="2578"/>
                    </a:cubicBezTo>
                    <a:cubicBezTo>
                      <a:pt x="1486" y="2578"/>
                      <a:pt x="1471" y="2581"/>
                      <a:pt x="1456" y="2587"/>
                    </a:cubicBezTo>
                    <a:cubicBezTo>
                      <a:pt x="1131" y="2740"/>
                      <a:pt x="802" y="2860"/>
                      <a:pt x="458" y="2948"/>
                    </a:cubicBezTo>
                    <a:cubicBezTo>
                      <a:pt x="606" y="2664"/>
                      <a:pt x="751" y="2375"/>
                      <a:pt x="878" y="2078"/>
                    </a:cubicBezTo>
                    <a:cubicBezTo>
                      <a:pt x="884" y="2064"/>
                      <a:pt x="883" y="2053"/>
                      <a:pt x="878" y="2041"/>
                    </a:cubicBezTo>
                    <a:cubicBezTo>
                      <a:pt x="906" y="2018"/>
                      <a:pt x="918" y="1976"/>
                      <a:pt x="885" y="1946"/>
                    </a:cubicBezTo>
                    <a:cubicBezTo>
                      <a:pt x="632" y="1722"/>
                      <a:pt x="413" y="1492"/>
                      <a:pt x="240" y="1207"/>
                    </a:cubicBezTo>
                    <a:cubicBezTo>
                      <a:pt x="473" y="1165"/>
                      <a:pt x="706" y="1143"/>
                      <a:pt x="940" y="1143"/>
                    </a:cubicBezTo>
                    <a:cubicBezTo>
                      <a:pt x="1050" y="1143"/>
                      <a:pt x="1161" y="1148"/>
                      <a:pt x="1272" y="1158"/>
                    </a:cubicBezTo>
                    <a:cubicBezTo>
                      <a:pt x="1274" y="1158"/>
                      <a:pt x="1277" y="1158"/>
                      <a:pt x="1279" y="1158"/>
                    </a:cubicBezTo>
                    <a:cubicBezTo>
                      <a:pt x="1330" y="1158"/>
                      <a:pt x="1354" y="1120"/>
                      <a:pt x="1353" y="1080"/>
                    </a:cubicBezTo>
                    <a:cubicBezTo>
                      <a:pt x="1501" y="792"/>
                      <a:pt x="1657" y="518"/>
                      <a:pt x="1851" y="261"/>
                    </a:cubicBezTo>
                    <a:close/>
                    <a:moveTo>
                      <a:pt x="1862" y="1"/>
                    </a:moveTo>
                    <a:cubicBezTo>
                      <a:pt x="1839" y="1"/>
                      <a:pt x="1818" y="9"/>
                      <a:pt x="1803" y="28"/>
                    </a:cubicBezTo>
                    <a:cubicBezTo>
                      <a:pt x="1570" y="320"/>
                      <a:pt x="1368" y="639"/>
                      <a:pt x="1229" y="986"/>
                    </a:cubicBezTo>
                    <a:cubicBezTo>
                      <a:pt x="1110" y="976"/>
                      <a:pt x="992" y="970"/>
                      <a:pt x="875" y="970"/>
                    </a:cubicBezTo>
                    <a:cubicBezTo>
                      <a:pt x="609" y="970"/>
                      <a:pt x="345" y="998"/>
                      <a:pt x="81" y="1056"/>
                    </a:cubicBezTo>
                    <a:cubicBezTo>
                      <a:pt x="22" y="1069"/>
                      <a:pt x="1" y="1137"/>
                      <a:pt x="27" y="1185"/>
                    </a:cubicBezTo>
                    <a:cubicBezTo>
                      <a:pt x="209" y="1516"/>
                      <a:pt x="458" y="1821"/>
                      <a:pt x="778" y="2026"/>
                    </a:cubicBezTo>
                    <a:cubicBezTo>
                      <a:pt x="776" y="2028"/>
                      <a:pt x="773" y="2030"/>
                      <a:pt x="771" y="2032"/>
                    </a:cubicBezTo>
                    <a:cubicBezTo>
                      <a:pt x="561" y="2357"/>
                      <a:pt x="379" y="2705"/>
                      <a:pt x="195" y="3044"/>
                    </a:cubicBezTo>
                    <a:cubicBezTo>
                      <a:pt x="156" y="3116"/>
                      <a:pt x="211" y="3189"/>
                      <a:pt x="284" y="3189"/>
                    </a:cubicBezTo>
                    <a:cubicBezTo>
                      <a:pt x="290" y="3189"/>
                      <a:pt x="297" y="3188"/>
                      <a:pt x="304" y="3187"/>
                    </a:cubicBezTo>
                    <a:cubicBezTo>
                      <a:pt x="735" y="3101"/>
                      <a:pt x="1157" y="2961"/>
                      <a:pt x="1548" y="2761"/>
                    </a:cubicBezTo>
                    <a:cubicBezTo>
                      <a:pt x="1826" y="3077"/>
                      <a:pt x="2151" y="3344"/>
                      <a:pt x="2511" y="3564"/>
                    </a:cubicBezTo>
                    <a:cubicBezTo>
                      <a:pt x="2527" y="3574"/>
                      <a:pt x="2544" y="3579"/>
                      <a:pt x="2561" y="3579"/>
                    </a:cubicBezTo>
                    <a:cubicBezTo>
                      <a:pt x="2613" y="3579"/>
                      <a:pt x="2660" y="3535"/>
                      <a:pt x="2662" y="3478"/>
                    </a:cubicBezTo>
                    <a:cubicBezTo>
                      <a:pt x="2669" y="3081"/>
                      <a:pt x="2679" y="2681"/>
                      <a:pt x="2679" y="2283"/>
                    </a:cubicBezTo>
                    <a:cubicBezTo>
                      <a:pt x="2679" y="2246"/>
                      <a:pt x="2663" y="2220"/>
                      <a:pt x="2639" y="2203"/>
                    </a:cubicBezTo>
                    <a:cubicBezTo>
                      <a:pt x="2997" y="2071"/>
                      <a:pt x="3336" y="1835"/>
                      <a:pt x="3665" y="1651"/>
                    </a:cubicBezTo>
                    <a:cubicBezTo>
                      <a:pt x="3747" y="1604"/>
                      <a:pt x="3714" y="1498"/>
                      <a:pt x="3640" y="1468"/>
                    </a:cubicBezTo>
                    <a:cubicBezTo>
                      <a:pt x="3253" y="1306"/>
                      <a:pt x="2852" y="1187"/>
                      <a:pt x="2439" y="1122"/>
                    </a:cubicBezTo>
                    <a:cubicBezTo>
                      <a:pt x="2434" y="1121"/>
                      <a:pt x="2430" y="1121"/>
                      <a:pt x="2425" y="1121"/>
                    </a:cubicBezTo>
                    <a:cubicBezTo>
                      <a:pt x="2418" y="1121"/>
                      <a:pt x="2411" y="1122"/>
                      <a:pt x="2403" y="1123"/>
                    </a:cubicBezTo>
                    <a:cubicBezTo>
                      <a:pt x="2315" y="747"/>
                      <a:pt x="2135" y="382"/>
                      <a:pt x="1945" y="46"/>
                    </a:cubicBezTo>
                    <a:cubicBezTo>
                      <a:pt x="1929" y="19"/>
                      <a:pt x="1895" y="1"/>
                      <a:pt x="18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904;p58">
                <a:extLst>
                  <a:ext uri="{FF2B5EF4-FFF2-40B4-BE49-F238E27FC236}">
                    <a16:creationId xmlns:a16="http://schemas.microsoft.com/office/drawing/2014/main" id="{44AAD522-51D3-9B33-9233-B81A015A369A}"/>
                  </a:ext>
                </a:extLst>
              </p:cNvPr>
              <p:cNvSpPr/>
              <p:nvPr/>
            </p:nvSpPr>
            <p:spPr>
              <a:xfrm>
                <a:off x="1747600" y="1616917"/>
                <a:ext cx="175146" cy="169622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040" extrusionOk="0">
                    <a:moveTo>
                      <a:pt x="1611" y="0"/>
                    </a:moveTo>
                    <a:cubicBezTo>
                      <a:pt x="1418" y="257"/>
                      <a:pt x="1261" y="532"/>
                      <a:pt x="1113" y="820"/>
                    </a:cubicBezTo>
                    <a:cubicBezTo>
                      <a:pt x="1113" y="860"/>
                      <a:pt x="1090" y="898"/>
                      <a:pt x="1042" y="898"/>
                    </a:cubicBezTo>
                    <a:cubicBezTo>
                      <a:pt x="1039" y="898"/>
                      <a:pt x="1036" y="898"/>
                      <a:pt x="1033" y="898"/>
                    </a:cubicBezTo>
                    <a:cubicBezTo>
                      <a:pt x="920" y="888"/>
                      <a:pt x="808" y="883"/>
                      <a:pt x="696" y="883"/>
                    </a:cubicBezTo>
                    <a:cubicBezTo>
                      <a:pt x="462" y="883"/>
                      <a:pt x="230" y="905"/>
                      <a:pt x="0" y="946"/>
                    </a:cubicBezTo>
                    <a:cubicBezTo>
                      <a:pt x="172" y="1232"/>
                      <a:pt x="392" y="1461"/>
                      <a:pt x="645" y="1686"/>
                    </a:cubicBezTo>
                    <a:cubicBezTo>
                      <a:pt x="677" y="1716"/>
                      <a:pt x="666" y="1758"/>
                      <a:pt x="638" y="1781"/>
                    </a:cubicBezTo>
                    <a:cubicBezTo>
                      <a:pt x="643" y="1792"/>
                      <a:pt x="644" y="1804"/>
                      <a:pt x="638" y="1818"/>
                    </a:cubicBezTo>
                    <a:cubicBezTo>
                      <a:pt x="511" y="2114"/>
                      <a:pt x="366" y="2402"/>
                      <a:pt x="218" y="2688"/>
                    </a:cubicBezTo>
                    <a:cubicBezTo>
                      <a:pt x="562" y="2600"/>
                      <a:pt x="891" y="2479"/>
                      <a:pt x="1216" y="2327"/>
                    </a:cubicBezTo>
                    <a:cubicBezTo>
                      <a:pt x="1231" y="2320"/>
                      <a:pt x="1246" y="2317"/>
                      <a:pt x="1260" y="2317"/>
                    </a:cubicBezTo>
                    <a:cubicBezTo>
                      <a:pt x="1292" y="2317"/>
                      <a:pt x="1320" y="2334"/>
                      <a:pt x="1339" y="2357"/>
                    </a:cubicBezTo>
                    <a:cubicBezTo>
                      <a:pt x="1345" y="2356"/>
                      <a:pt x="1350" y="2355"/>
                      <a:pt x="1355" y="2355"/>
                    </a:cubicBezTo>
                    <a:cubicBezTo>
                      <a:pt x="1373" y="2355"/>
                      <a:pt x="1391" y="2362"/>
                      <a:pt x="1408" y="2379"/>
                    </a:cubicBezTo>
                    <a:cubicBezTo>
                      <a:pt x="1656" y="2632"/>
                      <a:pt x="1925" y="2849"/>
                      <a:pt x="2222" y="3039"/>
                    </a:cubicBezTo>
                    <a:cubicBezTo>
                      <a:pt x="2223" y="2702"/>
                      <a:pt x="2224" y="2362"/>
                      <a:pt x="2232" y="2024"/>
                    </a:cubicBezTo>
                    <a:cubicBezTo>
                      <a:pt x="2233" y="1988"/>
                      <a:pt x="2248" y="1962"/>
                      <a:pt x="2272" y="1946"/>
                    </a:cubicBezTo>
                    <a:cubicBezTo>
                      <a:pt x="2258" y="1925"/>
                      <a:pt x="2257" y="1896"/>
                      <a:pt x="2277" y="1877"/>
                    </a:cubicBezTo>
                    <a:cubicBezTo>
                      <a:pt x="2525" y="1656"/>
                      <a:pt x="2843" y="1490"/>
                      <a:pt x="3139" y="1324"/>
                    </a:cubicBezTo>
                    <a:cubicBezTo>
                      <a:pt x="2815" y="1205"/>
                      <a:pt x="2486" y="1118"/>
                      <a:pt x="2146" y="1056"/>
                    </a:cubicBezTo>
                    <a:cubicBezTo>
                      <a:pt x="2093" y="1048"/>
                      <a:pt x="2072" y="1010"/>
                      <a:pt x="2072" y="970"/>
                    </a:cubicBezTo>
                    <a:cubicBezTo>
                      <a:pt x="2042" y="969"/>
                      <a:pt x="2011" y="949"/>
                      <a:pt x="1996" y="912"/>
                    </a:cubicBezTo>
                    <a:cubicBezTo>
                      <a:pt x="1877" y="600"/>
                      <a:pt x="1763" y="296"/>
                      <a:pt x="1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05;p58">
              <a:extLst>
                <a:ext uri="{FF2B5EF4-FFF2-40B4-BE49-F238E27FC236}">
                  <a16:creationId xmlns:a16="http://schemas.microsoft.com/office/drawing/2014/main" id="{4FCEAF13-8D95-89FD-6AB2-533D5C52EEDE}"/>
                </a:ext>
              </a:extLst>
            </p:cNvPr>
            <p:cNvGrpSpPr/>
            <p:nvPr/>
          </p:nvGrpSpPr>
          <p:grpSpPr>
            <a:xfrm>
              <a:off x="1734153" y="618193"/>
              <a:ext cx="511388" cy="571765"/>
              <a:chOff x="1734153" y="618193"/>
              <a:chExt cx="511388" cy="571765"/>
            </a:xfrm>
          </p:grpSpPr>
          <p:sp>
            <p:nvSpPr>
              <p:cNvPr id="22" name="Google Shape;906;p58">
                <a:extLst>
                  <a:ext uri="{FF2B5EF4-FFF2-40B4-BE49-F238E27FC236}">
                    <a16:creationId xmlns:a16="http://schemas.microsoft.com/office/drawing/2014/main" id="{8D46D319-A68C-48C7-71E0-2D230620ADFC}"/>
                  </a:ext>
                </a:extLst>
              </p:cNvPr>
              <p:cNvSpPr/>
              <p:nvPr/>
            </p:nvSpPr>
            <p:spPr>
              <a:xfrm>
                <a:off x="1734153" y="618193"/>
                <a:ext cx="511388" cy="57176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07;p58">
                <a:extLst>
                  <a:ext uri="{FF2B5EF4-FFF2-40B4-BE49-F238E27FC236}">
                    <a16:creationId xmlns:a16="http://schemas.microsoft.com/office/drawing/2014/main" id="{108EFEA5-4176-5589-5E2B-DAEF326503A2}"/>
                  </a:ext>
                </a:extLst>
              </p:cNvPr>
              <p:cNvSpPr/>
              <p:nvPr/>
            </p:nvSpPr>
            <p:spPr>
              <a:xfrm>
                <a:off x="1743497" y="629915"/>
                <a:ext cx="489456" cy="54927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08;p58">
                <a:extLst>
                  <a:ext uri="{FF2B5EF4-FFF2-40B4-BE49-F238E27FC236}">
                    <a16:creationId xmlns:a16="http://schemas.microsoft.com/office/drawing/2014/main" id="{58792F98-26CE-8057-8CFB-83136AA8C723}"/>
                  </a:ext>
                </a:extLst>
              </p:cNvPr>
              <p:cNvSpPr/>
              <p:nvPr/>
            </p:nvSpPr>
            <p:spPr>
              <a:xfrm>
                <a:off x="1854449" y="904683"/>
                <a:ext cx="170823" cy="16118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09;p58">
                <a:extLst>
                  <a:ext uri="{FF2B5EF4-FFF2-40B4-BE49-F238E27FC236}">
                    <a16:creationId xmlns:a16="http://schemas.microsoft.com/office/drawing/2014/main" id="{49E9FD05-C690-33D9-678E-E6ADC258BEF0}"/>
                  </a:ext>
                </a:extLst>
              </p:cNvPr>
              <p:cNvSpPr/>
              <p:nvPr/>
            </p:nvSpPr>
            <p:spPr>
              <a:xfrm>
                <a:off x="1821661" y="935266"/>
                <a:ext cx="173548" cy="161748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10;p58">
                <a:extLst>
                  <a:ext uri="{FF2B5EF4-FFF2-40B4-BE49-F238E27FC236}">
                    <a16:creationId xmlns:a16="http://schemas.microsoft.com/office/drawing/2014/main" id="{0FCA9D09-9E7C-6A8B-9E45-BFB6C1E16C8C}"/>
                  </a:ext>
                </a:extLst>
              </p:cNvPr>
              <p:cNvSpPr/>
              <p:nvPr/>
            </p:nvSpPr>
            <p:spPr>
              <a:xfrm>
                <a:off x="1881614" y="867828"/>
                <a:ext cx="179907" cy="159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1;p58">
                <a:extLst>
                  <a:ext uri="{FF2B5EF4-FFF2-40B4-BE49-F238E27FC236}">
                    <a16:creationId xmlns:a16="http://schemas.microsoft.com/office/drawing/2014/main" id="{56EC482D-FD98-E525-7AE3-C06213434D2A}"/>
                  </a:ext>
                </a:extLst>
              </p:cNvPr>
              <p:cNvSpPr/>
              <p:nvPr/>
            </p:nvSpPr>
            <p:spPr>
              <a:xfrm>
                <a:off x="1897359" y="832444"/>
                <a:ext cx="184838" cy="169059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2;p58">
                <a:extLst>
                  <a:ext uri="{FF2B5EF4-FFF2-40B4-BE49-F238E27FC236}">
                    <a16:creationId xmlns:a16="http://schemas.microsoft.com/office/drawing/2014/main" id="{D5DDB3F3-32D3-D260-D419-A4491454F47A}"/>
                  </a:ext>
                </a:extLst>
              </p:cNvPr>
              <p:cNvSpPr/>
              <p:nvPr/>
            </p:nvSpPr>
            <p:spPr>
              <a:xfrm>
                <a:off x="1897316" y="1069276"/>
                <a:ext cx="55759" cy="4749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3;p58">
                <a:extLst>
                  <a:ext uri="{FF2B5EF4-FFF2-40B4-BE49-F238E27FC236}">
                    <a16:creationId xmlns:a16="http://schemas.microsoft.com/office/drawing/2014/main" id="{57E02CB0-DA0C-BF6A-033D-2202CE20380F}"/>
                  </a:ext>
                </a:extLst>
              </p:cNvPr>
              <p:cNvSpPr/>
              <p:nvPr/>
            </p:nvSpPr>
            <p:spPr>
              <a:xfrm>
                <a:off x="1929325" y="791480"/>
                <a:ext cx="175495" cy="167848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14;p58">
                <a:extLst>
                  <a:ext uri="{FF2B5EF4-FFF2-40B4-BE49-F238E27FC236}">
                    <a16:creationId xmlns:a16="http://schemas.microsoft.com/office/drawing/2014/main" id="{C1179A46-F3BB-6BDF-071A-91B8FEA433AE}"/>
                  </a:ext>
                </a:extLst>
              </p:cNvPr>
              <p:cNvSpPr/>
              <p:nvPr/>
            </p:nvSpPr>
            <p:spPr>
              <a:xfrm>
                <a:off x="1949612" y="761157"/>
                <a:ext cx="17977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5;p58">
                <a:extLst>
                  <a:ext uri="{FF2B5EF4-FFF2-40B4-BE49-F238E27FC236}">
                    <a16:creationId xmlns:a16="http://schemas.microsoft.com/office/drawing/2014/main" id="{BDE5CBBF-FFFD-56E1-5E29-B1B2641E531D}"/>
                  </a:ext>
                </a:extLst>
              </p:cNvPr>
              <p:cNvSpPr/>
              <p:nvPr/>
            </p:nvSpPr>
            <p:spPr>
              <a:xfrm>
                <a:off x="1976604" y="729709"/>
                <a:ext cx="182286" cy="162181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916;p58">
                <a:extLst>
                  <a:ext uri="{FF2B5EF4-FFF2-40B4-BE49-F238E27FC236}">
                    <a16:creationId xmlns:a16="http://schemas.microsoft.com/office/drawing/2014/main" id="{F1A46E75-D279-AA82-1F64-D938BCD1999F}"/>
                  </a:ext>
                </a:extLst>
              </p:cNvPr>
              <p:cNvSpPr/>
              <p:nvPr/>
            </p:nvSpPr>
            <p:spPr>
              <a:xfrm>
                <a:off x="1994253" y="697266"/>
                <a:ext cx="181075" cy="163219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917;p58">
                <a:extLst>
                  <a:ext uri="{FF2B5EF4-FFF2-40B4-BE49-F238E27FC236}">
                    <a16:creationId xmlns:a16="http://schemas.microsoft.com/office/drawing/2014/main" id="{9E01134E-A419-FC32-F1D6-8773047B1B3D}"/>
                  </a:ext>
                </a:extLst>
              </p:cNvPr>
              <p:cNvSpPr/>
              <p:nvPr/>
            </p:nvSpPr>
            <p:spPr>
              <a:xfrm>
                <a:off x="2014497" y="672394"/>
                <a:ext cx="82059" cy="7276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918;p58">
              <a:extLst>
                <a:ext uri="{FF2B5EF4-FFF2-40B4-BE49-F238E27FC236}">
                  <a16:creationId xmlns:a16="http://schemas.microsoft.com/office/drawing/2014/main" id="{BD590CA5-B8E4-57B7-190B-DC4682176B00}"/>
                </a:ext>
              </a:extLst>
            </p:cNvPr>
            <p:cNvGrpSpPr/>
            <p:nvPr/>
          </p:nvGrpSpPr>
          <p:grpSpPr>
            <a:xfrm>
              <a:off x="2772738" y="307461"/>
              <a:ext cx="812312" cy="802627"/>
              <a:chOff x="2772738" y="307461"/>
              <a:chExt cx="812312" cy="802627"/>
            </a:xfrm>
          </p:grpSpPr>
          <p:sp>
            <p:nvSpPr>
              <p:cNvPr id="16" name="Google Shape;919;p58">
                <a:extLst>
                  <a:ext uri="{FF2B5EF4-FFF2-40B4-BE49-F238E27FC236}">
                    <a16:creationId xmlns:a16="http://schemas.microsoft.com/office/drawing/2014/main" id="{4E1942C5-E08C-47DB-09E5-A4B080289B0E}"/>
                  </a:ext>
                </a:extLst>
              </p:cNvPr>
              <p:cNvSpPr/>
              <p:nvPr/>
            </p:nvSpPr>
            <p:spPr>
              <a:xfrm flipH="1">
                <a:off x="2772738" y="307461"/>
                <a:ext cx="812312" cy="802627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0;p58">
                <a:extLst>
                  <a:ext uri="{FF2B5EF4-FFF2-40B4-BE49-F238E27FC236}">
                    <a16:creationId xmlns:a16="http://schemas.microsoft.com/office/drawing/2014/main" id="{8B6A46B3-203D-3D85-AD9A-E7F933A8E1B7}"/>
                  </a:ext>
                </a:extLst>
              </p:cNvPr>
              <p:cNvSpPr/>
              <p:nvPr/>
            </p:nvSpPr>
            <p:spPr>
              <a:xfrm flipH="1">
                <a:off x="2800717" y="322956"/>
                <a:ext cx="769268" cy="76977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1;p58">
                <a:extLst>
                  <a:ext uri="{FF2B5EF4-FFF2-40B4-BE49-F238E27FC236}">
                    <a16:creationId xmlns:a16="http://schemas.microsoft.com/office/drawing/2014/main" id="{59A3B5F4-2427-EEB9-41A6-FA957BCF287E}"/>
                  </a:ext>
                </a:extLst>
              </p:cNvPr>
              <p:cNvSpPr/>
              <p:nvPr/>
            </p:nvSpPr>
            <p:spPr>
              <a:xfrm flipH="1">
                <a:off x="3113371" y="807185"/>
                <a:ext cx="105027" cy="9735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2;p58">
                <a:extLst>
                  <a:ext uri="{FF2B5EF4-FFF2-40B4-BE49-F238E27FC236}">
                    <a16:creationId xmlns:a16="http://schemas.microsoft.com/office/drawing/2014/main" id="{EA772083-20BC-05A1-E359-B2484A7EFC9B}"/>
                  </a:ext>
                </a:extLst>
              </p:cNvPr>
              <p:cNvSpPr/>
              <p:nvPr/>
            </p:nvSpPr>
            <p:spPr>
              <a:xfrm flipH="1">
                <a:off x="3125993" y="394980"/>
                <a:ext cx="227846" cy="403466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3;p58">
                <a:extLst>
                  <a:ext uri="{FF2B5EF4-FFF2-40B4-BE49-F238E27FC236}">
                    <a16:creationId xmlns:a16="http://schemas.microsoft.com/office/drawing/2014/main" id="{ECD8F0F7-8419-30A3-9D87-AB29D3BCCC2D}"/>
                  </a:ext>
                </a:extLst>
              </p:cNvPr>
              <p:cNvSpPr/>
              <p:nvPr/>
            </p:nvSpPr>
            <p:spPr>
              <a:xfrm flipH="1">
                <a:off x="3127432" y="821747"/>
                <a:ext cx="75614" cy="6801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4;p58">
                <a:extLst>
                  <a:ext uri="{FF2B5EF4-FFF2-40B4-BE49-F238E27FC236}">
                    <a16:creationId xmlns:a16="http://schemas.microsoft.com/office/drawing/2014/main" id="{25696574-5EA0-237E-AFBB-A00B82BCD1F3}"/>
                  </a:ext>
                </a:extLst>
              </p:cNvPr>
              <p:cNvSpPr/>
              <p:nvPr/>
            </p:nvSpPr>
            <p:spPr>
              <a:xfrm flipH="1">
                <a:off x="3141345" y="410332"/>
                <a:ext cx="196281" cy="37828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925;p58">
              <a:extLst>
                <a:ext uri="{FF2B5EF4-FFF2-40B4-BE49-F238E27FC236}">
                  <a16:creationId xmlns:a16="http://schemas.microsoft.com/office/drawing/2014/main" id="{5980F2E6-53B7-AF24-D6B6-4F4E92037322}"/>
                </a:ext>
              </a:extLst>
            </p:cNvPr>
            <p:cNvGrpSpPr/>
            <p:nvPr/>
          </p:nvGrpSpPr>
          <p:grpSpPr>
            <a:xfrm>
              <a:off x="2426241" y="1279693"/>
              <a:ext cx="447598" cy="504457"/>
              <a:chOff x="2426241" y="1279693"/>
              <a:chExt cx="447598" cy="504457"/>
            </a:xfrm>
          </p:grpSpPr>
          <p:sp>
            <p:nvSpPr>
              <p:cNvPr id="12" name="Google Shape;926;p58">
                <a:extLst>
                  <a:ext uri="{FF2B5EF4-FFF2-40B4-BE49-F238E27FC236}">
                    <a16:creationId xmlns:a16="http://schemas.microsoft.com/office/drawing/2014/main" id="{45AEC50A-CC1A-D2A6-4D52-9B2FBFEB312A}"/>
                  </a:ext>
                </a:extLst>
              </p:cNvPr>
              <p:cNvSpPr/>
              <p:nvPr/>
            </p:nvSpPr>
            <p:spPr>
              <a:xfrm rot="3055699">
                <a:off x="2529065" y="1674898"/>
                <a:ext cx="93872" cy="893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7;p58">
                <a:extLst>
                  <a:ext uri="{FF2B5EF4-FFF2-40B4-BE49-F238E27FC236}">
                    <a16:creationId xmlns:a16="http://schemas.microsoft.com/office/drawing/2014/main" id="{AAF360B7-9657-4090-BEED-44390D180EC6}"/>
                  </a:ext>
                </a:extLst>
              </p:cNvPr>
              <p:cNvSpPr/>
              <p:nvPr/>
            </p:nvSpPr>
            <p:spPr>
              <a:xfrm rot="3055699">
                <a:off x="2540557" y="1687863"/>
                <a:ext cx="76881" cy="6916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8;p58">
                <a:extLst>
                  <a:ext uri="{FF2B5EF4-FFF2-40B4-BE49-F238E27FC236}">
                    <a16:creationId xmlns:a16="http://schemas.microsoft.com/office/drawing/2014/main" id="{12D03C88-B0A1-0D8E-CD1F-2063F396B70A}"/>
                  </a:ext>
                </a:extLst>
              </p:cNvPr>
              <p:cNvSpPr/>
              <p:nvPr/>
            </p:nvSpPr>
            <p:spPr>
              <a:xfrm rot="3055699">
                <a:off x="2501903" y="1332590"/>
                <a:ext cx="296276" cy="336002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9;p58">
                <a:extLst>
                  <a:ext uri="{FF2B5EF4-FFF2-40B4-BE49-F238E27FC236}">
                    <a16:creationId xmlns:a16="http://schemas.microsoft.com/office/drawing/2014/main" id="{8338658F-781E-B828-AAFC-4317BDA3B5C9}"/>
                  </a:ext>
                </a:extLst>
              </p:cNvPr>
              <p:cNvSpPr/>
              <p:nvPr/>
            </p:nvSpPr>
            <p:spPr>
              <a:xfrm rot="3055699">
                <a:off x="2511377" y="1343811"/>
                <a:ext cx="277429" cy="310934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6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4"/>
          <p:cNvSpPr txBox="1">
            <a:spLocks noGrp="1"/>
          </p:cNvSpPr>
          <p:nvPr>
            <p:ph type="title"/>
          </p:nvPr>
        </p:nvSpPr>
        <p:spPr>
          <a:xfrm>
            <a:off x="231281" y="315161"/>
            <a:ext cx="8153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Sentiment140 dataset with 1.6 million tweets</a:t>
            </a:r>
          </a:p>
        </p:txBody>
      </p:sp>
      <p:sp>
        <p:nvSpPr>
          <p:cNvPr id="768" name="Google Shape;768;p54"/>
          <p:cNvSpPr txBox="1">
            <a:spLocks noGrp="1"/>
          </p:cNvSpPr>
          <p:nvPr>
            <p:ph type="subTitle" idx="2"/>
          </p:nvPr>
        </p:nvSpPr>
        <p:spPr>
          <a:xfrm>
            <a:off x="569518" y="1720062"/>
            <a:ext cx="27273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Nguồn: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thuộc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1.6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triệu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49976D87-81AB-31CD-1DEF-88BB35E8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4" y="1477606"/>
            <a:ext cx="4073236" cy="23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 txBox="1">
            <a:spLocks noGrp="1"/>
          </p:cNvSpPr>
          <p:nvPr>
            <p:ph type="title"/>
          </p:nvPr>
        </p:nvSpPr>
        <p:spPr>
          <a:xfrm>
            <a:off x="459292" y="2086307"/>
            <a:ext cx="7450849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Kiến trúc hệ thống</a:t>
            </a:r>
            <a:endParaRPr dirty="0"/>
          </a:p>
        </p:txBody>
      </p:sp>
      <p:sp>
        <p:nvSpPr>
          <p:cNvPr id="709" name="Google Shape;709;p51"/>
          <p:cNvSpPr txBox="1">
            <a:spLocks noGrp="1"/>
          </p:cNvSpPr>
          <p:nvPr>
            <p:ph type="title" idx="2"/>
          </p:nvPr>
        </p:nvSpPr>
        <p:spPr>
          <a:xfrm>
            <a:off x="566962" y="898475"/>
            <a:ext cx="1234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" name="Google Shape;661;p50">
            <a:extLst>
              <a:ext uri="{FF2B5EF4-FFF2-40B4-BE49-F238E27FC236}">
                <a16:creationId xmlns:a16="http://schemas.microsoft.com/office/drawing/2014/main" id="{47FD7474-F61C-E204-50F6-8D3303689499}"/>
              </a:ext>
            </a:extLst>
          </p:cNvPr>
          <p:cNvGrpSpPr/>
          <p:nvPr/>
        </p:nvGrpSpPr>
        <p:grpSpPr>
          <a:xfrm>
            <a:off x="6103685" y="196875"/>
            <a:ext cx="3612911" cy="4946625"/>
            <a:chOff x="232404" y="523763"/>
            <a:chExt cx="3612911" cy="4946625"/>
          </a:xfrm>
        </p:grpSpPr>
        <p:sp>
          <p:nvSpPr>
            <p:cNvPr id="14" name="Google Shape;662;p50">
              <a:extLst>
                <a:ext uri="{FF2B5EF4-FFF2-40B4-BE49-F238E27FC236}">
                  <a16:creationId xmlns:a16="http://schemas.microsoft.com/office/drawing/2014/main" id="{1FEA133E-730A-AB5E-BD7E-333C4A8A2A6D}"/>
                </a:ext>
              </a:extLst>
            </p:cNvPr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663;p50">
              <a:extLst>
                <a:ext uri="{FF2B5EF4-FFF2-40B4-BE49-F238E27FC236}">
                  <a16:creationId xmlns:a16="http://schemas.microsoft.com/office/drawing/2014/main" id="{C064BEF7-9201-2CE4-6251-0ACC8204FAED}"/>
                </a:ext>
              </a:extLst>
            </p:cNvPr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738" name="Google Shape;664;p50">
                <a:extLst>
                  <a:ext uri="{FF2B5EF4-FFF2-40B4-BE49-F238E27FC236}">
                    <a16:creationId xmlns:a16="http://schemas.microsoft.com/office/drawing/2014/main" id="{F38D4BBC-45B9-F974-6042-A6D918710056}"/>
                  </a:ext>
                </a:extLst>
              </p:cNvPr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665;p50">
                <a:extLst>
                  <a:ext uri="{FF2B5EF4-FFF2-40B4-BE49-F238E27FC236}">
                    <a16:creationId xmlns:a16="http://schemas.microsoft.com/office/drawing/2014/main" id="{C3B000E2-C116-B169-F183-987853939D30}"/>
                  </a:ext>
                </a:extLst>
              </p:cNvPr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666;p50">
                <a:extLst>
                  <a:ext uri="{FF2B5EF4-FFF2-40B4-BE49-F238E27FC236}">
                    <a16:creationId xmlns:a16="http://schemas.microsoft.com/office/drawing/2014/main" id="{18CCABC8-4F91-C325-C042-E2A8BB91871A}"/>
                  </a:ext>
                </a:extLst>
              </p:cNvPr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667;p50">
                <a:extLst>
                  <a:ext uri="{FF2B5EF4-FFF2-40B4-BE49-F238E27FC236}">
                    <a16:creationId xmlns:a16="http://schemas.microsoft.com/office/drawing/2014/main" id="{79195DAA-59BC-0B93-968B-8B3E7DFD0D32}"/>
                  </a:ext>
                </a:extLst>
              </p:cNvPr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668;p50">
              <a:extLst>
                <a:ext uri="{FF2B5EF4-FFF2-40B4-BE49-F238E27FC236}">
                  <a16:creationId xmlns:a16="http://schemas.microsoft.com/office/drawing/2014/main" id="{093FD56A-09A2-E400-0095-C0063671322D}"/>
                </a:ext>
              </a:extLst>
            </p:cNvPr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732" name="Google Shape;669;p50">
                <a:extLst>
                  <a:ext uri="{FF2B5EF4-FFF2-40B4-BE49-F238E27FC236}">
                    <a16:creationId xmlns:a16="http://schemas.microsoft.com/office/drawing/2014/main" id="{B3DA1EB4-D12B-7728-8195-92AC0591045F}"/>
                  </a:ext>
                </a:extLst>
              </p:cNvPr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670;p50">
                <a:extLst>
                  <a:ext uri="{FF2B5EF4-FFF2-40B4-BE49-F238E27FC236}">
                    <a16:creationId xmlns:a16="http://schemas.microsoft.com/office/drawing/2014/main" id="{5452E271-7CE7-975C-9BE0-E567801F89F3}"/>
                  </a:ext>
                </a:extLst>
              </p:cNvPr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671;p50">
                <a:extLst>
                  <a:ext uri="{FF2B5EF4-FFF2-40B4-BE49-F238E27FC236}">
                    <a16:creationId xmlns:a16="http://schemas.microsoft.com/office/drawing/2014/main" id="{9DDD6908-F759-7731-6816-54639A665D07}"/>
                  </a:ext>
                </a:extLst>
              </p:cNvPr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672;p50">
                <a:extLst>
                  <a:ext uri="{FF2B5EF4-FFF2-40B4-BE49-F238E27FC236}">
                    <a16:creationId xmlns:a16="http://schemas.microsoft.com/office/drawing/2014/main" id="{10AAB61D-197D-A21E-2571-ED7056ACB062}"/>
                  </a:ext>
                </a:extLst>
              </p:cNvPr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673;p50">
                <a:extLst>
                  <a:ext uri="{FF2B5EF4-FFF2-40B4-BE49-F238E27FC236}">
                    <a16:creationId xmlns:a16="http://schemas.microsoft.com/office/drawing/2014/main" id="{03813208-8184-B1E7-7AAF-1D0E37604351}"/>
                  </a:ext>
                </a:extLst>
              </p:cNvPr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674;p50">
                <a:extLst>
                  <a:ext uri="{FF2B5EF4-FFF2-40B4-BE49-F238E27FC236}">
                    <a16:creationId xmlns:a16="http://schemas.microsoft.com/office/drawing/2014/main" id="{C5DC1514-7F8E-0139-65E6-1089A9C6F9A8}"/>
                  </a:ext>
                </a:extLst>
              </p:cNvPr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75;p50">
              <a:extLst>
                <a:ext uri="{FF2B5EF4-FFF2-40B4-BE49-F238E27FC236}">
                  <a16:creationId xmlns:a16="http://schemas.microsoft.com/office/drawing/2014/main" id="{93FFF0DD-910D-A382-9825-DC1DA36DCA15}"/>
                </a:ext>
              </a:extLst>
            </p:cNvPr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730" name="Google Shape;676;p50">
                <a:extLst>
                  <a:ext uri="{FF2B5EF4-FFF2-40B4-BE49-F238E27FC236}">
                    <a16:creationId xmlns:a16="http://schemas.microsoft.com/office/drawing/2014/main" id="{DEE06227-EDDD-D1A5-11F7-CA8119416E6D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677;p50">
                <a:extLst>
                  <a:ext uri="{FF2B5EF4-FFF2-40B4-BE49-F238E27FC236}">
                    <a16:creationId xmlns:a16="http://schemas.microsoft.com/office/drawing/2014/main" id="{1844F277-F85A-E950-655E-6946D8F9078F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678;p50">
              <a:extLst>
                <a:ext uri="{FF2B5EF4-FFF2-40B4-BE49-F238E27FC236}">
                  <a16:creationId xmlns:a16="http://schemas.microsoft.com/office/drawing/2014/main" id="{AE257750-21FB-60DD-01EB-66F99D444FC6}"/>
                </a:ext>
              </a:extLst>
            </p:cNvPr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707" name="Google Shape;679;p50">
                <a:extLst>
                  <a:ext uri="{FF2B5EF4-FFF2-40B4-BE49-F238E27FC236}">
                    <a16:creationId xmlns:a16="http://schemas.microsoft.com/office/drawing/2014/main" id="{D502B3D4-98D2-6BF8-E278-83F7750A069F}"/>
                  </a:ext>
                </a:extLst>
              </p:cNvPr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680;p50">
                <a:extLst>
                  <a:ext uri="{FF2B5EF4-FFF2-40B4-BE49-F238E27FC236}">
                    <a16:creationId xmlns:a16="http://schemas.microsoft.com/office/drawing/2014/main" id="{0090AC5B-8E08-102E-9849-3D62263245FD}"/>
                  </a:ext>
                </a:extLst>
              </p:cNvPr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681;p50">
                <a:extLst>
                  <a:ext uri="{FF2B5EF4-FFF2-40B4-BE49-F238E27FC236}">
                    <a16:creationId xmlns:a16="http://schemas.microsoft.com/office/drawing/2014/main" id="{5F550D27-EBA5-E958-F84A-ACC928B5D579}"/>
                  </a:ext>
                </a:extLst>
              </p:cNvPr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682;p50">
                <a:extLst>
                  <a:ext uri="{FF2B5EF4-FFF2-40B4-BE49-F238E27FC236}">
                    <a16:creationId xmlns:a16="http://schemas.microsoft.com/office/drawing/2014/main" id="{286E7735-E862-DA4B-D92F-D65B63524BB1}"/>
                  </a:ext>
                </a:extLst>
              </p:cNvPr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683;p50">
                <a:extLst>
                  <a:ext uri="{FF2B5EF4-FFF2-40B4-BE49-F238E27FC236}">
                    <a16:creationId xmlns:a16="http://schemas.microsoft.com/office/drawing/2014/main" id="{AD71B5AB-2667-D1C3-7026-D5E405389153}"/>
                  </a:ext>
                </a:extLst>
              </p:cNvPr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684;p50">
                <a:extLst>
                  <a:ext uri="{FF2B5EF4-FFF2-40B4-BE49-F238E27FC236}">
                    <a16:creationId xmlns:a16="http://schemas.microsoft.com/office/drawing/2014/main" id="{E25CA61E-8589-B77C-F10E-4B5C7B62066F}"/>
                  </a:ext>
                </a:extLst>
              </p:cNvPr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685;p50">
                <a:extLst>
                  <a:ext uri="{FF2B5EF4-FFF2-40B4-BE49-F238E27FC236}">
                    <a16:creationId xmlns:a16="http://schemas.microsoft.com/office/drawing/2014/main" id="{1978EE5C-80EE-6962-7E1E-549D6DFCE231}"/>
                  </a:ext>
                </a:extLst>
              </p:cNvPr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686;p50">
                <a:extLst>
                  <a:ext uri="{FF2B5EF4-FFF2-40B4-BE49-F238E27FC236}">
                    <a16:creationId xmlns:a16="http://schemas.microsoft.com/office/drawing/2014/main" id="{7AA66F54-A456-007D-F312-411EBDDFD260}"/>
                  </a:ext>
                </a:extLst>
              </p:cNvPr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687;p50">
                <a:extLst>
                  <a:ext uri="{FF2B5EF4-FFF2-40B4-BE49-F238E27FC236}">
                    <a16:creationId xmlns:a16="http://schemas.microsoft.com/office/drawing/2014/main" id="{38C9146C-7447-C982-27E4-F19E1C85A006}"/>
                  </a:ext>
                </a:extLst>
              </p:cNvPr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688;p50">
              <a:extLst>
                <a:ext uri="{FF2B5EF4-FFF2-40B4-BE49-F238E27FC236}">
                  <a16:creationId xmlns:a16="http://schemas.microsoft.com/office/drawing/2014/main" id="{B9253ED7-7504-51EE-75D2-D71F3826F9D9}"/>
                </a:ext>
              </a:extLst>
            </p:cNvPr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23" name="Google Shape;689;p50">
                <a:extLst>
                  <a:ext uri="{FF2B5EF4-FFF2-40B4-BE49-F238E27FC236}">
                    <a16:creationId xmlns:a16="http://schemas.microsoft.com/office/drawing/2014/main" id="{A1039240-1BD2-E3E5-65CA-7B20AA4ED1BD}"/>
                  </a:ext>
                </a:extLst>
              </p:cNvPr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90;p50">
                <a:extLst>
                  <a:ext uri="{FF2B5EF4-FFF2-40B4-BE49-F238E27FC236}">
                    <a16:creationId xmlns:a16="http://schemas.microsoft.com/office/drawing/2014/main" id="{5B7EDA62-8320-3196-4E21-2CD15DA932CF}"/>
                  </a:ext>
                </a:extLst>
              </p:cNvPr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91;p50">
                <a:extLst>
                  <a:ext uri="{FF2B5EF4-FFF2-40B4-BE49-F238E27FC236}">
                    <a16:creationId xmlns:a16="http://schemas.microsoft.com/office/drawing/2014/main" id="{D50EA9EE-D707-E835-ACEC-F003AE6B0EF6}"/>
                  </a:ext>
                </a:extLst>
              </p:cNvPr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2;p50">
                <a:extLst>
                  <a:ext uri="{FF2B5EF4-FFF2-40B4-BE49-F238E27FC236}">
                    <a16:creationId xmlns:a16="http://schemas.microsoft.com/office/drawing/2014/main" id="{22E1EECF-D42F-6F34-9C86-F0BF8AB51B0F}"/>
                  </a:ext>
                </a:extLst>
              </p:cNvPr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3;p50">
                <a:extLst>
                  <a:ext uri="{FF2B5EF4-FFF2-40B4-BE49-F238E27FC236}">
                    <a16:creationId xmlns:a16="http://schemas.microsoft.com/office/drawing/2014/main" id="{D1474B46-D63D-025B-9AB7-778C660CB5FB}"/>
                  </a:ext>
                </a:extLst>
              </p:cNvPr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4;p50">
                <a:extLst>
                  <a:ext uri="{FF2B5EF4-FFF2-40B4-BE49-F238E27FC236}">
                    <a16:creationId xmlns:a16="http://schemas.microsoft.com/office/drawing/2014/main" id="{A9E66C0E-08EC-79BB-C8C4-BD0A5E6DEC90}"/>
                  </a:ext>
                </a:extLst>
              </p:cNvPr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5;p50">
                <a:extLst>
                  <a:ext uri="{FF2B5EF4-FFF2-40B4-BE49-F238E27FC236}">
                    <a16:creationId xmlns:a16="http://schemas.microsoft.com/office/drawing/2014/main" id="{D2F41311-5121-4C1F-2AF4-6E3E4E84E377}"/>
                  </a:ext>
                </a:extLst>
              </p:cNvPr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6;p50">
                <a:extLst>
                  <a:ext uri="{FF2B5EF4-FFF2-40B4-BE49-F238E27FC236}">
                    <a16:creationId xmlns:a16="http://schemas.microsoft.com/office/drawing/2014/main" id="{D430730E-D7C3-FB0B-137A-0374A1539C81}"/>
                  </a:ext>
                </a:extLst>
              </p:cNvPr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7;p50">
                <a:extLst>
                  <a:ext uri="{FF2B5EF4-FFF2-40B4-BE49-F238E27FC236}">
                    <a16:creationId xmlns:a16="http://schemas.microsoft.com/office/drawing/2014/main" id="{EDB23305-1DE7-0A81-3537-CB95C324E51C}"/>
                  </a:ext>
                </a:extLst>
              </p:cNvPr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698;p50">
                <a:extLst>
                  <a:ext uri="{FF2B5EF4-FFF2-40B4-BE49-F238E27FC236}">
                    <a16:creationId xmlns:a16="http://schemas.microsoft.com/office/drawing/2014/main" id="{8B74CA5C-96A2-C0A1-D874-7322646F85C3}"/>
                  </a:ext>
                </a:extLst>
              </p:cNvPr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699;p50">
                <a:extLst>
                  <a:ext uri="{FF2B5EF4-FFF2-40B4-BE49-F238E27FC236}">
                    <a16:creationId xmlns:a16="http://schemas.microsoft.com/office/drawing/2014/main" id="{554A77A4-8989-9BF5-5A08-BAD319790257}"/>
                  </a:ext>
                </a:extLst>
              </p:cNvPr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0;p50">
                <a:extLst>
                  <a:ext uri="{FF2B5EF4-FFF2-40B4-BE49-F238E27FC236}">
                    <a16:creationId xmlns:a16="http://schemas.microsoft.com/office/drawing/2014/main" id="{4604E9C5-781A-165E-06ED-4930CCAD6EC0}"/>
                  </a:ext>
                </a:extLst>
              </p:cNvPr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701;p50">
              <a:extLst>
                <a:ext uri="{FF2B5EF4-FFF2-40B4-BE49-F238E27FC236}">
                  <a16:creationId xmlns:a16="http://schemas.microsoft.com/office/drawing/2014/main" id="{A076720E-8D09-0192-6249-CF5B65CC6D52}"/>
                </a:ext>
              </a:extLst>
            </p:cNvPr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21" name="Google Shape;702;p50">
                <a:extLst>
                  <a:ext uri="{FF2B5EF4-FFF2-40B4-BE49-F238E27FC236}">
                    <a16:creationId xmlns:a16="http://schemas.microsoft.com/office/drawing/2014/main" id="{65038176-4E3C-C3B8-7323-FEC64AFFCBE1}"/>
                  </a:ext>
                </a:extLst>
              </p:cNvPr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03;p50">
                <a:extLst>
                  <a:ext uri="{FF2B5EF4-FFF2-40B4-BE49-F238E27FC236}">
                    <a16:creationId xmlns:a16="http://schemas.microsoft.com/office/drawing/2014/main" id="{BCA0C69C-B2E8-09A3-7B7B-96074F3D2D35}"/>
                  </a:ext>
                </a:extLst>
              </p:cNvPr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63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C958548-4A34-2BA6-3322-A722AE19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thống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n End-to-end Guide on Building a Regression Pipeline Using Pyspark">
            <a:extLst>
              <a:ext uri="{FF2B5EF4-FFF2-40B4-BE49-F238E27FC236}">
                <a16:creationId xmlns:a16="http://schemas.microsoft.com/office/drawing/2014/main" id="{3678724D-3A2E-E445-CB23-50FBDDEF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5" y="1267691"/>
            <a:ext cx="7218220" cy="34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278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Anaheim</vt:lpstr>
      <vt:lpstr>Nunito Light</vt:lpstr>
      <vt:lpstr>Times New Roman</vt:lpstr>
      <vt:lpstr>Gantari</vt:lpstr>
      <vt:lpstr>Instrument Sans</vt:lpstr>
      <vt:lpstr>Arial</vt:lpstr>
      <vt:lpstr>Multiple Intelligences Theory Lesson by Slidesgo</vt:lpstr>
      <vt:lpstr>Kafka với Twitter và Spark</vt:lpstr>
      <vt:lpstr>Our Solutions</vt:lpstr>
      <vt:lpstr>Giới Thiệu</vt:lpstr>
      <vt:lpstr>Giới thiệu bài toán</vt:lpstr>
      <vt:lpstr>Giải pháp</vt:lpstr>
      <vt:lpstr>Dataset</vt:lpstr>
      <vt:lpstr>Sentiment140 dataset with 1.6 million tweets</vt:lpstr>
      <vt:lpstr>Kiến trúc hệ thống</vt:lpstr>
      <vt:lpstr>Tổng quan hệ thống</vt:lpstr>
      <vt:lpstr>Spark MLlib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với Twitter và Spark</dc:title>
  <dc:creator>duc nguyen</dc:creator>
  <cp:lastModifiedBy>Long Gia</cp:lastModifiedBy>
  <cp:revision>4</cp:revision>
  <dcterms:modified xsi:type="dcterms:W3CDTF">2023-10-31T16:27:58Z</dcterms:modified>
</cp:coreProperties>
</file>