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3.jpg" ContentType="image/gif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5" r:id="rId3"/>
    <p:sldId id="284" r:id="rId4"/>
    <p:sldId id="257" r:id="rId5"/>
    <p:sldId id="287" r:id="rId6"/>
    <p:sldId id="288" r:id="rId7"/>
    <p:sldId id="289" r:id="rId8"/>
    <p:sldId id="290" r:id="rId9"/>
    <p:sldId id="303" r:id="rId10"/>
    <p:sldId id="304" r:id="rId11"/>
    <p:sldId id="291" r:id="rId12"/>
    <p:sldId id="293" r:id="rId13"/>
    <p:sldId id="306" r:id="rId14"/>
    <p:sldId id="305" r:id="rId15"/>
    <p:sldId id="307" r:id="rId16"/>
    <p:sldId id="258" r:id="rId17"/>
    <p:sldId id="308" r:id="rId18"/>
    <p:sldId id="322" r:id="rId19"/>
    <p:sldId id="321" r:id="rId20"/>
    <p:sldId id="311" r:id="rId21"/>
    <p:sldId id="312" r:id="rId22"/>
    <p:sldId id="299" r:id="rId23"/>
    <p:sldId id="300" r:id="rId24"/>
    <p:sldId id="301" r:id="rId25"/>
    <p:sldId id="320" r:id="rId26"/>
    <p:sldId id="314" r:id="rId27"/>
    <p:sldId id="315" r:id="rId28"/>
    <p:sldId id="316" r:id="rId29"/>
    <p:sldId id="318" r:id="rId30"/>
    <p:sldId id="317" r:id="rId31"/>
    <p:sldId id="319" r:id="rId32"/>
    <p:sldId id="310" r:id="rId33"/>
    <p:sldId id="309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52361B-A183-4575-8898-E700ABB1B873}">
  <a:tblStyle styleId="{1B52361B-A183-4575-8898-E700ABB1B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53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71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RHEINOL QUICK SERVICE</a:t>
            </a:r>
            <a:br>
              <a:rPr lang="en-US"/>
            </a:br>
            <a:br>
              <a:rPr lang="en-US"/>
            </a:br>
            <a:r>
              <a:rPr lang="en-US" sz="1600"/>
              <a:t>SUPERVISOR: Nguyễn Thị Cẩm H</a:t>
            </a:r>
            <a:r>
              <a:rPr lang="vi-VN" sz="1600"/>
              <a:t>ư</a:t>
            </a:r>
            <a:r>
              <a:rPr lang="en-US" sz="1600"/>
              <a:t>ơng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25585-1F98-4442-AAE4-CD37F4BBC58B}"/>
              </a:ext>
            </a:extLst>
          </p:cNvPr>
          <p:cNvSpPr txBox="1"/>
          <p:nvPr/>
        </p:nvSpPr>
        <p:spPr>
          <a:xfrm>
            <a:off x="6655981" y="3194235"/>
            <a:ext cx="2488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Roboto Condensed" panose="020B0604020202020204" charset="0"/>
                <a:ea typeface="Roboto Condensed" panose="020B0604020202020204" charset="0"/>
              </a:rPr>
              <a:t>MEMBER</a:t>
            </a:r>
          </a:p>
          <a:p>
            <a:r>
              <a:rPr lang="en-US" sz="1600">
                <a:latin typeface="Roboto Condensed" panose="020B0604020202020204" charset="0"/>
                <a:ea typeface="Roboto Condensed" panose="020B0604020202020204" charset="0"/>
              </a:rPr>
              <a:t>Lê Đình Thiện Vũ (Leader)</a:t>
            </a:r>
          </a:p>
          <a:p>
            <a:r>
              <a:rPr lang="en-US" sz="1600">
                <a:latin typeface="Roboto Condensed" panose="020B0604020202020204" charset="0"/>
                <a:ea typeface="Roboto Condensed" panose="020B0604020202020204" charset="0"/>
              </a:rPr>
              <a:t>Phan Ánh Phúc</a:t>
            </a:r>
          </a:p>
          <a:p>
            <a:r>
              <a:rPr lang="en-US" sz="1600">
                <a:latin typeface="Roboto Condensed" panose="020B0604020202020204" charset="0"/>
                <a:ea typeface="Roboto Condensed" panose="020B0604020202020204" charset="0"/>
              </a:rPr>
              <a:t>Đặng Hữu Ph</a:t>
            </a:r>
            <a:r>
              <a:rPr lang="vi-VN" sz="1600">
                <a:latin typeface="Roboto Condensed" panose="020B0604020202020204" charset="0"/>
                <a:ea typeface="Roboto Condensed" panose="020B0604020202020204" charset="0"/>
              </a:rPr>
              <a:t>ư</a:t>
            </a:r>
            <a:r>
              <a:rPr lang="en-US" sz="1600">
                <a:latin typeface="Roboto Condensed" panose="020B0604020202020204" charset="0"/>
                <a:ea typeface="Roboto Condensed" panose="020B0604020202020204" charset="0"/>
              </a:rPr>
              <a:t>ơng Nam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84D33-19DD-4D6A-80FF-1AB9A581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62438"/>
            <a:ext cx="3378300" cy="2724300"/>
          </a:xfrm>
        </p:spPr>
        <p:txBody>
          <a:bodyPr/>
          <a:lstStyle/>
          <a:p>
            <a:r>
              <a:rPr lang="en-US"/>
              <a:t>Buying products</a:t>
            </a:r>
          </a:p>
          <a:p>
            <a:r>
              <a:rPr lang="en-US"/>
              <a:t>Booking service with an available slot</a:t>
            </a:r>
          </a:p>
          <a:p>
            <a:r>
              <a:rPr lang="en-US"/>
              <a:t>Paying by wallet</a:t>
            </a:r>
          </a:p>
          <a:p>
            <a:r>
              <a:rPr lang="en-US"/>
              <a:t>Receiving notification for the service’s maintainance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007B-17D6-4F6C-9A95-7D02D1931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B565F1-6430-46DE-9262-96C284EC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grpSp>
        <p:nvGrpSpPr>
          <p:cNvPr id="7" name="Google Shape;901;p37">
            <a:extLst>
              <a:ext uri="{FF2B5EF4-FFF2-40B4-BE49-F238E27FC236}">
                <a16:creationId xmlns:a16="http://schemas.microsoft.com/office/drawing/2014/main" id="{5608204E-F460-4747-A492-FDB1078440AE}"/>
              </a:ext>
            </a:extLst>
          </p:cNvPr>
          <p:cNvGrpSpPr/>
          <p:nvPr/>
        </p:nvGrpSpPr>
        <p:grpSpPr>
          <a:xfrm>
            <a:off x="371342" y="621381"/>
            <a:ext cx="194640" cy="308587"/>
            <a:chOff x="6718575" y="2318625"/>
            <a:chExt cx="256950" cy="407375"/>
          </a:xfrm>
        </p:grpSpPr>
        <p:sp>
          <p:nvSpPr>
            <p:cNvPr id="8" name="Google Shape;902;p37">
              <a:extLst>
                <a:ext uri="{FF2B5EF4-FFF2-40B4-BE49-F238E27FC236}">
                  <a16:creationId xmlns:a16="http://schemas.microsoft.com/office/drawing/2014/main" id="{F46BC208-A46D-442D-9BFC-489C1187669A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3;p37">
              <a:extLst>
                <a:ext uri="{FF2B5EF4-FFF2-40B4-BE49-F238E27FC236}">
                  <a16:creationId xmlns:a16="http://schemas.microsoft.com/office/drawing/2014/main" id="{6C48F1E0-F47E-43F2-9D92-D5F9364E6242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;p37">
              <a:extLst>
                <a:ext uri="{FF2B5EF4-FFF2-40B4-BE49-F238E27FC236}">
                  <a16:creationId xmlns:a16="http://schemas.microsoft.com/office/drawing/2014/main" id="{D515915D-2FE1-4B6B-90FE-B61290C487D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;p37">
              <a:extLst>
                <a:ext uri="{FF2B5EF4-FFF2-40B4-BE49-F238E27FC236}">
                  <a16:creationId xmlns:a16="http://schemas.microsoft.com/office/drawing/2014/main" id="{1A66E8C0-6A9C-4278-A281-3A7E18D35B8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6;p37">
              <a:extLst>
                <a:ext uri="{FF2B5EF4-FFF2-40B4-BE49-F238E27FC236}">
                  <a16:creationId xmlns:a16="http://schemas.microsoft.com/office/drawing/2014/main" id="{462DD521-CADE-45C5-BA07-FCEF86A5EE6C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7;p37">
              <a:extLst>
                <a:ext uri="{FF2B5EF4-FFF2-40B4-BE49-F238E27FC236}">
                  <a16:creationId xmlns:a16="http://schemas.microsoft.com/office/drawing/2014/main" id="{310F2C72-4C67-44C5-8472-AD6AA8D27E0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8;p37">
              <a:extLst>
                <a:ext uri="{FF2B5EF4-FFF2-40B4-BE49-F238E27FC236}">
                  <a16:creationId xmlns:a16="http://schemas.microsoft.com/office/drawing/2014/main" id="{5B00F96E-88B9-475B-8133-261095834B75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9;p37">
              <a:extLst>
                <a:ext uri="{FF2B5EF4-FFF2-40B4-BE49-F238E27FC236}">
                  <a16:creationId xmlns:a16="http://schemas.microsoft.com/office/drawing/2014/main" id="{C1D1E0A7-E4EA-4A1F-B64B-5E9BE93397DE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3BD3F6-FE23-427D-9346-4A9AABBA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6981" y="1218851"/>
            <a:ext cx="2699983" cy="2610335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4B7205-8F30-4F5E-987E-88FE234C5F82}"/>
              </a:ext>
            </a:extLst>
          </p:cNvPr>
          <p:cNvSpPr txBox="1">
            <a:spLocks/>
          </p:cNvSpPr>
          <p:nvPr/>
        </p:nvSpPr>
        <p:spPr>
          <a:xfrm>
            <a:off x="5209895" y="3845892"/>
            <a:ext cx="3378300" cy="86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Mobile application for customer</a:t>
            </a:r>
          </a:p>
        </p:txBody>
      </p:sp>
    </p:spTree>
    <p:extLst>
      <p:ext uri="{BB962C8B-B14F-4D97-AF65-F5344CB8AC3E}">
        <p14:creationId xmlns:p14="http://schemas.microsoft.com/office/powerpoint/2010/main" val="37635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120-71A7-49FE-916C-7A6AB20B7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6C600-6486-4196-B595-77FF664DE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and Implement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F142F-639E-496C-8C97-A5BD010A2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021FF143-E132-49E2-9AE0-07CB882A1DF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3216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FA50D1-639C-453F-BB6C-362024EA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9286" y="1356768"/>
            <a:ext cx="7486403" cy="37077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2937-DDB4-4E9D-99A5-0A628E1E9BF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189;p12">
            <a:extLst>
              <a:ext uri="{FF2B5EF4-FFF2-40B4-BE49-F238E27FC236}">
                <a16:creationId xmlns:a16="http://schemas.microsoft.com/office/drawing/2014/main" id="{16541437-0DFD-4725-A969-D8F437EE9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275" y="43088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</a:t>
            </a:r>
            <a:endParaRPr/>
          </a:p>
        </p:txBody>
      </p:sp>
      <p:grpSp>
        <p:nvGrpSpPr>
          <p:cNvPr id="7" name="Google Shape;697;p37">
            <a:extLst>
              <a:ext uri="{FF2B5EF4-FFF2-40B4-BE49-F238E27FC236}">
                <a16:creationId xmlns:a16="http://schemas.microsoft.com/office/drawing/2014/main" id="{A1D6B275-7C1F-4F51-A635-EDF0A62F88D6}"/>
              </a:ext>
            </a:extLst>
          </p:cNvPr>
          <p:cNvGrpSpPr/>
          <p:nvPr/>
        </p:nvGrpSpPr>
        <p:grpSpPr>
          <a:xfrm>
            <a:off x="331337" y="668232"/>
            <a:ext cx="392063" cy="291505"/>
            <a:chOff x="5247525" y="3007275"/>
            <a:chExt cx="517575" cy="384825"/>
          </a:xfrm>
        </p:grpSpPr>
        <p:sp>
          <p:nvSpPr>
            <p:cNvPr id="8" name="Google Shape;698;p37">
              <a:extLst>
                <a:ext uri="{FF2B5EF4-FFF2-40B4-BE49-F238E27FC236}">
                  <a16:creationId xmlns:a16="http://schemas.microsoft.com/office/drawing/2014/main" id="{0F37F37C-6F95-40A1-8A5E-E9EFEB4A163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9;p37">
              <a:extLst>
                <a:ext uri="{FF2B5EF4-FFF2-40B4-BE49-F238E27FC236}">
                  <a16:creationId xmlns:a16="http://schemas.microsoft.com/office/drawing/2014/main" id="{E2206E97-564D-47AF-B600-4ECCBFB0A236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78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1DD5A-E439-43C1-9870-FE2E9EDB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064" y="1373011"/>
            <a:ext cx="3333047" cy="2361495"/>
          </a:xfrm>
        </p:spPr>
        <p:txBody>
          <a:bodyPr/>
          <a:lstStyle/>
          <a:p>
            <a:r>
              <a:rPr lang="en-US" sz="960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340FF-E6A2-48F2-B759-4101A9BD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9646" y="2553758"/>
            <a:ext cx="1531761" cy="15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50A7B-4F59-406A-85A8-C5399F791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10032-3C19-4155-A512-C3474C8F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6449" y="1643438"/>
            <a:ext cx="661812" cy="661812"/>
          </a:xfrm>
          <a:prstGeom prst="rect">
            <a:avLst/>
          </a:prstGeom>
        </p:spPr>
      </p:pic>
      <p:sp>
        <p:nvSpPr>
          <p:cNvPr id="5" name="Google Shape;236;p16">
            <a:extLst>
              <a:ext uri="{FF2B5EF4-FFF2-40B4-BE49-F238E27FC236}">
                <a16:creationId xmlns:a16="http://schemas.microsoft.com/office/drawing/2014/main" id="{48C531DF-CABF-4DDF-AE4E-CF0A258CA315}"/>
              </a:ext>
            </a:extLst>
          </p:cNvPr>
          <p:cNvSpPr txBox="1">
            <a:spLocks/>
          </p:cNvSpPr>
          <p:nvPr/>
        </p:nvSpPr>
        <p:spPr>
          <a:xfrm>
            <a:off x="353828" y="-43477"/>
            <a:ext cx="18175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MAIN PROCESS</a:t>
            </a:r>
          </a:p>
        </p:txBody>
      </p:sp>
      <p:pic>
        <p:nvPicPr>
          <p:cNvPr id="6" name="Picture 5" descr="page51image667840">
            <a:extLst>
              <a:ext uri="{FF2B5EF4-FFF2-40B4-BE49-F238E27FC236}">
                <a16:creationId xmlns:a16="http://schemas.microsoft.com/office/drawing/2014/main" id="{256DE191-9986-4130-B3DE-329096C5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5" y="1684338"/>
            <a:ext cx="526048" cy="5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A200D-0603-4CB3-98A3-5D2F4B1EF644}"/>
              </a:ext>
            </a:extLst>
          </p:cNvPr>
          <p:cNvSpPr txBox="1"/>
          <p:nvPr/>
        </p:nvSpPr>
        <p:spPr>
          <a:xfrm>
            <a:off x="879877" y="1501390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 Login with </a:t>
            </a:r>
          </a:p>
          <a:p>
            <a:r>
              <a:rPr lang="en-US" sz="1200"/>
              <a:t>Authorized 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0A58E-B5E8-4494-888C-AF51C3AD0F74}"/>
              </a:ext>
            </a:extLst>
          </p:cNvPr>
          <p:cNvCxnSpPr>
            <a:cxnSpLocks/>
          </p:cNvCxnSpPr>
          <p:nvPr/>
        </p:nvCxnSpPr>
        <p:spPr>
          <a:xfrm>
            <a:off x="879877" y="1963055"/>
            <a:ext cx="1291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AD107-5698-4887-99EA-89426CAB55D9}"/>
              </a:ext>
            </a:extLst>
          </p:cNvPr>
          <p:cNvSpPr txBox="1"/>
          <p:nvPr/>
        </p:nvSpPr>
        <p:spPr>
          <a:xfrm>
            <a:off x="1809020" y="2290173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Home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CAEC5-D448-44C0-AB24-0EB6804DD93D}"/>
              </a:ext>
            </a:extLst>
          </p:cNvPr>
          <p:cNvSpPr txBox="1"/>
          <p:nvPr/>
        </p:nvSpPr>
        <p:spPr>
          <a:xfrm>
            <a:off x="2619050" y="1528925"/>
            <a:ext cx="148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Choose product and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04FE39-CDC0-4B4A-9C2E-BE8A08617DED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737823" y="1962410"/>
            <a:ext cx="1390407" cy="3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D63D21D-492D-4C7F-B152-8D0EB7EE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28230" y="1631504"/>
            <a:ext cx="661812" cy="661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C808C6-848F-4B50-AAA0-CC8C30E64F8D}"/>
              </a:ext>
            </a:extLst>
          </p:cNvPr>
          <p:cNvSpPr txBox="1"/>
          <p:nvPr/>
        </p:nvSpPr>
        <p:spPr>
          <a:xfrm>
            <a:off x="3823627" y="2281955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Cart Screen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6E20CD-246F-473E-AA16-56FBEE60CB0F}"/>
              </a:ext>
            </a:extLst>
          </p:cNvPr>
          <p:cNvCxnSpPr>
            <a:cxnSpLocks/>
          </p:cNvCxnSpPr>
          <p:nvPr/>
        </p:nvCxnSpPr>
        <p:spPr>
          <a:xfrm flipV="1">
            <a:off x="4756175" y="1960050"/>
            <a:ext cx="1390407" cy="3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4035194-DA9A-49C4-BE9F-8CADB827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05227" y="1620215"/>
            <a:ext cx="661812" cy="6618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0F2E85-29B0-4627-8D64-4A4D9B4CDC90}"/>
              </a:ext>
            </a:extLst>
          </p:cNvPr>
          <p:cNvSpPr txBox="1"/>
          <p:nvPr/>
        </p:nvSpPr>
        <p:spPr>
          <a:xfrm>
            <a:off x="5790377" y="2281097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Booking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A293B-E6DC-434F-B832-95E6F17D4D68}"/>
              </a:ext>
            </a:extLst>
          </p:cNvPr>
          <p:cNvSpPr txBox="1"/>
          <p:nvPr/>
        </p:nvSpPr>
        <p:spPr>
          <a:xfrm>
            <a:off x="4690506" y="1528925"/>
            <a:ext cx="148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Book available slot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BDDD6-41D2-4546-9DA4-74BE59B2446B}"/>
              </a:ext>
            </a:extLst>
          </p:cNvPr>
          <p:cNvSpPr txBox="1"/>
          <p:nvPr/>
        </p:nvSpPr>
        <p:spPr>
          <a:xfrm>
            <a:off x="6717114" y="1512034"/>
            <a:ext cx="148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Choose promotion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B7F70-E09C-40FC-97AB-83C33CAC879A}"/>
              </a:ext>
            </a:extLst>
          </p:cNvPr>
          <p:cNvCxnSpPr>
            <a:cxnSpLocks/>
          </p:cNvCxnSpPr>
          <p:nvPr/>
        </p:nvCxnSpPr>
        <p:spPr>
          <a:xfrm flipV="1">
            <a:off x="6766562" y="1956260"/>
            <a:ext cx="1390407" cy="3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45A394C-65AE-45D5-813D-F29317EA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20313" y="1626474"/>
            <a:ext cx="661812" cy="6618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3D92E2-51E6-4C45-A6B0-755D9ABA1E46}"/>
              </a:ext>
            </a:extLst>
          </p:cNvPr>
          <p:cNvSpPr txBox="1"/>
          <p:nvPr/>
        </p:nvSpPr>
        <p:spPr>
          <a:xfrm>
            <a:off x="7813889" y="2283210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Cart Screen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9ECCE-AEC8-441E-867F-DBAB601A100C}"/>
              </a:ext>
            </a:extLst>
          </p:cNvPr>
          <p:cNvSpPr txBox="1"/>
          <p:nvPr/>
        </p:nvSpPr>
        <p:spPr>
          <a:xfrm>
            <a:off x="7972820" y="2977156"/>
            <a:ext cx="116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Create the </a:t>
            </a:r>
          </a:p>
          <a:p>
            <a:pPr algn="ctr"/>
            <a:r>
              <a:rPr lang="en-US" sz="1200"/>
              <a:t>order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62CA3C-2038-4067-BBC4-00541768F861}"/>
              </a:ext>
            </a:extLst>
          </p:cNvPr>
          <p:cNvCxnSpPr>
            <a:cxnSpLocks/>
          </p:cNvCxnSpPr>
          <p:nvPr/>
        </p:nvCxnSpPr>
        <p:spPr>
          <a:xfrm rot="5400000">
            <a:off x="7794105" y="2279484"/>
            <a:ext cx="443675" cy="8874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903889B-803A-474E-9F4D-1944808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378" y="2589677"/>
            <a:ext cx="678387" cy="71069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88E2942-BC54-4F7D-A1A7-09D64C33695B}"/>
              </a:ext>
            </a:extLst>
          </p:cNvPr>
          <p:cNvSpPr txBox="1"/>
          <p:nvPr/>
        </p:nvSpPr>
        <p:spPr>
          <a:xfrm>
            <a:off x="-65287" y="2263607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07950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63F00-C36E-4EAE-B0D0-6FAA4DDC14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04B0-F55F-406A-AB67-24B251D14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11"/>
          <a:stretch/>
        </p:blipFill>
        <p:spPr>
          <a:xfrm>
            <a:off x="175565" y="1564599"/>
            <a:ext cx="906211" cy="8317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818E8-09B0-49A1-A905-86ED357303DE}"/>
              </a:ext>
            </a:extLst>
          </p:cNvPr>
          <p:cNvCxnSpPr>
            <a:cxnSpLocks/>
          </p:cNvCxnSpPr>
          <p:nvPr/>
        </p:nvCxnSpPr>
        <p:spPr>
          <a:xfrm>
            <a:off x="1081776" y="2040150"/>
            <a:ext cx="1174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64AA2-C8B0-480F-8D37-0782FD6DD621}"/>
              </a:ext>
            </a:extLst>
          </p:cNvPr>
          <p:cNvSpPr txBox="1"/>
          <p:nvPr/>
        </p:nvSpPr>
        <p:spPr>
          <a:xfrm>
            <a:off x="1042510" y="1536274"/>
            <a:ext cx="121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with </a:t>
            </a:r>
          </a:p>
          <a:p>
            <a:pPr algn="ctr"/>
            <a:r>
              <a:rPr lang="en-US" sz="1200"/>
              <a:t>Technical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846AE5-531D-4CE1-B10F-7B89BCBA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78723" y="1665441"/>
            <a:ext cx="661812" cy="661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81D0F-F48E-496F-A338-D640BAD2E1C7}"/>
              </a:ext>
            </a:extLst>
          </p:cNvPr>
          <p:cNvSpPr txBox="1"/>
          <p:nvPr/>
        </p:nvSpPr>
        <p:spPr>
          <a:xfrm>
            <a:off x="1863873" y="2327253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List order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05780-5B4D-40B6-BD03-FB018628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910" y="3573207"/>
            <a:ext cx="629291" cy="835828"/>
          </a:xfrm>
          <a:prstGeom prst="rect">
            <a:avLst/>
          </a:prstGeom>
        </p:spPr>
      </p:pic>
      <p:pic>
        <p:nvPicPr>
          <p:cNvPr id="11" name="Picture 32">
            <a:extLst>
              <a:ext uri="{FF2B5EF4-FFF2-40B4-BE49-F238E27FC236}">
                <a16:creationId xmlns:a16="http://schemas.microsoft.com/office/drawing/2014/main" id="{332A4976-17C3-439F-A7A6-D29D73A83A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76" y="3781065"/>
            <a:ext cx="648793" cy="648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AA0878-8EC9-4852-8D23-FA1E7EA209C7}"/>
              </a:ext>
            </a:extLst>
          </p:cNvPr>
          <p:cNvSpPr txBox="1"/>
          <p:nvPr/>
        </p:nvSpPr>
        <p:spPr>
          <a:xfrm>
            <a:off x="3624416" y="4435710"/>
            <a:ext cx="1291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Manage order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735DE-ACA2-456E-B687-13305A6A7E75}"/>
              </a:ext>
            </a:extLst>
          </p:cNvPr>
          <p:cNvSpPr txBox="1"/>
          <p:nvPr/>
        </p:nvSpPr>
        <p:spPr>
          <a:xfrm>
            <a:off x="2639389" y="3650455"/>
            <a:ext cx="121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Login with </a:t>
            </a:r>
          </a:p>
          <a:p>
            <a:pPr algn="ctr"/>
            <a:r>
              <a:rPr lang="en-US" sz="1200"/>
              <a:t>Sales clerk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8642A-F2D9-4CFC-9082-4BC56C5465C1}"/>
              </a:ext>
            </a:extLst>
          </p:cNvPr>
          <p:cNvSpPr txBox="1"/>
          <p:nvPr/>
        </p:nvSpPr>
        <p:spPr>
          <a:xfrm>
            <a:off x="2720935" y="1553080"/>
            <a:ext cx="121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Verify Service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815AD7-C5FF-4C4A-B31B-56D03833EEAD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4614808" y="2046994"/>
            <a:ext cx="1743974" cy="1737484"/>
          </a:xfrm>
          <a:prstGeom prst="bentConnector3">
            <a:avLst>
              <a:gd name="adj1" fmla="val 998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AE37B-D706-467D-9525-C3811F3B723B}"/>
              </a:ext>
            </a:extLst>
          </p:cNvPr>
          <p:cNvSpPr txBox="1"/>
          <p:nvPr/>
        </p:nvSpPr>
        <p:spPr>
          <a:xfrm>
            <a:off x="4644216" y="3802581"/>
            <a:ext cx="129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Select order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56042-E89B-436A-9977-93C27E89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45776" y="1658559"/>
            <a:ext cx="661812" cy="6618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F7A340-1346-4560-AB51-15BC8D163383}"/>
              </a:ext>
            </a:extLst>
          </p:cNvPr>
          <p:cNvSpPr txBox="1"/>
          <p:nvPr/>
        </p:nvSpPr>
        <p:spPr>
          <a:xfrm>
            <a:off x="4515261" y="160683"/>
            <a:ext cx="116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Paying by wallet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DC6876-1FC4-430C-AFA5-36E8C28BF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9419" y="225527"/>
            <a:ext cx="678387" cy="71069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8BCD7-A960-4760-B0F9-8178F2F32E88}"/>
              </a:ext>
            </a:extLst>
          </p:cNvPr>
          <p:cNvCxnSpPr>
            <a:cxnSpLocks/>
          </p:cNvCxnSpPr>
          <p:nvPr/>
        </p:nvCxnSpPr>
        <p:spPr>
          <a:xfrm>
            <a:off x="2811566" y="2040150"/>
            <a:ext cx="1174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A1345288-F6A9-4522-A09D-4390063ABB73}"/>
              </a:ext>
            </a:extLst>
          </p:cNvPr>
          <p:cNvSpPr txBox="1">
            <a:spLocks/>
          </p:cNvSpPr>
          <p:nvPr/>
        </p:nvSpPr>
        <p:spPr>
          <a:xfrm>
            <a:off x="353828" y="-43477"/>
            <a:ext cx="18175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MAIN 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D8D0EA-6C3F-46BE-80E2-D2E08F851C12}"/>
              </a:ext>
            </a:extLst>
          </p:cNvPr>
          <p:cNvSpPr txBox="1"/>
          <p:nvPr/>
        </p:nvSpPr>
        <p:spPr>
          <a:xfrm>
            <a:off x="3631639" y="2324790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Checking Screen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35E3-2193-4384-96BA-96A66DD3C76E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 flipH="1">
            <a:off x="4270173" y="2586400"/>
            <a:ext cx="7222" cy="1194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883538-5AF3-41B7-9769-AF7385CCCA87}"/>
              </a:ext>
            </a:extLst>
          </p:cNvPr>
          <p:cNvSpPr txBox="1"/>
          <p:nvPr/>
        </p:nvSpPr>
        <p:spPr>
          <a:xfrm>
            <a:off x="3155615" y="2693470"/>
            <a:ext cx="12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Send notification to sales clerk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9F169-E633-4466-A5D0-21D5DFBFE8F4}"/>
              </a:ext>
            </a:extLst>
          </p:cNvPr>
          <p:cNvCxnSpPr>
            <a:cxnSpLocks/>
          </p:cNvCxnSpPr>
          <p:nvPr/>
        </p:nvCxnSpPr>
        <p:spPr>
          <a:xfrm>
            <a:off x="2699029" y="4142898"/>
            <a:ext cx="1174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4B4E-80E1-417C-A2DE-E09A541ED713}"/>
              </a:ext>
            </a:extLst>
          </p:cNvPr>
          <p:cNvCxnSpPr>
            <a:cxnSpLocks/>
          </p:cNvCxnSpPr>
          <p:nvPr/>
        </p:nvCxnSpPr>
        <p:spPr>
          <a:xfrm>
            <a:off x="4714054" y="4144112"/>
            <a:ext cx="1242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2">
            <a:extLst>
              <a:ext uri="{FF2B5EF4-FFF2-40B4-BE49-F238E27FC236}">
                <a16:creationId xmlns:a16="http://schemas.microsoft.com/office/drawing/2014/main" id="{11CB4A8D-8B21-432D-920B-411FE9343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40" y="3787723"/>
            <a:ext cx="648793" cy="6487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EDD8A8A-3CE2-4F00-B874-02A204A2839E}"/>
              </a:ext>
            </a:extLst>
          </p:cNvPr>
          <p:cNvSpPr txBox="1"/>
          <p:nvPr/>
        </p:nvSpPr>
        <p:spPr>
          <a:xfrm>
            <a:off x="5683548" y="4429858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Confirm Pop up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A6AA2-E08E-49D4-892B-1ADA3025F1C3}"/>
              </a:ext>
            </a:extLst>
          </p:cNvPr>
          <p:cNvSpPr txBox="1"/>
          <p:nvPr/>
        </p:nvSpPr>
        <p:spPr>
          <a:xfrm>
            <a:off x="6307285" y="2639148"/>
            <a:ext cx="129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6. Sending confirmation to technical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C6645E-EC02-4A79-9B2A-3209C9DB5B26}"/>
              </a:ext>
            </a:extLst>
          </p:cNvPr>
          <p:cNvSpPr txBox="1"/>
          <p:nvPr/>
        </p:nvSpPr>
        <p:spPr>
          <a:xfrm>
            <a:off x="0" y="2372688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Technical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80A27-90F1-4153-A32E-1DA89BC09460}"/>
              </a:ext>
            </a:extLst>
          </p:cNvPr>
          <p:cNvSpPr txBox="1"/>
          <p:nvPr/>
        </p:nvSpPr>
        <p:spPr>
          <a:xfrm>
            <a:off x="1650117" y="4378627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Sales clerk</a:t>
            </a:r>
          </a:p>
        </p:txBody>
      </p:sp>
      <p:pic>
        <p:nvPicPr>
          <p:cNvPr id="57" name="Picture 56" descr="page51image667840">
            <a:extLst>
              <a:ext uri="{FF2B5EF4-FFF2-40B4-BE49-F238E27FC236}">
                <a16:creationId xmlns:a16="http://schemas.microsoft.com/office/drawing/2014/main" id="{5D187BB6-17E1-4D44-9FA0-1BCAE8CB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48" y="225527"/>
            <a:ext cx="526048" cy="5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C5B9D02-CEBD-465A-80D9-22C5D16CF58D}"/>
              </a:ext>
            </a:extLst>
          </p:cNvPr>
          <p:cNvSpPr txBox="1"/>
          <p:nvPr/>
        </p:nvSpPr>
        <p:spPr>
          <a:xfrm>
            <a:off x="1810116" y="839275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Guest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BCFF052-F3CD-43FD-9CD5-46F239EB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47571" y="201256"/>
            <a:ext cx="661812" cy="6618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FF289B1-88CC-43F9-89D6-8027E9B4FBC4}"/>
              </a:ext>
            </a:extLst>
          </p:cNvPr>
          <p:cNvSpPr txBox="1"/>
          <p:nvPr/>
        </p:nvSpPr>
        <p:spPr>
          <a:xfrm>
            <a:off x="2759444" y="170452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 Login with </a:t>
            </a:r>
          </a:p>
          <a:p>
            <a:r>
              <a:rPr lang="en-US" sz="1200"/>
              <a:t>Authorized user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F16CC3-7364-43F7-8ACA-B51DA6586A2E}"/>
              </a:ext>
            </a:extLst>
          </p:cNvPr>
          <p:cNvCxnSpPr>
            <a:cxnSpLocks/>
          </p:cNvCxnSpPr>
          <p:nvPr/>
        </p:nvCxnSpPr>
        <p:spPr>
          <a:xfrm>
            <a:off x="2759444" y="632117"/>
            <a:ext cx="1291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DE834A-3302-4BE8-A046-DD4A8FAF0495}"/>
              </a:ext>
            </a:extLst>
          </p:cNvPr>
          <p:cNvCxnSpPr>
            <a:cxnSpLocks/>
            <a:stCxn id="17" idx="0"/>
            <a:endCxn id="59" idx="2"/>
          </p:cNvCxnSpPr>
          <p:nvPr/>
        </p:nvCxnSpPr>
        <p:spPr>
          <a:xfrm flipV="1">
            <a:off x="4276682" y="863068"/>
            <a:ext cx="1795" cy="795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8500C5A-5FD8-4568-95D7-0B45A8E83400}"/>
              </a:ext>
            </a:extLst>
          </p:cNvPr>
          <p:cNvSpPr txBox="1"/>
          <p:nvPr/>
        </p:nvSpPr>
        <p:spPr>
          <a:xfrm>
            <a:off x="4319580" y="1081703"/>
            <a:ext cx="194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7. Complete task and send notification to 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FDE150-EE45-45D3-B457-54F195021D05}"/>
              </a:ext>
            </a:extLst>
          </p:cNvPr>
          <p:cNvCxnSpPr>
            <a:cxnSpLocks/>
          </p:cNvCxnSpPr>
          <p:nvPr/>
        </p:nvCxnSpPr>
        <p:spPr>
          <a:xfrm flipV="1">
            <a:off x="4515261" y="621054"/>
            <a:ext cx="1322797" cy="1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7C6DF945-3E62-4FD5-BC82-FB0C5B74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3329" y="198649"/>
            <a:ext cx="661812" cy="6618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30E0AA8-E292-4949-8CEF-5BF2D6030273}"/>
              </a:ext>
            </a:extLst>
          </p:cNvPr>
          <p:cNvSpPr txBox="1"/>
          <p:nvPr/>
        </p:nvSpPr>
        <p:spPr>
          <a:xfrm>
            <a:off x="5513004" y="835707"/>
            <a:ext cx="129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Rating Pop up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F3A33B-C790-4962-A3E6-20D4FD05180C}"/>
              </a:ext>
            </a:extLst>
          </p:cNvPr>
          <p:cNvCxnSpPr>
            <a:cxnSpLocks/>
          </p:cNvCxnSpPr>
          <p:nvPr/>
        </p:nvCxnSpPr>
        <p:spPr>
          <a:xfrm flipV="1">
            <a:off x="6394691" y="593319"/>
            <a:ext cx="1322797" cy="1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3C23A3D-C7C8-42F8-AA08-8D7C583AB157}"/>
              </a:ext>
            </a:extLst>
          </p:cNvPr>
          <p:cNvSpPr txBox="1"/>
          <p:nvPr/>
        </p:nvSpPr>
        <p:spPr>
          <a:xfrm>
            <a:off x="6350823" y="281284"/>
            <a:ext cx="168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3. Rating service</a:t>
            </a:r>
          </a:p>
        </p:txBody>
      </p:sp>
    </p:spTree>
    <p:extLst>
      <p:ext uri="{BB962C8B-B14F-4D97-AF65-F5344CB8AC3E}">
        <p14:creationId xmlns:p14="http://schemas.microsoft.com/office/powerpoint/2010/main" val="237915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31C937C-4D97-413B-9251-5BD469A16A3C}"/>
              </a:ext>
            </a:extLst>
          </p:cNvPr>
          <p:cNvCxnSpPr>
            <a:cxnSpLocks/>
            <a:stCxn id="34" idx="2"/>
            <a:endCxn id="31" idx="1"/>
          </p:cNvCxnSpPr>
          <p:nvPr/>
        </p:nvCxnSpPr>
        <p:spPr>
          <a:xfrm rot="5400000">
            <a:off x="6643044" y="1851970"/>
            <a:ext cx="1036531" cy="1101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 descr="page51image667840">
            <a:extLst>
              <a:ext uri="{FF2B5EF4-FFF2-40B4-BE49-F238E27FC236}">
                <a16:creationId xmlns:a16="http://schemas.microsoft.com/office/drawing/2014/main" id="{BBF9500C-C57C-274C-B65C-97ADF5F5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8" y="1059711"/>
            <a:ext cx="730693" cy="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B1583-5485-491D-A6C2-DCC499B212E4}"/>
              </a:ext>
            </a:extLst>
          </p:cNvPr>
          <p:cNvSpPr txBox="1"/>
          <p:nvPr/>
        </p:nvSpPr>
        <p:spPr>
          <a:xfrm>
            <a:off x="385727" y="1795573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F9BC46-E097-4140-B35F-E0C4D905B7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84521" y="1425058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3EC21C-13DA-4C6D-B64D-DF57B7F42214}"/>
              </a:ext>
            </a:extLst>
          </p:cNvPr>
          <p:cNvSpPr txBox="1"/>
          <p:nvPr/>
        </p:nvSpPr>
        <p:spPr>
          <a:xfrm>
            <a:off x="1084521" y="1151935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 Access to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9957AF-2B24-4D44-A7AC-D2A34DAAE8EA}"/>
              </a:ext>
            </a:extLst>
          </p:cNvPr>
          <p:cNvCxnSpPr>
            <a:cxnSpLocks/>
          </p:cNvCxnSpPr>
          <p:nvPr/>
        </p:nvCxnSpPr>
        <p:spPr>
          <a:xfrm>
            <a:off x="3392443" y="1396743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4D5ED6-9C25-43DE-9BBD-92B08F059DE5}"/>
              </a:ext>
            </a:extLst>
          </p:cNvPr>
          <p:cNvSpPr txBox="1"/>
          <p:nvPr/>
        </p:nvSpPr>
        <p:spPr>
          <a:xfrm>
            <a:off x="3413051" y="782638"/>
            <a:ext cx="134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Login as Authorized user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1AEA6-8334-4292-9006-AFFFB8270181}"/>
              </a:ext>
            </a:extLst>
          </p:cNvPr>
          <p:cNvSpPr txBox="1"/>
          <p:nvPr/>
        </p:nvSpPr>
        <p:spPr>
          <a:xfrm>
            <a:off x="2452644" y="168785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Login screen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810C6-7370-4BD5-82FF-5898358E350F}"/>
              </a:ext>
            </a:extLst>
          </p:cNvPr>
          <p:cNvSpPr txBox="1"/>
          <p:nvPr/>
        </p:nvSpPr>
        <p:spPr>
          <a:xfrm>
            <a:off x="4783729" y="168785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User screen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B851E4-CB81-405B-9D53-8F305157D19B}"/>
              </a:ext>
            </a:extLst>
          </p:cNvPr>
          <p:cNvSpPr txBox="1"/>
          <p:nvPr/>
        </p:nvSpPr>
        <p:spPr>
          <a:xfrm>
            <a:off x="5720973" y="94283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Choose register bank card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BD6EE-44A4-4E88-B6A4-7D2E03319C0D}"/>
              </a:ext>
            </a:extLst>
          </p:cNvPr>
          <p:cNvCxnSpPr>
            <a:cxnSpLocks/>
          </p:cNvCxnSpPr>
          <p:nvPr/>
        </p:nvCxnSpPr>
        <p:spPr>
          <a:xfrm flipV="1">
            <a:off x="5700365" y="1425057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0435BB-01CE-41CD-ADB6-C107D4119681}"/>
              </a:ext>
            </a:extLst>
          </p:cNvPr>
          <p:cNvSpPr txBox="1"/>
          <p:nvPr/>
        </p:nvSpPr>
        <p:spPr>
          <a:xfrm>
            <a:off x="7040964" y="1622662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Register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67E3B-5543-4180-B32B-6FBCF6CE8476}"/>
              </a:ext>
            </a:extLst>
          </p:cNvPr>
          <p:cNvSpPr txBox="1"/>
          <p:nvPr/>
        </p:nvSpPr>
        <p:spPr>
          <a:xfrm>
            <a:off x="7618000" y="2492328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Register bank card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C9E942-7A2F-4558-AE2B-3C731BDDA3C6}"/>
              </a:ext>
            </a:extLst>
          </p:cNvPr>
          <p:cNvCxnSpPr>
            <a:cxnSpLocks/>
          </p:cNvCxnSpPr>
          <p:nvPr/>
        </p:nvCxnSpPr>
        <p:spPr>
          <a:xfrm flipH="1">
            <a:off x="4754875" y="2920803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36;p16">
            <a:extLst>
              <a:ext uri="{FF2B5EF4-FFF2-40B4-BE49-F238E27FC236}">
                <a16:creationId xmlns:a16="http://schemas.microsoft.com/office/drawing/2014/main" id="{D808A1DD-1418-45D5-B4DF-77E4EC781435}"/>
              </a:ext>
            </a:extLst>
          </p:cNvPr>
          <p:cNvSpPr txBox="1">
            <a:spLocks/>
          </p:cNvSpPr>
          <p:nvPr/>
        </p:nvSpPr>
        <p:spPr>
          <a:xfrm>
            <a:off x="163194" y="-43477"/>
            <a:ext cx="181446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REGISTER BANK CARD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570B19-C583-4E15-9A67-072E65BEB59D}"/>
              </a:ext>
            </a:extLst>
          </p:cNvPr>
          <p:cNvSpPr txBox="1"/>
          <p:nvPr/>
        </p:nvSpPr>
        <p:spPr>
          <a:xfrm>
            <a:off x="5561189" y="3340965"/>
            <a:ext cx="157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Bank card screen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B5D0BE-1C88-4A6D-92FD-92DE858F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4473" y="847606"/>
            <a:ext cx="827012" cy="8270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811063-8136-4221-A7D6-DFF98DBD1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14114" y="840489"/>
            <a:ext cx="827012" cy="8270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9A6CC1-C1FB-4DC1-BEAE-C900FECC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38869" y="847606"/>
            <a:ext cx="827012" cy="8270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1C3CBA-D9FB-4272-949D-9A3E3813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83730" y="2507297"/>
            <a:ext cx="827012" cy="8270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D65294-3680-47C5-97AF-E15CF0237447}"/>
              </a:ext>
            </a:extLst>
          </p:cNvPr>
          <p:cNvSpPr txBox="1"/>
          <p:nvPr/>
        </p:nvSpPr>
        <p:spPr>
          <a:xfrm>
            <a:off x="4568123" y="2411053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information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89A15E-4188-42F5-B2B9-D15CF8A28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736" y="2492328"/>
            <a:ext cx="678387" cy="7106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8FDD1-B9C5-4956-9DB9-15889D833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2CEF19E6-9936-45D3-9A9E-3C0B88B2F7BF}"/>
              </a:ext>
            </a:extLst>
          </p:cNvPr>
          <p:cNvSpPr txBox="1">
            <a:spLocks/>
          </p:cNvSpPr>
          <p:nvPr/>
        </p:nvSpPr>
        <p:spPr>
          <a:xfrm>
            <a:off x="248253" y="-42532"/>
            <a:ext cx="181446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TRANSFER CAR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6A3D21-F6A2-43D6-9F6B-4AA4553F44AB}"/>
              </a:ext>
            </a:extLst>
          </p:cNvPr>
          <p:cNvCxnSpPr>
            <a:cxnSpLocks/>
          </p:cNvCxnSpPr>
          <p:nvPr/>
        </p:nvCxnSpPr>
        <p:spPr>
          <a:xfrm rot="5400000">
            <a:off x="6544449" y="1887193"/>
            <a:ext cx="1148661" cy="10416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age51image667840">
            <a:extLst>
              <a:ext uri="{FF2B5EF4-FFF2-40B4-BE49-F238E27FC236}">
                <a16:creationId xmlns:a16="http://schemas.microsoft.com/office/drawing/2014/main" id="{03BDC5DC-94F6-417F-90DB-306D56854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8" y="1059711"/>
            <a:ext cx="730693" cy="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36EE5-A30D-4791-ADDD-C9E20DF59D11}"/>
              </a:ext>
            </a:extLst>
          </p:cNvPr>
          <p:cNvSpPr txBox="1"/>
          <p:nvPr/>
        </p:nvSpPr>
        <p:spPr>
          <a:xfrm>
            <a:off x="385727" y="1795573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54FF06-4D40-4894-88B2-901CE72C94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84521" y="1425058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1F526D-9606-4520-B4DA-F99CA8C03491}"/>
              </a:ext>
            </a:extLst>
          </p:cNvPr>
          <p:cNvSpPr txBox="1"/>
          <p:nvPr/>
        </p:nvSpPr>
        <p:spPr>
          <a:xfrm>
            <a:off x="1084521" y="1151935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 Access to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223108-9925-4E3F-92FD-99167EF44934}"/>
              </a:ext>
            </a:extLst>
          </p:cNvPr>
          <p:cNvCxnSpPr>
            <a:cxnSpLocks/>
          </p:cNvCxnSpPr>
          <p:nvPr/>
        </p:nvCxnSpPr>
        <p:spPr>
          <a:xfrm>
            <a:off x="3392443" y="1396743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741E7-B4B5-4CBD-AA44-81894132B7C4}"/>
              </a:ext>
            </a:extLst>
          </p:cNvPr>
          <p:cNvSpPr txBox="1"/>
          <p:nvPr/>
        </p:nvSpPr>
        <p:spPr>
          <a:xfrm>
            <a:off x="3413051" y="782638"/>
            <a:ext cx="134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Login as Authorized user role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1C9E8-1E3D-45B0-A3C8-56BF517C500B}"/>
              </a:ext>
            </a:extLst>
          </p:cNvPr>
          <p:cNvSpPr txBox="1"/>
          <p:nvPr/>
        </p:nvSpPr>
        <p:spPr>
          <a:xfrm>
            <a:off x="2452644" y="168785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Login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E9F1E-79AD-4242-B351-0AEFE052823E}"/>
              </a:ext>
            </a:extLst>
          </p:cNvPr>
          <p:cNvSpPr txBox="1"/>
          <p:nvPr/>
        </p:nvSpPr>
        <p:spPr>
          <a:xfrm>
            <a:off x="4783729" y="168785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User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F9A8B-0016-4C29-ACB9-A9B8E870EE14}"/>
              </a:ext>
            </a:extLst>
          </p:cNvPr>
          <p:cNvSpPr txBox="1"/>
          <p:nvPr/>
        </p:nvSpPr>
        <p:spPr>
          <a:xfrm>
            <a:off x="5720973" y="94283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Choose manage car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C4ECC-5207-4C0A-957D-BD06689BC6D2}"/>
              </a:ext>
            </a:extLst>
          </p:cNvPr>
          <p:cNvCxnSpPr>
            <a:cxnSpLocks/>
          </p:cNvCxnSpPr>
          <p:nvPr/>
        </p:nvCxnSpPr>
        <p:spPr>
          <a:xfrm flipV="1">
            <a:off x="5700365" y="1425057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77E2F1-08DA-4265-A583-2B9D380476BF}"/>
              </a:ext>
            </a:extLst>
          </p:cNvPr>
          <p:cNvSpPr txBox="1"/>
          <p:nvPr/>
        </p:nvSpPr>
        <p:spPr>
          <a:xfrm>
            <a:off x="7139608" y="161112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car screen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431FD4-EE81-42E3-BB82-44EA02DE6D86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4752371" y="2909174"/>
            <a:ext cx="1103324" cy="1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3F9D3C-005C-4010-91F8-BECBBEF6BCA1}"/>
              </a:ext>
            </a:extLst>
          </p:cNvPr>
          <p:cNvSpPr txBox="1"/>
          <p:nvPr/>
        </p:nvSpPr>
        <p:spPr>
          <a:xfrm>
            <a:off x="5548081" y="3390962"/>
            <a:ext cx="157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Transfer car screen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4C2A43-8393-45D4-B97D-3B4E3ED6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04473" y="847606"/>
            <a:ext cx="827012" cy="827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8A3C5D-A7B9-478F-B6AD-45406040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14114" y="840489"/>
            <a:ext cx="827012" cy="8270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A82E92-5FE8-48CA-829F-CDA09B7F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38869" y="847606"/>
            <a:ext cx="827012" cy="827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CEDCAB-9FB8-4CCC-8AF9-85D183DE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3730" y="2507297"/>
            <a:ext cx="827012" cy="8270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40183D-4527-4A3D-BA32-ACDDE46A2667}"/>
              </a:ext>
            </a:extLst>
          </p:cNvPr>
          <p:cNvSpPr txBox="1"/>
          <p:nvPr/>
        </p:nvSpPr>
        <p:spPr>
          <a:xfrm>
            <a:off x="7618000" y="2231355"/>
            <a:ext cx="141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Select car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339B1-81FA-4167-84A8-132D1AC0E59E}"/>
              </a:ext>
            </a:extLst>
          </p:cNvPr>
          <p:cNvSpPr txBox="1"/>
          <p:nvPr/>
        </p:nvSpPr>
        <p:spPr>
          <a:xfrm>
            <a:off x="4643761" y="2408010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Input information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E10267-1C13-48F2-9AB2-516E0752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3514" y="2571750"/>
            <a:ext cx="678387" cy="7106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D29702C-71AB-45F8-8FDD-16266B514730}"/>
              </a:ext>
            </a:extLst>
          </p:cNvPr>
          <p:cNvSpPr txBox="1"/>
          <p:nvPr/>
        </p:nvSpPr>
        <p:spPr>
          <a:xfrm>
            <a:off x="3790777" y="3397066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car screen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98C125-9E21-4187-9278-4B1B8717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25359" y="2507297"/>
            <a:ext cx="827012" cy="82701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767A-2F74-4FE9-858E-8B8C5122B05F}"/>
              </a:ext>
            </a:extLst>
          </p:cNvPr>
          <p:cNvCxnSpPr>
            <a:cxnSpLocks/>
          </p:cNvCxnSpPr>
          <p:nvPr/>
        </p:nvCxnSpPr>
        <p:spPr>
          <a:xfrm flipH="1">
            <a:off x="2779823" y="2909174"/>
            <a:ext cx="1103324" cy="1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1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28F78-9283-43D5-B672-E8E7104F1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469E7F6A-2D3A-45AF-A4BA-9FE5076C03AF}"/>
              </a:ext>
            </a:extLst>
          </p:cNvPr>
          <p:cNvSpPr txBox="1">
            <a:spLocks/>
          </p:cNvSpPr>
          <p:nvPr/>
        </p:nvSpPr>
        <p:spPr>
          <a:xfrm>
            <a:off x="131294" y="-42531"/>
            <a:ext cx="193142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SUGGEST PROMOTION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B054B9F-5781-49A3-B5E9-BDB7419FC9AA}"/>
              </a:ext>
            </a:extLst>
          </p:cNvPr>
          <p:cNvCxnSpPr>
            <a:cxnSpLocks/>
            <a:stCxn id="15" idx="2"/>
            <a:endCxn id="22" idx="1"/>
          </p:cNvCxnSpPr>
          <p:nvPr/>
        </p:nvCxnSpPr>
        <p:spPr>
          <a:xfrm rot="5400000">
            <a:off x="6631231" y="1861246"/>
            <a:ext cx="1039068" cy="10800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age51image667840">
            <a:extLst>
              <a:ext uri="{FF2B5EF4-FFF2-40B4-BE49-F238E27FC236}">
                <a16:creationId xmlns:a16="http://schemas.microsoft.com/office/drawing/2014/main" id="{8139FEDD-4CC9-4C51-BABD-A46C5C9A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8" y="1059711"/>
            <a:ext cx="730693" cy="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B4A59-5D1F-413B-AC27-EF23726CCCF9}"/>
              </a:ext>
            </a:extLst>
          </p:cNvPr>
          <p:cNvSpPr txBox="1"/>
          <p:nvPr/>
        </p:nvSpPr>
        <p:spPr>
          <a:xfrm>
            <a:off x="385727" y="1795573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F53E9-A0F6-42EA-BF8D-4E638642ED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84521" y="1425058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FAC5A3-B01F-4DC8-8E90-98F58AC2CDB1}"/>
              </a:ext>
            </a:extLst>
          </p:cNvPr>
          <p:cNvSpPr txBox="1"/>
          <p:nvPr/>
        </p:nvSpPr>
        <p:spPr>
          <a:xfrm>
            <a:off x="1084521" y="1151935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 Access to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731116-D39C-427C-8DD4-50509490B204}"/>
              </a:ext>
            </a:extLst>
          </p:cNvPr>
          <p:cNvCxnSpPr>
            <a:cxnSpLocks/>
          </p:cNvCxnSpPr>
          <p:nvPr/>
        </p:nvCxnSpPr>
        <p:spPr>
          <a:xfrm>
            <a:off x="3392443" y="1396743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15A4CB-47A0-4B71-83FA-F7F89C709121}"/>
              </a:ext>
            </a:extLst>
          </p:cNvPr>
          <p:cNvSpPr txBox="1"/>
          <p:nvPr/>
        </p:nvSpPr>
        <p:spPr>
          <a:xfrm>
            <a:off x="3413051" y="782638"/>
            <a:ext cx="134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Login as Authorized user role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A8E8E-83B8-4494-9B4A-6E9341EA03EC}"/>
              </a:ext>
            </a:extLst>
          </p:cNvPr>
          <p:cNvSpPr txBox="1"/>
          <p:nvPr/>
        </p:nvSpPr>
        <p:spPr>
          <a:xfrm>
            <a:off x="2452644" y="1687851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Login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C3C7D-5550-4EB2-9BD4-2ECA3FBD5E36}"/>
              </a:ext>
            </a:extLst>
          </p:cNvPr>
          <p:cNvSpPr txBox="1"/>
          <p:nvPr/>
        </p:nvSpPr>
        <p:spPr>
          <a:xfrm>
            <a:off x="4754875" y="1700195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Home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4AA5D-BE41-4A83-975D-B922782D0F61}"/>
              </a:ext>
            </a:extLst>
          </p:cNvPr>
          <p:cNvSpPr txBox="1"/>
          <p:nvPr/>
        </p:nvSpPr>
        <p:spPr>
          <a:xfrm>
            <a:off x="5720973" y="94283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Choose product or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390981-6204-4AEA-B62B-ADA474513245}"/>
              </a:ext>
            </a:extLst>
          </p:cNvPr>
          <p:cNvCxnSpPr>
            <a:cxnSpLocks/>
          </p:cNvCxnSpPr>
          <p:nvPr/>
        </p:nvCxnSpPr>
        <p:spPr>
          <a:xfrm flipV="1">
            <a:off x="5700365" y="1425057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22A01-689B-4638-8C63-0321F3691337}"/>
              </a:ext>
            </a:extLst>
          </p:cNvPr>
          <p:cNvSpPr txBox="1"/>
          <p:nvPr/>
        </p:nvSpPr>
        <p:spPr>
          <a:xfrm>
            <a:off x="7019876" y="1620125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Cart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8851C-E415-4D2E-BAD3-F12C3AFB641D}"/>
              </a:ext>
            </a:extLst>
          </p:cNvPr>
          <p:cNvSpPr txBox="1"/>
          <p:nvPr/>
        </p:nvSpPr>
        <p:spPr>
          <a:xfrm>
            <a:off x="7618000" y="2492328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Choose promotion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6FC8E8-9E4B-4DAE-A460-510A3009A1AB}"/>
              </a:ext>
            </a:extLst>
          </p:cNvPr>
          <p:cNvCxnSpPr>
            <a:cxnSpLocks/>
          </p:cNvCxnSpPr>
          <p:nvPr/>
        </p:nvCxnSpPr>
        <p:spPr>
          <a:xfrm flipH="1">
            <a:off x="4754875" y="2920803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B43315-2E8A-46BF-84E9-CA564FA2E851}"/>
              </a:ext>
            </a:extLst>
          </p:cNvPr>
          <p:cNvSpPr txBox="1"/>
          <p:nvPr/>
        </p:nvSpPr>
        <p:spPr>
          <a:xfrm>
            <a:off x="5425787" y="3321966"/>
            <a:ext cx="157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Cart screen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25DF0-8669-43CB-958D-A310DF27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04473" y="847606"/>
            <a:ext cx="827012" cy="827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BFA1D1-EA4A-4285-A977-7D6E5E99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14114" y="840489"/>
            <a:ext cx="827012" cy="8270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D6ACC9-C2B1-4414-842D-EB10019B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38869" y="847606"/>
            <a:ext cx="827012" cy="827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DB8B0D-4635-4EC6-8A17-1A090F8E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3730" y="2507297"/>
            <a:ext cx="827012" cy="8270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E90573-D940-4BED-B66B-826369830BFC}"/>
              </a:ext>
            </a:extLst>
          </p:cNvPr>
          <p:cNvSpPr txBox="1"/>
          <p:nvPr/>
        </p:nvSpPr>
        <p:spPr>
          <a:xfrm>
            <a:off x="4568123" y="2411053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information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7BF48A-B7A9-4785-86E8-15035C90A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736" y="2492328"/>
            <a:ext cx="678387" cy="7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5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65F02-A9F6-4A30-8630-A3FE517A0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5CA2D-FE85-484A-A921-47BA396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1" y="1727197"/>
            <a:ext cx="766200" cy="76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5C6F8-A304-4F78-BFEC-BCB3822A3C15}"/>
              </a:ext>
            </a:extLst>
          </p:cNvPr>
          <p:cNvSpPr txBox="1"/>
          <p:nvPr/>
        </p:nvSpPr>
        <p:spPr>
          <a:xfrm>
            <a:off x="789614" y="2493397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2DC895-8DA4-4C59-9520-F7EC846327B6}"/>
              </a:ext>
            </a:extLst>
          </p:cNvPr>
          <p:cNvCxnSpPr>
            <a:cxnSpLocks/>
          </p:cNvCxnSpPr>
          <p:nvPr/>
        </p:nvCxnSpPr>
        <p:spPr>
          <a:xfrm>
            <a:off x="1488410" y="2217020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38BA0-3BF0-41EB-87EF-497D5D9A8C9F}"/>
              </a:ext>
            </a:extLst>
          </p:cNvPr>
          <p:cNvCxnSpPr>
            <a:cxnSpLocks/>
          </p:cNvCxnSpPr>
          <p:nvPr/>
        </p:nvCxnSpPr>
        <p:spPr>
          <a:xfrm>
            <a:off x="3800708" y="2224772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8F0A52-DD27-48E6-A940-77DDF546DEA4}"/>
              </a:ext>
            </a:extLst>
          </p:cNvPr>
          <p:cNvSpPr txBox="1"/>
          <p:nvPr/>
        </p:nvSpPr>
        <p:spPr>
          <a:xfrm>
            <a:off x="1428372" y="1717562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Admin 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8C53F-D7F6-4321-B4BB-95274BB6437F}"/>
              </a:ext>
            </a:extLst>
          </p:cNvPr>
          <p:cNvSpPr txBox="1"/>
          <p:nvPr/>
        </p:nvSpPr>
        <p:spPr>
          <a:xfrm>
            <a:off x="2728714" y="2434692"/>
            <a:ext cx="146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538-D2D4-4B57-95FA-F605EBCE086E}"/>
              </a:ext>
            </a:extLst>
          </p:cNvPr>
          <p:cNvSpPr txBox="1"/>
          <p:nvPr/>
        </p:nvSpPr>
        <p:spPr>
          <a:xfrm>
            <a:off x="3715120" y="1755355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Input the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45394D-7307-4DB1-B74E-AF1299742A54}"/>
              </a:ext>
            </a:extLst>
          </p:cNvPr>
          <p:cNvCxnSpPr>
            <a:cxnSpLocks/>
          </p:cNvCxnSpPr>
          <p:nvPr/>
        </p:nvCxnSpPr>
        <p:spPr>
          <a:xfrm flipV="1">
            <a:off x="6077219" y="2243003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2">
            <a:extLst>
              <a:ext uri="{FF2B5EF4-FFF2-40B4-BE49-F238E27FC236}">
                <a16:creationId xmlns:a16="http://schemas.microsoft.com/office/drawing/2014/main" id="{65F262FB-94B1-4EE8-B95C-2952D7FD2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6" y="1785899"/>
            <a:ext cx="648793" cy="648793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id="{A700C7B6-C3C6-42A7-961A-EC63DDDEE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90" y="1785899"/>
            <a:ext cx="648793" cy="6487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6913CC-D2F0-4326-BDDA-2247BEB2CE75}"/>
              </a:ext>
            </a:extLst>
          </p:cNvPr>
          <p:cNvSpPr txBox="1"/>
          <p:nvPr/>
        </p:nvSpPr>
        <p:spPr>
          <a:xfrm>
            <a:off x="4954944" y="2440945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02AF5-3C09-407B-960B-D5F34DCBC983}"/>
              </a:ext>
            </a:extLst>
          </p:cNvPr>
          <p:cNvSpPr txBox="1"/>
          <p:nvPr/>
        </p:nvSpPr>
        <p:spPr>
          <a:xfrm>
            <a:off x="6070241" y="1750083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Click “Save”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9CFB55-6093-4577-9389-CD86593F1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3313" y="1823881"/>
            <a:ext cx="678387" cy="710691"/>
          </a:xfrm>
          <a:prstGeom prst="rect">
            <a:avLst/>
          </a:prstGeom>
        </p:spPr>
      </p:pic>
      <p:sp>
        <p:nvSpPr>
          <p:cNvPr id="24" name="Google Shape;236;p16">
            <a:extLst>
              <a:ext uri="{FF2B5EF4-FFF2-40B4-BE49-F238E27FC236}">
                <a16:creationId xmlns:a16="http://schemas.microsoft.com/office/drawing/2014/main" id="{08178D61-6616-4442-A086-7CC3CACF8B60}"/>
              </a:ext>
            </a:extLst>
          </p:cNvPr>
          <p:cNvSpPr txBox="1">
            <a:spLocks/>
          </p:cNvSpPr>
          <p:nvPr/>
        </p:nvSpPr>
        <p:spPr>
          <a:xfrm>
            <a:off x="17370" y="-26306"/>
            <a:ext cx="24194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GARAGE’S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400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3647336" y="1269480"/>
            <a:ext cx="3970663" cy="864879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Introduction</a:t>
              </a:r>
              <a:endParaRPr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2493433" y="2208059"/>
            <a:ext cx="4083960" cy="864879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Implementation</a:t>
              </a:r>
              <a:endParaRPr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1507754" y="3138089"/>
            <a:ext cx="3082470" cy="874999"/>
            <a:chOff x="185742" y="1697030"/>
            <a:chExt cx="5165698" cy="1658130"/>
          </a:xfrm>
          <a:solidFill>
            <a:schemeClr val="accent1">
              <a:lumMod val="75000"/>
            </a:schemeClr>
          </a:solidFill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3" y="1697030"/>
              <a:ext cx="2693400" cy="124380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Outcome</a:t>
              </a: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" name="Google Shape;536;p37">
            <a:extLst>
              <a:ext uri="{FF2B5EF4-FFF2-40B4-BE49-F238E27FC236}">
                <a16:creationId xmlns:a16="http://schemas.microsoft.com/office/drawing/2014/main" id="{5B861E85-CEA1-4ACD-843B-C099992E79EB}"/>
              </a:ext>
            </a:extLst>
          </p:cNvPr>
          <p:cNvGrpSpPr/>
          <p:nvPr/>
        </p:nvGrpSpPr>
        <p:grpSpPr>
          <a:xfrm>
            <a:off x="296279" y="574113"/>
            <a:ext cx="309041" cy="403123"/>
            <a:chOff x="590250" y="244200"/>
            <a:chExt cx="407975" cy="532175"/>
          </a:xfrm>
        </p:grpSpPr>
        <p:sp>
          <p:nvSpPr>
            <p:cNvPr id="23" name="Google Shape;537;p37">
              <a:extLst>
                <a:ext uri="{FF2B5EF4-FFF2-40B4-BE49-F238E27FC236}">
                  <a16:creationId xmlns:a16="http://schemas.microsoft.com/office/drawing/2014/main" id="{AF5E48AB-5E14-4E02-A548-2E26351D1F9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8;p37">
              <a:extLst>
                <a:ext uri="{FF2B5EF4-FFF2-40B4-BE49-F238E27FC236}">
                  <a16:creationId xmlns:a16="http://schemas.microsoft.com/office/drawing/2014/main" id="{24FF0EE5-30F2-4BF3-9A9F-D0EFF18E306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9;p37">
              <a:extLst>
                <a:ext uri="{FF2B5EF4-FFF2-40B4-BE49-F238E27FC236}">
                  <a16:creationId xmlns:a16="http://schemas.microsoft.com/office/drawing/2014/main" id="{781649F5-8945-4422-BBCE-C53F00EA3ECF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0;p37">
              <a:extLst>
                <a:ext uri="{FF2B5EF4-FFF2-40B4-BE49-F238E27FC236}">
                  <a16:creationId xmlns:a16="http://schemas.microsoft.com/office/drawing/2014/main" id="{55E88533-E7EE-4BF9-A3B6-92AC5879C0E6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1;p37">
              <a:extLst>
                <a:ext uri="{FF2B5EF4-FFF2-40B4-BE49-F238E27FC236}">
                  <a16:creationId xmlns:a16="http://schemas.microsoft.com/office/drawing/2014/main" id="{8A61A1AF-02A7-427B-8B69-CF11B4642F5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2;p37">
              <a:extLst>
                <a:ext uri="{FF2B5EF4-FFF2-40B4-BE49-F238E27FC236}">
                  <a16:creationId xmlns:a16="http://schemas.microsoft.com/office/drawing/2014/main" id="{1605600B-4FF5-4238-B796-EC89FD4B47F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;p37">
              <a:extLst>
                <a:ext uri="{FF2B5EF4-FFF2-40B4-BE49-F238E27FC236}">
                  <a16:creationId xmlns:a16="http://schemas.microsoft.com/office/drawing/2014/main" id="{A35003E2-0A0E-4651-8C7F-F8021E5C001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4;p37">
              <a:extLst>
                <a:ext uri="{FF2B5EF4-FFF2-40B4-BE49-F238E27FC236}">
                  <a16:creationId xmlns:a16="http://schemas.microsoft.com/office/drawing/2014/main" id="{6F0A9DE3-A878-48D9-9FAF-899B3619747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5;p37">
              <a:extLst>
                <a:ext uri="{FF2B5EF4-FFF2-40B4-BE49-F238E27FC236}">
                  <a16:creationId xmlns:a16="http://schemas.microsoft.com/office/drawing/2014/main" id="{5DEC0CF3-8F52-4485-8A05-C5E0B1E9EEAE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6;p37">
              <a:extLst>
                <a:ext uri="{FF2B5EF4-FFF2-40B4-BE49-F238E27FC236}">
                  <a16:creationId xmlns:a16="http://schemas.microsoft.com/office/drawing/2014/main" id="{35AEE31E-E1F7-42CB-944C-E5E4A3E3FC6B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7;p37">
              <a:extLst>
                <a:ext uri="{FF2B5EF4-FFF2-40B4-BE49-F238E27FC236}">
                  <a16:creationId xmlns:a16="http://schemas.microsoft.com/office/drawing/2014/main" id="{EEBBF5AE-B97E-4E29-AD89-020C85F10A9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8;p37">
              <a:extLst>
                <a:ext uri="{FF2B5EF4-FFF2-40B4-BE49-F238E27FC236}">
                  <a16:creationId xmlns:a16="http://schemas.microsoft.com/office/drawing/2014/main" id="{7DD5D083-1B92-4BEA-9D3A-27F3533F690E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37">
              <a:extLst>
                <a:ext uri="{FF2B5EF4-FFF2-40B4-BE49-F238E27FC236}">
                  <a16:creationId xmlns:a16="http://schemas.microsoft.com/office/drawing/2014/main" id="{9F916DE9-D30B-48F3-B13C-E2D031122F20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37">
              <a:extLst>
                <a:ext uri="{FF2B5EF4-FFF2-40B4-BE49-F238E27FC236}">
                  <a16:creationId xmlns:a16="http://schemas.microsoft.com/office/drawing/2014/main" id="{C52C4E24-6C1B-4575-8352-AACC3882605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30;p27">
            <a:extLst>
              <a:ext uri="{FF2B5EF4-FFF2-40B4-BE49-F238E27FC236}">
                <a16:creationId xmlns:a16="http://schemas.microsoft.com/office/drawing/2014/main" id="{EF07F446-452E-45F0-AD27-76917642DCE8}"/>
              </a:ext>
            </a:extLst>
          </p:cNvPr>
          <p:cNvGrpSpPr/>
          <p:nvPr/>
        </p:nvGrpSpPr>
        <p:grpSpPr>
          <a:xfrm rot="10800000">
            <a:off x="424813" y="4077168"/>
            <a:ext cx="3222524" cy="864880"/>
            <a:chOff x="185742" y="1697030"/>
            <a:chExt cx="5165698" cy="1658130"/>
          </a:xfrm>
        </p:grpSpPr>
        <p:sp>
          <p:nvSpPr>
            <p:cNvPr id="38" name="Google Shape;431;p27">
              <a:extLst>
                <a:ext uri="{FF2B5EF4-FFF2-40B4-BE49-F238E27FC236}">
                  <a16:creationId xmlns:a16="http://schemas.microsoft.com/office/drawing/2014/main" id="{065BD50B-87DE-4BF6-8F6C-4EEF9FB50DD2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400" cy="1243801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Future Plan</a:t>
              </a: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432;p27">
              <a:extLst>
                <a:ext uri="{FF2B5EF4-FFF2-40B4-BE49-F238E27FC236}">
                  <a16:creationId xmlns:a16="http://schemas.microsoft.com/office/drawing/2014/main" id="{1448B725-45FF-4270-97E7-1EE89DD8EB6E}"/>
                </a:ext>
              </a:extLst>
            </p:cNvPr>
            <p:cNvSpPr/>
            <p:nvPr/>
          </p:nvSpPr>
          <p:spPr>
            <a:xfrm rot="10800000" flipH="1">
              <a:off x="4107640" y="1697042"/>
              <a:ext cx="1243800" cy="1243801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Google Shape;433;p27">
              <a:extLst>
                <a:ext uri="{FF2B5EF4-FFF2-40B4-BE49-F238E27FC236}">
                  <a16:creationId xmlns:a16="http://schemas.microsoft.com/office/drawing/2014/main" id="{880C6A30-3B1A-4221-B342-F0F66245D44E}"/>
                </a:ext>
              </a:extLst>
            </p:cNvPr>
            <p:cNvSpPr/>
            <p:nvPr/>
          </p:nvSpPr>
          <p:spPr>
            <a:xfrm flipH="1">
              <a:off x="185742" y="1697042"/>
              <a:ext cx="1243800" cy="1243801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434;p27">
              <a:extLst>
                <a:ext uri="{FF2B5EF4-FFF2-40B4-BE49-F238E27FC236}">
                  <a16:creationId xmlns:a16="http://schemas.microsoft.com/office/drawing/2014/main" id="{F7E98AC3-3EAF-468D-9495-1A06754A14F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D0617B-F9D7-4A13-8929-705E3F8AFB10}"/>
              </a:ext>
            </a:extLst>
          </p:cNvPr>
          <p:cNvSpPr txBox="1"/>
          <p:nvPr/>
        </p:nvSpPr>
        <p:spPr>
          <a:xfrm>
            <a:off x="3723524" y="1450449"/>
            <a:ext cx="39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4E7EE4-A322-4844-B75F-5C1EC1503C30}"/>
              </a:ext>
            </a:extLst>
          </p:cNvPr>
          <p:cNvSpPr txBox="1"/>
          <p:nvPr/>
        </p:nvSpPr>
        <p:spPr>
          <a:xfrm>
            <a:off x="2671694" y="2325056"/>
            <a:ext cx="39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6792CA-9B16-499E-8AA4-5A3B50AB1CDD}"/>
              </a:ext>
            </a:extLst>
          </p:cNvPr>
          <p:cNvSpPr txBox="1"/>
          <p:nvPr/>
        </p:nvSpPr>
        <p:spPr>
          <a:xfrm>
            <a:off x="1643595" y="3227036"/>
            <a:ext cx="39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D6684-8BCD-42BC-8DEE-20D77555569F}"/>
              </a:ext>
            </a:extLst>
          </p:cNvPr>
          <p:cNvSpPr txBox="1"/>
          <p:nvPr/>
        </p:nvSpPr>
        <p:spPr>
          <a:xfrm>
            <a:off x="561931" y="4181028"/>
            <a:ext cx="39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5754E-C09F-4104-A12D-2C7F8ED53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B1212231-73AD-4EF9-9C72-CBEDFAA995AF}"/>
              </a:ext>
            </a:extLst>
          </p:cNvPr>
          <p:cNvSpPr txBox="1">
            <a:spLocks/>
          </p:cNvSpPr>
          <p:nvPr/>
        </p:nvSpPr>
        <p:spPr>
          <a:xfrm>
            <a:off x="116960" y="-42532"/>
            <a:ext cx="208027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ADD NEW PROMOTION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6FA10-5225-4796-B8EE-2E266B52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5" y="1190419"/>
            <a:ext cx="766200" cy="76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C9DE1-71A5-49CD-A2AB-0247F542F9E9}"/>
              </a:ext>
            </a:extLst>
          </p:cNvPr>
          <p:cNvSpPr txBox="1"/>
          <p:nvPr/>
        </p:nvSpPr>
        <p:spPr>
          <a:xfrm>
            <a:off x="555848" y="1956619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295304-3B83-4BC0-8982-92C0CA3D96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0867" y="2263522"/>
            <a:ext cx="1088585" cy="912463"/>
          </a:xfrm>
          <a:prstGeom prst="bentConnector3">
            <a:avLst>
              <a:gd name="adj1" fmla="val -17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68B82-F6F5-4737-9717-1A01AFC0B331}"/>
              </a:ext>
            </a:extLst>
          </p:cNvPr>
          <p:cNvCxnSpPr>
            <a:cxnSpLocks/>
          </p:cNvCxnSpPr>
          <p:nvPr/>
        </p:nvCxnSpPr>
        <p:spPr>
          <a:xfrm>
            <a:off x="1254644" y="1680242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74A6D1-BAA0-4FB9-B064-DD3ADA608F1E}"/>
              </a:ext>
            </a:extLst>
          </p:cNvPr>
          <p:cNvCxnSpPr>
            <a:cxnSpLocks/>
          </p:cNvCxnSpPr>
          <p:nvPr/>
        </p:nvCxnSpPr>
        <p:spPr>
          <a:xfrm>
            <a:off x="3566942" y="1687994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253E46-D7C1-4E6E-88C9-115A072A1B72}"/>
              </a:ext>
            </a:extLst>
          </p:cNvPr>
          <p:cNvSpPr txBox="1"/>
          <p:nvPr/>
        </p:nvSpPr>
        <p:spPr>
          <a:xfrm>
            <a:off x="1194606" y="1180784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Admin role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2B8-D922-4585-8A44-8AA8F7DD2BE0}"/>
              </a:ext>
            </a:extLst>
          </p:cNvPr>
          <p:cNvSpPr txBox="1"/>
          <p:nvPr/>
        </p:nvSpPr>
        <p:spPr>
          <a:xfrm>
            <a:off x="2404346" y="1913127"/>
            <a:ext cx="146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promotion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75F38-6DE0-4C3A-B127-88BA643F3D60}"/>
              </a:ext>
            </a:extLst>
          </p:cNvPr>
          <p:cNvSpPr txBox="1"/>
          <p:nvPr/>
        </p:nvSpPr>
        <p:spPr>
          <a:xfrm>
            <a:off x="3476436" y="1335132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Click “Add new”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6860D-5639-4239-B7B8-38990D471F68}"/>
              </a:ext>
            </a:extLst>
          </p:cNvPr>
          <p:cNvCxnSpPr>
            <a:cxnSpLocks/>
          </p:cNvCxnSpPr>
          <p:nvPr/>
        </p:nvCxnSpPr>
        <p:spPr>
          <a:xfrm flipV="1">
            <a:off x="5843453" y="1706225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64A36-C2CA-4A8A-8CE2-11AB5A0DCE9D}"/>
              </a:ext>
            </a:extLst>
          </p:cNvPr>
          <p:cNvCxnSpPr>
            <a:cxnSpLocks/>
          </p:cNvCxnSpPr>
          <p:nvPr/>
        </p:nvCxnSpPr>
        <p:spPr>
          <a:xfrm flipH="1">
            <a:off x="4924998" y="3175987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61AC43-1AE6-42F9-9A91-5B5287927EAF}"/>
              </a:ext>
            </a:extLst>
          </p:cNvPr>
          <p:cNvSpPr txBox="1"/>
          <p:nvPr/>
        </p:nvSpPr>
        <p:spPr>
          <a:xfrm>
            <a:off x="4784702" y="2663194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new promotion</a:t>
            </a:r>
          </a:p>
        </p:txBody>
      </p:sp>
      <p:pic>
        <p:nvPicPr>
          <p:cNvPr id="15" name="Picture 32">
            <a:extLst>
              <a:ext uri="{FF2B5EF4-FFF2-40B4-BE49-F238E27FC236}">
                <a16:creationId xmlns:a16="http://schemas.microsoft.com/office/drawing/2014/main" id="{C3128AA4-DEEE-440F-94F3-33B469C7C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60" y="1249121"/>
            <a:ext cx="648793" cy="648793"/>
          </a:xfrm>
          <a:prstGeom prst="rect">
            <a:avLst/>
          </a:prstGeom>
        </p:spPr>
      </p:pic>
      <p:pic>
        <p:nvPicPr>
          <p:cNvPr id="16" name="Picture 32">
            <a:extLst>
              <a:ext uri="{FF2B5EF4-FFF2-40B4-BE49-F238E27FC236}">
                <a16:creationId xmlns:a16="http://schemas.microsoft.com/office/drawing/2014/main" id="{87A4ADC2-7294-4EB0-AEDD-78AF91C8B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4" y="1249121"/>
            <a:ext cx="648793" cy="648793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850F1688-1C0D-4D05-8535-E4B0B9529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6" y="1233125"/>
            <a:ext cx="648793" cy="648793"/>
          </a:xfrm>
          <a:prstGeom prst="rect">
            <a:avLst/>
          </a:prstGeom>
        </p:spPr>
      </p:pic>
      <p:pic>
        <p:nvPicPr>
          <p:cNvPr id="18" name="Picture 32">
            <a:extLst>
              <a:ext uri="{FF2B5EF4-FFF2-40B4-BE49-F238E27FC236}">
                <a16:creationId xmlns:a16="http://schemas.microsoft.com/office/drawing/2014/main" id="{EF058657-5977-4C78-8FA6-ACC856CD76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54" y="2847696"/>
            <a:ext cx="648793" cy="6487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93ED57-60E4-469D-A5C3-8E47B896742D}"/>
              </a:ext>
            </a:extLst>
          </p:cNvPr>
          <p:cNvSpPr txBox="1"/>
          <p:nvPr/>
        </p:nvSpPr>
        <p:spPr>
          <a:xfrm>
            <a:off x="4721178" y="1904167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promotion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FB258-EB58-431D-8FEC-14626868325C}"/>
              </a:ext>
            </a:extLst>
          </p:cNvPr>
          <p:cNvSpPr txBox="1"/>
          <p:nvPr/>
        </p:nvSpPr>
        <p:spPr>
          <a:xfrm>
            <a:off x="5811846" y="125461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Input the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9418E-65F1-4809-B2F8-8E82CCBAC309}"/>
              </a:ext>
            </a:extLst>
          </p:cNvPr>
          <p:cNvSpPr txBox="1"/>
          <p:nvPr/>
        </p:nvSpPr>
        <p:spPr>
          <a:xfrm>
            <a:off x="7117041" y="1820215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promotion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47CF0-1D77-43E3-A4DD-A03B1E2D971A}"/>
              </a:ext>
            </a:extLst>
          </p:cNvPr>
          <p:cNvSpPr txBox="1"/>
          <p:nvPr/>
        </p:nvSpPr>
        <p:spPr>
          <a:xfrm>
            <a:off x="5745156" y="3466475"/>
            <a:ext cx="1533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promotion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7564E6-0904-47C9-914C-42C340DFB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962" y="2790884"/>
            <a:ext cx="678387" cy="710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39B580-A6E1-41EA-8C25-6C254C2B4095}"/>
              </a:ext>
            </a:extLst>
          </p:cNvPr>
          <p:cNvSpPr txBox="1"/>
          <p:nvPr/>
        </p:nvSpPr>
        <p:spPr>
          <a:xfrm>
            <a:off x="7725547" y="2541286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Click “Add”</a:t>
            </a:r>
          </a:p>
        </p:txBody>
      </p:sp>
    </p:spTree>
    <p:extLst>
      <p:ext uri="{BB962C8B-B14F-4D97-AF65-F5344CB8AC3E}">
        <p14:creationId xmlns:p14="http://schemas.microsoft.com/office/powerpoint/2010/main" val="350549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2F40E-4E19-4DDB-9A9D-A77A1AA08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F3B10870-F904-456A-AB80-31890E6B3064}"/>
              </a:ext>
            </a:extLst>
          </p:cNvPr>
          <p:cNvSpPr txBox="1">
            <a:spLocks/>
          </p:cNvSpPr>
          <p:nvPr/>
        </p:nvSpPr>
        <p:spPr>
          <a:xfrm>
            <a:off x="216356" y="-31899"/>
            <a:ext cx="181446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ADD NEW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D873-537B-48E6-9DB6-804114D2BCA2}"/>
              </a:ext>
            </a:extLst>
          </p:cNvPr>
          <p:cNvSpPr txBox="1"/>
          <p:nvPr/>
        </p:nvSpPr>
        <p:spPr>
          <a:xfrm>
            <a:off x="338290" y="1955745"/>
            <a:ext cx="108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Sales 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FFFAAC6-DF78-4E8B-9856-776E16D0A2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0867" y="2263522"/>
            <a:ext cx="1088585" cy="912463"/>
          </a:xfrm>
          <a:prstGeom prst="bentConnector3">
            <a:avLst>
              <a:gd name="adj1" fmla="val -17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93A2E2-2AC3-4841-B507-A2BBDB09F6E4}"/>
              </a:ext>
            </a:extLst>
          </p:cNvPr>
          <p:cNvCxnSpPr>
            <a:cxnSpLocks/>
          </p:cNvCxnSpPr>
          <p:nvPr/>
        </p:nvCxnSpPr>
        <p:spPr>
          <a:xfrm>
            <a:off x="1254644" y="1680242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ECBA81-992C-4621-839B-F9FAB333D8C6}"/>
              </a:ext>
            </a:extLst>
          </p:cNvPr>
          <p:cNvCxnSpPr>
            <a:cxnSpLocks/>
          </p:cNvCxnSpPr>
          <p:nvPr/>
        </p:nvCxnSpPr>
        <p:spPr>
          <a:xfrm>
            <a:off x="3566942" y="1687994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4CE99F-593E-4FD2-8F60-A319A81F52D6}"/>
              </a:ext>
            </a:extLst>
          </p:cNvPr>
          <p:cNvSpPr txBox="1"/>
          <p:nvPr/>
        </p:nvSpPr>
        <p:spPr>
          <a:xfrm>
            <a:off x="1194606" y="1180784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sales clerk role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3F425-C737-4AF5-8F7C-C61D3B4233AC}"/>
              </a:ext>
            </a:extLst>
          </p:cNvPr>
          <p:cNvSpPr txBox="1"/>
          <p:nvPr/>
        </p:nvSpPr>
        <p:spPr>
          <a:xfrm>
            <a:off x="2329738" y="1913127"/>
            <a:ext cx="146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order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1BD68-8139-4249-B589-79CB831A1CF0}"/>
              </a:ext>
            </a:extLst>
          </p:cNvPr>
          <p:cNvSpPr txBox="1"/>
          <p:nvPr/>
        </p:nvSpPr>
        <p:spPr>
          <a:xfrm>
            <a:off x="3476436" y="1335132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Click “Add new”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522C2A-5829-4F36-9113-35F077043E6D}"/>
              </a:ext>
            </a:extLst>
          </p:cNvPr>
          <p:cNvCxnSpPr>
            <a:cxnSpLocks/>
          </p:cNvCxnSpPr>
          <p:nvPr/>
        </p:nvCxnSpPr>
        <p:spPr>
          <a:xfrm flipV="1">
            <a:off x="5843453" y="1706225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1787D-C05D-4F13-B199-D80D15608F40}"/>
              </a:ext>
            </a:extLst>
          </p:cNvPr>
          <p:cNvCxnSpPr>
            <a:cxnSpLocks/>
          </p:cNvCxnSpPr>
          <p:nvPr/>
        </p:nvCxnSpPr>
        <p:spPr>
          <a:xfrm flipH="1">
            <a:off x="4924998" y="3175987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874B22-4373-4961-A817-BCED14B841D9}"/>
              </a:ext>
            </a:extLst>
          </p:cNvPr>
          <p:cNvSpPr txBox="1"/>
          <p:nvPr/>
        </p:nvSpPr>
        <p:spPr>
          <a:xfrm>
            <a:off x="4784702" y="2663194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new order</a:t>
            </a:r>
          </a:p>
        </p:txBody>
      </p:sp>
      <p:pic>
        <p:nvPicPr>
          <p:cNvPr id="16" name="Picture 32">
            <a:extLst>
              <a:ext uri="{FF2B5EF4-FFF2-40B4-BE49-F238E27FC236}">
                <a16:creationId xmlns:a16="http://schemas.microsoft.com/office/drawing/2014/main" id="{882C9EEC-F22A-4A51-A51D-7A7DBE3D0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60" y="1249121"/>
            <a:ext cx="648793" cy="648793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4AA0EABE-2FDF-4D4E-9D4C-AFBF058DD9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4" y="1249121"/>
            <a:ext cx="648793" cy="648793"/>
          </a:xfrm>
          <a:prstGeom prst="rect">
            <a:avLst/>
          </a:prstGeom>
        </p:spPr>
      </p:pic>
      <p:pic>
        <p:nvPicPr>
          <p:cNvPr id="18" name="Picture 32">
            <a:extLst>
              <a:ext uri="{FF2B5EF4-FFF2-40B4-BE49-F238E27FC236}">
                <a16:creationId xmlns:a16="http://schemas.microsoft.com/office/drawing/2014/main" id="{3CD86110-1516-4138-8E45-5D08067E5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6" y="1233125"/>
            <a:ext cx="648793" cy="648793"/>
          </a:xfrm>
          <a:prstGeom prst="rect">
            <a:avLst/>
          </a:prstGeom>
        </p:spPr>
      </p:pic>
      <p:pic>
        <p:nvPicPr>
          <p:cNvPr id="19" name="Picture 32">
            <a:extLst>
              <a:ext uri="{FF2B5EF4-FFF2-40B4-BE49-F238E27FC236}">
                <a16:creationId xmlns:a16="http://schemas.microsoft.com/office/drawing/2014/main" id="{FC298E5E-BAA2-431E-B8EE-7DCB92E66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54" y="2847696"/>
            <a:ext cx="648793" cy="648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A408F7-902C-41A7-8211-B49EB52A5CEF}"/>
              </a:ext>
            </a:extLst>
          </p:cNvPr>
          <p:cNvSpPr txBox="1"/>
          <p:nvPr/>
        </p:nvSpPr>
        <p:spPr>
          <a:xfrm>
            <a:off x="4721178" y="1904167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order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132DDA-B1D1-4069-A6B6-941D86A5409C}"/>
              </a:ext>
            </a:extLst>
          </p:cNvPr>
          <p:cNvSpPr txBox="1"/>
          <p:nvPr/>
        </p:nvSpPr>
        <p:spPr>
          <a:xfrm>
            <a:off x="5811846" y="125461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Input the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553635-1DE9-47CC-B1E5-845EED3CFDA6}"/>
              </a:ext>
            </a:extLst>
          </p:cNvPr>
          <p:cNvSpPr txBox="1"/>
          <p:nvPr/>
        </p:nvSpPr>
        <p:spPr>
          <a:xfrm>
            <a:off x="7117041" y="1820215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order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2D3D3-385A-46BF-8B4D-33ED1FBCAECE}"/>
              </a:ext>
            </a:extLst>
          </p:cNvPr>
          <p:cNvSpPr txBox="1"/>
          <p:nvPr/>
        </p:nvSpPr>
        <p:spPr>
          <a:xfrm>
            <a:off x="5697017" y="3466475"/>
            <a:ext cx="1533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order Page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FCB081-3716-491C-8DD2-FADF2E06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962" y="2790884"/>
            <a:ext cx="678387" cy="7106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B102D8-669C-489C-8581-ADFC8F227E5A}"/>
              </a:ext>
            </a:extLst>
          </p:cNvPr>
          <p:cNvSpPr txBox="1"/>
          <p:nvPr/>
        </p:nvSpPr>
        <p:spPr>
          <a:xfrm>
            <a:off x="7725547" y="2541286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Click “Add”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3E31B6-A36A-4906-B329-B3EB93C2F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38" y="1155603"/>
            <a:ext cx="629291" cy="8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6EF838-7416-46D3-BCF9-19EDABAF6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BA34C80F-9EAA-46D6-9EBD-337687E37086}"/>
              </a:ext>
            </a:extLst>
          </p:cNvPr>
          <p:cNvSpPr txBox="1">
            <a:spLocks/>
          </p:cNvSpPr>
          <p:nvPr/>
        </p:nvSpPr>
        <p:spPr>
          <a:xfrm>
            <a:off x="236870" y="-42532"/>
            <a:ext cx="18175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VIEW REPORT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09A1-F956-468F-AF3F-3A65240E0E13}"/>
              </a:ext>
            </a:extLst>
          </p:cNvPr>
          <p:cNvSpPr txBox="1"/>
          <p:nvPr/>
        </p:nvSpPr>
        <p:spPr>
          <a:xfrm>
            <a:off x="380777" y="2818813"/>
            <a:ext cx="108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Director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19557-7E21-4EB3-8602-14CEBA1B97FA}"/>
              </a:ext>
            </a:extLst>
          </p:cNvPr>
          <p:cNvCxnSpPr>
            <a:cxnSpLocks/>
          </p:cNvCxnSpPr>
          <p:nvPr/>
        </p:nvCxnSpPr>
        <p:spPr>
          <a:xfrm>
            <a:off x="1360971" y="2413883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E40DA-AB9A-420B-A281-92FE70C0CE78}"/>
              </a:ext>
            </a:extLst>
          </p:cNvPr>
          <p:cNvCxnSpPr>
            <a:cxnSpLocks/>
          </p:cNvCxnSpPr>
          <p:nvPr/>
        </p:nvCxnSpPr>
        <p:spPr>
          <a:xfrm>
            <a:off x="3673269" y="2421635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776226-E616-473A-8442-161D49CF1C7C}"/>
              </a:ext>
            </a:extLst>
          </p:cNvPr>
          <p:cNvSpPr txBox="1"/>
          <p:nvPr/>
        </p:nvSpPr>
        <p:spPr>
          <a:xfrm>
            <a:off x="1300933" y="1914425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director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82AC4-AFF0-4FA9-8FDC-CCAB03C3A6AD}"/>
              </a:ext>
            </a:extLst>
          </p:cNvPr>
          <p:cNvSpPr txBox="1"/>
          <p:nvPr/>
        </p:nvSpPr>
        <p:spPr>
          <a:xfrm>
            <a:off x="2436065" y="2646768"/>
            <a:ext cx="146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Report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5DB40-C7DD-4D5B-97FE-F60B9CE6C74A}"/>
              </a:ext>
            </a:extLst>
          </p:cNvPr>
          <p:cNvSpPr txBox="1"/>
          <p:nvPr/>
        </p:nvSpPr>
        <p:spPr>
          <a:xfrm>
            <a:off x="3582763" y="2068773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Select timeline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ADA525-F404-4065-A1EF-92D190332228}"/>
              </a:ext>
            </a:extLst>
          </p:cNvPr>
          <p:cNvCxnSpPr>
            <a:cxnSpLocks/>
          </p:cNvCxnSpPr>
          <p:nvPr/>
        </p:nvCxnSpPr>
        <p:spPr>
          <a:xfrm flipV="1">
            <a:off x="5949780" y="2439866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2">
            <a:extLst>
              <a:ext uri="{FF2B5EF4-FFF2-40B4-BE49-F238E27FC236}">
                <a16:creationId xmlns:a16="http://schemas.microsoft.com/office/drawing/2014/main" id="{7B0C2AC8-8FE8-40B7-B801-41A96E205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87" y="1982762"/>
            <a:ext cx="648793" cy="648793"/>
          </a:xfrm>
          <a:prstGeom prst="rect">
            <a:avLst/>
          </a:prstGeom>
        </p:spPr>
      </p:pic>
      <p:pic>
        <p:nvPicPr>
          <p:cNvPr id="21" name="Picture 32">
            <a:extLst>
              <a:ext uri="{FF2B5EF4-FFF2-40B4-BE49-F238E27FC236}">
                <a16:creationId xmlns:a16="http://schemas.microsoft.com/office/drawing/2014/main" id="{FE4D792F-DE42-46DE-B061-3725C3161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51" y="1982762"/>
            <a:ext cx="648793" cy="6487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1DF79C-5175-4C8F-A512-7C230579B2FD}"/>
              </a:ext>
            </a:extLst>
          </p:cNvPr>
          <p:cNvSpPr txBox="1"/>
          <p:nvPr/>
        </p:nvSpPr>
        <p:spPr>
          <a:xfrm>
            <a:off x="5918173" y="1988251"/>
            <a:ext cx="141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Show report chart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DCCBDB-F01A-4BF6-8EA9-C8454603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1882" y="2058537"/>
            <a:ext cx="678387" cy="7106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A7065F-BFB0-4B3E-9266-27315CE9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5" y="1933367"/>
            <a:ext cx="885446" cy="8854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04940B-274F-407B-9A75-4B90C79205A3}"/>
              </a:ext>
            </a:extLst>
          </p:cNvPr>
          <p:cNvSpPr txBox="1"/>
          <p:nvPr/>
        </p:nvSpPr>
        <p:spPr>
          <a:xfrm>
            <a:off x="4745629" y="2652718"/>
            <a:ext cx="146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Report Page</a:t>
            </a:r>
          </a:p>
        </p:txBody>
      </p:sp>
    </p:spTree>
    <p:extLst>
      <p:ext uri="{BB962C8B-B14F-4D97-AF65-F5344CB8AC3E}">
        <p14:creationId xmlns:p14="http://schemas.microsoft.com/office/powerpoint/2010/main" val="172424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EC2BDB5-1E82-40AB-9C7A-6F8B81C33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090"/>
              </p:ext>
            </p:extLst>
          </p:nvPr>
        </p:nvGraphicFramePr>
        <p:xfrm>
          <a:off x="566190" y="1059822"/>
          <a:ext cx="8038212" cy="2225040"/>
        </p:xfrm>
        <a:graphic>
          <a:graphicData uri="http://schemas.openxmlformats.org/drawingml/2006/table">
            <a:tbl>
              <a:tblPr firstRow="1" bandRow="1">
                <a:tableStyleId>{1B52361B-A183-4575-8898-E700ABB1B873}</a:tableStyleId>
              </a:tblPr>
              <a:tblGrid>
                <a:gridCol w="574158">
                  <a:extLst>
                    <a:ext uri="{9D8B030D-6E8A-4147-A177-3AD203B41FA5}">
                      <a16:colId xmlns:a16="http://schemas.microsoft.com/office/drawing/2014/main" val="137090675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829774339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558347769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96206080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4217325793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1053893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90956274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737035361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4240216690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7014306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7994342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97296505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524302626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535974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6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0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3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0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3326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40077-5718-4E5A-999C-B5523DE7D3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90F399FF-235A-437C-AF6C-D096240AE608}"/>
              </a:ext>
            </a:extLst>
          </p:cNvPr>
          <p:cNvSpPr txBox="1">
            <a:spLocks/>
          </p:cNvSpPr>
          <p:nvPr/>
        </p:nvSpPr>
        <p:spPr>
          <a:xfrm>
            <a:off x="353828" y="-43477"/>
            <a:ext cx="18175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BOOK SERVICE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79C09-1048-448D-AA1D-8D4DF80BEFDE}"/>
              </a:ext>
            </a:extLst>
          </p:cNvPr>
          <p:cNvCxnSpPr>
            <a:cxnSpLocks/>
          </p:cNvCxnSpPr>
          <p:nvPr/>
        </p:nvCxnSpPr>
        <p:spPr>
          <a:xfrm flipH="1" flipV="1">
            <a:off x="566190" y="1059822"/>
            <a:ext cx="566193" cy="35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139627-5C82-4834-9D90-7398CED7D5C3}"/>
              </a:ext>
            </a:extLst>
          </p:cNvPr>
          <p:cNvSpPr txBox="1"/>
          <p:nvPr/>
        </p:nvSpPr>
        <p:spPr>
          <a:xfrm>
            <a:off x="510362" y="1197413"/>
            <a:ext cx="531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8ED78-FF96-40E6-AB32-266ED03E5B3F}"/>
              </a:ext>
            </a:extLst>
          </p:cNvPr>
          <p:cNvSpPr txBox="1"/>
          <p:nvPr/>
        </p:nvSpPr>
        <p:spPr>
          <a:xfrm>
            <a:off x="736311" y="1042941"/>
            <a:ext cx="531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798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A3160-6D1A-4F12-985E-C80038BA0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1886326D-7D52-4805-8EE3-39BAF1C99B82}"/>
              </a:ext>
            </a:extLst>
          </p:cNvPr>
          <p:cNvSpPr txBox="1">
            <a:spLocks/>
          </p:cNvSpPr>
          <p:nvPr/>
        </p:nvSpPr>
        <p:spPr>
          <a:xfrm>
            <a:off x="353828" y="-43477"/>
            <a:ext cx="18175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BOOK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C780F-0089-4C3B-ACBB-2A0F3F3A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19" l="10000" r="90000">
                        <a14:foregroundMark x1="52600" y1="45926" x2="52600" y2="45926"/>
                        <a14:foregroundMark x1="17500" y1="69259" x2="17500" y2="69259"/>
                        <a14:foregroundMark x1="40600" y1="69259" x2="40600" y2="69259"/>
                        <a14:foregroundMark x1="85000" y1="73981" x2="85000" y2="73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819" y="937214"/>
            <a:ext cx="1614843" cy="174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72D84-1A5E-461D-AC39-9AD31CF8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19" l="10000" r="90000">
                        <a14:foregroundMark x1="52600" y1="45926" x2="52600" y2="45926"/>
                        <a14:foregroundMark x1="17500" y1="69259" x2="17500" y2="69259"/>
                        <a14:foregroundMark x1="40600" y1="69259" x2="40600" y2="69259"/>
                        <a14:foregroundMark x1="85000" y1="73981" x2="85000" y2="73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0362" y="937214"/>
            <a:ext cx="1614843" cy="174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1842F-91E9-4F78-8D8D-FFD39FD1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19" l="10000" r="90000">
                        <a14:foregroundMark x1="52600" y1="45926" x2="52600" y2="45926"/>
                        <a14:foregroundMark x1="17500" y1="69259" x2="17500" y2="69259"/>
                        <a14:foregroundMark x1="40600" y1="69259" x2="40600" y2="69259"/>
                        <a14:foregroundMark x1="85000" y1="73981" x2="85000" y2="73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905" y="937214"/>
            <a:ext cx="1614843" cy="1744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6BECF3-266B-417E-B59A-CC28D6C7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19" l="10000" r="90000">
                        <a14:foregroundMark x1="52600" y1="45926" x2="52600" y2="45926"/>
                        <a14:foregroundMark x1="17500" y1="69259" x2="17500" y2="69259"/>
                        <a14:foregroundMark x1="40600" y1="69259" x2="40600" y2="69259"/>
                        <a14:foregroundMark x1="85000" y1="73981" x2="85000" y2="73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3045" y="937214"/>
            <a:ext cx="1614843" cy="1744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F4052-1713-4719-AC76-5903B76E82FB}"/>
              </a:ext>
            </a:extLst>
          </p:cNvPr>
          <p:cNvSpPr txBox="1"/>
          <p:nvPr/>
        </p:nvSpPr>
        <p:spPr>
          <a:xfrm>
            <a:off x="1139857" y="2509242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Employee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1FA57-D0E3-4DE9-A9C9-0233200DB214}"/>
              </a:ext>
            </a:extLst>
          </p:cNvPr>
          <p:cNvSpPr txBox="1"/>
          <p:nvPr/>
        </p:nvSpPr>
        <p:spPr>
          <a:xfrm>
            <a:off x="3086520" y="2509242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Employee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DB80A-A346-4D93-88F8-B338407DEFED}"/>
              </a:ext>
            </a:extLst>
          </p:cNvPr>
          <p:cNvSpPr txBox="1"/>
          <p:nvPr/>
        </p:nvSpPr>
        <p:spPr>
          <a:xfrm>
            <a:off x="5033183" y="2509241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Employee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12D27-F7D1-4635-8624-009E42097178}"/>
              </a:ext>
            </a:extLst>
          </p:cNvPr>
          <p:cNvSpPr txBox="1"/>
          <p:nvPr/>
        </p:nvSpPr>
        <p:spPr>
          <a:xfrm>
            <a:off x="6869631" y="2509240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Employee 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D19D0-FF56-4FE8-B2F8-28F95B219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37" y="3801675"/>
            <a:ext cx="1341825" cy="13418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ACEC0-EC93-4CDF-9298-745CFD9BE38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57432" y="2786241"/>
            <a:ext cx="626783" cy="117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AA6D25-C1E5-41ED-A367-92BFC1061414}"/>
              </a:ext>
            </a:extLst>
          </p:cNvPr>
          <p:cNvCxnSpPr>
            <a:cxnSpLocks/>
          </p:cNvCxnSpPr>
          <p:nvPr/>
        </p:nvCxnSpPr>
        <p:spPr>
          <a:xfrm flipV="1">
            <a:off x="5033183" y="2786239"/>
            <a:ext cx="447143" cy="1178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7DEB8A3-7B08-4F4F-8174-5D0AA8F8ABE9}"/>
              </a:ext>
            </a:extLst>
          </p:cNvPr>
          <p:cNvCxnSpPr>
            <a:stCxn id="13" idx="1"/>
            <a:endCxn id="9" idx="2"/>
          </p:cNvCxnSpPr>
          <p:nvPr/>
        </p:nvCxnSpPr>
        <p:spPr>
          <a:xfrm rot="10800000">
            <a:off x="1810769" y="2786242"/>
            <a:ext cx="2213168" cy="1686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9E2BC5B-8B82-47D9-92DE-3F57ACBDFBF3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5365762" y="2786239"/>
            <a:ext cx="2174781" cy="16863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CEF943-F617-473F-A463-940FD8B9FB14}"/>
              </a:ext>
            </a:extLst>
          </p:cNvPr>
          <p:cNvSpPr txBox="1"/>
          <p:nvPr/>
        </p:nvSpPr>
        <p:spPr>
          <a:xfrm>
            <a:off x="2697830" y="4534014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Assign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B869A-E532-4DC0-A1EB-D1BC39028D81}"/>
              </a:ext>
            </a:extLst>
          </p:cNvPr>
          <p:cNvSpPr txBox="1"/>
          <p:nvPr/>
        </p:nvSpPr>
        <p:spPr>
          <a:xfrm>
            <a:off x="3313579" y="3385918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Assign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1B9DC-FA30-4D70-91C8-5B5A8A55C95F}"/>
              </a:ext>
            </a:extLst>
          </p:cNvPr>
          <p:cNvSpPr txBox="1"/>
          <p:nvPr/>
        </p:nvSpPr>
        <p:spPr>
          <a:xfrm>
            <a:off x="5414253" y="3375554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Assign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D9F69-80FB-45C8-884A-7537124901EB}"/>
              </a:ext>
            </a:extLst>
          </p:cNvPr>
          <p:cNvSpPr txBox="1"/>
          <p:nvPr/>
        </p:nvSpPr>
        <p:spPr>
          <a:xfrm>
            <a:off x="5782240" y="4534014"/>
            <a:ext cx="13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Assign </a:t>
            </a:r>
          </a:p>
        </p:txBody>
      </p:sp>
    </p:spTree>
    <p:extLst>
      <p:ext uri="{BB962C8B-B14F-4D97-AF65-F5344CB8AC3E}">
        <p14:creationId xmlns:p14="http://schemas.microsoft.com/office/powerpoint/2010/main" val="348338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1C70E-9019-4F89-8824-725B263E74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EA1B88E5-39D6-484F-B676-8C03A3B944FD}"/>
              </a:ext>
            </a:extLst>
          </p:cNvPr>
          <p:cNvSpPr txBox="1">
            <a:spLocks/>
          </p:cNvSpPr>
          <p:nvPr/>
        </p:nvSpPr>
        <p:spPr>
          <a:xfrm>
            <a:off x="293511" y="0"/>
            <a:ext cx="315701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SUGGEST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19C93-92B4-45D3-9C4B-B6A8EED4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55" y="691721"/>
            <a:ext cx="6973889" cy="37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4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120-71A7-49FE-916C-7A6AB20B7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6C600-6486-4196-B595-77FF664DE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Value and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F142F-639E-496C-8C97-A5BD010A2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021FF143-E132-49E2-9AE0-07CB882A1DF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2466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C88F1-790A-4599-8522-A23A22C9A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Google Shape;189;p12">
            <a:extLst>
              <a:ext uri="{FF2B5EF4-FFF2-40B4-BE49-F238E27FC236}">
                <a16:creationId xmlns:a16="http://schemas.microsoft.com/office/drawing/2014/main" id="{E01E10D8-F1CC-4427-AAF5-7525F017F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275" y="43088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ASSESSMENT: VALUE</a:t>
            </a:r>
            <a:endParaRPr/>
          </a:p>
        </p:txBody>
      </p:sp>
      <p:grpSp>
        <p:nvGrpSpPr>
          <p:cNvPr id="12" name="Google Shape;752;p37">
            <a:extLst>
              <a:ext uri="{FF2B5EF4-FFF2-40B4-BE49-F238E27FC236}">
                <a16:creationId xmlns:a16="http://schemas.microsoft.com/office/drawing/2014/main" id="{5C3096AD-9E83-41F1-86E4-1F964E351678}"/>
              </a:ext>
            </a:extLst>
          </p:cNvPr>
          <p:cNvGrpSpPr/>
          <p:nvPr/>
        </p:nvGrpSpPr>
        <p:grpSpPr>
          <a:xfrm>
            <a:off x="320048" y="636862"/>
            <a:ext cx="354245" cy="354245"/>
            <a:chOff x="5941025" y="3634400"/>
            <a:chExt cx="467650" cy="467650"/>
          </a:xfrm>
        </p:grpSpPr>
        <p:sp>
          <p:nvSpPr>
            <p:cNvPr id="13" name="Google Shape;753;p37">
              <a:extLst>
                <a:ext uri="{FF2B5EF4-FFF2-40B4-BE49-F238E27FC236}">
                  <a16:creationId xmlns:a16="http://schemas.microsoft.com/office/drawing/2014/main" id="{8EB096BF-7744-4CBC-A0EC-5CBB88CE02A3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4;p37">
              <a:extLst>
                <a:ext uri="{FF2B5EF4-FFF2-40B4-BE49-F238E27FC236}">
                  <a16:creationId xmlns:a16="http://schemas.microsoft.com/office/drawing/2014/main" id="{F7041A98-7429-43EA-AD4B-EF9642A88724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5;p37">
              <a:extLst>
                <a:ext uri="{FF2B5EF4-FFF2-40B4-BE49-F238E27FC236}">
                  <a16:creationId xmlns:a16="http://schemas.microsoft.com/office/drawing/2014/main" id="{C8B3BEEB-6017-4EA9-B6E6-FAC974AAF105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6;p37">
              <a:extLst>
                <a:ext uri="{FF2B5EF4-FFF2-40B4-BE49-F238E27FC236}">
                  <a16:creationId xmlns:a16="http://schemas.microsoft.com/office/drawing/2014/main" id="{B72858EC-4150-44B4-BE98-AD3F9C5DDBB3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7;p37">
              <a:extLst>
                <a:ext uri="{FF2B5EF4-FFF2-40B4-BE49-F238E27FC236}">
                  <a16:creationId xmlns:a16="http://schemas.microsoft.com/office/drawing/2014/main" id="{EFBFA41D-8B03-4BF5-9131-E71ADD893519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8;p37">
              <a:extLst>
                <a:ext uri="{FF2B5EF4-FFF2-40B4-BE49-F238E27FC236}">
                  <a16:creationId xmlns:a16="http://schemas.microsoft.com/office/drawing/2014/main" id="{061E27D1-E374-4E7B-B9E4-D69446EB69E1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8E4DCF-D165-4CF3-B080-0988A1BC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869" y="1692384"/>
            <a:ext cx="4810348" cy="3451116"/>
          </a:xfrm>
        </p:spPr>
        <p:txBody>
          <a:bodyPr/>
          <a:lstStyle/>
          <a:p>
            <a:r>
              <a:rPr lang="en-US"/>
              <a:t>Customers easily buy products and book the service</a:t>
            </a:r>
          </a:p>
          <a:p>
            <a:r>
              <a:rPr lang="en-US"/>
              <a:t>Administration can manage product, service and promotion</a:t>
            </a:r>
          </a:p>
          <a:p>
            <a:r>
              <a:rPr lang="en-US"/>
              <a:t>Viewing report chart about revenue or rating</a:t>
            </a:r>
          </a:p>
          <a:p>
            <a:r>
              <a:rPr lang="en-US"/>
              <a:t>Simpler order’s status control</a:t>
            </a:r>
          </a:p>
          <a:p>
            <a:endParaRPr lang="en-US"/>
          </a:p>
        </p:txBody>
      </p:sp>
      <p:pic>
        <p:nvPicPr>
          <p:cNvPr id="20" name="Picture 2" descr="Káº¿t quáº£ hÃ¬nh áº£nh cho Advantage icon">
            <a:extLst>
              <a:ext uri="{FF2B5EF4-FFF2-40B4-BE49-F238E27FC236}">
                <a16:creationId xmlns:a16="http://schemas.microsoft.com/office/drawing/2014/main" id="{16AF49BA-D53D-4CD2-B429-423C393C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25" y="1197085"/>
            <a:ext cx="2301875" cy="26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5A6C-E0A5-491A-BF01-2D71F9310DA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3275" y="1537988"/>
            <a:ext cx="3924300" cy="2724300"/>
          </a:xfrm>
        </p:spPr>
        <p:txBody>
          <a:bodyPr/>
          <a:lstStyle/>
          <a:p>
            <a:r>
              <a:rPr lang="en-US"/>
              <a:t>Only support Vietnamese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7FC5-DCD1-48D0-A755-9AF513899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6" name="Google Shape;631;p37">
            <a:extLst>
              <a:ext uri="{FF2B5EF4-FFF2-40B4-BE49-F238E27FC236}">
                <a16:creationId xmlns:a16="http://schemas.microsoft.com/office/drawing/2014/main" id="{AEF8CF7E-7369-4C58-836A-6EEF9D6B223E}"/>
              </a:ext>
            </a:extLst>
          </p:cNvPr>
          <p:cNvGrpSpPr/>
          <p:nvPr/>
        </p:nvGrpSpPr>
        <p:grpSpPr>
          <a:xfrm>
            <a:off x="282995" y="605928"/>
            <a:ext cx="323793" cy="339493"/>
            <a:chOff x="5961125" y="1623900"/>
            <a:chExt cx="427450" cy="448175"/>
          </a:xfrm>
        </p:grpSpPr>
        <p:sp>
          <p:nvSpPr>
            <p:cNvPr id="7" name="Google Shape;632;p37">
              <a:extLst>
                <a:ext uri="{FF2B5EF4-FFF2-40B4-BE49-F238E27FC236}">
                  <a16:creationId xmlns:a16="http://schemas.microsoft.com/office/drawing/2014/main" id="{063A6A99-56A2-4840-94F9-EEA18FC77CA7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3;p37">
              <a:extLst>
                <a:ext uri="{FF2B5EF4-FFF2-40B4-BE49-F238E27FC236}">
                  <a16:creationId xmlns:a16="http://schemas.microsoft.com/office/drawing/2014/main" id="{A9CCCFE2-EE68-45BD-8F99-45E351FA8A55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4;p37">
              <a:extLst>
                <a:ext uri="{FF2B5EF4-FFF2-40B4-BE49-F238E27FC236}">
                  <a16:creationId xmlns:a16="http://schemas.microsoft.com/office/drawing/2014/main" id="{11011276-D1CF-4328-AEF4-3A8D70480504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5;p37">
              <a:extLst>
                <a:ext uri="{FF2B5EF4-FFF2-40B4-BE49-F238E27FC236}">
                  <a16:creationId xmlns:a16="http://schemas.microsoft.com/office/drawing/2014/main" id="{ED95A0A0-76B5-4A05-99DB-6BC4B16695D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6;p37">
              <a:extLst>
                <a:ext uri="{FF2B5EF4-FFF2-40B4-BE49-F238E27FC236}">
                  <a16:creationId xmlns:a16="http://schemas.microsoft.com/office/drawing/2014/main" id="{02F393A7-BFAF-47B4-8811-F6932491D1A2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;p37">
              <a:extLst>
                <a:ext uri="{FF2B5EF4-FFF2-40B4-BE49-F238E27FC236}">
                  <a16:creationId xmlns:a16="http://schemas.microsoft.com/office/drawing/2014/main" id="{D143687E-9DC1-4E8C-8D65-1F06982C989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8;p37">
              <a:extLst>
                <a:ext uri="{FF2B5EF4-FFF2-40B4-BE49-F238E27FC236}">
                  <a16:creationId xmlns:a16="http://schemas.microsoft.com/office/drawing/2014/main" id="{0A5EF6E1-69E6-49E4-993B-2A76C6A672B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89;p12">
            <a:extLst>
              <a:ext uri="{FF2B5EF4-FFF2-40B4-BE49-F238E27FC236}">
                <a16:creationId xmlns:a16="http://schemas.microsoft.com/office/drawing/2014/main" id="{F58276FF-E222-4B22-A744-A6CEE049D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275" y="43088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ASSESSMENT: DISADVANTAGES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E9CB3-796E-425E-8D9B-994B2A4C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0513"/>
            <a:ext cx="3924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F4CD-0921-4A83-9167-84BA7D1ED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788" y="2928537"/>
            <a:ext cx="4094400" cy="1159800"/>
          </a:xfrm>
        </p:spPr>
        <p:txBody>
          <a:bodyPr/>
          <a:lstStyle/>
          <a:p>
            <a:r>
              <a:rPr lang="en-US" sz="3600"/>
              <a:t>FUTURE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FA9D-0F46-4FA8-8B67-00E4645B78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8500A6C6-8614-4E55-B0FA-DFBACAB849BE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954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120-71A7-49FE-916C-7A6AB20B7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6C600-6486-4196-B595-77FF664DE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Brief description, Problem definition, 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F142F-639E-496C-8C97-A5BD010A2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021FF143-E132-49E2-9AE0-07CB882A1DF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37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78F2-E7F9-4AAA-892F-D360F82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397576"/>
            <a:ext cx="5258400" cy="766200"/>
          </a:xfrm>
        </p:spPr>
        <p:txBody>
          <a:bodyPr/>
          <a:lstStyle/>
          <a:p>
            <a:r>
              <a:rPr lang="en-US"/>
              <a:t>FUTURE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0ED3-04C0-466F-B16B-F1958224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3757725" cy="3207936"/>
          </a:xfrm>
        </p:spPr>
        <p:txBody>
          <a:bodyPr/>
          <a:lstStyle/>
          <a:p>
            <a:r>
              <a:rPr lang="en-US"/>
              <a:t>Apply franchise system</a:t>
            </a:r>
          </a:p>
          <a:p>
            <a:r>
              <a:rPr lang="en-US"/>
              <a:t>Stock management</a:t>
            </a:r>
          </a:p>
          <a:p>
            <a:r>
              <a:rPr lang="en-US"/>
              <a:t>Human management</a:t>
            </a:r>
          </a:p>
          <a:p>
            <a:r>
              <a:rPr lang="en-US"/>
              <a:t>Device management</a:t>
            </a:r>
          </a:p>
          <a:p>
            <a:r>
              <a:rPr lang="en-US"/>
              <a:t>Statistics of best-selling products</a:t>
            </a:r>
          </a:p>
          <a:p>
            <a:r>
              <a:rPr lang="en-US"/>
              <a:t>Develop more types of promotions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8A9B7-878C-4226-95FA-9CCF9C3136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6" name="Google Shape;744;p37">
            <a:extLst>
              <a:ext uri="{FF2B5EF4-FFF2-40B4-BE49-F238E27FC236}">
                <a16:creationId xmlns:a16="http://schemas.microsoft.com/office/drawing/2014/main" id="{40185F28-669B-4038-966F-739078322218}"/>
              </a:ext>
            </a:extLst>
          </p:cNvPr>
          <p:cNvGrpSpPr/>
          <p:nvPr/>
        </p:nvGrpSpPr>
        <p:grpSpPr>
          <a:xfrm>
            <a:off x="318436" y="634297"/>
            <a:ext cx="318264" cy="282756"/>
            <a:chOff x="5292575" y="3681900"/>
            <a:chExt cx="420150" cy="373275"/>
          </a:xfrm>
        </p:grpSpPr>
        <p:sp>
          <p:nvSpPr>
            <p:cNvPr id="7" name="Google Shape;745;p37">
              <a:extLst>
                <a:ext uri="{FF2B5EF4-FFF2-40B4-BE49-F238E27FC236}">
                  <a16:creationId xmlns:a16="http://schemas.microsoft.com/office/drawing/2014/main" id="{5BD6CC4E-35C6-458C-A266-F8ADB54D151D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6;p37">
              <a:extLst>
                <a:ext uri="{FF2B5EF4-FFF2-40B4-BE49-F238E27FC236}">
                  <a16:creationId xmlns:a16="http://schemas.microsoft.com/office/drawing/2014/main" id="{BE8072D1-C904-4CB4-91F7-C5D70F917D20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7;p37">
              <a:extLst>
                <a:ext uri="{FF2B5EF4-FFF2-40B4-BE49-F238E27FC236}">
                  <a16:creationId xmlns:a16="http://schemas.microsoft.com/office/drawing/2014/main" id="{C990587C-CF4B-41BB-B699-44B1C0A760D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8;p37">
              <a:extLst>
                <a:ext uri="{FF2B5EF4-FFF2-40B4-BE49-F238E27FC236}">
                  <a16:creationId xmlns:a16="http://schemas.microsoft.com/office/drawing/2014/main" id="{BEFFDAE1-9B24-4A31-8DF4-DB8503D39AE3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;p37">
              <a:extLst>
                <a:ext uri="{FF2B5EF4-FFF2-40B4-BE49-F238E27FC236}">
                  <a16:creationId xmlns:a16="http://schemas.microsoft.com/office/drawing/2014/main" id="{68763480-5B74-4790-A44C-6D1A985D60AD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0;p37">
              <a:extLst>
                <a:ext uri="{FF2B5EF4-FFF2-40B4-BE49-F238E27FC236}">
                  <a16:creationId xmlns:a16="http://schemas.microsoft.com/office/drawing/2014/main" id="{10E2587B-802B-4729-B512-704B8FDE07FD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1;p37">
              <a:extLst>
                <a:ext uri="{FF2B5EF4-FFF2-40B4-BE49-F238E27FC236}">
                  <a16:creationId xmlns:a16="http://schemas.microsoft.com/office/drawing/2014/main" id="{B749A16F-A1A2-4562-A91F-3C5C6FDA1B4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895A0-2327-4F92-A354-EDB192B1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14" y="1592316"/>
            <a:ext cx="2449285" cy="257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2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1DD5A-E439-43C1-9870-FE2E9EDB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574" y="1305276"/>
            <a:ext cx="3942647" cy="2361495"/>
          </a:xfrm>
        </p:spPr>
        <p:txBody>
          <a:bodyPr/>
          <a:lstStyle/>
          <a:p>
            <a:r>
              <a:rPr lang="en-US" sz="96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29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E3F5C-6AC8-4D77-B9F2-7A9ED4FE7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4666F28A-0C2C-46AF-8576-24EF2383C8EC}"/>
              </a:ext>
            </a:extLst>
          </p:cNvPr>
          <p:cNvSpPr txBox="1">
            <a:spLocks/>
          </p:cNvSpPr>
          <p:nvPr/>
        </p:nvSpPr>
        <p:spPr>
          <a:xfrm>
            <a:off x="216356" y="-31899"/>
            <a:ext cx="181446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ADD NEW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9699D-C545-4FFD-83A3-167345CDE411}"/>
              </a:ext>
            </a:extLst>
          </p:cNvPr>
          <p:cNvSpPr txBox="1"/>
          <p:nvPr/>
        </p:nvSpPr>
        <p:spPr>
          <a:xfrm>
            <a:off x="555848" y="1956619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FDF8C4D-2F3E-47DD-A93A-09BF534DBD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0867" y="2263522"/>
            <a:ext cx="1088585" cy="912463"/>
          </a:xfrm>
          <a:prstGeom prst="bentConnector3">
            <a:avLst>
              <a:gd name="adj1" fmla="val -17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D3EEA-9AFB-4518-A5A5-6121EC9347E3}"/>
              </a:ext>
            </a:extLst>
          </p:cNvPr>
          <p:cNvCxnSpPr>
            <a:cxnSpLocks/>
          </p:cNvCxnSpPr>
          <p:nvPr/>
        </p:nvCxnSpPr>
        <p:spPr>
          <a:xfrm>
            <a:off x="1254644" y="1680242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87CB8D-AC24-4F4B-8A6A-96FFA3C10CAF}"/>
              </a:ext>
            </a:extLst>
          </p:cNvPr>
          <p:cNvCxnSpPr>
            <a:cxnSpLocks/>
          </p:cNvCxnSpPr>
          <p:nvPr/>
        </p:nvCxnSpPr>
        <p:spPr>
          <a:xfrm>
            <a:off x="3566942" y="1687994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16DEE6-1D42-4DCC-A55D-D3C6F73236A6}"/>
              </a:ext>
            </a:extLst>
          </p:cNvPr>
          <p:cNvSpPr txBox="1"/>
          <p:nvPr/>
        </p:nvSpPr>
        <p:spPr>
          <a:xfrm>
            <a:off x="1237363" y="1211514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Admin 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CAA2C-3F31-4BBC-B495-78D7A903114C}"/>
              </a:ext>
            </a:extLst>
          </p:cNvPr>
          <p:cNvSpPr txBox="1"/>
          <p:nvPr/>
        </p:nvSpPr>
        <p:spPr>
          <a:xfrm>
            <a:off x="2461097" y="1910108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product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43503-CC34-46F6-A289-CA2D0D105CCB}"/>
              </a:ext>
            </a:extLst>
          </p:cNvPr>
          <p:cNvSpPr txBox="1"/>
          <p:nvPr/>
        </p:nvSpPr>
        <p:spPr>
          <a:xfrm>
            <a:off x="3476436" y="1335132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Click “Add new”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F4E652-51D5-49DA-93CA-EDCFC8BF751B}"/>
              </a:ext>
            </a:extLst>
          </p:cNvPr>
          <p:cNvCxnSpPr>
            <a:cxnSpLocks/>
          </p:cNvCxnSpPr>
          <p:nvPr/>
        </p:nvCxnSpPr>
        <p:spPr>
          <a:xfrm flipV="1">
            <a:off x="5843453" y="1706225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6135C-B716-40F7-9886-B8532F67FEA8}"/>
              </a:ext>
            </a:extLst>
          </p:cNvPr>
          <p:cNvCxnSpPr>
            <a:cxnSpLocks/>
          </p:cNvCxnSpPr>
          <p:nvPr/>
        </p:nvCxnSpPr>
        <p:spPr>
          <a:xfrm flipH="1">
            <a:off x="4924998" y="3175987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65F73A-0419-444C-8EEC-0E94DDAA308B}"/>
              </a:ext>
            </a:extLst>
          </p:cNvPr>
          <p:cNvSpPr txBox="1"/>
          <p:nvPr/>
        </p:nvSpPr>
        <p:spPr>
          <a:xfrm>
            <a:off x="4813884" y="2663194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new product</a:t>
            </a:r>
          </a:p>
        </p:txBody>
      </p:sp>
      <p:pic>
        <p:nvPicPr>
          <p:cNvPr id="14" name="Picture 32">
            <a:extLst>
              <a:ext uri="{FF2B5EF4-FFF2-40B4-BE49-F238E27FC236}">
                <a16:creationId xmlns:a16="http://schemas.microsoft.com/office/drawing/2014/main" id="{94162F39-E9BE-4B22-AE10-3590459BE5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60" y="1249121"/>
            <a:ext cx="648793" cy="648793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id="{B3C2EAB3-B52F-4165-9D71-D3A4C4CE0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4" y="1249121"/>
            <a:ext cx="648793" cy="648793"/>
          </a:xfrm>
          <a:prstGeom prst="rect">
            <a:avLst/>
          </a:prstGeom>
        </p:spPr>
      </p:pic>
      <p:pic>
        <p:nvPicPr>
          <p:cNvPr id="16" name="Picture 32">
            <a:extLst>
              <a:ext uri="{FF2B5EF4-FFF2-40B4-BE49-F238E27FC236}">
                <a16:creationId xmlns:a16="http://schemas.microsoft.com/office/drawing/2014/main" id="{00925BA3-02E8-484F-B3EA-801C3D8EE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6" y="1233125"/>
            <a:ext cx="648793" cy="648793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B23F821A-4C8E-4988-A875-C996564B1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54" y="2847696"/>
            <a:ext cx="648793" cy="6487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FFC388-62CD-4D90-A553-3293C26E8DAF}"/>
              </a:ext>
            </a:extLst>
          </p:cNvPr>
          <p:cNvSpPr txBox="1"/>
          <p:nvPr/>
        </p:nvSpPr>
        <p:spPr>
          <a:xfrm>
            <a:off x="4721178" y="1904167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product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648C5-9123-4483-BE5F-9C2DC1F4EEFF}"/>
              </a:ext>
            </a:extLst>
          </p:cNvPr>
          <p:cNvSpPr txBox="1"/>
          <p:nvPr/>
        </p:nvSpPr>
        <p:spPr>
          <a:xfrm>
            <a:off x="5811846" y="125461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Input the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1F3B6-9830-453C-BD59-F057525D74B5}"/>
              </a:ext>
            </a:extLst>
          </p:cNvPr>
          <p:cNvSpPr txBox="1"/>
          <p:nvPr/>
        </p:nvSpPr>
        <p:spPr>
          <a:xfrm>
            <a:off x="7117041" y="1820215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product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817FF-A829-40E2-BE53-E9711B45C9CE}"/>
              </a:ext>
            </a:extLst>
          </p:cNvPr>
          <p:cNvSpPr txBox="1"/>
          <p:nvPr/>
        </p:nvSpPr>
        <p:spPr>
          <a:xfrm>
            <a:off x="7725547" y="2541286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Click “Add”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7CC0B-C214-4894-9915-275B1092CE98}"/>
              </a:ext>
            </a:extLst>
          </p:cNvPr>
          <p:cNvSpPr txBox="1"/>
          <p:nvPr/>
        </p:nvSpPr>
        <p:spPr>
          <a:xfrm>
            <a:off x="5745156" y="3466475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product 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3CC1BB-3083-42B8-B742-3136EC79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962" y="2790884"/>
            <a:ext cx="678387" cy="7106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DE89A0-A953-47CA-99BE-223C067A9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05" y="1190419"/>
            <a:ext cx="766200" cy="7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8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7BE8-E893-4678-87A5-C63901A1A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Google Shape;236;p16">
            <a:extLst>
              <a:ext uri="{FF2B5EF4-FFF2-40B4-BE49-F238E27FC236}">
                <a16:creationId xmlns:a16="http://schemas.microsoft.com/office/drawing/2014/main" id="{B3E52226-E12B-4FFB-B853-C606FA92B9FC}"/>
              </a:ext>
            </a:extLst>
          </p:cNvPr>
          <p:cNvSpPr txBox="1">
            <a:spLocks/>
          </p:cNvSpPr>
          <p:nvPr/>
        </p:nvSpPr>
        <p:spPr>
          <a:xfrm>
            <a:off x="216356" y="-31899"/>
            <a:ext cx="181446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ADD NEW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4C185-15D2-4177-96CB-C7C05B0E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5" y="1190419"/>
            <a:ext cx="766200" cy="76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333F6-9F19-4ACE-BA53-323892A9E48B}"/>
              </a:ext>
            </a:extLst>
          </p:cNvPr>
          <p:cNvSpPr txBox="1"/>
          <p:nvPr/>
        </p:nvSpPr>
        <p:spPr>
          <a:xfrm>
            <a:off x="555848" y="1956619"/>
            <a:ext cx="80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C2C696-B592-428A-A1BD-98AB315A94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0867" y="2263522"/>
            <a:ext cx="1088585" cy="912463"/>
          </a:xfrm>
          <a:prstGeom prst="bentConnector3">
            <a:avLst>
              <a:gd name="adj1" fmla="val -17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B926C3-8CF1-43C1-8E49-764DD0E99B5A}"/>
              </a:ext>
            </a:extLst>
          </p:cNvPr>
          <p:cNvCxnSpPr>
            <a:cxnSpLocks/>
          </p:cNvCxnSpPr>
          <p:nvPr/>
        </p:nvCxnSpPr>
        <p:spPr>
          <a:xfrm>
            <a:off x="1254644" y="1680242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0A2F2-016B-4178-8027-6F6FAB1C4F7F}"/>
              </a:ext>
            </a:extLst>
          </p:cNvPr>
          <p:cNvCxnSpPr>
            <a:cxnSpLocks/>
          </p:cNvCxnSpPr>
          <p:nvPr/>
        </p:nvCxnSpPr>
        <p:spPr>
          <a:xfrm>
            <a:off x="3566942" y="1687994"/>
            <a:ext cx="1341824" cy="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F1DC74-3467-4562-A200-66FB4A069074}"/>
              </a:ext>
            </a:extLst>
          </p:cNvPr>
          <p:cNvSpPr txBox="1"/>
          <p:nvPr/>
        </p:nvSpPr>
        <p:spPr>
          <a:xfrm>
            <a:off x="1194606" y="1180784"/>
            <a:ext cx="13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1. Login as Admin role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4E2B3-DD18-4534-BA2A-743574FCC4B2}"/>
              </a:ext>
            </a:extLst>
          </p:cNvPr>
          <p:cNvSpPr txBox="1"/>
          <p:nvPr/>
        </p:nvSpPr>
        <p:spPr>
          <a:xfrm>
            <a:off x="2461097" y="1910108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service Page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E60305-B4CD-484E-9E1D-E3BAA1E5B010}"/>
              </a:ext>
            </a:extLst>
          </p:cNvPr>
          <p:cNvSpPr txBox="1"/>
          <p:nvPr/>
        </p:nvSpPr>
        <p:spPr>
          <a:xfrm>
            <a:off x="3476436" y="1335132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2. Click “Add new”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B490D-4F6B-453D-BDEE-7A6169E2A9A4}"/>
              </a:ext>
            </a:extLst>
          </p:cNvPr>
          <p:cNvCxnSpPr>
            <a:cxnSpLocks/>
          </p:cNvCxnSpPr>
          <p:nvPr/>
        </p:nvCxnSpPr>
        <p:spPr>
          <a:xfrm flipV="1">
            <a:off x="5843453" y="1706225"/>
            <a:ext cx="15262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547F4F-4507-4B47-82D2-6CCA9748BF9E}"/>
              </a:ext>
            </a:extLst>
          </p:cNvPr>
          <p:cNvCxnSpPr>
            <a:cxnSpLocks/>
          </p:cNvCxnSpPr>
          <p:nvPr/>
        </p:nvCxnSpPr>
        <p:spPr>
          <a:xfrm flipH="1">
            <a:off x="4924998" y="3175987"/>
            <a:ext cx="1052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E4B14A-01F4-44D4-A35B-6001CA46AA87}"/>
              </a:ext>
            </a:extLst>
          </p:cNvPr>
          <p:cNvSpPr txBox="1"/>
          <p:nvPr/>
        </p:nvSpPr>
        <p:spPr>
          <a:xfrm>
            <a:off x="4813884" y="2663194"/>
            <a:ext cx="141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5. Save new service</a:t>
            </a:r>
          </a:p>
        </p:txBody>
      </p:sp>
      <p:pic>
        <p:nvPicPr>
          <p:cNvPr id="43" name="Picture 32">
            <a:extLst>
              <a:ext uri="{FF2B5EF4-FFF2-40B4-BE49-F238E27FC236}">
                <a16:creationId xmlns:a16="http://schemas.microsoft.com/office/drawing/2014/main" id="{CB56121A-0484-4AC3-929A-C56AFAAF7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60" y="1249121"/>
            <a:ext cx="648793" cy="648793"/>
          </a:xfrm>
          <a:prstGeom prst="rect">
            <a:avLst/>
          </a:prstGeom>
        </p:spPr>
      </p:pic>
      <p:pic>
        <p:nvPicPr>
          <p:cNvPr id="44" name="Picture 32">
            <a:extLst>
              <a:ext uri="{FF2B5EF4-FFF2-40B4-BE49-F238E27FC236}">
                <a16:creationId xmlns:a16="http://schemas.microsoft.com/office/drawing/2014/main" id="{A3D78455-56A0-4A2B-963A-DFA08B0B2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4" y="1249121"/>
            <a:ext cx="648793" cy="648793"/>
          </a:xfrm>
          <a:prstGeom prst="rect">
            <a:avLst/>
          </a:prstGeom>
        </p:spPr>
      </p:pic>
      <p:pic>
        <p:nvPicPr>
          <p:cNvPr id="45" name="Picture 32">
            <a:extLst>
              <a:ext uri="{FF2B5EF4-FFF2-40B4-BE49-F238E27FC236}">
                <a16:creationId xmlns:a16="http://schemas.microsoft.com/office/drawing/2014/main" id="{AE75D36A-3A50-4FA4-869E-CBA722AB3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6" y="1233125"/>
            <a:ext cx="648793" cy="648793"/>
          </a:xfrm>
          <a:prstGeom prst="rect">
            <a:avLst/>
          </a:prstGeom>
        </p:spPr>
      </p:pic>
      <p:pic>
        <p:nvPicPr>
          <p:cNvPr id="46" name="Picture 32">
            <a:extLst>
              <a:ext uri="{FF2B5EF4-FFF2-40B4-BE49-F238E27FC236}">
                <a16:creationId xmlns:a16="http://schemas.microsoft.com/office/drawing/2014/main" id="{0CC08E08-4799-4ABF-B684-A39FD6555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54" y="2847696"/>
            <a:ext cx="648793" cy="6487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B71269-638A-4132-BCBD-CC72113B202C}"/>
              </a:ext>
            </a:extLst>
          </p:cNvPr>
          <p:cNvSpPr txBox="1"/>
          <p:nvPr/>
        </p:nvSpPr>
        <p:spPr>
          <a:xfrm>
            <a:off x="4721178" y="1904167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service Page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B0BA4F-7E02-4F7A-8239-CA8A00E23136}"/>
              </a:ext>
            </a:extLst>
          </p:cNvPr>
          <p:cNvSpPr txBox="1"/>
          <p:nvPr/>
        </p:nvSpPr>
        <p:spPr>
          <a:xfrm>
            <a:off x="5811846" y="1254610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3. Input the information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5272A-46D5-4106-A703-1542F64B634B}"/>
              </a:ext>
            </a:extLst>
          </p:cNvPr>
          <p:cNvSpPr txBox="1"/>
          <p:nvPr/>
        </p:nvSpPr>
        <p:spPr>
          <a:xfrm>
            <a:off x="7117041" y="1820215"/>
            <a:ext cx="134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Add new service Page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70EAF6-F92B-4993-931A-A6AB498610D7}"/>
              </a:ext>
            </a:extLst>
          </p:cNvPr>
          <p:cNvSpPr txBox="1"/>
          <p:nvPr/>
        </p:nvSpPr>
        <p:spPr>
          <a:xfrm>
            <a:off x="7725547" y="2541286"/>
            <a:ext cx="146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4. Click “Add”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FFCB1E-881C-42C2-8087-8F51005294E8}"/>
              </a:ext>
            </a:extLst>
          </p:cNvPr>
          <p:cNvSpPr txBox="1"/>
          <p:nvPr/>
        </p:nvSpPr>
        <p:spPr>
          <a:xfrm>
            <a:off x="5745156" y="3466475"/>
            <a:ext cx="1341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List service Page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D0AA3D-11B7-43E3-93F1-BD19AE2B8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97273" l="2738" r="98333">
                        <a14:foregroundMark x1="3810" y1="11364" x2="3810" y2="11364"/>
                        <a14:foregroundMark x1="14643" y1="25227" x2="14643" y2="25227"/>
                        <a14:foregroundMark x1="28214" y1="27386" x2="28214" y2="27386"/>
                        <a14:foregroundMark x1="35000" y1="27841" x2="35000" y2="27841"/>
                        <a14:foregroundMark x1="53214" y1="27614" x2="53214" y2="27614"/>
                        <a14:foregroundMark x1="60357" y1="28295" x2="60357" y2="28295"/>
                        <a14:foregroundMark x1="75476" y1="29432" x2="75476" y2="29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962" y="2790884"/>
            <a:ext cx="678387" cy="7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69275" y="43088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SITUATION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" name="Google Shape;571;p37">
            <a:extLst>
              <a:ext uri="{FF2B5EF4-FFF2-40B4-BE49-F238E27FC236}">
                <a16:creationId xmlns:a16="http://schemas.microsoft.com/office/drawing/2014/main" id="{04CAC772-04A7-435F-AF6D-CD884F5B731F}"/>
              </a:ext>
            </a:extLst>
          </p:cNvPr>
          <p:cNvGrpSpPr/>
          <p:nvPr/>
        </p:nvGrpSpPr>
        <p:grpSpPr>
          <a:xfrm>
            <a:off x="332797" y="566302"/>
            <a:ext cx="309022" cy="376837"/>
            <a:chOff x="596350" y="929175"/>
            <a:chExt cx="407950" cy="497475"/>
          </a:xfrm>
        </p:grpSpPr>
        <p:sp>
          <p:nvSpPr>
            <p:cNvPr id="23" name="Google Shape;572;p37">
              <a:extLst>
                <a:ext uri="{FF2B5EF4-FFF2-40B4-BE49-F238E27FC236}">
                  <a16:creationId xmlns:a16="http://schemas.microsoft.com/office/drawing/2014/main" id="{143E9526-8755-4150-890A-6E9DF60283F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3;p37">
              <a:extLst>
                <a:ext uri="{FF2B5EF4-FFF2-40B4-BE49-F238E27FC236}">
                  <a16:creationId xmlns:a16="http://schemas.microsoft.com/office/drawing/2014/main" id="{5BB68542-F3D2-4AFD-A169-BB5F35D5D58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4;p37">
              <a:extLst>
                <a:ext uri="{FF2B5EF4-FFF2-40B4-BE49-F238E27FC236}">
                  <a16:creationId xmlns:a16="http://schemas.microsoft.com/office/drawing/2014/main" id="{FF71081C-FE98-49A8-821F-879F061BCB8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5;p37">
              <a:extLst>
                <a:ext uri="{FF2B5EF4-FFF2-40B4-BE49-F238E27FC236}">
                  <a16:creationId xmlns:a16="http://schemas.microsoft.com/office/drawing/2014/main" id="{4D70DD67-6D2B-4256-B0B5-60DD577E3D2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6;p37">
              <a:extLst>
                <a:ext uri="{FF2B5EF4-FFF2-40B4-BE49-F238E27FC236}">
                  <a16:creationId xmlns:a16="http://schemas.microsoft.com/office/drawing/2014/main" id="{7E4C1505-9153-4670-9029-1A8DB000F7C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7;p37">
              <a:extLst>
                <a:ext uri="{FF2B5EF4-FFF2-40B4-BE49-F238E27FC236}">
                  <a16:creationId xmlns:a16="http://schemas.microsoft.com/office/drawing/2014/main" id="{1178F5FE-9250-4AA3-ABC8-49338ACACC4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8;p37">
              <a:extLst>
                <a:ext uri="{FF2B5EF4-FFF2-40B4-BE49-F238E27FC236}">
                  <a16:creationId xmlns:a16="http://schemas.microsoft.com/office/drawing/2014/main" id="{1B7E5C90-EAC4-4EE4-972F-8C1CFE59FE57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3AE1B-6336-4B07-ADAF-91EE31E7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18" y="1356574"/>
            <a:ext cx="6227218" cy="3028210"/>
          </a:xfrm>
          <a:prstGeom prst="rect">
            <a:avLst/>
          </a:prstGeom>
        </p:spPr>
      </p:pic>
      <p:sp>
        <p:nvSpPr>
          <p:cNvPr id="42" name="Google Shape;269;p18">
            <a:extLst>
              <a:ext uri="{FF2B5EF4-FFF2-40B4-BE49-F238E27FC236}">
                <a16:creationId xmlns:a16="http://schemas.microsoft.com/office/drawing/2014/main" id="{85C9FF4E-CFCE-48A1-8B08-28902F6C546F}"/>
              </a:ext>
            </a:extLst>
          </p:cNvPr>
          <p:cNvSpPr txBox="1">
            <a:spLocks/>
          </p:cNvSpPr>
          <p:nvPr/>
        </p:nvSpPr>
        <p:spPr>
          <a:xfrm>
            <a:off x="6207986" y="842423"/>
            <a:ext cx="3018630" cy="403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/>
              <a:t>The website just displays Rheinol’s information and products.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/>
              <a:t>The website does not support customers in buying products or using services.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/>
              <a:t>The system cannot manage products, services or customers.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3716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B644-034F-4EB2-BE8F-F5E4DA6C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D0F4-F57B-497C-A91D-CDE78C6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6" y="3270123"/>
            <a:ext cx="2929080" cy="1807283"/>
          </a:xfrm>
        </p:spPr>
        <p:txBody>
          <a:bodyPr/>
          <a:lstStyle/>
          <a:p>
            <a:pPr marL="101600" indent="0">
              <a:buNone/>
            </a:pPr>
            <a:r>
              <a:rPr lang="en-US" sz="1800"/>
              <a:t>The customers can only see product’s information or introduction to the company .</a:t>
            </a:r>
          </a:p>
          <a:p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8D32-E9DF-4BB7-AFB2-F0F1F2BAFE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6" name="Google Shape;613;p37">
            <a:extLst>
              <a:ext uri="{FF2B5EF4-FFF2-40B4-BE49-F238E27FC236}">
                <a16:creationId xmlns:a16="http://schemas.microsoft.com/office/drawing/2014/main" id="{FA90580D-DC8D-4270-B852-8F121441F68B}"/>
              </a:ext>
            </a:extLst>
          </p:cNvPr>
          <p:cNvGrpSpPr/>
          <p:nvPr/>
        </p:nvGrpSpPr>
        <p:grpSpPr>
          <a:xfrm>
            <a:off x="283725" y="609167"/>
            <a:ext cx="333016" cy="333016"/>
            <a:chOff x="2594050" y="1631825"/>
            <a:chExt cx="439625" cy="439625"/>
          </a:xfrm>
        </p:grpSpPr>
        <p:sp>
          <p:nvSpPr>
            <p:cNvPr id="7" name="Google Shape;614;p37">
              <a:extLst>
                <a:ext uri="{FF2B5EF4-FFF2-40B4-BE49-F238E27FC236}">
                  <a16:creationId xmlns:a16="http://schemas.microsoft.com/office/drawing/2014/main" id="{74BB6A8D-A37B-4544-9667-8DBC70ECDEE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5;p37">
              <a:extLst>
                <a:ext uri="{FF2B5EF4-FFF2-40B4-BE49-F238E27FC236}">
                  <a16:creationId xmlns:a16="http://schemas.microsoft.com/office/drawing/2014/main" id="{EAE97992-D92E-403B-8AD3-41FE3ED27DB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6;p37">
              <a:extLst>
                <a:ext uri="{FF2B5EF4-FFF2-40B4-BE49-F238E27FC236}">
                  <a16:creationId xmlns:a16="http://schemas.microsoft.com/office/drawing/2014/main" id="{3B9A3194-2C07-4EE6-9B60-E62B03ABFCE6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7;p37">
              <a:extLst>
                <a:ext uri="{FF2B5EF4-FFF2-40B4-BE49-F238E27FC236}">
                  <a16:creationId xmlns:a16="http://schemas.microsoft.com/office/drawing/2014/main" id="{E8C30E82-44A3-4D96-BBF4-A4E4509C0CB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E02D2-C2EC-4516-B724-0F6E2FA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0" y="1604669"/>
            <a:ext cx="3424844" cy="1665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B64BE9-08CE-435C-8419-69AE18B2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68" y="1367922"/>
            <a:ext cx="1913168" cy="19131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7B0B1A-038B-4A0F-AC72-FEB73CBEF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959" y="1230487"/>
            <a:ext cx="2189041" cy="21890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AF0BEC-74AE-420A-B9B0-BDC372A8F4A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912159" y="1230487"/>
            <a:ext cx="2137321" cy="2189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74792-C8CD-4695-B055-605735981A9D}"/>
              </a:ext>
            </a:extLst>
          </p:cNvPr>
          <p:cNvCxnSpPr>
            <a:cxnSpLocks/>
          </p:cNvCxnSpPr>
          <p:nvPr/>
        </p:nvCxnSpPr>
        <p:spPr>
          <a:xfrm flipH="1">
            <a:off x="6072677" y="1158775"/>
            <a:ext cx="1773101" cy="22607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4F72B8C-8F6A-4812-B255-B086AF106ED9}"/>
              </a:ext>
            </a:extLst>
          </p:cNvPr>
          <p:cNvSpPr txBox="1">
            <a:spLocks/>
          </p:cNvSpPr>
          <p:nvPr/>
        </p:nvSpPr>
        <p:spPr>
          <a:xfrm>
            <a:off x="5613980" y="3261166"/>
            <a:ext cx="2929080" cy="180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Font typeface="Roboto Condensed Light"/>
              <a:buNone/>
            </a:pPr>
            <a:r>
              <a:rPr lang="en-US" sz="1800"/>
              <a:t>The customers cannot buy products or use Rheinol’s service through the website.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843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973E546-F123-4767-857B-E423B44EB54C}"/>
              </a:ext>
            </a:extLst>
          </p:cNvPr>
          <p:cNvSpPr/>
          <p:nvPr/>
        </p:nvSpPr>
        <p:spPr>
          <a:xfrm>
            <a:off x="642244" y="1647866"/>
            <a:ext cx="2606156" cy="26061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5E8FF-22B6-4B67-A1E5-29131DF0A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B48EF4-0DAF-49A0-BE57-FE618A97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</p:spPr>
        <p:txBody>
          <a:bodyPr/>
          <a:lstStyle/>
          <a:p>
            <a:r>
              <a:rPr lang="en-US"/>
              <a:t>PROBLEM DEFINITION</a:t>
            </a:r>
          </a:p>
        </p:txBody>
      </p:sp>
      <p:grpSp>
        <p:nvGrpSpPr>
          <p:cNvPr id="7" name="Google Shape;613;p37">
            <a:extLst>
              <a:ext uri="{FF2B5EF4-FFF2-40B4-BE49-F238E27FC236}">
                <a16:creationId xmlns:a16="http://schemas.microsoft.com/office/drawing/2014/main" id="{0786A481-FF9D-492D-94A9-19C6CB89B872}"/>
              </a:ext>
            </a:extLst>
          </p:cNvPr>
          <p:cNvGrpSpPr/>
          <p:nvPr/>
        </p:nvGrpSpPr>
        <p:grpSpPr>
          <a:xfrm>
            <a:off x="283725" y="609167"/>
            <a:ext cx="333016" cy="333016"/>
            <a:chOff x="2594050" y="1631825"/>
            <a:chExt cx="439625" cy="439625"/>
          </a:xfrm>
        </p:grpSpPr>
        <p:sp>
          <p:nvSpPr>
            <p:cNvPr id="8" name="Google Shape;614;p37">
              <a:extLst>
                <a:ext uri="{FF2B5EF4-FFF2-40B4-BE49-F238E27FC236}">
                  <a16:creationId xmlns:a16="http://schemas.microsoft.com/office/drawing/2014/main" id="{2FEB96A6-D175-4C51-BEDF-493DA34BFF95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5;p37">
              <a:extLst>
                <a:ext uri="{FF2B5EF4-FFF2-40B4-BE49-F238E27FC236}">
                  <a16:creationId xmlns:a16="http://schemas.microsoft.com/office/drawing/2014/main" id="{240EF0E2-AA28-4222-9029-57AC871A90F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6;p37">
              <a:extLst>
                <a:ext uri="{FF2B5EF4-FFF2-40B4-BE49-F238E27FC236}">
                  <a16:creationId xmlns:a16="http://schemas.microsoft.com/office/drawing/2014/main" id="{806CE18C-04B7-457E-86D7-39DB87657CF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7;p37">
              <a:extLst>
                <a:ext uri="{FF2B5EF4-FFF2-40B4-BE49-F238E27FC236}">
                  <a16:creationId xmlns:a16="http://schemas.microsoft.com/office/drawing/2014/main" id="{532E651B-3B68-49FE-A245-F984921CDF79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F4322-3667-45BD-A692-1FD4C797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2" y="2405730"/>
            <a:ext cx="766200" cy="766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DACB79-3941-48D7-9BEE-0ACE678B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" y="1516221"/>
            <a:ext cx="1019535" cy="5736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F7168-CF31-40D1-BE14-096DEE3B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0" y="1267122"/>
            <a:ext cx="977900" cy="977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6C171A-2636-4219-BF06-385040FB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22" y="3592014"/>
            <a:ext cx="977900" cy="97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BB8009-F25B-4DC1-897E-639E44B48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62" y="2522935"/>
            <a:ext cx="956964" cy="9569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3491F3-DE32-4EE5-BB56-113CAFFEF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067" y="2713699"/>
            <a:ext cx="1152180" cy="766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6FF53F4-4BF1-42C0-A388-6230FAF6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8422" y="3977404"/>
            <a:ext cx="2929080" cy="1318192"/>
          </a:xfrm>
        </p:spPr>
        <p:txBody>
          <a:bodyPr/>
          <a:lstStyle/>
          <a:p>
            <a:pPr marL="101600" indent="0">
              <a:buNone/>
            </a:pPr>
            <a:r>
              <a:rPr lang="en-US" sz="1800"/>
              <a:t>The system has no control over the services or products they are trading.</a:t>
            </a:r>
          </a:p>
          <a:p>
            <a:endParaRPr lang="en-US" sz="18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45755E-4C61-4F6B-BC2C-056421563FB3}"/>
              </a:ext>
            </a:extLst>
          </p:cNvPr>
          <p:cNvCxnSpPr>
            <a:cxnSpLocks/>
          </p:cNvCxnSpPr>
          <p:nvPr/>
        </p:nvCxnSpPr>
        <p:spPr>
          <a:xfrm>
            <a:off x="1316406" y="2081520"/>
            <a:ext cx="1241777" cy="1436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E27719-09B1-4BFB-AF5E-7DA7A3E5DC68}"/>
              </a:ext>
            </a:extLst>
          </p:cNvPr>
          <p:cNvCxnSpPr>
            <a:cxnSpLocks/>
          </p:cNvCxnSpPr>
          <p:nvPr/>
        </p:nvCxnSpPr>
        <p:spPr>
          <a:xfrm flipH="1">
            <a:off x="1316406" y="2015698"/>
            <a:ext cx="1264356" cy="1502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DEDA37A-EB1C-4E5D-8E20-29097CD5E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103" y="1398056"/>
            <a:ext cx="1773874" cy="177387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36389F-083C-4173-8C34-6C703637853C}"/>
              </a:ext>
            </a:extLst>
          </p:cNvPr>
          <p:cNvCxnSpPr>
            <a:cxnSpLocks/>
          </p:cNvCxnSpPr>
          <p:nvPr/>
        </p:nvCxnSpPr>
        <p:spPr>
          <a:xfrm>
            <a:off x="6275103" y="1398056"/>
            <a:ext cx="1773874" cy="1755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A62907-115E-4938-BA04-08C5644D8AD4}"/>
              </a:ext>
            </a:extLst>
          </p:cNvPr>
          <p:cNvCxnSpPr>
            <a:cxnSpLocks/>
          </p:cNvCxnSpPr>
          <p:nvPr/>
        </p:nvCxnSpPr>
        <p:spPr>
          <a:xfrm flipH="1">
            <a:off x="6423378" y="1379976"/>
            <a:ext cx="1404216" cy="17738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4F9C3264-2964-43C4-A824-13257591E7F9}"/>
              </a:ext>
            </a:extLst>
          </p:cNvPr>
          <p:cNvSpPr txBox="1">
            <a:spLocks/>
          </p:cNvSpPr>
          <p:nvPr/>
        </p:nvSpPr>
        <p:spPr>
          <a:xfrm>
            <a:off x="5788467" y="3201835"/>
            <a:ext cx="2929080" cy="131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Font typeface="Roboto Condensed Light"/>
              <a:buNone/>
            </a:pPr>
            <a:r>
              <a:rPr lang="en-US" sz="1800"/>
              <a:t>The system does not manage loyal customers to offer promotions.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61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build="p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857AE-A968-4108-9230-09BA7FF94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D238E2-FE75-4FDE-93F3-38FC74F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</p:spPr>
        <p:txBody>
          <a:bodyPr/>
          <a:lstStyle/>
          <a:p>
            <a:r>
              <a:rPr lang="en-US"/>
              <a:t>PROBLEM DEFINITION</a:t>
            </a:r>
          </a:p>
        </p:txBody>
      </p:sp>
      <p:grpSp>
        <p:nvGrpSpPr>
          <p:cNvPr id="7" name="Google Shape;613;p37">
            <a:extLst>
              <a:ext uri="{FF2B5EF4-FFF2-40B4-BE49-F238E27FC236}">
                <a16:creationId xmlns:a16="http://schemas.microsoft.com/office/drawing/2014/main" id="{19F9EA34-9EFC-48D2-A31B-BE5BB6A3D037}"/>
              </a:ext>
            </a:extLst>
          </p:cNvPr>
          <p:cNvGrpSpPr/>
          <p:nvPr/>
        </p:nvGrpSpPr>
        <p:grpSpPr>
          <a:xfrm>
            <a:off x="283725" y="609167"/>
            <a:ext cx="333016" cy="333016"/>
            <a:chOff x="2594050" y="1631825"/>
            <a:chExt cx="439625" cy="439625"/>
          </a:xfrm>
        </p:grpSpPr>
        <p:sp>
          <p:nvSpPr>
            <p:cNvPr id="8" name="Google Shape;614;p37">
              <a:extLst>
                <a:ext uri="{FF2B5EF4-FFF2-40B4-BE49-F238E27FC236}">
                  <a16:creationId xmlns:a16="http://schemas.microsoft.com/office/drawing/2014/main" id="{10CF767F-3594-4B76-A288-E9BE78D19ED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5;p37">
              <a:extLst>
                <a:ext uri="{FF2B5EF4-FFF2-40B4-BE49-F238E27FC236}">
                  <a16:creationId xmlns:a16="http://schemas.microsoft.com/office/drawing/2014/main" id="{79C15AE5-78A6-4847-BC17-5EE990045AA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6;p37">
              <a:extLst>
                <a:ext uri="{FF2B5EF4-FFF2-40B4-BE49-F238E27FC236}">
                  <a16:creationId xmlns:a16="http://schemas.microsoft.com/office/drawing/2014/main" id="{58DD32EF-79DF-4281-84A2-FE5E9FA768C9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7;p37">
              <a:extLst>
                <a:ext uri="{FF2B5EF4-FFF2-40B4-BE49-F238E27FC236}">
                  <a16:creationId xmlns:a16="http://schemas.microsoft.com/office/drawing/2014/main" id="{77D1DB97-0624-4379-AF70-AF4356CEDD6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664541F-3526-4E3C-9E5A-978DFDF3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21" y="1707122"/>
            <a:ext cx="1644557" cy="172925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0BA400-731B-407E-BF5B-BC57D211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7052" y="3633908"/>
            <a:ext cx="2929080" cy="1318192"/>
          </a:xfrm>
        </p:spPr>
        <p:txBody>
          <a:bodyPr/>
          <a:lstStyle/>
          <a:p>
            <a:pPr marL="101600" indent="0">
              <a:buNone/>
            </a:pPr>
            <a:r>
              <a:rPr lang="en-US" sz="1800"/>
              <a:t>The customers do not know the available time of the garage to book a service.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76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0FF7-322E-42BD-A40B-C2891210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43B3-648A-4DCC-BE2C-31B10902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606" y="3842057"/>
            <a:ext cx="3378300" cy="864429"/>
          </a:xfrm>
        </p:spPr>
        <p:txBody>
          <a:bodyPr/>
          <a:lstStyle/>
          <a:p>
            <a:r>
              <a:rPr lang="en-US"/>
              <a:t>Web application for administrator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64117-6DC9-41E3-A513-4B1F228F0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oogle Shape;901;p37">
            <a:extLst>
              <a:ext uri="{FF2B5EF4-FFF2-40B4-BE49-F238E27FC236}">
                <a16:creationId xmlns:a16="http://schemas.microsoft.com/office/drawing/2014/main" id="{C0DFD765-8C19-4E1B-89E6-8690C35DAE12}"/>
              </a:ext>
            </a:extLst>
          </p:cNvPr>
          <p:cNvGrpSpPr/>
          <p:nvPr/>
        </p:nvGrpSpPr>
        <p:grpSpPr>
          <a:xfrm>
            <a:off x="371342" y="621381"/>
            <a:ext cx="194640" cy="308587"/>
            <a:chOff x="6718575" y="2318625"/>
            <a:chExt cx="256950" cy="407375"/>
          </a:xfrm>
        </p:grpSpPr>
        <p:sp>
          <p:nvSpPr>
            <p:cNvPr id="7" name="Google Shape;902;p37">
              <a:extLst>
                <a:ext uri="{FF2B5EF4-FFF2-40B4-BE49-F238E27FC236}">
                  <a16:creationId xmlns:a16="http://schemas.microsoft.com/office/drawing/2014/main" id="{92E7C420-93B1-4470-9D16-461C247F2861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3;p37">
              <a:extLst>
                <a:ext uri="{FF2B5EF4-FFF2-40B4-BE49-F238E27FC236}">
                  <a16:creationId xmlns:a16="http://schemas.microsoft.com/office/drawing/2014/main" id="{929AC8FA-834A-4810-A378-D0ADD38F8215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4;p37">
              <a:extLst>
                <a:ext uri="{FF2B5EF4-FFF2-40B4-BE49-F238E27FC236}">
                  <a16:creationId xmlns:a16="http://schemas.microsoft.com/office/drawing/2014/main" id="{A0E17CC3-0B2D-4E04-9E78-08728B524A3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5;p37">
              <a:extLst>
                <a:ext uri="{FF2B5EF4-FFF2-40B4-BE49-F238E27FC236}">
                  <a16:creationId xmlns:a16="http://schemas.microsoft.com/office/drawing/2014/main" id="{920A230D-4343-41B2-9E2F-82A4372A4894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6;p37">
              <a:extLst>
                <a:ext uri="{FF2B5EF4-FFF2-40B4-BE49-F238E27FC236}">
                  <a16:creationId xmlns:a16="http://schemas.microsoft.com/office/drawing/2014/main" id="{23D76DE4-11F1-4494-9919-53335F65647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7;p37">
              <a:extLst>
                <a:ext uri="{FF2B5EF4-FFF2-40B4-BE49-F238E27FC236}">
                  <a16:creationId xmlns:a16="http://schemas.microsoft.com/office/drawing/2014/main" id="{C59A8540-9C50-4730-BB94-950B9AA92B51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8;p37">
              <a:extLst>
                <a:ext uri="{FF2B5EF4-FFF2-40B4-BE49-F238E27FC236}">
                  <a16:creationId xmlns:a16="http://schemas.microsoft.com/office/drawing/2014/main" id="{64118FDD-EF3E-452D-8C89-EB93913E7F6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9;p37">
              <a:extLst>
                <a:ext uri="{FF2B5EF4-FFF2-40B4-BE49-F238E27FC236}">
                  <a16:creationId xmlns:a16="http://schemas.microsoft.com/office/drawing/2014/main" id="{BA7AC1D4-B1DF-44B3-AD3B-17CA4438B71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41CC372-A8E3-448D-86FA-2C86B16C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6981" y="1218851"/>
            <a:ext cx="2699983" cy="26103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181DE2-12BE-4156-AC6D-EB48C01E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16" y="1520222"/>
            <a:ext cx="4279680" cy="200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BE78FAB-22DF-4D4A-A713-EDED2297F9BA}"/>
              </a:ext>
            </a:extLst>
          </p:cNvPr>
          <p:cNvSpPr txBox="1">
            <a:spLocks/>
          </p:cNvSpPr>
          <p:nvPr/>
        </p:nvSpPr>
        <p:spPr>
          <a:xfrm>
            <a:off x="5209895" y="3845892"/>
            <a:ext cx="3378300" cy="86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Mobile application for customer</a:t>
            </a:r>
          </a:p>
        </p:txBody>
      </p:sp>
    </p:spTree>
    <p:extLst>
      <p:ext uri="{BB962C8B-B14F-4D97-AF65-F5344CB8AC3E}">
        <p14:creationId xmlns:p14="http://schemas.microsoft.com/office/powerpoint/2010/main" val="269123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EE256-85D3-45A8-BEC1-DC5BDB1BD5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35784" y="1520222"/>
            <a:ext cx="3378300" cy="2724300"/>
          </a:xfrm>
        </p:spPr>
        <p:txBody>
          <a:bodyPr/>
          <a:lstStyle/>
          <a:p>
            <a:r>
              <a:rPr lang="en-US"/>
              <a:t>Managing product, service, and promotion</a:t>
            </a:r>
          </a:p>
          <a:p>
            <a:r>
              <a:rPr lang="en-US"/>
              <a:t>Creating a direct order</a:t>
            </a:r>
          </a:p>
          <a:p>
            <a:r>
              <a:rPr lang="en-US"/>
              <a:t>Viewing report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1DDF4-4AD2-40AF-B036-06015563C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F3CDEA7-F3B5-4BB0-9EE0-CD1800E3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grpSp>
        <p:nvGrpSpPr>
          <p:cNvPr id="17" name="Google Shape;901;p37">
            <a:extLst>
              <a:ext uri="{FF2B5EF4-FFF2-40B4-BE49-F238E27FC236}">
                <a16:creationId xmlns:a16="http://schemas.microsoft.com/office/drawing/2014/main" id="{9C96E715-87BC-468D-81AA-936C135E4F43}"/>
              </a:ext>
            </a:extLst>
          </p:cNvPr>
          <p:cNvGrpSpPr/>
          <p:nvPr/>
        </p:nvGrpSpPr>
        <p:grpSpPr>
          <a:xfrm>
            <a:off x="371342" y="621381"/>
            <a:ext cx="194640" cy="308587"/>
            <a:chOff x="6718575" y="2318625"/>
            <a:chExt cx="256950" cy="407375"/>
          </a:xfrm>
        </p:grpSpPr>
        <p:sp>
          <p:nvSpPr>
            <p:cNvPr id="18" name="Google Shape;902;p37">
              <a:extLst>
                <a:ext uri="{FF2B5EF4-FFF2-40B4-BE49-F238E27FC236}">
                  <a16:creationId xmlns:a16="http://schemas.microsoft.com/office/drawing/2014/main" id="{D14965A2-82A7-4907-ABAE-D8C622D9FB8F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3;p37">
              <a:extLst>
                <a:ext uri="{FF2B5EF4-FFF2-40B4-BE49-F238E27FC236}">
                  <a16:creationId xmlns:a16="http://schemas.microsoft.com/office/drawing/2014/main" id="{8DEF0224-25B8-4E4F-B60A-D1E3115DC71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4;p37">
              <a:extLst>
                <a:ext uri="{FF2B5EF4-FFF2-40B4-BE49-F238E27FC236}">
                  <a16:creationId xmlns:a16="http://schemas.microsoft.com/office/drawing/2014/main" id="{0D49E047-CED7-4666-9913-8BF513BE5E0F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5;p37">
              <a:extLst>
                <a:ext uri="{FF2B5EF4-FFF2-40B4-BE49-F238E27FC236}">
                  <a16:creationId xmlns:a16="http://schemas.microsoft.com/office/drawing/2014/main" id="{547E66CB-757D-43A7-BE4D-A1F4AE19569B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6;p37">
              <a:extLst>
                <a:ext uri="{FF2B5EF4-FFF2-40B4-BE49-F238E27FC236}">
                  <a16:creationId xmlns:a16="http://schemas.microsoft.com/office/drawing/2014/main" id="{31F1830D-C165-41A4-8BD6-657C641FA5C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7;p37">
              <a:extLst>
                <a:ext uri="{FF2B5EF4-FFF2-40B4-BE49-F238E27FC236}">
                  <a16:creationId xmlns:a16="http://schemas.microsoft.com/office/drawing/2014/main" id="{A44FD460-B6CD-414A-B97A-6869F2A5FD87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8;p37">
              <a:extLst>
                <a:ext uri="{FF2B5EF4-FFF2-40B4-BE49-F238E27FC236}">
                  <a16:creationId xmlns:a16="http://schemas.microsoft.com/office/drawing/2014/main" id="{FC6DE4AD-5824-408A-B97F-D01465410BE4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9;p37">
              <a:extLst>
                <a:ext uri="{FF2B5EF4-FFF2-40B4-BE49-F238E27FC236}">
                  <a16:creationId xmlns:a16="http://schemas.microsoft.com/office/drawing/2014/main" id="{98352C54-1E0B-4B64-B9F6-286A57F8A16F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3CAEEDC-B6C9-4270-87AC-CB120B80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606" y="3842057"/>
            <a:ext cx="3378300" cy="864429"/>
          </a:xfrm>
        </p:spPr>
        <p:txBody>
          <a:bodyPr/>
          <a:lstStyle/>
          <a:p>
            <a:r>
              <a:rPr lang="en-US"/>
              <a:t>Web application for administrator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DD4AD9-09BE-429B-8B77-A743B2BF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6" y="1520222"/>
            <a:ext cx="4279680" cy="200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6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809</Words>
  <Application>Microsoft Office PowerPoint</Application>
  <PresentationFormat>On-screen Show (16:9)</PresentationFormat>
  <Paragraphs>257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Wingdings</vt:lpstr>
      <vt:lpstr>Roboto Condensed Light</vt:lpstr>
      <vt:lpstr>Arvo</vt:lpstr>
      <vt:lpstr>Roboto Condensed</vt:lpstr>
      <vt:lpstr>Arial</vt:lpstr>
      <vt:lpstr>Salerio template</vt:lpstr>
      <vt:lpstr>RHEINOL QUICK SERVICE  SUPERVISOR: Nguyễn Thị Cẩm Hương</vt:lpstr>
      <vt:lpstr>AGENDA</vt:lpstr>
      <vt:lpstr>INTRODUCTION</vt:lpstr>
      <vt:lpstr>CURRENT SITUATION</vt:lpstr>
      <vt:lpstr>PROBLEM DEFINITION</vt:lpstr>
      <vt:lpstr>PROBLEM DEFINITION</vt:lpstr>
      <vt:lpstr>PROBLEM DEFINITION</vt:lpstr>
      <vt:lpstr>SOLUTION</vt:lpstr>
      <vt:lpstr>SOLUTION</vt:lpstr>
      <vt:lpstr>SOLUTION</vt:lpstr>
      <vt:lpstr>IMPLEMENTATION</vt:lpstr>
      <vt:lpstr>SYSTEM ARCHITECTURE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</vt:lpstr>
      <vt:lpstr>ASSESSMENT: VALUE</vt:lpstr>
      <vt:lpstr>ASSESSMENT: DISADVANTAGES</vt:lpstr>
      <vt:lpstr>FUTURE PLAN</vt:lpstr>
      <vt:lpstr>FUTURE PLAN</vt:lpstr>
      <vt:lpstr>Q&amp;A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RHEINOL QUICK SERVICE  SUPERVISOR: Nguyễn Thị Cẩm Hương</dc:title>
  <cp:lastModifiedBy>Nam Đặng</cp:lastModifiedBy>
  <cp:revision>106</cp:revision>
  <dcterms:modified xsi:type="dcterms:W3CDTF">2019-08-25T12:12:32Z</dcterms:modified>
</cp:coreProperties>
</file>