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58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3581-1E2B-4324-A04E-B12D23EEB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224CF-F993-419D-8231-C495FB26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793EA-1BBD-4049-9B99-E12527A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669B-F792-4341-B3AE-FF8F958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BF13-8AC6-4858-9814-BBB9D8E2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0614-E7BE-432D-BE4D-939A5867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DFC28-0019-488F-BDAA-1EAD13285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C014-3310-4C46-B665-289A7AB7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163B-04CF-425E-A428-E103726C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990F-FD00-41AE-9C67-A2C94DFD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F5F10-32B0-4AF2-97F5-F33A7D89A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B86F1-C804-44A3-9F41-EC5B89A53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DBB9-CFAC-425F-801D-703D8D45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7F092-5DEB-4735-9035-507DBBCB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6AEF-0FEC-4CE6-9727-CDAC8001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9B9B-C00B-4DFD-8C1D-DF473DF6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E0E1-BC70-4118-AF93-E3A1306D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F59D-B59A-4CAC-875E-9B045302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668-8BAA-4FAE-8F25-7D881819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2CDB-4EAD-4FD2-B56B-D434788F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828B-4869-47D7-ADF7-40254D24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338B-4E82-4518-8594-810A5315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7B3A-5158-4145-9B1B-9B353DC5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3E2-72AF-45E5-96B3-3A95EC89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354E-802A-4037-8950-57DC6BDC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B024-E78A-4D6A-9FBB-1B0D874F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AEAC-DF32-4141-BAC4-31F0E01C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D7FE-E005-4374-90DE-A1B46FE3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5A75B-6A42-47EB-BEE8-F3CB267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1090-9F7D-451A-AB0F-163007F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40D30-8E02-4980-9A38-FD28402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751A-5388-4634-93B9-18CD39DD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332A-67C3-4A96-9064-308A836E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1AA4C-12FB-4578-B142-196EEE14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234F1-7785-44BC-B16A-CC0E249E5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67A55-EADD-4DAB-9470-44A1E2651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A8511-58D8-4D75-899A-E01E8107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8F163-7A77-4AE2-931C-185CC177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2B296-03A4-4773-8DA2-4C4E808D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4B82-6B4C-434D-B65F-DEA8242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B9E51-6DE2-47E9-B555-7562875C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AE6FB-4667-4E82-9395-23E6602A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1E292-AD89-4ECC-9515-21083066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D9042-BC9B-4899-91F5-28BB9B35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E45FA-B20F-4E3E-966B-D815E4E9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FB817-1633-4A32-856F-16239532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32DF-CD5F-4E2C-9079-6C93A4EC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11B3-A4C2-4A9D-9380-475F37F2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5AB73-64C0-4C6B-B12D-42107D00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AF99-CBF3-4D2D-9909-FBD9CAA4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48D1-03F6-410C-8A7A-358DC63E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752B2-5235-4BCD-A6EF-5A79947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C9D9-2DD2-4E47-A18B-1C4DCECB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37C10-5178-4F75-B4D1-81C16045B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08649-50F2-4D21-AE1D-2DCBA84B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D40A-C07F-45B8-8CB8-16B47D47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7A0F-0029-4260-82FD-93CACDFB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AF109-E092-4CB6-9C4B-8AB75618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B2740-09D7-41CB-9038-7A98C80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9AE5-716C-409C-8DC3-9906F4E8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7E4B4-158E-4C6C-B66C-9A0341D90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EF19-0936-49EB-9B7C-EBDD0C85AE1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EF4C-79E7-4FB4-A4BE-A40F012B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7638-E319-40B2-8C1B-671DAFA3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AA6F-FD88-4F47-8F8F-EF4E20D5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AA8E1-B51F-41B7-B19F-92B61ACC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9" y="200852"/>
            <a:ext cx="2314628" cy="1230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BFBC0-261A-4D73-887D-6FAAD44818CD}"/>
              </a:ext>
            </a:extLst>
          </p:cNvPr>
          <p:cNvSpPr txBox="1"/>
          <p:nvPr/>
        </p:nvSpPr>
        <p:spPr>
          <a:xfrm>
            <a:off x="2914859" y="200852"/>
            <a:ext cx="584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Đăng nhập với Role: director</a:t>
            </a:r>
          </a:p>
          <a:p>
            <a:r>
              <a:rPr lang="en-US"/>
              <a:t>Mặc định trang home của director là thống kê sản phẩm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7BF839-8688-4139-AAE4-D9B29ACD2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9" y="1503425"/>
            <a:ext cx="11301284" cy="5354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66B526-5AAA-49CE-BB10-8C3C164A37F2}"/>
              </a:ext>
            </a:extLst>
          </p:cNvPr>
          <p:cNvSpPr/>
          <p:nvPr/>
        </p:nvSpPr>
        <p:spPr>
          <a:xfrm>
            <a:off x="490329" y="2875722"/>
            <a:ext cx="2001079" cy="44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826-6CA6-4FB1-A111-4A322FEDFE08}"/>
              </a:ext>
            </a:extLst>
          </p:cNvPr>
          <p:cNvSpPr/>
          <p:nvPr/>
        </p:nvSpPr>
        <p:spPr>
          <a:xfrm>
            <a:off x="490330" y="3389790"/>
            <a:ext cx="2001078" cy="44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Dịch vụ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9C33D-C349-4279-B20B-E9E579691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24" y="2591006"/>
            <a:ext cx="7962979" cy="2763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D0FF85-D0F1-4EE7-965D-ED1F46CB0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357" y="5426765"/>
            <a:ext cx="8148511" cy="143123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CFABE99-7365-430B-8101-9A74581722CC}"/>
              </a:ext>
            </a:extLst>
          </p:cNvPr>
          <p:cNvSpPr/>
          <p:nvPr/>
        </p:nvSpPr>
        <p:spPr>
          <a:xfrm>
            <a:off x="3988904" y="3617843"/>
            <a:ext cx="1046922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4C0AC9-CB6D-4FA8-A375-8075D53E9230}"/>
              </a:ext>
            </a:extLst>
          </p:cNvPr>
          <p:cNvSpPr/>
          <p:nvPr/>
        </p:nvSpPr>
        <p:spPr>
          <a:xfrm>
            <a:off x="3988904" y="5742748"/>
            <a:ext cx="1046922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76A956-4F8F-4DD2-B843-F8D787890A82}"/>
              </a:ext>
            </a:extLst>
          </p:cNvPr>
          <p:cNvSpPr/>
          <p:nvPr/>
        </p:nvSpPr>
        <p:spPr>
          <a:xfrm>
            <a:off x="9501809" y="200852"/>
            <a:ext cx="2438400" cy="1084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DIRECTOR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E1689-D496-4037-A526-1345FCF1C0D5}"/>
              </a:ext>
            </a:extLst>
          </p:cNvPr>
          <p:cNvSpPr/>
          <p:nvPr/>
        </p:nvSpPr>
        <p:spPr>
          <a:xfrm>
            <a:off x="345799" y="2080591"/>
            <a:ext cx="2559578" cy="327398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8799-C96B-4FB6-A257-9CC2DA46DF84}"/>
              </a:ext>
            </a:extLst>
          </p:cNvPr>
          <p:cNvSpPr txBox="1"/>
          <p:nvPr/>
        </p:nvSpPr>
        <p:spPr>
          <a:xfrm>
            <a:off x="702365" y="4214191"/>
            <a:ext cx="16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Menu t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ơng ứng với role director</a:t>
            </a:r>
          </a:p>
        </p:txBody>
      </p:sp>
    </p:spTree>
    <p:extLst>
      <p:ext uri="{BB962C8B-B14F-4D97-AF65-F5344CB8AC3E}">
        <p14:creationId xmlns:p14="http://schemas.microsoft.com/office/powerpoint/2010/main" val="5277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996BA5-7D9C-45D8-827C-2F897A2C861D}"/>
              </a:ext>
            </a:extLst>
          </p:cNvPr>
          <p:cNvSpPr/>
          <p:nvPr/>
        </p:nvSpPr>
        <p:spPr>
          <a:xfrm>
            <a:off x="1936576" y="993208"/>
            <a:ext cx="8318847" cy="51948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4E762A-8CB6-426C-B7BA-D7BE263EDA15}"/>
              </a:ext>
            </a:extLst>
          </p:cNvPr>
          <p:cNvSpPr/>
          <p:nvPr/>
        </p:nvSpPr>
        <p:spPr>
          <a:xfrm>
            <a:off x="3211336" y="1215480"/>
            <a:ext cx="5186231" cy="4094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091E2-638A-4B8C-8ACD-90F3E231E310}"/>
              </a:ext>
            </a:extLst>
          </p:cNvPr>
          <p:cNvSpPr txBox="1"/>
          <p:nvPr/>
        </p:nvSpPr>
        <p:spPr>
          <a:xfrm>
            <a:off x="2400459" y="1204520"/>
            <a:ext cx="1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5207E-5B72-4FA9-8471-BDAF0972FCE1}"/>
              </a:ext>
            </a:extLst>
          </p:cNvPr>
          <p:cNvSpPr/>
          <p:nvPr/>
        </p:nvSpPr>
        <p:spPr>
          <a:xfrm>
            <a:off x="2400459" y="1817203"/>
            <a:ext cx="7220619" cy="3836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135BF-9FB0-4967-933D-9CF3CC7DE1F5}"/>
              </a:ext>
            </a:extLst>
          </p:cNvPr>
          <p:cNvSpPr txBox="1"/>
          <p:nvPr/>
        </p:nvSpPr>
        <p:spPr>
          <a:xfrm>
            <a:off x="2615047" y="1957759"/>
            <a:ext cx="1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Category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962A37-7F6D-46D4-9A20-C00A1DD5A878}"/>
              </a:ext>
            </a:extLst>
          </p:cNvPr>
          <p:cNvCxnSpPr/>
          <p:nvPr/>
        </p:nvCxnSpPr>
        <p:spPr>
          <a:xfrm>
            <a:off x="2400459" y="2782957"/>
            <a:ext cx="722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71567-410B-4CAE-BAC4-7DB0430118F4}"/>
              </a:ext>
            </a:extLst>
          </p:cNvPr>
          <p:cNvCxnSpPr/>
          <p:nvPr/>
        </p:nvCxnSpPr>
        <p:spPr>
          <a:xfrm>
            <a:off x="2400459" y="3187148"/>
            <a:ext cx="722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C5580C-570C-4A22-8AA0-CCAB3CCEE80E}"/>
              </a:ext>
            </a:extLst>
          </p:cNvPr>
          <p:cNvCxnSpPr/>
          <p:nvPr/>
        </p:nvCxnSpPr>
        <p:spPr>
          <a:xfrm>
            <a:off x="2400458" y="3597965"/>
            <a:ext cx="722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89BBBF-014C-40E8-A40D-4C98F8CEC308}"/>
              </a:ext>
            </a:extLst>
          </p:cNvPr>
          <p:cNvCxnSpPr/>
          <p:nvPr/>
        </p:nvCxnSpPr>
        <p:spPr>
          <a:xfrm>
            <a:off x="2400457" y="4114800"/>
            <a:ext cx="722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911862-CBB2-4E19-89BD-39E30F23D256}"/>
              </a:ext>
            </a:extLst>
          </p:cNvPr>
          <p:cNvCxnSpPr/>
          <p:nvPr/>
        </p:nvCxnSpPr>
        <p:spPr>
          <a:xfrm>
            <a:off x="2400457" y="4618383"/>
            <a:ext cx="722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5C00D9-D7CF-4647-94AB-C85AA52765EF}"/>
              </a:ext>
            </a:extLst>
          </p:cNvPr>
          <p:cNvSpPr txBox="1"/>
          <p:nvPr/>
        </p:nvSpPr>
        <p:spPr>
          <a:xfrm>
            <a:off x="2791398" y="2778060"/>
            <a:ext cx="1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Lốp xe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A029C2-3453-4974-B789-776EBB76C2BA}"/>
              </a:ext>
            </a:extLst>
          </p:cNvPr>
          <p:cNvSpPr txBox="1"/>
          <p:nvPr/>
        </p:nvSpPr>
        <p:spPr>
          <a:xfrm>
            <a:off x="2764894" y="3221303"/>
            <a:ext cx="1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Dầu nhớt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8B01F-370A-4E34-BC18-C036CEB4EBF4}"/>
              </a:ext>
            </a:extLst>
          </p:cNvPr>
          <p:cNvSpPr txBox="1"/>
          <p:nvPr/>
        </p:nvSpPr>
        <p:spPr>
          <a:xfrm>
            <a:off x="2791398" y="3671717"/>
            <a:ext cx="1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Bánh xe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DE3A5-A089-4742-A5F4-62BED80B4A47}"/>
              </a:ext>
            </a:extLst>
          </p:cNvPr>
          <p:cNvSpPr txBox="1"/>
          <p:nvPr/>
        </p:nvSpPr>
        <p:spPr>
          <a:xfrm>
            <a:off x="2791398" y="4181221"/>
            <a:ext cx="1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Phụ kiện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C1EC7-005D-46D8-BB9C-AD873BBD8946}"/>
              </a:ext>
            </a:extLst>
          </p:cNvPr>
          <p:cNvSpPr txBox="1"/>
          <p:nvPr/>
        </p:nvSpPr>
        <p:spPr>
          <a:xfrm>
            <a:off x="9031356" y="2824442"/>
            <a:ext cx="3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33D9E-EA6D-4CAD-A506-71E0CBBDE6AD}"/>
              </a:ext>
            </a:extLst>
          </p:cNvPr>
          <p:cNvSpPr txBox="1"/>
          <p:nvPr/>
        </p:nvSpPr>
        <p:spPr>
          <a:xfrm>
            <a:off x="9043701" y="3228630"/>
            <a:ext cx="3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6F20A-84FE-4C33-8981-D76BC0D0DCEA}"/>
              </a:ext>
            </a:extLst>
          </p:cNvPr>
          <p:cNvSpPr txBox="1"/>
          <p:nvPr/>
        </p:nvSpPr>
        <p:spPr>
          <a:xfrm>
            <a:off x="9056072" y="3639448"/>
            <a:ext cx="3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A2C8E-AA5C-407F-9882-F2C63F0C2445}"/>
              </a:ext>
            </a:extLst>
          </p:cNvPr>
          <p:cNvSpPr txBox="1"/>
          <p:nvPr/>
        </p:nvSpPr>
        <p:spPr>
          <a:xfrm>
            <a:off x="9060910" y="4143030"/>
            <a:ext cx="3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DA5E76-FD95-4022-B992-3E534AED764D}"/>
              </a:ext>
            </a:extLst>
          </p:cNvPr>
          <p:cNvCxnSpPr>
            <a:cxnSpLocks/>
          </p:cNvCxnSpPr>
          <p:nvPr/>
        </p:nvCxnSpPr>
        <p:spPr>
          <a:xfrm>
            <a:off x="8091334" y="2448879"/>
            <a:ext cx="0" cy="62611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BD6323-B6B3-400E-9ACC-D8EC6B0C6A39}"/>
              </a:ext>
            </a:extLst>
          </p:cNvPr>
          <p:cNvSpPr txBox="1"/>
          <p:nvPr/>
        </p:nvSpPr>
        <p:spPr>
          <a:xfrm>
            <a:off x="651112" y="405532"/>
            <a:ext cx="46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MODAL PRODUCT KHI NHẤN LIST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B7E9558-46D0-4E25-AD9B-1EC75D990F15}"/>
              </a:ext>
            </a:extLst>
          </p:cNvPr>
          <p:cNvSpPr/>
          <p:nvPr/>
        </p:nvSpPr>
        <p:spPr>
          <a:xfrm>
            <a:off x="6612834" y="1573852"/>
            <a:ext cx="2767877" cy="87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Khi nhấn vào thì chuyển ra một list product t</a:t>
            </a:r>
            <a:r>
              <a:rPr lang="vi-VN"/>
              <a:t>ư</a:t>
            </a:r>
            <a:r>
              <a:rPr lang="en-US"/>
              <a:t>ơng ứng vs category</a:t>
            </a:r>
          </a:p>
        </p:txBody>
      </p:sp>
    </p:spTree>
    <p:extLst>
      <p:ext uri="{BB962C8B-B14F-4D97-AF65-F5344CB8AC3E}">
        <p14:creationId xmlns:p14="http://schemas.microsoft.com/office/powerpoint/2010/main" val="9197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6D037-80AF-44DA-B7A1-1B918F32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51" y="1404730"/>
            <a:ext cx="10353697" cy="48813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FE0132-736F-4F16-8D0A-12A4B42B9684}"/>
              </a:ext>
            </a:extLst>
          </p:cNvPr>
          <p:cNvSpPr/>
          <p:nvPr/>
        </p:nvSpPr>
        <p:spPr>
          <a:xfrm>
            <a:off x="9475305" y="147843"/>
            <a:ext cx="2438400" cy="1084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SALER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B6179C-18E0-4CA9-9FB8-457621F9C38F}"/>
              </a:ext>
            </a:extLst>
          </p:cNvPr>
          <p:cNvSpPr/>
          <p:nvPr/>
        </p:nvSpPr>
        <p:spPr>
          <a:xfrm>
            <a:off x="3644346" y="2438399"/>
            <a:ext cx="7195931" cy="848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 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293E30-BED5-45B4-8C21-4DC8DC23C839}"/>
              </a:ext>
            </a:extLst>
          </p:cNvPr>
          <p:cNvSpPr/>
          <p:nvPr/>
        </p:nvSpPr>
        <p:spPr>
          <a:xfrm>
            <a:off x="7924800" y="3765894"/>
            <a:ext cx="755374" cy="277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PENDING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1B912CE-56B7-4BB1-87C8-F7735D7CD7CD}"/>
              </a:ext>
            </a:extLst>
          </p:cNvPr>
          <p:cNvSpPr/>
          <p:nvPr/>
        </p:nvSpPr>
        <p:spPr>
          <a:xfrm>
            <a:off x="7924800" y="4191103"/>
            <a:ext cx="662609" cy="3180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DONE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B4EEE75-9CC8-4AA2-8F47-45BA3FE9FA7C}"/>
              </a:ext>
            </a:extLst>
          </p:cNvPr>
          <p:cNvSpPr/>
          <p:nvPr/>
        </p:nvSpPr>
        <p:spPr>
          <a:xfrm>
            <a:off x="7924800" y="4627287"/>
            <a:ext cx="662609" cy="3180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DONE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31303E-61AE-4117-BAA5-61C1BBF9ECC7}"/>
              </a:ext>
            </a:extLst>
          </p:cNvPr>
          <p:cNvSpPr txBox="1"/>
          <p:nvPr/>
        </p:nvSpPr>
        <p:spPr>
          <a:xfrm>
            <a:off x="919150" y="344557"/>
            <a:ext cx="776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Saler vào sửa chữa để sửa trạng thái của tình trạng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Cách tạo ra order cho khách hàng offline trang màn hình cũng giống t</a:t>
            </a:r>
            <a:r>
              <a:rPr lang="vi-VN"/>
              <a:t>ư</a:t>
            </a:r>
            <a:r>
              <a:rPr lang="en-US"/>
              <a:t>ơng tự với page tạo promotion cũng có chọn list rồi sau đó show ra pop up modal.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684114-45B7-47D9-A863-B189DDE517E2}"/>
              </a:ext>
            </a:extLst>
          </p:cNvPr>
          <p:cNvSpPr txBox="1"/>
          <p:nvPr/>
        </p:nvSpPr>
        <p:spPr>
          <a:xfrm>
            <a:off x="1152939" y="3267773"/>
            <a:ext cx="16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Menu t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ơng ứng với role saler</a:t>
            </a:r>
          </a:p>
        </p:txBody>
      </p:sp>
    </p:spTree>
    <p:extLst>
      <p:ext uri="{BB962C8B-B14F-4D97-AF65-F5344CB8AC3E}">
        <p14:creationId xmlns:p14="http://schemas.microsoft.com/office/powerpoint/2010/main" val="421350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994AE5-8E74-4EF3-A010-F3763419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54" y="377479"/>
            <a:ext cx="29622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84EA75-D9F7-48C7-8647-BA4BBBC0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7479"/>
            <a:ext cx="29908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9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3E935E9-EF52-4419-8F9E-B6683C10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40" y="339862"/>
            <a:ext cx="2258572" cy="60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25C270-FE29-42FC-9655-DFDFA344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73" y="339862"/>
            <a:ext cx="3629439" cy="618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0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B0E9199-E60B-47CC-A05D-72D68C24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30" y="555763"/>
            <a:ext cx="298132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B26159-69DA-4C01-B8EC-3093B074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96" y="508138"/>
            <a:ext cx="29908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6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1679CC-F069-4D15-815D-8B80F5F3E672}"/>
              </a:ext>
            </a:extLst>
          </p:cNvPr>
          <p:cNvSpPr/>
          <p:nvPr/>
        </p:nvSpPr>
        <p:spPr>
          <a:xfrm>
            <a:off x="172278" y="159439"/>
            <a:ext cx="1046922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1D226-3731-40CB-8E28-9A07EBA4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6" b="1"/>
          <a:stretch/>
        </p:blipFill>
        <p:spPr>
          <a:xfrm>
            <a:off x="1179442" y="1677786"/>
            <a:ext cx="9944100" cy="4856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A67B4C-F50A-4C26-B52B-A308F7789899}"/>
              </a:ext>
            </a:extLst>
          </p:cNvPr>
          <p:cNvSpPr/>
          <p:nvPr/>
        </p:nvSpPr>
        <p:spPr>
          <a:xfrm>
            <a:off x="2093844" y="2160105"/>
            <a:ext cx="1073426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sp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0F761-6AF7-4FCA-A21D-B66E41B07E4A}"/>
              </a:ext>
            </a:extLst>
          </p:cNvPr>
          <p:cNvSpPr/>
          <p:nvPr/>
        </p:nvSpPr>
        <p:spPr>
          <a:xfrm>
            <a:off x="3498574" y="2160104"/>
            <a:ext cx="1391477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938C5-CD17-4049-9F88-D012339B6FCC}"/>
              </a:ext>
            </a:extLst>
          </p:cNvPr>
          <p:cNvSpPr/>
          <p:nvPr/>
        </p:nvSpPr>
        <p:spPr>
          <a:xfrm>
            <a:off x="1219200" y="2597426"/>
            <a:ext cx="9621078" cy="3829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1B5C0-C3A2-4237-8B8D-7A15C0D51BA1}"/>
              </a:ext>
            </a:extLst>
          </p:cNvPr>
          <p:cNvSpPr/>
          <p:nvPr/>
        </p:nvSpPr>
        <p:spPr>
          <a:xfrm>
            <a:off x="5221355" y="2153892"/>
            <a:ext cx="1391477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Category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A9A3F-087E-4BE5-81B1-3CA1B45CBC01}"/>
              </a:ext>
            </a:extLst>
          </p:cNvPr>
          <p:cNvSpPr/>
          <p:nvPr/>
        </p:nvSpPr>
        <p:spPr>
          <a:xfrm>
            <a:off x="7099847" y="2135393"/>
            <a:ext cx="1391477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DE652-5B6D-490C-B7AF-1057490BC445}"/>
              </a:ext>
            </a:extLst>
          </p:cNvPr>
          <p:cNvSpPr/>
          <p:nvPr/>
        </p:nvSpPr>
        <p:spPr>
          <a:xfrm>
            <a:off x="9000709" y="2180811"/>
            <a:ext cx="1391477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C2632-79A9-4345-B82A-C45C537837B8}"/>
              </a:ext>
            </a:extLst>
          </p:cNvPr>
          <p:cNvSpPr txBox="1"/>
          <p:nvPr/>
        </p:nvSpPr>
        <p:spPr>
          <a:xfrm>
            <a:off x="1457120" y="323707"/>
            <a:ext cx="584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Thống kê có thể xem theo tháng, năm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09D94-D490-431B-A02A-57FFA5B85832}"/>
              </a:ext>
            </a:extLst>
          </p:cNvPr>
          <p:cNvSpPr/>
          <p:nvPr/>
        </p:nvSpPr>
        <p:spPr>
          <a:xfrm>
            <a:off x="1179442" y="990527"/>
            <a:ext cx="3008245" cy="56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Combo box chọn năm hoặc tháng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7AF9DC-A664-4195-AADB-70F8FF05F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41"/>
          <a:stretch/>
        </p:blipFill>
        <p:spPr>
          <a:xfrm>
            <a:off x="4379534" y="1030545"/>
            <a:ext cx="2962275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C475DE-6188-4A5D-8360-16EF3530A445}"/>
              </a:ext>
            </a:extLst>
          </p:cNvPr>
          <p:cNvSpPr txBox="1"/>
          <p:nvPr/>
        </p:nvSpPr>
        <p:spPr>
          <a:xfrm>
            <a:off x="5433391" y="438973"/>
            <a:ext cx="186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Lịch thể hiện theo năm hoặc tháng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5EB21B-2023-469B-82E0-F77D498F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449" y="969757"/>
            <a:ext cx="1885950" cy="704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66F6C5-CDBC-46C4-8E78-A96030A77FE0}"/>
              </a:ext>
            </a:extLst>
          </p:cNvPr>
          <p:cNvSpPr txBox="1"/>
          <p:nvPr/>
        </p:nvSpPr>
        <p:spPr>
          <a:xfrm>
            <a:off x="9316275" y="253774"/>
            <a:ext cx="225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xem thống kê, trang render dữ liệu cả biểu đồ tròn và trong thông tin bảng</a:t>
            </a:r>
          </a:p>
        </p:txBody>
      </p:sp>
    </p:spTree>
    <p:extLst>
      <p:ext uri="{BB962C8B-B14F-4D97-AF65-F5344CB8AC3E}">
        <p14:creationId xmlns:p14="http://schemas.microsoft.com/office/powerpoint/2010/main" val="82604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9053A-EC0B-49D9-AC11-D83CC43C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9" y="1571418"/>
            <a:ext cx="10229436" cy="4884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EA3C7-97F9-47D4-A2E9-D6F4C02C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9" y="200852"/>
            <a:ext cx="2314628" cy="1230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0E3E5-BD1D-4856-9806-CCB7AC073A4D}"/>
              </a:ext>
            </a:extLst>
          </p:cNvPr>
          <p:cNvSpPr txBox="1"/>
          <p:nvPr/>
        </p:nvSpPr>
        <p:spPr>
          <a:xfrm>
            <a:off x="2914859" y="200852"/>
            <a:ext cx="584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Đăng nhập với Role: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Mặc định trang home của admin là manage tài khoản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1BEC1B-27B8-4F4E-8425-05ED93DBF597}"/>
              </a:ext>
            </a:extLst>
          </p:cNvPr>
          <p:cNvSpPr/>
          <p:nvPr/>
        </p:nvSpPr>
        <p:spPr>
          <a:xfrm>
            <a:off x="9501809" y="200852"/>
            <a:ext cx="2438400" cy="1084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ADMIN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88EEA-E63E-4302-A683-FA61635BA726}"/>
              </a:ext>
            </a:extLst>
          </p:cNvPr>
          <p:cNvSpPr/>
          <p:nvPr/>
        </p:nvSpPr>
        <p:spPr>
          <a:xfrm>
            <a:off x="3047998" y="3074503"/>
            <a:ext cx="3564837" cy="212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5372-260C-486F-B5A6-EC18DA8DC664}"/>
              </a:ext>
            </a:extLst>
          </p:cNvPr>
          <p:cNvSpPr/>
          <p:nvPr/>
        </p:nvSpPr>
        <p:spPr>
          <a:xfrm>
            <a:off x="345799" y="2080591"/>
            <a:ext cx="2172114" cy="327398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9E694-ED86-451D-8A81-B847725DB0E3}"/>
              </a:ext>
            </a:extLst>
          </p:cNvPr>
          <p:cNvSpPr txBox="1"/>
          <p:nvPr/>
        </p:nvSpPr>
        <p:spPr>
          <a:xfrm>
            <a:off x="596969" y="5402083"/>
            <a:ext cx="16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Menu t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ơng ứng với role admin</a:t>
            </a:r>
          </a:p>
        </p:txBody>
      </p:sp>
    </p:spTree>
    <p:extLst>
      <p:ext uri="{BB962C8B-B14F-4D97-AF65-F5344CB8AC3E}">
        <p14:creationId xmlns:p14="http://schemas.microsoft.com/office/powerpoint/2010/main" val="54293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565-2957-464E-93B6-BC3ECA46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6EB0E-4BE0-4F65-AD9F-39ABDE6A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1" y="869053"/>
            <a:ext cx="10724208" cy="5120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F48A6-2C71-41BD-A85C-D439B153D312}"/>
              </a:ext>
            </a:extLst>
          </p:cNvPr>
          <p:cNvSpPr txBox="1"/>
          <p:nvPr/>
        </p:nvSpPr>
        <p:spPr>
          <a:xfrm>
            <a:off x="359051" y="213624"/>
            <a:ext cx="38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Manage Product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C764A-E91B-43E1-AECF-4BBBD66E0B2C}"/>
              </a:ext>
            </a:extLst>
          </p:cNvPr>
          <p:cNvCxnSpPr>
            <a:cxnSpLocks/>
          </p:cNvCxnSpPr>
          <p:nvPr/>
        </p:nvCxnSpPr>
        <p:spPr>
          <a:xfrm>
            <a:off x="9236764" y="2464904"/>
            <a:ext cx="0" cy="81832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83F64D-3C18-44B8-AF92-2BFD3AA72D98}"/>
              </a:ext>
            </a:extLst>
          </p:cNvPr>
          <p:cNvSpPr txBox="1"/>
          <p:nvPr/>
        </p:nvSpPr>
        <p:spPr>
          <a:xfrm>
            <a:off x="8759686" y="2147131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Chỉnh sửa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CEDC2B-BA16-4523-B530-10623CF50B29}"/>
              </a:ext>
            </a:extLst>
          </p:cNvPr>
          <p:cNvCxnSpPr>
            <a:cxnSpLocks/>
          </p:cNvCxnSpPr>
          <p:nvPr/>
        </p:nvCxnSpPr>
        <p:spPr>
          <a:xfrm flipV="1">
            <a:off x="8905461" y="4731026"/>
            <a:ext cx="0" cy="60960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8128AD-A630-4383-B472-CA59E37E8055}"/>
              </a:ext>
            </a:extLst>
          </p:cNvPr>
          <p:cNvSpPr txBox="1"/>
          <p:nvPr/>
        </p:nvSpPr>
        <p:spPr>
          <a:xfrm>
            <a:off x="8368747" y="5340626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Xem chi tiết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E6C5C-3253-441A-8239-43929A5D72DA}"/>
              </a:ext>
            </a:extLst>
          </p:cNvPr>
          <p:cNvCxnSpPr>
            <a:cxnSpLocks/>
          </p:cNvCxnSpPr>
          <p:nvPr/>
        </p:nvCxnSpPr>
        <p:spPr>
          <a:xfrm flipH="1">
            <a:off x="9750286" y="4001294"/>
            <a:ext cx="669234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CC8201-B4BA-471C-B79F-A79FA6638AB5}"/>
              </a:ext>
            </a:extLst>
          </p:cNvPr>
          <p:cNvSpPr txBox="1"/>
          <p:nvPr/>
        </p:nvSpPr>
        <p:spPr>
          <a:xfrm>
            <a:off x="10360452" y="3816628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xóa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83762A-B9F4-4173-8AA6-785021B4E94F}"/>
              </a:ext>
            </a:extLst>
          </p:cNvPr>
          <p:cNvCxnSpPr>
            <a:cxnSpLocks/>
          </p:cNvCxnSpPr>
          <p:nvPr/>
        </p:nvCxnSpPr>
        <p:spPr>
          <a:xfrm flipH="1">
            <a:off x="3796747" y="2147131"/>
            <a:ext cx="1000540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857E23-2F23-4378-BF46-26921A850CDD}"/>
              </a:ext>
            </a:extLst>
          </p:cNvPr>
          <p:cNvSpPr txBox="1"/>
          <p:nvPr/>
        </p:nvSpPr>
        <p:spPr>
          <a:xfrm>
            <a:off x="4923181" y="1962465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mới</a:t>
            </a:r>
          </a:p>
        </p:txBody>
      </p:sp>
    </p:spTree>
    <p:extLst>
      <p:ext uri="{BB962C8B-B14F-4D97-AF65-F5344CB8AC3E}">
        <p14:creationId xmlns:p14="http://schemas.microsoft.com/office/powerpoint/2010/main" val="374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BC82C-40FB-40AE-A029-30B3AD3E06BE}"/>
              </a:ext>
            </a:extLst>
          </p:cNvPr>
          <p:cNvSpPr txBox="1"/>
          <p:nvPr/>
        </p:nvSpPr>
        <p:spPr>
          <a:xfrm>
            <a:off x="962231" y="314874"/>
            <a:ext cx="433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Chi tiết là hiện một pop up modal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249CE-0038-4E8A-A1CC-D1FB464E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1" y="1007372"/>
            <a:ext cx="6238875" cy="3438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DDCF82-76B4-4E0F-BC32-CBEB31F0F962}"/>
              </a:ext>
            </a:extLst>
          </p:cNvPr>
          <p:cNvCxnSpPr>
            <a:cxnSpLocks/>
          </p:cNvCxnSpPr>
          <p:nvPr/>
        </p:nvCxnSpPr>
        <p:spPr>
          <a:xfrm flipV="1">
            <a:off x="6400801" y="3313043"/>
            <a:ext cx="0" cy="60960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733EF-5964-44AD-AC1F-4EA9D21166B3}"/>
              </a:ext>
            </a:extLst>
          </p:cNvPr>
          <p:cNvSpPr txBox="1"/>
          <p:nvPr/>
        </p:nvSpPr>
        <p:spPr>
          <a:xfrm>
            <a:off x="5903844" y="4445897"/>
            <a:ext cx="30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 trang edit</a:t>
            </a:r>
          </a:p>
        </p:txBody>
      </p:sp>
    </p:spTree>
    <p:extLst>
      <p:ext uri="{BB962C8B-B14F-4D97-AF65-F5344CB8AC3E}">
        <p14:creationId xmlns:p14="http://schemas.microsoft.com/office/powerpoint/2010/main" val="14025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B8E74E-01F3-4EEC-8D23-09F3334B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6" y="568325"/>
            <a:ext cx="674127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35EFA-F4EB-4C44-907B-536F9F82CA64}"/>
              </a:ext>
            </a:extLst>
          </p:cNvPr>
          <p:cNvSpPr txBox="1"/>
          <p:nvPr/>
        </p:nvSpPr>
        <p:spPr>
          <a:xfrm>
            <a:off x="8613708" y="568325"/>
            <a:ext cx="186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Nhấn nút delete bên trang manage</a:t>
            </a:r>
          </a:p>
        </p:txBody>
      </p:sp>
    </p:spTree>
    <p:extLst>
      <p:ext uri="{BB962C8B-B14F-4D97-AF65-F5344CB8AC3E}">
        <p14:creationId xmlns:p14="http://schemas.microsoft.com/office/powerpoint/2010/main" val="25579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133E6-517D-415D-ABBF-AB1D1DCA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753213"/>
            <a:ext cx="10891596" cy="5090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1E02A-9FFC-4BE7-B338-1607F2F7A83B}"/>
              </a:ext>
            </a:extLst>
          </p:cNvPr>
          <p:cNvSpPr txBox="1"/>
          <p:nvPr/>
        </p:nvSpPr>
        <p:spPr>
          <a:xfrm>
            <a:off x="636104" y="291548"/>
            <a:ext cx="308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Trang update</a:t>
            </a:r>
          </a:p>
        </p:txBody>
      </p:sp>
    </p:spTree>
    <p:extLst>
      <p:ext uri="{BB962C8B-B14F-4D97-AF65-F5344CB8AC3E}">
        <p14:creationId xmlns:p14="http://schemas.microsoft.com/office/powerpoint/2010/main" val="21873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9E2E-E52A-4FAB-AD13-A1F8A3D4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80A05-1D08-4266-AD2E-1A216560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232452"/>
            <a:ext cx="10407510" cy="4726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59EF4-FC88-4B19-AC0D-CD64876E59DB}"/>
              </a:ext>
            </a:extLst>
          </p:cNvPr>
          <p:cNvSpPr txBox="1"/>
          <p:nvPr/>
        </p:nvSpPr>
        <p:spPr>
          <a:xfrm>
            <a:off x="649357" y="401459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Trang thêm mới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B4636E-8F78-44FB-97BB-C176F0C0AE28}"/>
              </a:ext>
            </a:extLst>
          </p:cNvPr>
          <p:cNvCxnSpPr>
            <a:cxnSpLocks/>
          </p:cNvCxnSpPr>
          <p:nvPr/>
        </p:nvCxnSpPr>
        <p:spPr>
          <a:xfrm flipV="1">
            <a:off x="5618923" y="4611756"/>
            <a:ext cx="0" cy="60960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0F71AE-7F6B-4F62-8197-ABE61716013F}"/>
              </a:ext>
            </a:extLst>
          </p:cNvPr>
          <p:cNvSpPr txBox="1"/>
          <p:nvPr/>
        </p:nvSpPr>
        <p:spPr>
          <a:xfrm>
            <a:off x="4452730" y="5261113"/>
            <a:ext cx="24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chọn một lúc nhiều hình</a:t>
            </a:r>
          </a:p>
        </p:txBody>
      </p:sp>
    </p:spTree>
    <p:extLst>
      <p:ext uri="{BB962C8B-B14F-4D97-AF65-F5344CB8AC3E}">
        <p14:creationId xmlns:p14="http://schemas.microsoft.com/office/powerpoint/2010/main" val="306604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A5E372-1D83-48FB-96A8-781F0E6C6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44"/>
          <a:stretch/>
        </p:blipFill>
        <p:spPr>
          <a:xfrm>
            <a:off x="228805" y="203508"/>
            <a:ext cx="3296272" cy="2950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5141E-4E73-439A-BBD3-1F7A030F56FF}"/>
              </a:ext>
            </a:extLst>
          </p:cNvPr>
          <p:cNvSpPr txBox="1"/>
          <p:nvPr/>
        </p:nvSpPr>
        <p:spPr>
          <a:xfrm>
            <a:off x="3525077" y="322778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Đối với các manage các phần khác xử lí t</a:t>
            </a:r>
            <a:r>
              <a:rPr lang="vi-VN"/>
              <a:t>ư</a:t>
            </a:r>
            <a:r>
              <a:rPr lang="en-US"/>
              <a:t>ơng tự như phần trên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21DEE-0135-4C76-B9AE-2669732C45BB}"/>
              </a:ext>
            </a:extLst>
          </p:cNvPr>
          <p:cNvSpPr txBox="1"/>
          <p:nvPr/>
        </p:nvSpPr>
        <p:spPr>
          <a:xfrm>
            <a:off x="4214192" y="1442587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DABFD-B14A-41B0-BD04-2E7D52F70EC1}"/>
              </a:ext>
            </a:extLst>
          </p:cNvPr>
          <p:cNvSpPr/>
          <p:nvPr/>
        </p:nvSpPr>
        <p:spPr>
          <a:xfrm>
            <a:off x="228805" y="203508"/>
            <a:ext cx="2951716" cy="235416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906BF-A5FF-450B-B250-252716C12F99}"/>
              </a:ext>
            </a:extLst>
          </p:cNvPr>
          <p:cNvSpPr/>
          <p:nvPr/>
        </p:nvSpPr>
        <p:spPr>
          <a:xfrm>
            <a:off x="228805" y="2557669"/>
            <a:ext cx="2951716" cy="35213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D29A0D-8130-4C2D-9355-4D5C183C8616}"/>
              </a:ext>
            </a:extLst>
          </p:cNvPr>
          <p:cNvSpPr/>
          <p:nvPr/>
        </p:nvSpPr>
        <p:spPr>
          <a:xfrm>
            <a:off x="3644348" y="1087259"/>
            <a:ext cx="8318847" cy="51948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D9BE5-0A04-4000-A5AE-4AE40FECCB9B}"/>
              </a:ext>
            </a:extLst>
          </p:cNvPr>
          <p:cNvSpPr txBox="1"/>
          <p:nvPr/>
        </p:nvSpPr>
        <p:spPr>
          <a:xfrm>
            <a:off x="4523857" y="2013591"/>
            <a:ext cx="18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Promotion’s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C9A56-A342-450C-8DB4-4190A084268F}"/>
              </a:ext>
            </a:extLst>
          </p:cNvPr>
          <p:cNvSpPr txBox="1"/>
          <p:nvPr/>
        </p:nvSpPr>
        <p:spPr>
          <a:xfrm>
            <a:off x="4523857" y="2500395"/>
            <a:ext cx="18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2C4E0-5F7A-4350-951C-2B7647CB293E}"/>
              </a:ext>
            </a:extLst>
          </p:cNvPr>
          <p:cNvSpPr txBox="1"/>
          <p:nvPr/>
        </p:nvSpPr>
        <p:spPr>
          <a:xfrm>
            <a:off x="5690928" y="2495265"/>
            <a:ext cx="81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From: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1ECD43-6F7E-4C2C-A953-A89EEB8C0B4B}"/>
              </a:ext>
            </a:extLst>
          </p:cNvPr>
          <p:cNvSpPr/>
          <p:nvPr/>
        </p:nvSpPr>
        <p:spPr>
          <a:xfrm>
            <a:off x="6474567" y="2455191"/>
            <a:ext cx="2213112" cy="409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Calendar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E0D65-7330-4982-8C27-916F02C96EF3}"/>
              </a:ext>
            </a:extLst>
          </p:cNvPr>
          <p:cNvSpPr txBox="1"/>
          <p:nvPr/>
        </p:nvSpPr>
        <p:spPr>
          <a:xfrm>
            <a:off x="8926218" y="2475228"/>
            <a:ext cx="81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1902D9-F83F-4B5F-B6A7-AF671F1DB92C}"/>
              </a:ext>
            </a:extLst>
          </p:cNvPr>
          <p:cNvSpPr/>
          <p:nvPr/>
        </p:nvSpPr>
        <p:spPr>
          <a:xfrm>
            <a:off x="9469559" y="2435154"/>
            <a:ext cx="2213112" cy="409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6276E-92E9-47E4-A742-D98474437166}"/>
              </a:ext>
            </a:extLst>
          </p:cNvPr>
          <p:cNvSpPr txBox="1"/>
          <p:nvPr/>
        </p:nvSpPr>
        <p:spPr>
          <a:xfrm>
            <a:off x="4523857" y="3124709"/>
            <a:ext cx="11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Product: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AF1FA1-DFC0-4E07-9B2B-471F4DE8A486}"/>
              </a:ext>
            </a:extLst>
          </p:cNvPr>
          <p:cNvSpPr/>
          <p:nvPr/>
        </p:nvSpPr>
        <p:spPr>
          <a:xfrm>
            <a:off x="6489372" y="3091432"/>
            <a:ext cx="1167071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7CF10-E037-4A01-9CD4-DD258FC6C0D2}"/>
              </a:ext>
            </a:extLst>
          </p:cNvPr>
          <p:cNvSpPr txBox="1"/>
          <p:nvPr/>
        </p:nvSpPr>
        <p:spPr>
          <a:xfrm>
            <a:off x="4523857" y="3770636"/>
            <a:ext cx="11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Service: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7E8370-3191-4054-9124-B6FFFA4EE79A}"/>
              </a:ext>
            </a:extLst>
          </p:cNvPr>
          <p:cNvSpPr/>
          <p:nvPr/>
        </p:nvSpPr>
        <p:spPr>
          <a:xfrm>
            <a:off x="6496439" y="3770636"/>
            <a:ext cx="1167071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5B051-1DD1-478A-8559-8207072A940D}"/>
              </a:ext>
            </a:extLst>
          </p:cNvPr>
          <p:cNvSpPr txBox="1"/>
          <p:nvPr/>
        </p:nvSpPr>
        <p:spPr>
          <a:xfrm>
            <a:off x="4544616" y="5006007"/>
            <a:ext cx="18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Description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91B272-2049-4AE3-A3E5-D1214D1437D1}"/>
              </a:ext>
            </a:extLst>
          </p:cNvPr>
          <p:cNvSpPr/>
          <p:nvPr/>
        </p:nvSpPr>
        <p:spPr>
          <a:xfrm>
            <a:off x="6496439" y="1933390"/>
            <a:ext cx="5186231" cy="4094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9C0186-193D-4F42-BBE5-95271FCC3258}"/>
              </a:ext>
            </a:extLst>
          </p:cNvPr>
          <p:cNvSpPr/>
          <p:nvPr/>
        </p:nvSpPr>
        <p:spPr>
          <a:xfrm>
            <a:off x="6393733" y="5006006"/>
            <a:ext cx="5186231" cy="1063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9D775A-9191-482C-BF7B-2C13B2D266BA}"/>
              </a:ext>
            </a:extLst>
          </p:cNvPr>
          <p:cNvSpPr txBox="1"/>
          <p:nvPr/>
        </p:nvSpPr>
        <p:spPr>
          <a:xfrm>
            <a:off x="4523857" y="4416563"/>
            <a:ext cx="18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Promotion value: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370141-BD44-4731-8DE3-670CD3C2F642}"/>
              </a:ext>
            </a:extLst>
          </p:cNvPr>
          <p:cNvSpPr/>
          <p:nvPr/>
        </p:nvSpPr>
        <p:spPr>
          <a:xfrm>
            <a:off x="6489372" y="4396526"/>
            <a:ext cx="2213113" cy="4094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….%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825866-660D-4B44-8A61-DBA4BF5A89BF}"/>
              </a:ext>
            </a:extLst>
          </p:cNvPr>
          <p:cNvSpPr txBox="1"/>
          <p:nvPr/>
        </p:nvSpPr>
        <p:spPr>
          <a:xfrm>
            <a:off x="3750365" y="1265975"/>
            <a:ext cx="46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ADD PROMOTION PAGE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C63120-431B-47B8-8956-BFE9E15162DD}"/>
              </a:ext>
            </a:extLst>
          </p:cNvPr>
          <p:cNvCxnSpPr>
            <a:cxnSpLocks/>
          </p:cNvCxnSpPr>
          <p:nvPr/>
        </p:nvCxnSpPr>
        <p:spPr>
          <a:xfrm flipH="1">
            <a:off x="8091334" y="3313043"/>
            <a:ext cx="1378225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7E649E-AA38-49BE-A39F-740D11224E51}"/>
              </a:ext>
            </a:extLst>
          </p:cNvPr>
          <p:cNvCxnSpPr>
            <a:cxnSpLocks/>
          </p:cNvCxnSpPr>
          <p:nvPr/>
        </p:nvCxnSpPr>
        <p:spPr>
          <a:xfrm flipH="1">
            <a:off x="8091334" y="3955774"/>
            <a:ext cx="1378225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2E2DB6-4FD6-49BB-91E5-D7DC57A71B99}"/>
              </a:ext>
            </a:extLst>
          </p:cNvPr>
          <p:cNvSpPr txBox="1"/>
          <p:nvPr/>
        </p:nvSpPr>
        <p:spPr>
          <a:xfrm>
            <a:off x="9609821" y="3124709"/>
            <a:ext cx="2213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Xuất hiện ra modal popup, để chọn lựa sản phẩm hay dịch vụ đ</a:t>
            </a:r>
            <a:r>
              <a:rPr lang="vi-VN"/>
              <a:t>ư</a:t>
            </a:r>
            <a:r>
              <a:rPr lang="en-US"/>
              <a:t>ợc khuyến mãi</a:t>
            </a:r>
          </a:p>
        </p:txBody>
      </p:sp>
    </p:spTree>
    <p:extLst>
      <p:ext uri="{BB962C8B-B14F-4D97-AF65-F5344CB8AC3E}">
        <p14:creationId xmlns:p14="http://schemas.microsoft.com/office/powerpoint/2010/main" val="15574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296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Đặng</dc:creator>
  <cp:lastModifiedBy>Nam Đặng</cp:lastModifiedBy>
  <cp:revision>20</cp:revision>
  <dcterms:created xsi:type="dcterms:W3CDTF">2019-06-04T11:34:42Z</dcterms:created>
  <dcterms:modified xsi:type="dcterms:W3CDTF">2019-08-19T01:08:27Z</dcterms:modified>
</cp:coreProperties>
</file>