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91" r:id="rId2"/>
    <p:sldId id="293" r:id="rId3"/>
    <p:sldId id="258" r:id="rId4"/>
    <p:sldId id="259" r:id="rId5"/>
    <p:sldId id="269" r:id="rId6"/>
    <p:sldId id="260" r:id="rId7"/>
    <p:sldId id="296" r:id="rId8"/>
    <p:sldId id="261" r:id="rId9"/>
    <p:sldId id="270" r:id="rId10"/>
    <p:sldId id="300" r:id="rId11"/>
    <p:sldId id="268" r:id="rId12"/>
    <p:sldId id="295" r:id="rId13"/>
    <p:sldId id="297" r:id="rId14"/>
    <p:sldId id="298" r:id="rId15"/>
    <p:sldId id="299" r:id="rId16"/>
    <p:sldId id="271" r:id="rId17"/>
    <p:sldId id="314" r:id="rId18"/>
    <p:sldId id="302" r:id="rId19"/>
    <p:sldId id="303" r:id="rId20"/>
    <p:sldId id="304" r:id="rId21"/>
    <p:sldId id="274" r:id="rId22"/>
    <p:sldId id="305" r:id="rId23"/>
    <p:sldId id="306" r:id="rId24"/>
    <p:sldId id="309" r:id="rId25"/>
    <p:sldId id="310" r:id="rId26"/>
    <p:sldId id="315" r:id="rId27"/>
    <p:sldId id="311" r:id="rId28"/>
    <p:sldId id="316" r:id="rId29"/>
    <p:sldId id="313" r:id="rId30"/>
    <p:sldId id="278" r:id="rId31"/>
    <p:sldId id="326" r:id="rId32"/>
    <p:sldId id="328" r:id="rId33"/>
    <p:sldId id="327" r:id="rId34"/>
    <p:sldId id="320" r:id="rId35"/>
    <p:sldId id="321" r:id="rId36"/>
    <p:sldId id="322" r:id="rId37"/>
    <p:sldId id="329" r:id="rId38"/>
    <p:sldId id="323" r:id="rId39"/>
    <p:sldId id="325" r:id="rId40"/>
    <p:sldId id="283" r:id="rId41"/>
    <p:sldId id="330" r:id="rId42"/>
    <p:sldId id="331" r:id="rId43"/>
    <p:sldId id="332" r:id="rId44"/>
    <p:sldId id="333" r:id="rId45"/>
    <p:sldId id="334" r:id="rId46"/>
    <p:sldId id="335" r:id="rId47"/>
    <p:sldId id="337" r:id="rId48"/>
    <p:sldId id="338" r:id="rId49"/>
    <p:sldId id="341" r:id="rId50"/>
    <p:sldId id="339" r:id="rId51"/>
    <p:sldId id="342" r:id="rId52"/>
    <p:sldId id="292"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B727D"/>
    <a:srgbClr val="C9C9C9"/>
    <a:srgbClr val="DAAB00"/>
    <a:srgbClr val="FAC300"/>
    <a:srgbClr val="F13B17"/>
    <a:srgbClr val="F35E40"/>
    <a:srgbClr val="FFC60E"/>
    <a:srgbClr val="4373CA"/>
    <a:srgbClr val="3F5057"/>
    <a:srgbClr val="E283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0" autoAdjust="0"/>
    <p:restoredTop sz="96314" autoAdjust="0"/>
  </p:normalViewPr>
  <p:slideViewPr>
    <p:cSldViewPr snapToGrid="0">
      <p:cViewPr varScale="1">
        <p:scale>
          <a:sx n="83" d="100"/>
          <a:sy n="83" d="100"/>
        </p:scale>
        <p:origin x="7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A9491-E782-4CDA-82EE-07DFC1615A1E}" type="datetimeFigureOut">
              <a:rPr lang="zh-CN" altLang="en-US" smtClean="0"/>
              <a:t>2021/6/26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54178-CCA7-401D-BEA5-BA6CAEB46599}" type="slidenum">
              <a:rPr lang="zh-CN" altLang="en-US" smtClean="0"/>
              <a:t>‹#›</a:t>
            </a:fld>
            <a:endParaRPr lang="zh-CN" altLang="en-US"/>
          </a:p>
        </p:txBody>
      </p:sp>
    </p:spTree>
    <p:extLst>
      <p:ext uri="{BB962C8B-B14F-4D97-AF65-F5344CB8AC3E}">
        <p14:creationId xmlns:p14="http://schemas.microsoft.com/office/powerpoint/2010/main" val="1189032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F895F-B622-46DA-8434-90241D2D18C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2DEA57E-5977-4474-A966-AC6C9494C1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CC9A07-5704-4872-B468-DA9F32563F6F}"/>
              </a:ext>
            </a:extLst>
          </p:cNvPr>
          <p:cNvSpPr>
            <a:spLocks noGrp="1"/>
          </p:cNvSpPr>
          <p:nvPr>
            <p:ph type="dt" sz="half" idx="10"/>
          </p:nvPr>
        </p:nvSpPr>
        <p:spPr/>
        <p:txBody>
          <a:bodyPr/>
          <a:lstStyle/>
          <a:p>
            <a:fld id="{EB637559-F989-49DB-AB7F-87B54CDBE4D5}" type="datetimeFigureOut">
              <a:rPr lang="zh-CN" altLang="en-US" smtClean="0"/>
              <a:t>2021/6/26</a:t>
            </a:fld>
            <a:endParaRPr lang="zh-CN" altLang="en-US"/>
          </a:p>
        </p:txBody>
      </p:sp>
      <p:sp>
        <p:nvSpPr>
          <p:cNvPr id="5" name="页脚占位符 4">
            <a:extLst>
              <a:ext uri="{FF2B5EF4-FFF2-40B4-BE49-F238E27FC236}">
                <a16:creationId xmlns:a16="http://schemas.microsoft.com/office/drawing/2014/main" id="{DC1EE33B-E3DF-4893-BDDD-1DFD857E14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3DF03A-49E4-49D9-98DD-5533E01556AD}"/>
              </a:ext>
            </a:extLst>
          </p:cNvPr>
          <p:cNvSpPr>
            <a:spLocks noGrp="1"/>
          </p:cNvSpPr>
          <p:nvPr>
            <p:ph type="sldNum" sz="quarter" idx="12"/>
          </p:nvPr>
        </p:nvSpPr>
        <p:spPr/>
        <p:txBody>
          <a:bodyPr/>
          <a:lstStyle/>
          <a:p>
            <a:fld id="{D2747ACC-C85D-4C6A-AE95-01788930D534}" type="slidenum">
              <a:rPr lang="zh-CN" altLang="en-US" smtClean="0"/>
              <a:t>‹#›</a:t>
            </a:fld>
            <a:endParaRPr lang="zh-CN" altLang="en-US"/>
          </a:p>
        </p:txBody>
      </p:sp>
    </p:spTree>
    <p:extLst>
      <p:ext uri="{BB962C8B-B14F-4D97-AF65-F5344CB8AC3E}">
        <p14:creationId xmlns:p14="http://schemas.microsoft.com/office/powerpoint/2010/main" val="21289479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8883B-1D41-41BC-9F25-8BE8752566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CB58E39-8C5F-45F9-A04B-A04FAF49B1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288496-EFDB-4CA9-9698-2CCBEAEAB317}"/>
              </a:ext>
            </a:extLst>
          </p:cNvPr>
          <p:cNvSpPr>
            <a:spLocks noGrp="1"/>
          </p:cNvSpPr>
          <p:nvPr>
            <p:ph type="dt" sz="half" idx="10"/>
          </p:nvPr>
        </p:nvSpPr>
        <p:spPr/>
        <p:txBody>
          <a:bodyPr/>
          <a:lstStyle/>
          <a:p>
            <a:fld id="{EB637559-F989-49DB-AB7F-87B54CDBE4D5}" type="datetimeFigureOut">
              <a:rPr lang="zh-CN" altLang="en-US" smtClean="0"/>
              <a:t>2021/6/26</a:t>
            </a:fld>
            <a:endParaRPr lang="zh-CN" altLang="en-US"/>
          </a:p>
        </p:txBody>
      </p:sp>
      <p:sp>
        <p:nvSpPr>
          <p:cNvPr id="5" name="页脚占位符 4">
            <a:extLst>
              <a:ext uri="{FF2B5EF4-FFF2-40B4-BE49-F238E27FC236}">
                <a16:creationId xmlns:a16="http://schemas.microsoft.com/office/drawing/2014/main" id="{FFE2C883-60E6-4FCF-973C-A5F68BC654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A5F4E3-7F6E-4FE1-9D2D-B1E7B06315F7}"/>
              </a:ext>
            </a:extLst>
          </p:cNvPr>
          <p:cNvSpPr>
            <a:spLocks noGrp="1"/>
          </p:cNvSpPr>
          <p:nvPr>
            <p:ph type="sldNum" sz="quarter" idx="12"/>
          </p:nvPr>
        </p:nvSpPr>
        <p:spPr/>
        <p:txBody>
          <a:bodyPr/>
          <a:lstStyle/>
          <a:p>
            <a:fld id="{D2747ACC-C85D-4C6A-AE95-01788930D534}" type="slidenum">
              <a:rPr lang="zh-CN" altLang="en-US" smtClean="0"/>
              <a:t>‹#›</a:t>
            </a:fld>
            <a:endParaRPr lang="zh-CN" altLang="en-US"/>
          </a:p>
        </p:txBody>
      </p:sp>
    </p:spTree>
    <p:extLst>
      <p:ext uri="{BB962C8B-B14F-4D97-AF65-F5344CB8AC3E}">
        <p14:creationId xmlns:p14="http://schemas.microsoft.com/office/powerpoint/2010/main" val="31266258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36FF16-EB60-45BA-B7E3-527AEE25A9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A86034-1E2D-4FCA-8164-A08250FCC5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62ACA7-BA4B-482B-9ADA-F9096F84336B}"/>
              </a:ext>
            </a:extLst>
          </p:cNvPr>
          <p:cNvSpPr>
            <a:spLocks noGrp="1"/>
          </p:cNvSpPr>
          <p:nvPr>
            <p:ph type="dt" sz="half" idx="10"/>
          </p:nvPr>
        </p:nvSpPr>
        <p:spPr/>
        <p:txBody>
          <a:bodyPr/>
          <a:lstStyle/>
          <a:p>
            <a:fld id="{EB637559-F989-49DB-AB7F-87B54CDBE4D5}" type="datetimeFigureOut">
              <a:rPr lang="zh-CN" altLang="en-US" smtClean="0"/>
              <a:t>2021/6/26</a:t>
            </a:fld>
            <a:endParaRPr lang="zh-CN" altLang="en-US"/>
          </a:p>
        </p:txBody>
      </p:sp>
      <p:sp>
        <p:nvSpPr>
          <p:cNvPr id="5" name="页脚占位符 4">
            <a:extLst>
              <a:ext uri="{FF2B5EF4-FFF2-40B4-BE49-F238E27FC236}">
                <a16:creationId xmlns:a16="http://schemas.microsoft.com/office/drawing/2014/main" id="{A2205A1F-23D7-4873-8426-F8F9CB61DC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20711A-D8A3-4F8E-B153-E66753970FA6}"/>
              </a:ext>
            </a:extLst>
          </p:cNvPr>
          <p:cNvSpPr>
            <a:spLocks noGrp="1"/>
          </p:cNvSpPr>
          <p:nvPr>
            <p:ph type="sldNum" sz="quarter" idx="12"/>
          </p:nvPr>
        </p:nvSpPr>
        <p:spPr/>
        <p:txBody>
          <a:bodyPr/>
          <a:lstStyle/>
          <a:p>
            <a:fld id="{D2747ACC-C85D-4C6A-AE95-01788930D534}" type="slidenum">
              <a:rPr lang="zh-CN" altLang="en-US" smtClean="0"/>
              <a:t>‹#›</a:t>
            </a:fld>
            <a:endParaRPr lang="zh-CN" altLang="en-US"/>
          </a:p>
        </p:txBody>
      </p:sp>
    </p:spTree>
    <p:extLst>
      <p:ext uri="{BB962C8B-B14F-4D97-AF65-F5344CB8AC3E}">
        <p14:creationId xmlns:p14="http://schemas.microsoft.com/office/powerpoint/2010/main" val="167631730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5A9F2-F084-417C-8821-ADE3281A82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06ABDD-B7C7-4C9C-9D8E-E12D47AA568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1000A5-7B80-4E21-A230-941CCCEC8E2C}"/>
              </a:ext>
            </a:extLst>
          </p:cNvPr>
          <p:cNvSpPr>
            <a:spLocks noGrp="1"/>
          </p:cNvSpPr>
          <p:nvPr>
            <p:ph type="dt" sz="half" idx="10"/>
          </p:nvPr>
        </p:nvSpPr>
        <p:spPr/>
        <p:txBody>
          <a:bodyPr/>
          <a:lstStyle/>
          <a:p>
            <a:fld id="{EB637559-F989-49DB-AB7F-87B54CDBE4D5}" type="datetimeFigureOut">
              <a:rPr lang="zh-CN" altLang="en-US" smtClean="0"/>
              <a:t>2021/6/26</a:t>
            </a:fld>
            <a:endParaRPr lang="zh-CN" altLang="en-US"/>
          </a:p>
        </p:txBody>
      </p:sp>
      <p:sp>
        <p:nvSpPr>
          <p:cNvPr id="5" name="页脚占位符 4">
            <a:extLst>
              <a:ext uri="{FF2B5EF4-FFF2-40B4-BE49-F238E27FC236}">
                <a16:creationId xmlns:a16="http://schemas.microsoft.com/office/drawing/2014/main" id="{FE181ED7-5529-45EE-8CE0-0A222DF784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95855B-A360-410B-9F20-73E5DDC67816}"/>
              </a:ext>
            </a:extLst>
          </p:cNvPr>
          <p:cNvSpPr>
            <a:spLocks noGrp="1"/>
          </p:cNvSpPr>
          <p:nvPr>
            <p:ph type="sldNum" sz="quarter" idx="12"/>
          </p:nvPr>
        </p:nvSpPr>
        <p:spPr/>
        <p:txBody>
          <a:bodyPr/>
          <a:lstStyle/>
          <a:p>
            <a:fld id="{D2747ACC-C85D-4C6A-AE95-01788930D534}" type="slidenum">
              <a:rPr lang="zh-CN" altLang="en-US" smtClean="0"/>
              <a:t>‹#›</a:t>
            </a:fld>
            <a:endParaRPr lang="zh-CN" altLang="en-US"/>
          </a:p>
        </p:txBody>
      </p:sp>
    </p:spTree>
    <p:extLst>
      <p:ext uri="{BB962C8B-B14F-4D97-AF65-F5344CB8AC3E}">
        <p14:creationId xmlns:p14="http://schemas.microsoft.com/office/powerpoint/2010/main" val="159124626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A5B9B-22DE-4491-B080-985BF9790DF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9F008EA-4779-45A7-859F-CCAEC9F743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CAB9660-08B8-49F6-AA5E-DDD66CBB309A}"/>
              </a:ext>
            </a:extLst>
          </p:cNvPr>
          <p:cNvSpPr>
            <a:spLocks noGrp="1"/>
          </p:cNvSpPr>
          <p:nvPr>
            <p:ph type="dt" sz="half" idx="10"/>
          </p:nvPr>
        </p:nvSpPr>
        <p:spPr/>
        <p:txBody>
          <a:bodyPr/>
          <a:lstStyle/>
          <a:p>
            <a:fld id="{EB637559-F989-49DB-AB7F-87B54CDBE4D5}" type="datetimeFigureOut">
              <a:rPr lang="zh-CN" altLang="en-US" smtClean="0"/>
              <a:t>2021/6/26</a:t>
            </a:fld>
            <a:endParaRPr lang="zh-CN" altLang="en-US"/>
          </a:p>
        </p:txBody>
      </p:sp>
      <p:sp>
        <p:nvSpPr>
          <p:cNvPr id="5" name="页脚占位符 4">
            <a:extLst>
              <a:ext uri="{FF2B5EF4-FFF2-40B4-BE49-F238E27FC236}">
                <a16:creationId xmlns:a16="http://schemas.microsoft.com/office/drawing/2014/main" id="{78347EA6-FE77-4358-9B6F-189660A95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C14D42-8A64-43DF-BA41-1450618AF6BB}"/>
              </a:ext>
            </a:extLst>
          </p:cNvPr>
          <p:cNvSpPr>
            <a:spLocks noGrp="1"/>
          </p:cNvSpPr>
          <p:nvPr>
            <p:ph type="sldNum" sz="quarter" idx="12"/>
          </p:nvPr>
        </p:nvSpPr>
        <p:spPr/>
        <p:txBody>
          <a:bodyPr/>
          <a:lstStyle/>
          <a:p>
            <a:fld id="{D2747ACC-C85D-4C6A-AE95-01788930D534}" type="slidenum">
              <a:rPr lang="zh-CN" altLang="en-US" smtClean="0"/>
              <a:t>‹#›</a:t>
            </a:fld>
            <a:endParaRPr lang="zh-CN" altLang="en-US"/>
          </a:p>
        </p:txBody>
      </p:sp>
    </p:spTree>
    <p:extLst>
      <p:ext uri="{BB962C8B-B14F-4D97-AF65-F5344CB8AC3E}">
        <p14:creationId xmlns:p14="http://schemas.microsoft.com/office/powerpoint/2010/main" val="24664531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5F216-4DC9-4BD8-94AD-EBFF3B7E9A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5D78A7-ACD5-48CD-81E0-B321097C994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D3AA40-A612-4495-9D29-4DEB65B1F4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A9CEE90-0CDF-4C0F-B0C3-57BA768E50CC}"/>
              </a:ext>
            </a:extLst>
          </p:cNvPr>
          <p:cNvSpPr>
            <a:spLocks noGrp="1"/>
          </p:cNvSpPr>
          <p:nvPr>
            <p:ph type="dt" sz="half" idx="10"/>
          </p:nvPr>
        </p:nvSpPr>
        <p:spPr/>
        <p:txBody>
          <a:bodyPr/>
          <a:lstStyle/>
          <a:p>
            <a:fld id="{EB637559-F989-49DB-AB7F-87B54CDBE4D5}" type="datetimeFigureOut">
              <a:rPr lang="zh-CN" altLang="en-US" smtClean="0"/>
              <a:t>2021/6/26</a:t>
            </a:fld>
            <a:endParaRPr lang="zh-CN" altLang="en-US"/>
          </a:p>
        </p:txBody>
      </p:sp>
      <p:sp>
        <p:nvSpPr>
          <p:cNvPr id="6" name="页脚占位符 5">
            <a:extLst>
              <a:ext uri="{FF2B5EF4-FFF2-40B4-BE49-F238E27FC236}">
                <a16:creationId xmlns:a16="http://schemas.microsoft.com/office/drawing/2014/main" id="{0B177C6B-1217-4138-8DA9-3DB386E8DC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08EB4A-6E53-41EB-9974-80B1F0424F80}"/>
              </a:ext>
            </a:extLst>
          </p:cNvPr>
          <p:cNvSpPr>
            <a:spLocks noGrp="1"/>
          </p:cNvSpPr>
          <p:nvPr>
            <p:ph type="sldNum" sz="quarter" idx="12"/>
          </p:nvPr>
        </p:nvSpPr>
        <p:spPr/>
        <p:txBody>
          <a:bodyPr/>
          <a:lstStyle/>
          <a:p>
            <a:fld id="{D2747ACC-C85D-4C6A-AE95-01788930D534}" type="slidenum">
              <a:rPr lang="zh-CN" altLang="en-US" smtClean="0"/>
              <a:t>‹#›</a:t>
            </a:fld>
            <a:endParaRPr lang="zh-CN" altLang="en-US"/>
          </a:p>
        </p:txBody>
      </p:sp>
    </p:spTree>
    <p:extLst>
      <p:ext uri="{BB962C8B-B14F-4D97-AF65-F5344CB8AC3E}">
        <p14:creationId xmlns:p14="http://schemas.microsoft.com/office/powerpoint/2010/main" val="8124017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8739-B6DE-4BD5-B9CD-0F2968460FB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2C94EC-24C8-473A-867E-57651B79FC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8AAD6E-F6A5-4F48-A30C-0EE887B2CE1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CDA599E-B8DC-4D9D-8E18-E1C319D639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9ACF5BB-69E5-4C6F-9675-FE93AD1BE31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270F880-EDBB-4F53-9206-E15F93FA15CD}"/>
              </a:ext>
            </a:extLst>
          </p:cNvPr>
          <p:cNvSpPr>
            <a:spLocks noGrp="1"/>
          </p:cNvSpPr>
          <p:nvPr>
            <p:ph type="dt" sz="half" idx="10"/>
          </p:nvPr>
        </p:nvSpPr>
        <p:spPr/>
        <p:txBody>
          <a:bodyPr/>
          <a:lstStyle/>
          <a:p>
            <a:fld id="{EB637559-F989-49DB-AB7F-87B54CDBE4D5}" type="datetimeFigureOut">
              <a:rPr lang="zh-CN" altLang="en-US" smtClean="0"/>
              <a:t>2021/6/26</a:t>
            </a:fld>
            <a:endParaRPr lang="zh-CN" altLang="en-US"/>
          </a:p>
        </p:txBody>
      </p:sp>
      <p:sp>
        <p:nvSpPr>
          <p:cNvPr id="8" name="页脚占位符 7">
            <a:extLst>
              <a:ext uri="{FF2B5EF4-FFF2-40B4-BE49-F238E27FC236}">
                <a16:creationId xmlns:a16="http://schemas.microsoft.com/office/drawing/2014/main" id="{EFB88F7D-D61C-4915-B330-67B0BCB22BD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60470D3-8B61-4DCB-94EE-2A88F76655E1}"/>
              </a:ext>
            </a:extLst>
          </p:cNvPr>
          <p:cNvSpPr>
            <a:spLocks noGrp="1"/>
          </p:cNvSpPr>
          <p:nvPr>
            <p:ph type="sldNum" sz="quarter" idx="12"/>
          </p:nvPr>
        </p:nvSpPr>
        <p:spPr/>
        <p:txBody>
          <a:bodyPr/>
          <a:lstStyle/>
          <a:p>
            <a:fld id="{D2747ACC-C85D-4C6A-AE95-01788930D534}" type="slidenum">
              <a:rPr lang="zh-CN" altLang="en-US" smtClean="0"/>
              <a:t>‹#›</a:t>
            </a:fld>
            <a:endParaRPr lang="zh-CN" altLang="en-US"/>
          </a:p>
        </p:txBody>
      </p:sp>
    </p:spTree>
    <p:extLst>
      <p:ext uri="{BB962C8B-B14F-4D97-AF65-F5344CB8AC3E}">
        <p14:creationId xmlns:p14="http://schemas.microsoft.com/office/powerpoint/2010/main" val="8417540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EC2BB9-5CCC-4171-9092-233769012A2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A1D87D-6972-48B7-AC5F-06151FA4C079}"/>
              </a:ext>
            </a:extLst>
          </p:cNvPr>
          <p:cNvSpPr>
            <a:spLocks noGrp="1"/>
          </p:cNvSpPr>
          <p:nvPr>
            <p:ph type="dt" sz="half" idx="10"/>
          </p:nvPr>
        </p:nvSpPr>
        <p:spPr/>
        <p:txBody>
          <a:bodyPr/>
          <a:lstStyle/>
          <a:p>
            <a:fld id="{EB637559-F989-49DB-AB7F-87B54CDBE4D5}" type="datetimeFigureOut">
              <a:rPr lang="zh-CN" altLang="en-US" smtClean="0"/>
              <a:t>2021/6/26</a:t>
            </a:fld>
            <a:endParaRPr lang="zh-CN" altLang="en-US"/>
          </a:p>
        </p:txBody>
      </p:sp>
      <p:sp>
        <p:nvSpPr>
          <p:cNvPr id="4" name="页脚占位符 3">
            <a:extLst>
              <a:ext uri="{FF2B5EF4-FFF2-40B4-BE49-F238E27FC236}">
                <a16:creationId xmlns:a16="http://schemas.microsoft.com/office/drawing/2014/main" id="{B50EAD3F-B2A2-4C1C-9C93-1530DFD6F9E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6ED09B-AFB1-45E7-B182-07D4E99752CA}"/>
              </a:ext>
            </a:extLst>
          </p:cNvPr>
          <p:cNvSpPr>
            <a:spLocks noGrp="1"/>
          </p:cNvSpPr>
          <p:nvPr>
            <p:ph type="sldNum" sz="quarter" idx="12"/>
          </p:nvPr>
        </p:nvSpPr>
        <p:spPr/>
        <p:txBody>
          <a:bodyPr/>
          <a:lstStyle/>
          <a:p>
            <a:fld id="{D2747ACC-C85D-4C6A-AE95-01788930D534}" type="slidenum">
              <a:rPr lang="zh-CN" altLang="en-US" smtClean="0"/>
              <a:t>‹#›</a:t>
            </a:fld>
            <a:endParaRPr lang="zh-CN" altLang="en-US"/>
          </a:p>
        </p:txBody>
      </p:sp>
    </p:spTree>
    <p:extLst>
      <p:ext uri="{BB962C8B-B14F-4D97-AF65-F5344CB8AC3E}">
        <p14:creationId xmlns:p14="http://schemas.microsoft.com/office/powerpoint/2010/main" val="33049759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D02FCA-081D-433F-B3E3-236D7AAB331C}"/>
              </a:ext>
            </a:extLst>
          </p:cNvPr>
          <p:cNvSpPr>
            <a:spLocks noGrp="1"/>
          </p:cNvSpPr>
          <p:nvPr>
            <p:ph type="dt" sz="half" idx="10"/>
          </p:nvPr>
        </p:nvSpPr>
        <p:spPr/>
        <p:txBody>
          <a:bodyPr/>
          <a:lstStyle/>
          <a:p>
            <a:fld id="{EB637559-F989-49DB-AB7F-87B54CDBE4D5}" type="datetimeFigureOut">
              <a:rPr lang="zh-CN" altLang="en-US" smtClean="0"/>
              <a:t>2021/6/26</a:t>
            </a:fld>
            <a:endParaRPr lang="zh-CN" altLang="en-US"/>
          </a:p>
        </p:txBody>
      </p:sp>
      <p:sp>
        <p:nvSpPr>
          <p:cNvPr id="3" name="页脚占位符 2">
            <a:extLst>
              <a:ext uri="{FF2B5EF4-FFF2-40B4-BE49-F238E27FC236}">
                <a16:creationId xmlns:a16="http://schemas.microsoft.com/office/drawing/2014/main" id="{3CBF5C52-BC1A-4D18-ABA8-84B110F299D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99301E-AF63-4AC6-B1BE-F8D036119A56}"/>
              </a:ext>
            </a:extLst>
          </p:cNvPr>
          <p:cNvSpPr>
            <a:spLocks noGrp="1"/>
          </p:cNvSpPr>
          <p:nvPr>
            <p:ph type="sldNum" sz="quarter" idx="12"/>
          </p:nvPr>
        </p:nvSpPr>
        <p:spPr/>
        <p:txBody>
          <a:bodyPr/>
          <a:lstStyle/>
          <a:p>
            <a:fld id="{D2747ACC-C85D-4C6A-AE95-01788930D534}" type="slidenum">
              <a:rPr lang="zh-CN" altLang="en-US" smtClean="0"/>
              <a:t>‹#›</a:t>
            </a:fld>
            <a:endParaRPr lang="zh-CN" altLang="en-US"/>
          </a:p>
        </p:txBody>
      </p:sp>
    </p:spTree>
    <p:extLst>
      <p:ext uri="{BB962C8B-B14F-4D97-AF65-F5344CB8AC3E}">
        <p14:creationId xmlns:p14="http://schemas.microsoft.com/office/powerpoint/2010/main" val="288711346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32DD9-AD5F-4DC5-B3CA-BEB5550A9D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4C588D-7F35-488E-ACFF-103C5A76C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F197C64-DA55-49F9-8748-E8D10CB4E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BA8AE6-C283-4C9C-A858-0A74D46B143D}"/>
              </a:ext>
            </a:extLst>
          </p:cNvPr>
          <p:cNvSpPr>
            <a:spLocks noGrp="1"/>
          </p:cNvSpPr>
          <p:nvPr>
            <p:ph type="dt" sz="half" idx="10"/>
          </p:nvPr>
        </p:nvSpPr>
        <p:spPr/>
        <p:txBody>
          <a:bodyPr/>
          <a:lstStyle/>
          <a:p>
            <a:fld id="{EB637559-F989-49DB-AB7F-87B54CDBE4D5}" type="datetimeFigureOut">
              <a:rPr lang="zh-CN" altLang="en-US" smtClean="0"/>
              <a:t>2021/6/26</a:t>
            </a:fld>
            <a:endParaRPr lang="zh-CN" altLang="en-US"/>
          </a:p>
        </p:txBody>
      </p:sp>
      <p:sp>
        <p:nvSpPr>
          <p:cNvPr id="6" name="页脚占位符 5">
            <a:extLst>
              <a:ext uri="{FF2B5EF4-FFF2-40B4-BE49-F238E27FC236}">
                <a16:creationId xmlns:a16="http://schemas.microsoft.com/office/drawing/2014/main" id="{32A36EB0-6EB3-4D4A-8983-41BF8D6535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2C4F61-335C-476A-BA7E-7CC6431CBCC6}"/>
              </a:ext>
            </a:extLst>
          </p:cNvPr>
          <p:cNvSpPr>
            <a:spLocks noGrp="1"/>
          </p:cNvSpPr>
          <p:nvPr>
            <p:ph type="sldNum" sz="quarter" idx="12"/>
          </p:nvPr>
        </p:nvSpPr>
        <p:spPr/>
        <p:txBody>
          <a:bodyPr/>
          <a:lstStyle/>
          <a:p>
            <a:fld id="{D2747ACC-C85D-4C6A-AE95-01788930D534}" type="slidenum">
              <a:rPr lang="zh-CN" altLang="en-US" smtClean="0"/>
              <a:t>‹#›</a:t>
            </a:fld>
            <a:endParaRPr lang="zh-CN" altLang="en-US"/>
          </a:p>
        </p:txBody>
      </p:sp>
    </p:spTree>
    <p:extLst>
      <p:ext uri="{BB962C8B-B14F-4D97-AF65-F5344CB8AC3E}">
        <p14:creationId xmlns:p14="http://schemas.microsoft.com/office/powerpoint/2010/main" val="46099136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7145E-DA0E-4D48-996C-A790276960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1A59BD4-E3B6-42A2-B399-990BECC2E4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0CEB3F4-37E9-4C57-9E55-06F06C947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54DA7E-26FE-4A62-A22D-A2CE03BC96D5}"/>
              </a:ext>
            </a:extLst>
          </p:cNvPr>
          <p:cNvSpPr>
            <a:spLocks noGrp="1"/>
          </p:cNvSpPr>
          <p:nvPr>
            <p:ph type="dt" sz="half" idx="10"/>
          </p:nvPr>
        </p:nvSpPr>
        <p:spPr/>
        <p:txBody>
          <a:bodyPr/>
          <a:lstStyle/>
          <a:p>
            <a:fld id="{EB637559-F989-49DB-AB7F-87B54CDBE4D5}" type="datetimeFigureOut">
              <a:rPr lang="zh-CN" altLang="en-US" smtClean="0"/>
              <a:t>2021/6/26</a:t>
            </a:fld>
            <a:endParaRPr lang="zh-CN" altLang="en-US"/>
          </a:p>
        </p:txBody>
      </p:sp>
      <p:sp>
        <p:nvSpPr>
          <p:cNvPr id="6" name="页脚占位符 5">
            <a:extLst>
              <a:ext uri="{FF2B5EF4-FFF2-40B4-BE49-F238E27FC236}">
                <a16:creationId xmlns:a16="http://schemas.microsoft.com/office/drawing/2014/main" id="{40419D6B-CC47-4BEB-93D8-E21E542C98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4E7C9B-BBC8-4948-8CB1-70417A561A6D}"/>
              </a:ext>
            </a:extLst>
          </p:cNvPr>
          <p:cNvSpPr>
            <a:spLocks noGrp="1"/>
          </p:cNvSpPr>
          <p:nvPr>
            <p:ph type="sldNum" sz="quarter" idx="12"/>
          </p:nvPr>
        </p:nvSpPr>
        <p:spPr/>
        <p:txBody>
          <a:bodyPr/>
          <a:lstStyle/>
          <a:p>
            <a:fld id="{D2747ACC-C85D-4C6A-AE95-01788930D534}" type="slidenum">
              <a:rPr lang="zh-CN" altLang="en-US" smtClean="0"/>
              <a:t>‹#›</a:t>
            </a:fld>
            <a:endParaRPr lang="zh-CN" altLang="en-US"/>
          </a:p>
        </p:txBody>
      </p:sp>
    </p:spTree>
    <p:extLst>
      <p:ext uri="{BB962C8B-B14F-4D97-AF65-F5344CB8AC3E}">
        <p14:creationId xmlns:p14="http://schemas.microsoft.com/office/powerpoint/2010/main" val="140474776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675A062-A710-4D44-A829-859706A6B5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5729164-89F8-4068-B02C-6F0B68FFD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C4CECA-5ABF-454A-95DE-9300F2ECD4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37559-F989-49DB-AB7F-87B54CDBE4D5}" type="datetimeFigureOut">
              <a:rPr lang="zh-CN" altLang="en-US" smtClean="0"/>
              <a:t>2021/6/26</a:t>
            </a:fld>
            <a:endParaRPr lang="zh-CN" altLang="en-US"/>
          </a:p>
        </p:txBody>
      </p:sp>
      <p:sp>
        <p:nvSpPr>
          <p:cNvPr id="5" name="页脚占位符 4">
            <a:extLst>
              <a:ext uri="{FF2B5EF4-FFF2-40B4-BE49-F238E27FC236}">
                <a16:creationId xmlns:a16="http://schemas.microsoft.com/office/drawing/2014/main" id="{84211BA8-5EF1-4F87-9769-D5A0A1B42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7BCE7C4-AD34-4ACF-9A73-464E4640CE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47ACC-C85D-4C6A-AE95-01788930D534}" type="slidenum">
              <a:rPr lang="zh-CN" altLang="en-US" smtClean="0"/>
              <a:t>‹#›</a:t>
            </a:fld>
            <a:endParaRPr lang="zh-CN" altLang="en-US"/>
          </a:p>
        </p:txBody>
      </p:sp>
    </p:spTree>
    <p:extLst>
      <p:ext uri="{BB962C8B-B14F-4D97-AF65-F5344CB8AC3E}">
        <p14:creationId xmlns:p14="http://schemas.microsoft.com/office/powerpoint/2010/main" val="459524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hyperlink" Target="https://rileylin91.github.io/2020/07/08/UML-1-Use-Case-Diagram/" TargetMode="External"/><Relationship Id="rId3" Type="http://schemas.openxmlformats.org/officeDocument/2006/relationships/hyperlink" Target="https://www.kenming.idv.tw/tag/%E7%B3%BB%E7%B5%B1%E5%BE%AA%E5%BA%8F%E5%9C%96/" TargetMode="External"/><Relationship Id="rId7" Type="http://schemas.openxmlformats.org/officeDocument/2006/relationships/hyperlink" Target="https://www.kenming.idv.tw/ar_eofa_mafic_uai_af_if/"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relyky.blogspot.com/2010/03/use-case-description.html" TargetMode="External"/><Relationship Id="rId5" Type="http://schemas.openxmlformats.org/officeDocument/2006/relationships/hyperlink" Target="https://ithelp.ithome.com.tw/articles/10102093" TargetMode="External"/><Relationship Id="rId4" Type="http://schemas.openxmlformats.org/officeDocument/2006/relationships/hyperlink" Target="http://glj8989332.blogspot.com/2018/02/design-pattern-uml.html" TargetMode="External"/><Relationship Id="rId9" Type="http://schemas.openxmlformats.org/officeDocument/2006/relationships/hyperlink" Target="https://www.youtube.com/watch?v=q3HbyR3Y8rg"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545839B-9856-4F74-B933-EC27071B316E}"/>
              </a:ext>
            </a:extLst>
          </p:cNvPr>
          <p:cNvPicPr>
            <a:picLocks noChangeAspect="1"/>
          </p:cNvPicPr>
          <p:nvPr/>
        </p:nvPicPr>
        <p:blipFill rotWithShape="1">
          <a:blip r:embed="rId2">
            <a:extLst>
              <a:ext uri="{28A0092B-C50C-407E-A947-70E740481C1C}">
                <a14:useLocalDpi xmlns:a14="http://schemas.microsoft.com/office/drawing/2010/main" val="0"/>
              </a:ext>
            </a:extLst>
          </a:blip>
          <a:srcRect l="42022"/>
          <a:stretch/>
        </p:blipFill>
        <p:spPr>
          <a:xfrm rot="16200000">
            <a:off x="6497139" y="991680"/>
            <a:ext cx="6857998" cy="4874633"/>
          </a:xfrm>
          <a:prstGeom prst="flowChartManualInput">
            <a:avLst/>
          </a:prstGeom>
        </p:spPr>
      </p:pic>
      <p:sp>
        <p:nvSpPr>
          <p:cNvPr id="5" name="Freeform 9">
            <a:extLst>
              <a:ext uri="{FF2B5EF4-FFF2-40B4-BE49-F238E27FC236}">
                <a16:creationId xmlns:a16="http://schemas.microsoft.com/office/drawing/2014/main" id="{5E60B2EE-D60A-410F-BA00-88FF00BF68EA}"/>
              </a:ext>
            </a:extLst>
          </p:cNvPr>
          <p:cNvSpPr>
            <a:spLocks/>
          </p:cNvSpPr>
          <p:nvPr/>
        </p:nvSpPr>
        <p:spPr bwMode="auto">
          <a:xfrm>
            <a:off x="6699053" y="-60437"/>
            <a:ext cx="1507569" cy="6971546"/>
          </a:xfrm>
          <a:custGeom>
            <a:avLst/>
            <a:gdLst>
              <a:gd name="T0" fmla="*/ 907 w 907"/>
              <a:gd name="T1" fmla="*/ 1869 h 1869"/>
              <a:gd name="T2" fmla="*/ 101 w 907"/>
              <a:gd name="T3" fmla="*/ 0 h 1869"/>
              <a:gd name="T4" fmla="*/ 0 w 907"/>
              <a:gd name="T5" fmla="*/ 0 h 1869"/>
              <a:gd name="T6" fmla="*/ 806 w 907"/>
              <a:gd name="T7" fmla="*/ 1869 h 1869"/>
              <a:gd name="T8" fmla="*/ 907 w 907"/>
              <a:gd name="T9" fmla="*/ 1869 h 1869"/>
            </a:gdLst>
            <a:ahLst/>
            <a:cxnLst>
              <a:cxn ang="0">
                <a:pos x="T0" y="T1"/>
              </a:cxn>
              <a:cxn ang="0">
                <a:pos x="T2" y="T3"/>
              </a:cxn>
              <a:cxn ang="0">
                <a:pos x="T4" y="T5"/>
              </a:cxn>
              <a:cxn ang="0">
                <a:pos x="T6" y="T7"/>
              </a:cxn>
              <a:cxn ang="0">
                <a:pos x="T8" y="T9"/>
              </a:cxn>
            </a:cxnLst>
            <a:rect l="0" t="0" r="r" b="b"/>
            <a:pathLst>
              <a:path w="907" h="1869">
                <a:moveTo>
                  <a:pt x="907" y="1869"/>
                </a:moveTo>
                <a:lnTo>
                  <a:pt x="101" y="0"/>
                </a:lnTo>
                <a:lnTo>
                  <a:pt x="0" y="0"/>
                </a:lnTo>
                <a:lnTo>
                  <a:pt x="806" y="1869"/>
                </a:lnTo>
                <a:lnTo>
                  <a:pt x="907" y="1869"/>
                </a:lnTo>
                <a:close/>
              </a:path>
            </a:pathLst>
          </a:custGeom>
          <a:solidFill>
            <a:srgbClr val="FF5A4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0">
            <a:extLst>
              <a:ext uri="{FF2B5EF4-FFF2-40B4-BE49-F238E27FC236}">
                <a16:creationId xmlns:a16="http://schemas.microsoft.com/office/drawing/2014/main" id="{BF39D0AD-28EB-486A-8BC0-C7122630E926}"/>
              </a:ext>
            </a:extLst>
          </p:cNvPr>
          <p:cNvSpPr>
            <a:spLocks/>
          </p:cNvSpPr>
          <p:nvPr/>
        </p:nvSpPr>
        <p:spPr bwMode="auto">
          <a:xfrm rot="740653">
            <a:off x="6795672" y="-83922"/>
            <a:ext cx="1795463" cy="2770188"/>
          </a:xfrm>
          <a:custGeom>
            <a:avLst/>
            <a:gdLst>
              <a:gd name="T0" fmla="*/ 1131 w 1131"/>
              <a:gd name="T1" fmla="*/ 1745 h 1745"/>
              <a:gd name="T2" fmla="*/ 377 w 1131"/>
              <a:gd name="T3" fmla="*/ 0 h 1745"/>
              <a:gd name="T4" fmla="*/ 0 w 1131"/>
              <a:gd name="T5" fmla="*/ 0 h 1745"/>
              <a:gd name="T6" fmla="*/ 754 w 1131"/>
              <a:gd name="T7" fmla="*/ 1745 h 1745"/>
              <a:gd name="T8" fmla="*/ 1131 w 1131"/>
              <a:gd name="T9" fmla="*/ 1745 h 1745"/>
            </a:gdLst>
            <a:ahLst/>
            <a:cxnLst>
              <a:cxn ang="0">
                <a:pos x="T0" y="T1"/>
              </a:cxn>
              <a:cxn ang="0">
                <a:pos x="T2" y="T3"/>
              </a:cxn>
              <a:cxn ang="0">
                <a:pos x="T4" y="T5"/>
              </a:cxn>
              <a:cxn ang="0">
                <a:pos x="T6" y="T7"/>
              </a:cxn>
              <a:cxn ang="0">
                <a:pos x="T8" y="T9"/>
              </a:cxn>
            </a:cxnLst>
            <a:rect l="0" t="0" r="r" b="b"/>
            <a:pathLst>
              <a:path w="1131" h="1745">
                <a:moveTo>
                  <a:pt x="1131" y="1745"/>
                </a:moveTo>
                <a:lnTo>
                  <a:pt x="377" y="0"/>
                </a:lnTo>
                <a:lnTo>
                  <a:pt x="0" y="0"/>
                </a:lnTo>
                <a:lnTo>
                  <a:pt x="754" y="1745"/>
                </a:lnTo>
                <a:lnTo>
                  <a:pt x="1131" y="1745"/>
                </a:lnTo>
                <a:close/>
              </a:path>
            </a:pathLst>
          </a:custGeom>
          <a:solidFill>
            <a:srgbClr val="59707A"/>
          </a:solidFill>
          <a:ln>
            <a:noFill/>
          </a:ln>
          <a:effectLst>
            <a:outerShdw blurRad="50800" dist="381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1">
            <a:extLst>
              <a:ext uri="{FF2B5EF4-FFF2-40B4-BE49-F238E27FC236}">
                <a16:creationId xmlns:a16="http://schemas.microsoft.com/office/drawing/2014/main" id="{A99BC5BB-1A02-4351-BB1A-CA974E0CF4DC}"/>
              </a:ext>
            </a:extLst>
          </p:cNvPr>
          <p:cNvSpPr>
            <a:spLocks/>
          </p:cNvSpPr>
          <p:nvPr/>
        </p:nvSpPr>
        <p:spPr bwMode="auto">
          <a:xfrm rot="774335">
            <a:off x="7656875" y="4554763"/>
            <a:ext cx="2139129" cy="2327275"/>
          </a:xfrm>
          <a:custGeom>
            <a:avLst/>
            <a:gdLst>
              <a:gd name="T0" fmla="*/ 1263 w 1263"/>
              <a:gd name="T1" fmla="*/ 1466 h 1466"/>
              <a:gd name="T2" fmla="*/ 631 w 1263"/>
              <a:gd name="T3" fmla="*/ 0 h 1466"/>
              <a:gd name="T4" fmla="*/ 0 w 1263"/>
              <a:gd name="T5" fmla="*/ 0 h 1466"/>
              <a:gd name="T6" fmla="*/ 631 w 1263"/>
              <a:gd name="T7" fmla="*/ 1466 h 1466"/>
              <a:gd name="T8" fmla="*/ 1263 w 1263"/>
              <a:gd name="T9" fmla="*/ 1466 h 1466"/>
            </a:gdLst>
            <a:ahLst/>
            <a:cxnLst>
              <a:cxn ang="0">
                <a:pos x="T0" y="T1"/>
              </a:cxn>
              <a:cxn ang="0">
                <a:pos x="T2" y="T3"/>
              </a:cxn>
              <a:cxn ang="0">
                <a:pos x="T4" y="T5"/>
              </a:cxn>
              <a:cxn ang="0">
                <a:pos x="T6" y="T7"/>
              </a:cxn>
              <a:cxn ang="0">
                <a:pos x="T8" y="T9"/>
              </a:cxn>
            </a:cxnLst>
            <a:rect l="0" t="0" r="r" b="b"/>
            <a:pathLst>
              <a:path w="1263" h="1466">
                <a:moveTo>
                  <a:pt x="1263" y="1466"/>
                </a:moveTo>
                <a:lnTo>
                  <a:pt x="631" y="0"/>
                </a:lnTo>
                <a:lnTo>
                  <a:pt x="0" y="0"/>
                </a:lnTo>
                <a:lnTo>
                  <a:pt x="631" y="1466"/>
                </a:lnTo>
                <a:lnTo>
                  <a:pt x="1263" y="1466"/>
                </a:lnTo>
                <a:close/>
              </a:path>
            </a:pathLst>
          </a:custGeom>
          <a:solidFill>
            <a:srgbClr val="3F5057"/>
          </a:solidFill>
          <a:ln>
            <a:noFill/>
          </a:ln>
          <a:effectLst>
            <a:outerShdw blurRad="50800" dist="381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3">
            <a:extLst>
              <a:ext uri="{FF2B5EF4-FFF2-40B4-BE49-F238E27FC236}">
                <a16:creationId xmlns:a16="http://schemas.microsoft.com/office/drawing/2014/main" id="{61E2187E-39F4-4FF1-9920-838EF8870278}"/>
              </a:ext>
            </a:extLst>
          </p:cNvPr>
          <p:cNvSpPr>
            <a:spLocks/>
          </p:cNvSpPr>
          <p:nvPr/>
        </p:nvSpPr>
        <p:spPr bwMode="auto">
          <a:xfrm>
            <a:off x="36222" y="5226954"/>
            <a:ext cx="649578" cy="1364346"/>
          </a:xfrm>
          <a:custGeom>
            <a:avLst/>
            <a:gdLst>
              <a:gd name="T0" fmla="*/ 391 w 391"/>
              <a:gd name="T1" fmla="*/ 808 h 808"/>
              <a:gd name="T2" fmla="*/ 44 w 391"/>
              <a:gd name="T3" fmla="*/ 0 h 808"/>
              <a:gd name="T4" fmla="*/ 0 w 391"/>
              <a:gd name="T5" fmla="*/ 0 h 808"/>
              <a:gd name="T6" fmla="*/ 348 w 391"/>
              <a:gd name="T7" fmla="*/ 808 h 808"/>
              <a:gd name="T8" fmla="*/ 391 w 391"/>
              <a:gd name="T9" fmla="*/ 808 h 808"/>
            </a:gdLst>
            <a:ahLst/>
            <a:cxnLst>
              <a:cxn ang="0">
                <a:pos x="T0" y="T1"/>
              </a:cxn>
              <a:cxn ang="0">
                <a:pos x="T2" y="T3"/>
              </a:cxn>
              <a:cxn ang="0">
                <a:pos x="T4" y="T5"/>
              </a:cxn>
              <a:cxn ang="0">
                <a:pos x="T6" y="T7"/>
              </a:cxn>
              <a:cxn ang="0">
                <a:pos x="T8" y="T9"/>
              </a:cxn>
            </a:cxnLst>
            <a:rect l="0" t="0" r="r" b="b"/>
            <a:pathLst>
              <a:path w="391" h="808">
                <a:moveTo>
                  <a:pt x="391" y="808"/>
                </a:moveTo>
                <a:lnTo>
                  <a:pt x="44" y="0"/>
                </a:lnTo>
                <a:lnTo>
                  <a:pt x="0" y="0"/>
                </a:lnTo>
                <a:lnTo>
                  <a:pt x="348" y="808"/>
                </a:lnTo>
                <a:lnTo>
                  <a:pt x="391" y="808"/>
                </a:lnTo>
                <a:close/>
              </a:path>
            </a:pathLst>
          </a:custGeom>
          <a:solidFill>
            <a:srgbClr val="FF5A4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4">
            <a:extLst>
              <a:ext uri="{FF2B5EF4-FFF2-40B4-BE49-F238E27FC236}">
                <a16:creationId xmlns:a16="http://schemas.microsoft.com/office/drawing/2014/main" id="{FBEE32BC-4F82-412E-ACE2-9C1E3B315274}"/>
              </a:ext>
            </a:extLst>
          </p:cNvPr>
          <p:cNvSpPr>
            <a:spLocks/>
          </p:cNvSpPr>
          <p:nvPr/>
        </p:nvSpPr>
        <p:spPr bwMode="auto">
          <a:xfrm>
            <a:off x="-20928" y="4561792"/>
            <a:ext cx="774700" cy="1196975"/>
          </a:xfrm>
          <a:custGeom>
            <a:avLst/>
            <a:gdLst>
              <a:gd name="T0" fmla="*/ 488 w 488"/>
              <a:gd name="T1" fmla="*/ 754 h 754"/>
              <a:gd name="T2" fmla="*/ 163 w 488"/>
              <a:gd name="T3" fmla="*/ 0 h 754"/>
              <a:gd name="T4" fmla="*/ 0 w 488"/>
              <a:gd name="T5" fmla="*/ 0 h 754"/>
              <a:gd name="T6" fmla="*/ 325 w 488"/>
              <a:gd name="T7" fmla="*/ 754 h 754"/>
              <a:gd name="T8" fmla="*/ 488 w 488"/>
              <a:gd name="T9" fmla="*/ 754 h 754"/>
            </a:gdLst>
            <a:ahLst/>
            <a:cxnLst>
              <a:cxn ang="0">
                <a:pos x="T0" y="T1"/>
              </a:cxn>
              <a:cxn ang="0">
                <a:pos x="T2" y="T3"/>
              </a:cxn>
              <a:cxn ang="0">
                <a:pos x="T4" y="T5"/>
              </a:cxn>
              <a:cxn ang="0">
                <a:pos x="T6" y="T7"/>
              </a:cxn>
              <a:cxn ang="0">
                <a:pos x="T8" y="T9"/>
              </a:cxn>
            </a:cxnLst>
            <a:rect l="0" t="0" r="r" b="b"/>
            <a:pathLst>
              <a:path w="488" h="754">
                <a:moveTo>
                  <a:pt x="488" y="754"/>
                </a:moveTo>
                <a:lnTo>
                  <a:pt x="163" y="0"/>
                </a:lnTo>
                <a:lnTo>
                  <a:pt x="0" y="0"/>
                </a:lnTo>
                <a:lnTo>
                  <a:pt x="325" y="754"/>
                </a:lnTo>
                <a:lnTo>
                  <a:pt x="488" y="754"/>
                </a:lnTo>
                <a:close/>
              </a:path>
            </a:pathLst>
          </a:custGeom>
          <a:solidFill>
            <a:srgbClr val="59707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5">
            <a:extLst>
              <a:ext uri="{FF2B5EF4-FFF2-40B4-BE49-F238E27FC236}">
                <a16:creationId xmlns:a16="http://schemas.microsoft.com/office/drawing/2014/main" id="{645857B8-FB10-4191-A21D-754F8F6CD000}"/>
              </a:ext>
            </a:extLst>
          </p:cNvPr>
          <p:cNvSpPr>
            <a:spLocks/>
          </p:cNvSpPr>
          <p:nvPr/>
        </p:nvSpPr>
        <p:spPr bwMode="auto">
          <a:xfrm>
            <a:off x="461672" y="5858779"/>
            <a:ext cx="865188" cy="1003300"/>
          </a:xfrm>
          <a:custGeom>
            <a:avLst/>
            <a:gdLst>
              <a:gd name="T0" fmla="*/ 545 w 545"/>
              <a:gd name="T1" fmla="*/ 632 h 632"/>
              <a:gd name="T2" fmla="*/ 271 w 545"/>
              <a:gd name="T3" fmla="*/ 0 h 632"/>
              <a:gd name="T4" fmla="*/ 0 w 545"/>
              <a:gd name="T5" fmla="*/ 0 h 632"/>
              <a:gd name="T6" fmla="*/ 271 w 545"/>
              <a:gd name="T7" fmla="*/ 632 h 632"/>
              <a:gd name="T8" fmla="*/ 545 w 545"/>
              <a:gd name="T9" fmla="*/ 632 h 632"/>
            </a:gdLst>
            <a:ahLst/>
            <a:cxnLst>
              <a:cxn ang="0">
                <a:pos x="T0" y="T1"/>
              </a:cxn>
              <a:cxn ang="0">
                <a:pos x="T2" y="T3"/>
              </a:cxn>
              <a:cxn ang="0">
                <a:pos x="T4" y="T5"/>
              </a:cxn>
              <a:cxn ang="0">
                <a:pos x="T6" y="T7"/>
              </a:cxn>
              <a:cxn ang="0">
                <a:pos x="T8" y="T9"/>
              </a:cxn>
            </a:cxnLst>
            <a:rect l="0" t="0" r="r" b="b"/>
            <a:pathLst>
              <a:path w="545" h="632">
                <a:moveTo>
                  <a:pt x="545" y="632"/>
                </a:moveTo>
                <a:lnTo>
                  <a:pt x="271" y="0"/>
                </a:lnTo>
                <a:lnTo>
                  <a:pt x="0" y="0"/>
                </a:lnTo>
                <a:lnTo>
                  <a:pt x="271" y="632"/>
                </a:lnTo>
                <a:lnTo>
                  <a:pt x="545" y="632"/>
                </a:lnTo>
                <a:close/>
              </a:path>
            </a:pathLst>
          </a:custGeom>
          <a:solidFill>
            <a:srgbClr val="3F505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6">
            <a:extLst>
              <a:ext uri="{FF2B5EF4-FFF2-40B4-BE49-F238E27FC236}">
                <a16:creationId xmlns:a16="http://schemas.microsoft.com/office/drawing/2014/main" id="{073ACDB7-F5EA-45C1-A76F-4DDD96634150}"/>
              </a:ext>
            </a:extLst>
          </p:cNvPr>
          <p:cNvSpPr>
            <a:spLocks/>
          </p:cNvSpPr>
          <p:nvPr/>
        </p:nvSpPr>
        <p:spPr bwMode="auto">
          <a:xfrm>
            <a:off x="-160087" y="5868304"/>
            <a:ext cx="762000" cy="1004888"/>
          </a:xfrm>
          <a:custGeom>
            <a:avLst/>
            <a:gdLst>
              <a:gd name="T0" fmla="*/ 480 w 480"/>
              <a:gd name="T1" fmla="*/ 633 h 633"/>
              <a:gd name="T2" fmla="*/ 209 w 480"/>
              <a:gd name="T3" fmla="*/ 0 h 633"/>
              <a:gd name="T4" fmla="*/ 0 w 480"/>
              <a:gd name="T5" fmla="*/ 0 h 633"/>
              <a:gd name="T6" fmla="*/ 271 w 480"/>
              <a:gd name="T7" fmla="*/ 633 h 633"/>
              <a:gd name="T8" fmla="*/ 480 w 480"/>
              <a:gd name="T9" fmla="*/ 633 h 633"/>
            </a:gdLst>
            <a:ahLst/>
            <a:cxnLst>
              <a:cxn ang="0">
                <a:pos x="T0" y="T1"/>
              </a:cxn>
              <a:cxn ang="0">
                <a:pos x="T2" y="T3"/>
              </a:cxn>
              <a:cxn ang="0">
                <a:pos x="T4" y="T5"/>
              </a:cxn>
              <a:cxn ang="0">
                <a:pos x="T6" y="T7"/>
              </a:cxn>
              <a:cxn ang="0">
                <a:pos x="T8" y="T9"/>
              </a:cxn>
            </a:cxnLst>
            <a:rect l="0" t="0" r="r" b="b"/>
            <a:pathLst>
              <a:path w="480" h="633">
                <a:moveTo>
                  <a:pt x="480" y="633"/>
                </a:moveTo>
                <a:lnTo>
                  <a:pt x="209" y="0"/>
                </a:lnTo>
                <a:lnTo>
                  <a:pt x="0" y="0"/>
                </a:lnTo>
                <a:lnTo>
                  <a:pt x="271" y="633"/>
                </a:lnTo>
                <a:lnTo>
                  <a:pt x="480" y="633"/>
                </a:lnTo>
                <a:close/>
              </a:path>
            </a:pathLst>
          </a:custGeom>
          <a:solidFill>
            <a:srgbClr val="59707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23">
            <a:extLst>
              <a:ext uri="{FF2B5EF4-FFF2-40B4-BE49-F238E27FC236}">
                <a16:creationId xmlns:a16="http://schemas.microsoft.com/office/drawing/2014/main" id="{D109BF22-882F-4EC4-B001-B0D2ACB49009}"/>
              </a:ext>
            </a:extLst>
          </p:cNvPr>
          <p:cNvSpPr>
            <a:spLocks/>
          </p:cNvSpPr>
          <p:nvPr/>
        </p:nvSpPr>
        <p:spPr bwMode="auto">
          <a:xfrm rot="769353">
            <a:off x="7105044" y="5948750"/>
            <a:ext cx="1098207" cy="1285099"/>
          </a:xfrm>
          <a:custGeom>
            <a:avLst/>
            <a:gdLst>
              <a:gd name="T0" fmla="*/ 1117 w 1117"/>
              <a:gd name="T1" fmla="*/ 1466 h 1466"/>
              <a:gd name="T2" fmla="*/ 485 w 1117"/>
              <a:gd name="T3" fmla="*/ 0 h 1466"/>
              <a:gd name="T4" fmla="*/ 0 w 1117"/>
              <a:gd name="T5" fmla="*/ 0 h 1466"/>
              <a:gd name="T6" fmla="*/ 632 w 1117"/>
              <a:gd name="T7" fmla="*/ 1466 h 1466"/>
              <a:gd name="T8" fmla="*/ 1117 w 1117"/>
              <a:gd name="T9" fmla="*/ 1466 h 1466"/>
            </a:gdLst>
            <a:ahLst/>
            <a:cxnLst>
              <a:cxn ang="0">
                <a:pos x="T0" y="T1"/>
              </a:cxn>
              <a:cxn ang="0">
                <a:pos x="T2" y="T3"/>
              </a:cxn>
              <a:cxn ang="0">
                <a:pos x="T4" y="T5"/>
              </a:cxn>
              <a:cxn ang="0">
                <a:pos x="T6" y="T7"/>
              </a:cxn>
              <a:cxn ang="0">
                <a:pos x="T8" y="T9"/>
              </a:cxn>
            </a:cxnLst>
            <a:rect l="0" t="0" r="r" b="b"/>
            <a:pathLst>
              <a:path w="1117" h="1466">
                <a:moveTo>
                  <a:pt x="1117" y="1466"/>
                </a:moveTo>
                <a:lnTo>
                  <a:pt x="485" y="0"/>
                </a:lnTo>
                <a:lnTo>
                  <a:pt x="0" y="0"/>
                </a:lnTo>
                <a:lnTo>
                  <a:pt x="632" y="1466"/>
                </a:lnTo>
                <a:lnTo>
                  <a:pt x="1117" y="1466"/>
                </a:lnTo>
                <a:close/>
              </a:path>
            </a:pathLst>
          </a:custGeom>
          <a:solidFill>
            <a:srgbClr val="59707A"/>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3" name="文本框 12">
            <a:extLst>
              <a:ext uri="{FF2B5EF4-FFF2-40B4-BE49-F238E27FC236}">
                <a16:creationId xmlns:a16="http://schemas.microsoft.com/office/drawing/2014/main" id="{88161F9D-A831-4CAD-9FAE-45AFF9004143}"/>
              </a:ext>
            </a:extLst>
          </p:cNvPr>
          <p:cNvSpPr txBox="1"/>
          <p:nvPr/>
        </p:nvSpPr>
        <p:spPr>
          <a:xfrm>
            <a:off x="361011" y="778121"/>
            <a:ext cx="6147640" cy="1938992"/>
          </a:xfrm>
          <a:prstGeom prst="rect">
            <a:avLst/>
          </a:prstGeom>
          <a:noFill/>
        </p:spPr>
        <p:txBody>
          <a:bodyPr wrap="square" rtlCol="0">
            <a:spAutoFit/>
          </a:bodyPr>
          <a:lstStyle/>
          <a:p>
            <a:pPr algn="just"/>
            <a:r>
              <a:rPr lang="zh-TW" altLang="en-US" sz="6000" b="1" dirty="0">
                <a:solidFill>
                  <a:srgbClr val="59707A"/>
                </a:solidFill>
                <a:latin typeface="思源宋体 Heavy" panose="02020900000000000000" pitchFamily="18" charset="-122"/>
                <a:ea typeface="思源宋体 Heavy" panose="02020900000000000000" pitchFamily="18" charset="-122"/>
              </a:rPr>
              <a:t>物件</a:t>
            </a:r>
            <a:r>
              <a:rPr lang="zh-TW" altLang="en-US" sz="6000" b="1" dirty="0" smtClean="0">
                <a:solidFill>
                  <a:srgbClr val="59707A"/>
                </a:solidFill>
                <a:latin typeface="思源宋体 Heavy" panose="02020900000000000000" pitchFamily="18" charset="-122"/>
                <a:ea typeface="思源宋体 Heavy" panose="02020900000000000000" pitchFamily="18" charset="-122"/>
              </a:rPr>
              <a:t>導向系</a:t>
            </a:r>
            <a:r>
              <a:rPr lang="zh-TW" altLang="en-US" sz="6000" b="1" dirty="0">
                <a:solidFill>
                  <a:srgbClr val="59707A"/>
                </a:solidFill>
                <a:latin typeface="思源宋体 Heavy" panose="02020900000000000000" pitchFamily="18" charset="-122"/>
                <a:ea typeface="思源宋体 Heavy" panose="02020900000000000000" pitchFamily="18" charset="-122"/>
              </a:rPr>
              <a:t>統</a:t>
            </a:r>
            <a:r>
              <a:rPr lang="zh-TW" altLang="en-US" sz="6000" b="1" dirty="0" smtClean="0">
                <a:solidFill>
                  <a:srgbClr val="59707A"/>
                </a:solidFill>
                <a:latin typeface="思源宋体 Heavy" panose="02020900000000000000" pitchFamily="18" charset="-122"/>
                <a:ea typeface="思源宋体 Heavy" panose="02020900000000000000" pitchFamily="18" charset="-122"/>
              </a:rPr>
              <a:t>分析實習</a:t>
            </a:r>
            <a:endParaRPr lang="zh-CN" altLang="en-US" sz="6000" b="1" dirty="0">
              <a:solidFill>
                <a:srgbClr val="59707A"/>
              </a:solidFill>
              <a:latin typeface="思源宋体 Heavy" panose="02020900000000000000" pitchFamily="18" charset="-122"/>
              <a:ea typeface="思源宋体 Heavy" panose="02020900000000000000" pitchFamily="18" charset="-122"/>
            </a:endParaRPr>
          </a:p>
        </p:txBody>
      </p:sp>
      <p:sp>
        <p:nvSpPr>
          <p:cNvPr id="14" name="文本框 13">
            <a:extLst>
              <a:ext uri="{FF2B5EF4-FFF2-40B4-BE49-F238E27FC236}">
                <a16:creationId xmlns:a16="http://schemas.microsoft.com/office/drawing/2014/main" id="{0E95D5E2-AE16-4A86-8F6B-04376EEC26AE}"/>
              </a:ext>
            </a:extLst>
          </p:cNvPr>
          <p:cNvSpPr txBox="1"/>
          <p:nvPr/>
        </p:nvSpPr>
        <p:spPr>
          <a:xfrm>
            <a:off x="910064" y="3063079"/>
            <a:ext cx="4187374" cy="523220"/>
          </a:xfrm>
          <a:prstGeom prst="rect">
            <a:avLst/>
          </a:prstGeom>
          <a:noFill/>
        </p:spPr>
        <p:txBody>
          <a:bodyPr wrap="square" rtlCol="0">
            <a:spAutoFit/>
          </a:bodyPr>
          <a:lstStyle/>
          <a:p>
            <a:r>
              <a:rPr lang="zh-TW" altLang="en-US" sz="2800" dirty="0">
                <a:solidFill>
                  <a:srgbClr val="59707A"/>
                </a:solidFill>
                <a:latin typeface="微软雅黑" panose="020B0503020204020204" pitchFamily="34" charset="-122"/>
                <a:ea typeface="微软雅黑" panose="020B0503020204020204" pitchFamily="34" charset="-122"/>
              </a:rPr>
              <a:t>期末專案報告</a:t>
            </a:r>
            <a:endParaRPr lang="zh-CN" altLang="en-US" sz="2800" dirty="0">
              <a:solidFill>
                <a:srgbClr val="59707A"/>
              </a:solidFill>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a16="http://schemas.microsoft.com/office/drawing/2014/main" id="{31552AED-E5ED-4D31-B757-B916F9D4CF98}"/>
              </a:ext>
            </a:extLst>
          </p:cNvPr>
          <p:cNvCxnSpPr>
            <a:cxnSpLocks/>
          </p:cNvCxnSpPr>
          <p:nvPr/>
        </p:nvCxnSpPr>
        <p:spPr>
          <a:xfrm>
            <a:off x="1055924" y="3673129"/>
            <a:ext cx="2344234" cy="0"/>
          </a:xfrm>
          <a:prstGeom prst="line">
            <a:avLst/>
          </a:prstGeom>
          <a:ln>
            <a:solidFill>
              <a:srgbClr val="59707A"/>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D6E7B29-0ED3-4FD0-9655-A5954EA93A53}"/>
              </a:ext>
            </a:extLst>
          </p:cNvPr>
          <p:cNvSpPr txBox="1"/>
          <p:nvPr/>
        </p:nvSpPr>
        <p:spPr>
          <a:xfrm>
            <a:off x="967339" y="3757352"/>
            <a:ext cx="4187374" cy="400110"/>
          </a:xfrm>
          <a:prstGeom prst="rect">
            <a:avLst/>
          </a:prstGeom>
          <a:noFill/>
        </p:spPr>
        <p:txBody>
          <a:bodyPr wrap="square" rtlCol="0">
            <a:spAutoFit/>
          </a:bodyPr>
          <a:lstStyle/>
          <a:p>
            <a:r>
              <a:rPr lang="en-US" altLang="zh-TW" sz="2000" dirty="0" err="1">
                <a:solidFill>
                  <a:srgbClr val="59707A"/>
                </a:solidFill>
                <a:latin typeface="微软雅黑" panose="020B0503020204020204" pitchFamily="34" charset="-122"/>
                <a:ea typeface="微软雅黑" panose="020B0503020204020204" pitchFamily="34" charset="-122"/>
              </a:rPr>
              <a:t>Louku</a:t>
            </a:r>
            <a:r>
              <a:rPr lang="zh-TW" altLang="en-US" sz="2000" dirty="0">
                <a:solidFill>
                  <a:srgbClr val="59707A"/>
                </a:solidFill>
                <a:latin typeface="微软雅黑" panose="020B0503020204020204" pitchFamily="34" charset="-122"/>
                <a:ea typeface="微软雅黑" panose="020B0503020204020204" pitchFamily="34" charset="-122"/>
              </a:rPr>
              <a:t>智能滅火器暨通知系統</a:t>
            </a:r>
            <a:endParaRPr lang="zh-CN" altLang="en-US" sz="2000" dirty="0">
              <a:solidFill>
                <a:srgbClr val="59707A"/>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3AA71262-035F-4713-98FB-A10F098347E5}"/>
              </a:ext>
            </a:extLst>
          </p:cNvPr>
          <p:cNvSpPr txBox="1"/>
          <p:nvPr/>
        </p:nvSpPr>
        <p:spPr>
          <a:xfrm>
            <a:off x="2765423" y="6360429"/>
            <a:ext cx="4187374" cy="338554"/>
          </a:xfrm>
          <a:prstGeom prst="rect">
            <a:avLst/>
          </a:prstGeom>
          <a:noFill/>
        </p:spPr>
        <p:txBody>
          <a:bodyPr wrap="square" rtlCol="0">
            <a:spAutoFit/>
          </a:bodyPr>
          <a:lstStyle/>
          <a:p>
            <a:r>
              <a:rPr lang="zh-TW" altLang="en-US" sz="1600" dirty="0" smtClean="0">
                <a:solidFill>
                  <a:srgbClr val="59707A"/>
                </a:solidFill>
                <a:latin typeface="微软雅黑" panose="020B0503020204020204" pitchFamily="34" charset="-122"/>
                <a:ea typeface="微软雅黑" panose="020B0503020204020204" pitchFamily="34" charset="-122"/>
              </a:rPr>
              <a:t>報告</a:t>
            </a:r>
            <a:r>
              <a:rPr lang="zh-CN" altLang="en-US" sz="1600" dirty="0" smtClean="0">
                <a:solidFill>
                  <a:srgbClr val="59707A"/>
                </a:solidFill>
                <a:latin typeface="微软雅黑" panose="020B0503020204020204" pitchFamily="34" charset="-122"/>
                <a:ea typeface="微软雅黑" panose="020B0503020204020204" pitchFamily="34" charset="-122"/>
              </a:rPr>
              <a:t>人</a:t>
            </a:r>
            <a:r>
              <a:rPr lang="zh-TW" altLang="en-US" sz="1600" dirty="0" smtClean="0">
                <a:solidFill>
                  <a:srgbClr val="59707A"/>
                </a:solidFill>
                <a:latin typeface="微软雅黑" panose="020B0503020204020204" pitchFamily="34" charset="-122"/>
                <a:ea typeface="微软雅黑" panose="020B0503020204020204" pitchFamily="34" charset="-122"/>
              </a:rPr>
              <a:t>：陳</a:t>
            </a:r>
            <a:r>
              <a:rPr lang="zh-TW" altLang="en-US" sz="1600" dirty="0">
                <a:solidFill>
                  <a:srgbClr val="59707A"/>
                </a:solidFill>
                <a:latin typeface="微软雅黑" panose="020B0503020204020204" pitchFamily="34" charset="-122"/>
                <a:ea typeface="微软雅黑" panose="020B0503020204020204" pitchFamily="34" charset="-122"/>
              </a:rPr>
              <a:t>亭禎</a:t>
            </a:r>
            <a:r>
              <a:rPr lang="zh-CN" altLang="en-US" sz="1600" dirty="0" smtClean="0">
                <a:solidFill>
                  <a:srgbClr val="59707A"/>
                </a:solidFill>
                <a:latin typeface="微软雅黑" panose="020B0503020204020204" pitchFamily="34" charset="-122"/>
                <a:ea typeface="微软雅黑" panose="020B0503020204020204" pitchFamily="34" charset="-122"/>
              </a:rPr>
              <a:t>     </a:t>
            </a:r>
            <a:r>
              <a:rPr lang="zh-TW" altLang="en-US" sz="1600" dirty="0" smtClean="0">
                <a:solidFill>
                  <a:srgbClr val="59707A"/>
                </a:solidFill>
                <a:latin typeface="微软雅黑" panose="020B0503020204020204" pitchFamily="34" charset="-122"/>
                <a:ea typeface="微软雅黑" panose="020B0503020204020204" pitchFamily="34" charset="-122"/>
              </a:rPr>
              <a:t>報告日期</a:t>
            </a:r>
            <a:r>
              <a:rPr lang="zh-CN" altLang="en-US" sz="1600" dirty="0" smtClean="0">
                <a:solidFill>
                  <a:srgbClr val="59707A"/>
                </a:solidFill>
                <a:latin typeface="微软雅黑" panose="020B0503020204020204" pitchFamily="34" charset="-122"/>
                <a:ea typeface="微软雅黑" panose="020B0503020204020204" pitchFamily="34" charset="-122"/>
              </a:rPr>
              <a:t>：</a:t>
            </a:r>
            <a:r>
              <a:rPr lang="en-US" altLang="zh-TW" sz="1600" dirty="0" smtClean="0">
                <a:solidFill>
                  <a:srgbClr val="59707A"/>
                </a:solidFill>
                <a:latin typeface="微软雅黑" panose="020B0503020204020204" pitchFamily="34" charset="-122"/>
                <a:ea typeface="微软雅黑" panose="020B0503020204020204" pitchFamily="34" charset="-122"/>
              </a:rPr>
              <a:t>2021.06.26</a:t>
            </a:r>
            <a:endParaRPr lang="zh-CN" altLang="en-US" sz="1600" dirty="0">
              <a:solidFill>
                <a:srgbClr val="59707A"/>
              </a:solidFill>
              <a:latin typeface="微软雅黑" panose="020B0503020204020204" pitchFamily="34" charset="-122"/>
              <a:ea typeface="微软雅黑" panose="020B0503020204020204" pitchFamily="34" charset="-122"/>
            </a:endParaRPr>
          </a:p>
        </p:txBody>
      </p:sp>
      <p:pic>
        <p:nvPicPr>
          <p:cNvPr id="2" name="圖片 1"/>
          <p:cNvPicPr>
            <a:picLocks noChangeAspect="1"/>
          </p:cNvPicPr>
          <p:nvPr/>
        </p:nvPicPr>
        <p:blipFill rotWithShape="1">
          <a:blip r:embed="rId3">
            <a:extLst>
              <a:ext uri="{BEBA8EAE-BF5A-486C-A8C5-ECC9F3942E4B}">
                <a14:imgProps xmlns:a14="http://schemas.microsoft.com/office/drawing/2010/main">
                  <a14:imgLayer r:embed="rId4">
                    <a14:imgEffect>
                      <a14:backgroundRemoval t="31481" b="70185" l="27552" r="70729">
                        <a14:foregroundMark x1="38490" y1="48981" x2="38490" y2="48981"/>
                        <a14:foregroundMark x1="40781" y1="46667" x2="40781" y2="46667"/>
                        <a14:foregroundMark x1="41823" y1="49537" x2="41823" y2="49537"/>
                        <a14:foregroundMark x1="45000" y1="48241" x2="45000" y2="48241"/>
                        <a14:foregroundMark x1="48073" y1="50093" x2="48073" y2="50093"/>
                        <a14:foregroundMark x1="52344" y1="48889" x2="52344" y2="48889"/>
                        <a14:foregroundMark x1="55990" y1="48796" x2="55990" y2="48796"/>
                        <a14:foregroundMark x1="57552" y1="48981" x2="57552" y2="48981"/>
                        <a14:foregroundMark x1="60052" y1="48981" x2="60052" y2="48981"/>
                      </a14:backgroundRemoval>
                    </a14:imgEffect>
                  </a14:imgLayer>
                </a14:imgProps>
              </a:ext>
            </a:extLst>
          </a:blip>
          <a:srcRect l="35493" t="40887" r="36458" b="42311"/>
          <a:stretch/>
        </p:blipFill>
        <p:spPr>
          <a:xfrm>
            <a:off x="3040032" y="4324728"/>
            <a:ext cx="4081616" cy="1375327"/>
          </a:xfrm>
          <a:prstGeom prst="rect">
            <a:avLst/>
          </a:prstGeom>
        </p:spPr>
      </p:pic>
    </p:spTree>
    <p:extLst>
      <p:ext uri="{BB962C8B-B14F-4D97-AF65-F5344CB8AC3E}">
        <p14:creationId xmlns:p14="http://schemas.microsoft.com/office/powerpoint/2010/main" val="279516312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3B2C5B1C-C5D5-4F35-8988-EB3A4965FA97}"/>
              </a:ext>
            </a:extLst>
          </p:cNvPr>
          <p:cNvSpPr/>
          <p:nvPr/>
        </p:nvSpPr>
        <p:spPr>
          <a:xfrm>
            <a:off x="1389925" y="249249"/>
            <a:ext cx="1980029"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使用案例圖</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312" y="1241664"/>
            <a:ext cx="10058400" cy="5136398"/>
          </a:xfrm>
          <a:prstGeom prst="rect">
            <a:avLst/>
          </a:prstGeom>
        </p:spPr>
      </p:pic>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7</a:t>
            </a:r>
            <a:endParaRPr lang="zh-TW" altLang="en-US" dirty="0"/>
          </a:p>
        </p:txBody>
      </p:sp>
    </p:spTree>
    <p:extLst>
      <p:ext uri="{BB962C8B-B14F-4D97-AF65-F5344CB8AC3E}">
        <p14:creationId xmlns:p14="http://schemas.microsoft.com/office/powerpoint/2010/main" val="218152673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椭圆 77">
            <a:extLst>
              <a:ext uri="{FF2B5EF4-FFF2-40B4-BE49-F238E27FC236}">
                <a16:creationId xmlns:a16="http://schemas.microsoft.com/office/drawing/2014/main" id="{48F17172-B2F0-4BD7-B9C7-4C33CBED1D65}"/>
              </a:ext>
            </a:extLst>
          </p:cNvPr>
          <p:cNvSpPr/>
          <p:nvPr/>
        </p:nvSpPr>
        <p:spPr>
          <a:xfrm>
            <a:off x="1276062" y="5666081"/>
            <a:ext cx="436191" cy="484172"/>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B8C66722-43B0-4857-BF88-93F597695007}"/>
              </a:ext>
            </a:extLst>
          </p:cNvPr>
          <p:cNvSpPr/>
          <p:nvPr/>
        </p:nvSpPr>
        <p:spPr>
          <a:xfrm>
            <a:off x="10975254" y="-240722"/>
            <a:ext cx="1497960" cy="1497960"/>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EFA7DA3A-3E8D-485D-8856-10FB3F0DB989}"/>
              </a:ext>
            </a:extLst>
          </p:cNvPr>
          <p:cNvSpPr/>
          <p:nvPr/>
        </p:nvSpPr>
        <p:spPr>
          <a:xfrm>
            <a:off x="9241681" y="604904"/>
            <a:ext cx="575692" cy="575692"/>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AA592BF3-2FDF-4B12-92F0-BDE52C21D88C}"/>
              </a:ext>
            </a:extLst>
          </p:cNvPr>
          <p:cNvSpPr/>
          <p:nvPr/>
        </p:nvSpPr>
        <p:spPr>
          <a:xfrm>
            <a:off x="10601129" y="1966038"/>
            <a:ext cx="256854" cy="256854"/>
          </a:xfrm>
          <a:prstGeom prst="ellipse">
            <a:avLst/>
          </a:prstGeom>
          <a:solidFill>
            <a:srgbClr val="F3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a:extLst>
              <a:ext uri="{FF2B5EF4-FFF2-40B4-BE49-F238E27FC236}">
                <a16:creationId xmlns:a16="http://schemas.microsoft.com/office/drawing/2014/main" id="{326206D5-064C-4FAD-B351-F7F1AB687A0D}"/>
              </a:ext>
            </a:extLst>
          </p:cNvPr>
          <p:cNvGrpSpPr/>
          <p:nvPr/>
        </p:nvGrpSpPr>
        <p:grpSpPr>
          <a:xfrm>
            <a:off x="4577061" y="784155"/>
            <a:ext cx="3037878" cy="2644845"/>
            <a:chOff x="-966075" y="2611829"/>
            <a:chExt cx="2049594" cy="2049594"/>
          </a:xfrm>
        </p:grpSpPr>
        <p:sp>
          <p:nvSpPr>
            <p:cNvPr id="84" name="椭圆 83">
              <a:extLst>
                <a:ext uri="{FF2B5EF4-FFF2-40B4-BE49-F238E27FC236}">
                  <a16:creationId xmlns:a16="http://schemas.microsoft.com/office/drawing/2014/main" id="{EF2541D1-F012-416E-A3F2-EA82486ECC54}"/>
                </a:ext>
              </a:extLst>
            </p:cNvPr>
            <p:cNvSpPr/>
            <p:nvPr/>
          </p:nvSpPr>
          <p:spPr>
            <a:xfrm>
              <a:off x="-843094" y="2734810"/>
              <a:ext cx="1803633" cy="1803633"/>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491396CC-3996-4796-92B6-400CCF4094AD}"/>
                </a:ext>
              </a:extLst>
            </p:cNvPr>
            <p:cNvSpPr/>
            <p:nvPr/>
          </p:nvSpPr>
          <p:spPr>
            <a:xfrm>
              <a:off x="-966075" y="2611829"/>
              <a:ext cx="2049594" cy="2049594"/>
            </a:xfrm>
            <a:prstGeom prst="ellipse">
              <a:avLst/>
            </a:prstGeom>
            <a:noFill/>
            <a:ln>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a:extLst>
              <a:ext uri="{FF2B5EF4-FFF2-40B4-BE49-F238E27FC236}">
                <a16:creationId xmlns:a16="http://schemas.microsoft.com/office/drawing/2014/main" id="{EC3B923F-E41D-43E8-8859-DE3891B7BC1F}"/>
              </a:ext>
            </a:extLst>
          </p:cNvPr>
          <p:cNvSpPr txBox="1"/>
          <p:nvPr/>
        </p:nvSpPr>
        <p:spPr>
          <a:xfrm>
            <a:off x="5307964" y="1355100"/>
            <a:ext cx="1576072" cy="1446550"/>
          </a:xfrm>
          <a:prstGeom prst="rect">
            <a:avLst/>
          </a:prstGeom>
          <a:noFill/>
        </p:spPr>
        <p:txBody>
          <a:bodyPr wrap="none" rtlCol="0">
            <a:spAutoFit/>
          </a:bodyPr>
          <a:lstStyle/>
          <a:p>
            <a:r>
              <a:rPr lang="en-US" altLang="zh-CN" sz="8800" b="1" dirty="0">
                <a:solidFill>
                  <a:schemeClr val="bg1"/>
                </a:solidFill>
                <a:latin typeface="微软雅黑" panose="020B0503020204020204" pitchFamily="34" charset="-122"/>
                <a:ea typeface="微软雅黑" panose="020B0503020204020204" pitchFamily="34" charset="-122"/>
              </a:rPr>
              <a:t>02</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
        <p:nvSpPr>
          <p:cNvPr id="88" name="椭圆 87">
            <a:extLst>
              <a:ext uri="{FF2B5EF4-FFF2-40B4-BE49-F238E27FC236}">
                <a16:creationId xmlns:a16="http://schemas.microsoft.com/office/drawing/2014/main" id="{1408C714-045F-4B68-B4FA-E20E9285B01A}"/>
              </a:ext>
            </a:extLst>
          </p:cNvPr>
          <p:cNvSpPr/>
          <p:nvPr/>
        </p:nvSpPr>
        <p:spPr>
          <a:xfrm>
            <a:off x="2249910" y="1612607"/>
            <a:ext cx="323789" cy="319314"/>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3EA587D4-E873-490C-855B-C1E644404492}"/>
              </a:ext>
            </a:extLst>
          </p:cNvPr>
          <p:cNvSpPr/>
          <p:nvPr/>
        </p:nvSpPr>
        <p:spPr>
          <a:xfrm>
            <a:off x="171631" y="5908167"/>
            <a:ext cx="928175" cy="827072"/>
          </a:xfrm>
          <a:prstGeom prst="ellipse">
            <a:avLst/>
          </a:prstGeom>
          <a:solidFill>
            <a:srgbClr val="F3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a:extLst>
              <a:ext uri="{FF2B5EF4-FFF2-40B4-BE49-F238E27FC236}">
                <a16:creationId xmlns:a16="http://schemas.microsoft.com/office/drawing/2014/main" id="{69D7ECA3-40C7-4DB1-A1D4-57DE8B6D6197}"/>
              </a:ext>
            </a:extLst>
          </p:cNvPr>
          <p:cNvGrpSpPr/>
          <p:nvPr/>
        </p:nvGrpSpPr>
        <p:grpSpPr>
          <a:xfrm>
            <a:off x="2773329" y="4101137"/>
            <a:ext cx="6854857" cy="999454"/>
            <a:chOff x="6318790" y="1372149"/>
            <a:chExt cx="4440970" cy="749748"/>
          </a:xfrm>
        </p:grpSpPr>
        <p:sp>
          <p:nvSpPr>
            <p:cNvPr id="91" name="矩形: 圆角 90">
              <a:extLst>
                <a:ext uri="{FF2B5EF4-FFF2-40B4-BE49-F238E27FC236}">
                  <a16:creationId xmlns:a16="http://schemas.microsoft.com/office/drawing/2014/main" id="{FC89C6F4-8337-4170-B592-A8C82CD567CC}"/>
                </a:ext>
              </a:extLst>
            </p:cNvPr>
            <p:cNvSpPr/>
            <p:nvPr/>
          </p:nvSpPr>
          <p:spPr>
            <a:xfrm flipH="1">
              <a:off x="6318790" y="1372149"/>
              <a:ext cx="4440970" cy="749748"/>
            </a:xfrm>
            <a:prstGeom prst="roundRect">
              <a:avLst>
                <a:gd name="adj" fmla="val 50000"/>
              </a:avLst>
            </a:prstGeom>
            <a:noFill/>
            <a:ln w="2540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TextBox 88">
              <a:extLst>
                <a:ext uri="{FF2B5EF4-FFF2-40B4-BE49-F238E27FC236}">
                  <a16:creationId xmlns:a16="http://schemas.microsoft.com/office/drawing/2014/main" id="{6955B291-76E6-49FB-8D44-CA9D0541AB11}"/>
                </a:ext>
              </a:extLst>
            </p:cNvPr>
            <p:cNvSpPr txBox="1"/>
            <p:nvPr/>
          </p:nvSpPr>
          <p:spPr>
            <a:xfrm>
              <a:off x="6432495" y="1454636"/>
              <a:ext cx="4148638" cy="577202"/>
            </a:xfrm>
            <a:prstGeom prst="rect">
              <a:avLst/>
            </a:prstGeom>
            <a:noFill/>
          </p:spPr>
          <p:txBody>
            <a:bodyPr wrap="square" rtlCol="0">
              <a:spAutoFit/>
            </a:bodyPr>
            <a:lstStyle/>
            <a:p>
              <a:pPr algn="dist"/>
              <a:r>
                <a:rPr lang="zh-TW" altLang="en-US" sz="4400" b="1" dirty="0">
                  <a:solidFill>
                    <a:srgbClr val="5B727D"/>
                  </a:solidFill>
                  <a:latin typeface="微软雅黑" panose="020B0503020204020204" pitchFamily="34" charset="-122"/>
                  <a:ea typeface="微软雅黑" panose="020B0503020204020204" pitchFamily="34" charset="-122"/>
                </a:rPr>
                <a:t>及時查看火災現況</a:t>
              </a:r>
            </a:p>
          </p:txBody>
        </p:sp>
      </p:grpSp>
      <p:sp>
        <p:nvSpPr>
          <p:cNvPr id="95" name="椭圆 94">
            <a:extLst>
              <a:ext uri="{FF2B5EF4-FFF2-40B4-BE49-F238E27FC236}">
                <a16:creationId xmlns:a16="http://schemas.microsoft.com/office/drawing/2014/main" id="{E31BE152-2E61-45E1-8D21-603CDDE8CBFA}"/>
              </a:ext>
            </a:extLst>
          </p:cNvPr>
          <p:cNvSpPr/>
          <p:nvPr/>
        </p:nvSpPr>
        <p:spPr>
          <a:xfrm>
            <a:off x="-297393" y="-1194554"/>
            <a:ext cx="2807161" cy="2807161"/>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a:extLst>
              <a:ext uri="{FF2B5EF4-FFF2-40B4-BE49-F238E27FC236}">
                <a16:creationId xmlns:a16="http://schemas.microsoft.com/office/drawing/2014/main" id="{01E05F94-35A1-4DA6-90CA-EC4463D45E65}"/>
              </a:ext>
            </a:extLst>
          </p:cNvPr>
          <p:cNvGrpSpPr/>
          <p:nvPr/>
        </p:nvGrpSpPr>
        <p:grpSpPr>
          <a:xfrm>
            <a:off x="10331012" y="3136024"/>
            <a:ext cx="3721976" cy="3721976"/>
            <a:chOff x="-966075" y="2611829"/>
            <a:chExt cx="2049594" cy="2049594"/>
          </a:xfrm>
        </p:grpSpPr>
        <p:sp>
          <p:nvSpPr>
            <p:cNvPr id="97" name="椭圆 96">
              <a:extLst>
                <a:ext uri="{FF2B5EF4-FFF2-40B4-BE49-F238E27FC236}">
                  <a16:creationId xmlns:a16="http://schemas.microsoft.com/office/drawing/2014/main" id="{667AA890-5D39-408C-A2F1-3F140A011DC5}"/>
                </a:ext>
              </a:extLst>
            </p:cNvPr>
            <p:cNvSpPr/>
            <p:nvPr/>
          </p:nvSpPr>
          <p:spPr>
            <a:xfrm rot="17180848">
              <a:off x="-843094" y="2734810"/>
              <a:ext cx="1803633" cy="180363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椭圆 97">
              <a:extLst>
                <a:ext uri="{FF2B5EF4-FFF2-40B4-BE49-F238E27FC236}">
                  <a16:creationId xmlns:a16="http://schemas.microsoft.com/office/drawing/2014/main" id="{B9FC6BCB-2D9C-4981-9CB2-C646FDA583AC}"/>
                </a:ext>
              </a:extLst>
            </p:cNvPr>
            <p:cNvSpPr/>
            <p:nvPr/>
          </p:nvSpPr>
          <p:spPr>
            <a:xfrm>
              <a:off x="-966075" y="2611829"/>
              <a:ext cx="2049594" cy="2049594"/>
            </a:xfrm>
            <a:prstGeom prst="ellipse">
              <a:avLst/>
            </a:prstGeom>
            <a:noFill/>
            <a:ln>
              <a:solidFill>
                <a:srgbClr val="F35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9826418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3B2C5B1C-C5D5-4F35-8988-EB3A4965FA97}"/>
              </a:ext>
            </a:extLst>
          </p:cNvPr>
          <p:cNvSpPr/>
          <p:nvPr/>
        </p:nvSpPr>
        <p:spPr>
          <a:xfrm>
            <a:off x="1396614" y="249249"/>
            <a:ext cx="2339102" cy="523220"/>
          </a:xfrm>
          <a:prstGeom prst="rect">
            <a:avLst/>
          </a:prstGeom>
        </p:spPr>
        <p:txBody>
          <a:bodyPr wrap="none">
            <a:spAutoFit/>
          </a:bodyPr>
          <a:lstStyle/>
          <a:p>
            <a:r>
              <a:rPr lang="zh-CN" altLang="en-US" sz="2800" b="1" dirty="0">
                <a:solidFill>
                  <a:srgbClr val="5B727D"/>
                </a:solidFill>
                <a:latin typeface="微软雅黑" panose="020B0503020204020204" pitchFamily="34" charset="-122"/>
                <a:ea typeface="微软雅黑" panose="020B0503020204020204" pitchFamily="34" charset="-122"/>
              </a:rPr>
              <a:t>使用</a:t>
            </a:r>
            <a:r>
              <a:rPr lang="zh-CN" altLang="en-US" sz="2800" b="1" dirty="0" smtClean="0">
                <a:solidFill>
                  <a:srgbClr val="5B727D"/>
                </a:solidFill>
                <a:latin typeface="微软雅黑" panose="020B0503020204020204" pitchFamily="34" charset="-122"/>
                <a:ea typeface="微软雅黑" panose="020B0503020204020204" pitchFamily="34" charset="-122"/>
              </a:rPr>
              <a:t>案</a:t>
            </a:r>
            <a:r>
              <a:rPr lang="zh-TW" altLang="en-US" sz="2800" b="1" dirty="0" smtClean="0">
                <a:solidFill>
                  <a:srgbClr val="5B727D"/>
                </a:solidFill>
                <a:latin typeface="微软雅黑" panose="020B0503020204020204" pitchFamily="34" charset="-122"/>
                <a:ea typeface="微软雅黑" panose="020B0503020204020204" pitchFamily="34" charset="-122"/>
              </a:rPr>
              <a:t>例描述</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527" name="Rounded Rectangle 101"/>
          <p:cNvSpPr/>
          <p:nvPr/>
        </p:nvSpPr>
        <p:spPr>
          <a:xfrm>
            <a:off x="862820" y="1117315"/>
            <a:ext cx="10800000" cy="583284"/>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36" name="Rounded Rectangle 99"/>
          <p:cNvSpPr/>
          <p:nvPr/>
        </p:nvSpPr>
        <p:spPr>
          <a:xfrm flipV="1">
            <a:off x="911197" y="2709812"/>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37" name="Rectangle 100"/>
          <p:cNvSpPr/>
          <p:nvPr/>
        </p:nvSpPr>
        <p:spPr>
          <a:xfrm>
            <a:off x="4767753" y="1068387"/>
            <a:ext cx="3315706" cy="652450"/>
          </a:xfrm>
          <a:prstGeom prst="rect">
            <a:avLst/>
          </a:prstGeom>
        </p:spPr>
        <p:txBody>
          <a:bodyPr wrap="none" lIns="219419" tIns="109710" rIns="219419" bIns="109710">
            <a:spAutoFit/>
          </a:bodyPr>
          <a:lstStyle/>
          <a:p>
            <a:pPr algn="ctr"/>
            <a:r>
              <a:rPr lang="zh-TW" altLang="zh-TW" sz="2800" dirty="0">
                <a:solidFill>
                  <a:schemeClr val="bg1"/>
                </a:solidFill>
                <a:latin typeface="微软雅黑" panose="020B0503020204020204" pitchFamily="34" charset="-122"/>
                <a:ea typeface="微软雅黑" panose="020B0503020204020204" pitchFamily="34" charset="-122"/>
              </a:rPr>
              <a:t>及時查看火災現況</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542" name="Rectangle 110"/>
          <p:cNvSpPr/>
          <p:nvPr/>
        </p:nvSpPr>
        <p:spPr>
          <a:xfrm>
            <a:off x="870400" y="1950165"/>
            <a:ext cx="198200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使用案例描述</a:t>
            </a:r>
            <a:endParaRPr lang="zh-TW" altLang="en-US" sz="2000" dirty="0">
              <a:latin typeface="微软雅黑" panose="020B0503020204020204" pitchFamily="34" charset="-122"/>
              <a:ea typeface="微软雅黑" panose="020B0503020204020204" pitchFamily="34" charset="-122"/>
            </a:endParaRPr>
          </a:p>
        </p:txBody>
      </p:sp>
      <p:sp>
        <p:nvSpPr>
          <p:cNvPr id="543" name="Rectangle 111"/>
          <p:cNvSpPr/>
          <p:nvPr/>
        </p:nvSpPr>
        <p:spPr>
          <a:xfrm>
            <a:off x="871200" y="2722676"/>
            <a:ext cx="172552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主要參與者</a:t>
            </a:r>
            <a:endParaRPr lang="zh-TW" altLang="en-US" sz="2000" dirty="0">
              <a:latin typeface="微软雅黑" panose="020B0503020204020204" pitchFamily="34" charset="-122"/>
              <a:ea typeface="微软雅黑" panose="020B0503020204020204" pitchFamily="34" charset="-122"/>
            </a:endParaRPr>
          </a:p>
        </p:txBody>
      </p:sp>
      <p:sp>
        <p:nvSpPr>
          <p:cNvPr id="546" name="Rounded Rectangle 117"/>
          <p:cNvSpPr/>
          <p:nvPr/>
        </p:nvSpPr>
        <p:spPr>
          <a:xfrm flipV="1">
            <a:off x="907450" y="3179913"/>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47" name="Rectangle 118"/>
          <p:cNvSpPr/>
          <p:nvPr/>
        </p:nvSpPr>
        <p:spPr>
          <a:xfrm>
            <a:off x="871200" y="3573204"/>
            <a:ext cx="2494967"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利害關係人與目標</a:t>
            </a:r>
            <a:endParaRPr lang="zh-TW" altLang="en-US" sz="2000" dirty="0">
              <a:latin typeface="微软雅黑" panose="020B0503020204020204" pitchFamily="34" charset="-122"/>
              <a:ea typeface="微软雅黑" panose="020B0503020204020204" pitchFamily="34" charset="-122"/>
            </a:endParaRPr>
          </a:p>
        </p:txBody>
      </p:sp>
      <p:sp>
        <p:nvSpPr>
          <p:cNvPr id="548" name="Rounded Rectangle 124"/>
          <p:cNvSpPr/>
          <p:nvPr/>
        </p:nvSpPr>
        <p:spPr>
          <a:xfrm flipV="1">
            <a:off x="911197" y="4453766"/>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49" name="Rectangle 125"/>
          <p:cNvSpPr/>
          <p:nvPr/>
        </p:nvSpPr>
        <p:spPr>
          <a:xfrm>
            <a:off x="871200" y="4453702"/>
            <a:ext cx="1469045"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前置條件</a:t>
            </a:r>
            <a:endParaRPr lang="zh-TW" altLang="en-US" sz="2000" dirty="0">
              <a:latin typeface="微软雅黑" panose="020B0503020204020204" pitchFamily="34" charset="-122"/>
              <a:ea typeface="微软雅黑" panose="020B0503020204020204" pitchFamily="34" charset="-122"/>
            </a:endParaRPr>
          </a:p>
        </p:txBody>
      </p:sp>
      <p:sp>
        <p:nvSpPr>
          <p:cNvPr id="552" name="Rounded Rectangle 131"/>
          <p:cNvSpPr/>
          <p:nvPr/>
        </p:nvSpPr>
        <p:spPr>
          <a:xfrm flipV="1">
            <a:off x="907450" y="4912496"/>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53" name="Rectangle 132"/>
          <p:cNvSpPr/>
          <p:nvPr/>
        </p:nvSpPr>
        <p:spPr>
          <a:xfrm>
            <a:off x="871200" y="4917926"/>
            <a:ext cx="1469045"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後置條件</a:t>
            </a:r>
            <a:endParaRPr lang="zh-TW" altLang="en-US" sz="2000" dirty="0">
              <a:latin typeface="微软雅黑" panose="020B0503020204020204" pitchFamily="34" charset="-122"/>
              <a:ea typeface="微软雅黑" panose="020B0503020204020204" pitchFamily="34" charset="-122"/>
            </a:endParaRPr>
          </a:p>
        </p:txBody>
      </p:sp>
      <p:sp>
        <p:nvSpPr>
          <p:cNvPr id="558" name="Rounded Rectangle 138"/>
          <p:cNvSpPr/>
          <p:nvPr/>
        </p:nvSpPr>
        <p:spPr>
          <a:xfrm flipV="1">
            <a:off x="907450" y="5356067"/>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59" name="Rectangle 139"/>
          <p:cNvSpPr/>
          <p:nvPr/>
        </p:nvSpPr>
        <p:spPr>
          <a:xfrm>
            <a:off x="871200" y="5896384"/>
            <a:ext cx="198200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主要成功情節</a:t>
            </a:r>
            <a:endParaRPr lang="zh-TW" altLang="en-US" sz="2000" dirty="0">
              <a:latin typeface="微软雅黑" panose="020B0503020204020204" pitchFamily="34" charset="-122"/>
              <a:ea typeface="微软雅黑" panose="020B0503020204020204" pitchFamily="34" charset="-122"/>
            </a:endParaRPr>
          </a:p>
        </p:txBody>
      </p:sp>
      <p:sp>
        <p:nvSpPr>
          <p:cNvPr id="560" name="Rounded Rectangle 140"/>
          <p:cNvSpPr/>
          <p:nvPr/>
        </p:nvSpPr>
        <p:spPr>
          <a:xfrm flipV="1">
            <a:off x="904435" y="6716309"/>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72" name="Rectangle 139"/>
          <p:cNvSpPr/>
          <p:nvPr/>
        </p:nvSpPr>
        <p:spPr>
          <a:xfrm>
            <a:off x="4525563" y="5404818"/>
            <a:ext cx="121256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參與者</a:t>
            </a:r>
          </a:p>
        </p:txBody>
      </p:sp>
      <p:sp>
        <p:nvSpPr>
          <p:cNvPr id="573" name="Rectangle 139"/>
          <p:cNvSpPr/>
          <p:nvPr/>
        </p:nvSpPr>
        <p:spPr>
          <a:xfrm>
            <a:off x="9074876" y="5401578"/>
            <a:ext cx="956084"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系統</a:t>
            </a:r>
          </a:p>
        </p:txBody>
      </p:sp>
      <p:sp>
        <p:nvSpPr>
          <p:cNvPr id="4" name="矩形 3"/>
          <p:cNvSpPr/>
          <p:nvPr/>
        </p:nvSpPr>
        <p:spPr>
          <a:xfrm>
            <a:off x="3324157" y="1776421"/>
            <a:ext cx="8329712" cy="923330"/>
          </a:xfrm>
          <a:prstGeom prst="rect">
            <a:avLst/>
          </a:prstGeom>
        </p:spPr>
        <p:txBody>
          <a:bodyPr wrap="square">
            <a:spAutoFit/>
          </a:bodyPr>
          <a:lstStyle/>
          <a:p>
            <a:r>
              <a:rPr lang="zh-TW" altLang="zh-TW" dirty="0">
                <a:latin typeface="微软雅黑" panose="020B0503020204020204" pitchFamily="34" charset="-122"/>
                <a:ea typeface="微软雅黑" panose="020B0503020204020204" pitchFamily="34" charset="-122"/>
              </a:rPr>
              <a:t>希望在有火災情況發生時能第一時間知道，並查看現況；若受困其中，也可根據系統給的指標判斷逃生路線；如若還是無法撲滅火勢或逃生，會通報消防局進行救援；若火勢蔓延，期望可利用系統的追蹤火勢動向的功能將其</a:t>
            </a:r>
            <a:r>
              <a:rPr lang="zh-TW" altLang="zh-TW" dirty="0" smtClean="0">
                <a:latin typeface="微软雅黑" panose="020B0503020204020204" pitchFamily="34" charset="-122"/>
                <a:ea typeface="微软雅黑" panose="020B0503020204020204" pitchFamily="34" charset="-122"/>
              </a:rPr>
              <a:t>撲滅</a:t>
            </a:r>
            <a:endParaRPr lang="zh-TW"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3320119" y="2777753"/>
            <a:ext cx="877163" cy="369332"/>
          </a:xfrm>
          <a:prstGeom prst="rect">
            <a:avLst/>
          </a:prstGeom>
        </p:spPr>
        <p:txBody>
          <a:bodyPr wrap="none">
            <a:spAutoFit/>
          </a:bodyPr>
          <a:lstStyle/>
          <a:p>
            <a:r>
              <a:rPr lang="zh-TW" altLang="zh-TW" dirty="0">
                <a:latin typeface="微软雅黑" panose="020B0503020204020204" pitchFamily="34" charset="-122"/>
                <a:ea typeface="微软雅黑" panose="020B0503020204020204" pitchFamily="34" charset="-122"/>
              </a:rPr>
              <a:t>使用者</a:t>
            </a:r>
            <a:endParaRPr lang="zh-TW"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3317395" y="3245422"/>
            <a:ext cx="8336474" cy="1200329"/>
          </a:xfrm>
          <a:prstGeom prst="rect">
            <a:avLst/>
          </a:prstGeom>
        </p:spPr>
        <p:txBody>
          <a:bodyPr wrap="square">
            <a:spAutoFit/>
          </a:bodyPr>
          <a:lstStyle/>
          <a:p>
            <a:pPr algn="just" hangingPunct="0"/>
            <a:r>
              <a:rPr lang="zh-TW" altLang="zh-TW" dirty="0">
                <a:latin typeface="微软雅黑" panose="020B0503020204020204" pitchFamily="34" charset="-122"/>
                <a:ea typeface="微软雅黑" panose="020B0503020204020204" pitchFamily="34" charset="-122"/>
              </a:rPr>
              <a:t>使用者：及時查看火災現場狀況、希望有火災情況發生時能第一時間知道、當火災發生時，能夠知道往哪個方向逃生較為安全、若無法透過裝置解決火災，希望可以直接通報消防局、針對火源能夠有效撲滅不致財物或人身損害、若火勢蔓延，能夠一一</a:t>
            </a:r>
            <a:r>
              <a:rPr lang="zh-TW" altLang="zh-TW" dirty="0" smtClean="0">
                <a:latin typeface="微软雅黑" panose="020B0503020204020204" pitchFamily="34" charset="-122"/>
                <a:ea typeface="微软雅黑" panose="020B0503020204020204" pitchFamily="34" charset="-122"/>
              </a:rPr>
              <a:t>撲滅</a:t>
            </a:r>
            <a:endParaRPr lang="zh-TW"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3324157" y="4518387"/>
            <a:ext cx="1564852" cy="369332"/>
          </a:xfrm>
          <a:prstGeom prst="rect">
            <a:avLst/>
          </a:prstGeom>
        </p:spPr>
        <p:txBody>
          <a:bodyPr wrap="none">
            <a:spAutoFit/>
          </a:bodyPr>
          <a:lstStyle/>
          <a:p>
            <a:r>
              <a:rPr lang="zh-TW" altLang="zh-TW" dirty="0">
                <a:latin typeface="微软雅黑" panose="020B0503020204020204" pitchFamily="34" charset="-122"/>
                <a:ea typeface="微软雅黑" panose="020B0503020204020204" pitchFamily="34" charset="-122"/>
              </a:rPr>
              <a:t>登入手機</a:t>
            </a:r>
            <a:r>
              <a:rPr lang="en-US" altLang="zh-TW" dirty="0">
                <a:latin typeface="微软雅黑" panose="020B0503020204020204" pitchFamily="34" charset="-122"/>
                <a:ea typeface="微软雅黑" panose="020B0503020204020204" pitchFamily="34" charset="-122"/>
              </a:rPr>
              <a:t>App</a:t>
            </a:r>
            <a:endParaRPr lang="zh-TW"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3317395" y="4977635"/>
            <a:ext cx="1569660" cy="369332"/>
          </a:xfrm>
          <a:prstGeom prst="rect">
            <a:avLst/>
          </a:prstGeom>
        </p:spPr>
        <p:txBody>
          <a:bodyPr wrap="none">
            <a:spAutoFit/>
          </a:bodyPr>
          <a:lstStyle/>
          <a:p>
            <a:r>
              <a:rPr lang="zh-TW" altLang="zh-TW" dirty="0">
                <a:latin typeface="微软雅黑" panose="020B0503020204020204" pitchFamily="34" charset="-122"/>
                <a:ea typeface="微软雅黑" panose="020B0503020204020204" pitchFamily="34" charset="-122"/>
              </a:rPr>
              <a:t>看到火災現況</a:t>
            </a:r>
            <a:endParaRPr lang="zh-TW"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7233712" y="5748838"/>
            <a:ext cx="1627369" cy="369332"/>
          </a:xfrm>
          <a:prstGeom prst="rect">
            <a:avLst/>
          </a:prstGeom>
        </p:spPr>
        <p:txBody>
          <a:bodyPr wrap="none">
            <a:spAutoFit/>
          </a:bodyPr>
          <a:lstStyle/>
          <a:p>
            <a:pPr marL="285750" indent="-285750">
              <a:buFont typeface="Arial" panose="020B0604020202020204" pitchFamily="34" charset="0"/>
              <a:buChar char="•"/>
            </a:pPr>
            <a:r>
              <a:rPr lang="zh-TW" altLang="zh-TW" dirty="0">
                <a:latin typeface="微软雅黑" panose="020B0503020204020204" pitchFamily="34" charset="-122"/>
                <a:ea typeface="微软雅黑" panose="020B0503020204020204" pitchFamily="34" charset="-122"/>
              </a:rPr>
              <a:t>偵測到火源</a:t>
            </a:r>
            <a:endParaRPr lang="zh-TW"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230802" y="6058274"/>
            <a:ext cx="4259801" cy="646331"/>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zh-TW" dirty="0">
                <a:latin typeface="微软雅黑" panose="020B0503020204020204" pitchFamily="34" charset="-122"/>
                <a:ea typeface="微软雅黑" panose="020B0503020204020204" pitchFamily="34" charset="-122"/>
              </a:rPr>
              <a:t>發出通知訊息</a:t>
            </a:r>
            <a:r>
              <a:rPr lang="en-US" altLang="zh-TW" dirty="0">
                <a:latin typeface="微软雅黑" panose="020B0503020204020204" pitchFamily="34" charset="-122"/>
                <a:ea typeface="微软雅黑" panose="020B0503020204020204" pitchFamily="34" charset="-122"/>
              </a:rPr>
              <a:t>(</a:t>
            </a:r>
            <a:r>
              <a:rPr lang="zh-TW" altLang="zh-TW" dirty="0">
                <a:latin typeface="微软雅黑" panose="020B0503020204020204" pitchFamily="34" charset="-122"/>
                <a:ea typeface="微软雅黑" panose="020B0503020204020204" pitchFamily="34" charset="-122"/>
              </a:rPr>
              <a:t>通知訊息包括裝置所在地點及裝置序號</a:t>
            </a:r>
            <a:r>
              <a:rPr lang="en-US" altLang="zh-TW" dirty="0">
                <a:latin typeface="微软雅黑" panose="020B0503020204020204" pitchFamily="34" charset="-122"/>
                <a:ea typeface="微软雅黑" panose="020B0503020204020204" pitchFamily="34" charset="-122"/>
              </a:rPr>
              <a:t>)</a:t>
            </a:r>
            <a:endParaRPr lang="zh-TW" altLang="zh-TW" dirty="0">
              <a:latin typeface="微软雅黑" panose="020B0503020204020204" pitchFamily="34" charset="-122"/>
              <a:ea typeface="微软雅黑" panose="020B0503020204020204" pitchFamily="34" charset="-122"/>
            </a:endParaRPr>
          </a:p>
        </p:txBody>
      </p:sp>
      <p:sp>
        <p:nvSpPr>
          <p:cNvPr id="32" name="矩形 31"/>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8</a:t>
            </a:r>
            <a:endParaRPr lang="zh-TW" altLang="en-US" dirty="0"/>
          </a:p>
        </p:txBody>
      </p:sp>
    </p:spTree>
    <p:extLst>
      <p:ext uri="{BB962C8B-B14F-4D97-AF65-F5344CB8AC3E}">
        <p14:creationId xmlns:p14="http://schemas.microsoft.com/office/powerpoint/2010/main" val="251760656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p:cTn id="7" dur="500" fill="hold"/>
                                        <p:tgtEl>
                                          <p:spTgt spid="527"/>
                                        </p:tgtEl>
                                        <p:attrNameLst>
                                          <p:attrName>ppt_w</p:attrName>
                                        </p:attrNameLst>
                                      </p:cBhvr>
                                      <p:tavLst>
                                        <p:tav tm="0">
                                          <p:val>
                                            <p:fltVal val="0"/>
                                          </p:val>
                                        </p:tav>
                                        <p:tav tm="100000">
                                          <p:val>
                                            <p:strVal val="#ppt_w"/>
                                          </p:val>
                                        </p:tav>
                                      </p:tavLst>
                                    </p:anim>
                                    <p:anim calcmode="lin" valueType="num">
                                      <p:cBhvr>
                                        <p:cTn id="8" dur="500" fill="hold"/>
                                        <p:tgtEl>
                                          <p:spTgt spid="527"/>
                                        </p:tgtEl>
                                        <p:attrNameLst>
                                          <p:attrName>ppt_h</p:attrName>
                                        </p:attrNameLst>
                                      </p:cBhvr>
                                      <p:tavLst>
                                        <p:tav tm="0">
                                          <p:val>
                                            <p:fltVal val="0"/>
                                          </p:val>
                                        </p:tav>
                                        <p:tav tm="100000">
                                          <p:val>
                                            <p:strVal val="#ppt_h"/>
                                          </p:val>
                                        </p:tav>
                                      </p:tavLst>
                                    </p:anim>
                                    <p:animEffect transition="in" filter="fade">
                                      <p:cBhvr>
                                        <p:cTn id="9" dur="500"/>
                                        <p:tgtEl>
                                          <p:spTgt spid="5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36"/>
                                        </p:tgtEl>
                                        <p:attrNameLst>
                                          <p:attrName>style.visibility</p:attrName>
                                        </p:attrNameLst>
                                      </p:cBhvr>
                                      <p:to>
                                        <p:strVal val="visible"/>
                                      </p:to>
                                    </p:set>
                                    <p:anim calcmode="lin" valueType="num">
                                      <p:cBhvr>
                                        <p:cTn id="12" dur="500" fill="hold"/>
                                        <p:tgtEl>
                                          <p:spTgt spid="536"/>
                                        </p:tgtEl>
                                        <p:attrNameLst>
                                          <p:attrName>ppt_w</p:attrName>
                                        </p:attrNameLst>
                                      </p:cBhvr>
                                      <p:tavLst>
                                        <p:tav tm="0">
                                          <p:val>
                                            <p:fltVal val="0"/>
                                          </p:val>
                                        </p:tav>
                                        <p:tav tm="100000">
                                          <p:val>
                                            <p:strVal val="#ppt_w"/>
                                          </p:val>
                                        </p:tav>
                                      </p:tavLst>
                                    </p:anim>
                                    <p:anim calcmode="lin" valueType="num">
                                      <p:cBhvr>
                                        <p:cTn id="13" dur="500" fill="hold"/>
                                        <p:tgtEl>
                                          <p:spTgt spid="536"/>
                                        </p:tgtEl>
                                        <p:attrNameLst>
                                          <p:attrName>ppt_h</p:attrName>
                                        </p:attrNameLst>
                                      </p:cBhvr>
                                      <p:tavLst>
                                        <p:tav tm="0">
                                          <p:val>
                                            <p:fltVal val="0"/>
                                          </p:val>
                                        </p:tav>
                                        <p:tav tm="100000">
                                          <p:val>
                                            <p:strVal val="#ppt_h"/>
                                          </p:val>
                                        </p:tav>
                                      </p:tavLst>
                                    </p:anim>
                                    <p:animEffect transition="in" filter="fade">
                                      <p:cBhvr>
                                        <p:cTn id="14" dur="500"/>
                                        <p:tgtEl>
                                          <p:spTgt spid="53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37"/>
                                        </p:tgtEl>
                                        <p:attrNameLst>
                                          <p:attrName>style.visibility</p:attrName>
                                        </p:attrNameLst>
                                      </p:cBhvr>
                                      <p:to>
                                        <p:strVal val="visible"/>
                                      </p:to>
                                    </p:set>
                                    <p:anim calcmode="lin" valueType="num">
                                      <p:cBhvr>
                                        <p:cTn id="17" dur="500" fill="hold"/>
                                        <p:tgtEl>
                                          <p:spTgt spid="537"/>
                                        </p:tgtEl>
                                        <p:attrNameLst>
                                          <p:attrName>ppt_w</p:attrName>
                                        </p:attrNameLst>
                                      </p:cBhvr>
                                      <p:tavLst>
                                        <p:tav tm="0">
                                          <p:val>
                                            <p:fltVal val="0"/>
                                          </p:val>
                                        </p:tav>
                                        <p:tav tm="100000">
                                          <p:val>
                                            <p:strVal val="#ppt_w"/>
                                          </p:val>
                                        </p:tav>
                                      </p:tavLst>
                                    </p:anim>
                                    <p:anim calcmode="lin" valueType="num">
                                      <p:cBhvr>
                                        <p:cTn id="18" dur="500" fill="hold"/>
                                        <p:tgtEl>
                                          <p:spTgt spid="537"/>
                                        </p:tgtEl>
                                        <p:attrNameLst>
                                          <p:attrName>ppt_h</p:attrName>
                                        </p:attrNameLst>
                                      </p:cBhvr>
                                      <p:tavLst>
                                        <p:tav tm="0">
                                          <p:val>
                                            <p:fltVal val="0"/>
                                          </p:val>
                                        </p:tav>
                                        <p:tav tm="100000">
                                          <p:val>
                                            <p:strVal val="#ppt_h"/>
                                          </p:val>
                                        </p:tav>
                                      </p:tavLst>
                                    </p:anim>
                                    <p:animEffect transition="in" filter="fade">
                                      <p:cBhvr>
                                        <p:cTn id="19" dur="500"/>
                                        <p:tgtEl>
                                          <p:spTgt spid="53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42"/>
                                        </p:tgtEl>
                                        <p:attrNameLst>
                                          <p:attrName>style.visibility</p:attrName>
                                        </p:attrNameLst>
                                      </p:cBhvr>
                                      <p:to>
                                        <p:strVal val="visible"/>
                                      </p:to>
                                    </p:set>
                                    <p:anim calcmode="lin" valueType="num">
                                      <p:cBhvr>
                                        <p:cTn id="22" dur="500" fill="hold"/>
                                        <p:tgtEl>
                                          <p:spTgt spid="542"/>
                                        </p:tgtEl>
                                        <p:attrNameLst>
                                          <p:attrName>ppt_w</p:attrName>
                                        </p:attrNameLst>
                                      </p:cBhvr>
                                      <p:tavLst>
                                        <p:tav tm="0">
                                          <p:val>
                                            <p:fltVal val="0"/>
                                          </p:val>
                                        </p:tav>
                                        <p:tav tm="100000">
                                          <p:val>
                                            <p:strVal val="#ppt_w"/>
                                          </p:val>
                                        </p:tav>
                                      </p:tavLst>
                                    </p:anim>
                                    <p:anim calcmode="lin" valueType="num">
                                      <p:cBhvr>
                                        <p:cTn id="23" dur="500" fill="hold"/>
                                        <p:tgtEl>
                                          <p:spTgt spid="542"/>
                                        </p:tgtEl>
                                        <p:attrNameLst>
                                          <p:attrName>ppt_h</p:attrName>
                                        </p:attrNameLst>
                                      </p:cBhvr>
                                      <p:tavLst>
                                        <p:tav tm="0">
                                          <p:val>
                                            <p:fltVal val="0"/>
                                          </p:val>
                                        </p:tav>
                                        <p:tav tm="100000">
                                          <p:val>
                                            <p:strVal val="#ppt_h"/>
                                          </p:val>
                                        </p:tav>
                                      </p:tavLst>
                                    </p:anim>
                                    <p:animEffect transition="in" filter="fade">
                                      <p:cBhvr>
                                        <p:cTn id="24" dur="500"/>
                                        <p:tgtEl>
                                          <p:spTgt spid="5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43"/>
                                        </p:tgtEl>
                                        <p:attrNameLst>
                                          <p:attrName>style.visibility</p:attrName>
                                        </p:attrNameLst>
                                      </p:cBhvr>
                                      <p:to>
                                        <p:strVal val="visible"/>
                                      </p:to>
                                    </p:set>
                                    <p:anim calcmode="lin" valueType="num">
                                      <p:cBhvr>
                                        <p:cTn id="27" dur="500" fill="hold"/>
                                        <p:tgtEl>
                                          <p:spTgt spid="543"/>
                                        </p:tgtEl>
                                        <p:attrNameLst>
                                          <p:attrName>ppt_w</p:attrName>
                                        </p:attrNameLst>
                                      </p:cBhvr>
                                      <p:tavLst>
                                        <p:tav tm="0">
                                          <p:val>
                                            <p:fltVal val="0"/>
                                          </p:val>
                                        </p:tav>
                                        <p:tav tm="100000">
                                          <p:val>
                                            <p:strVal val="#ppt_w"/>
                                          </p:val>
                                        </p:tav>
                                      </p:tavLst>
                                    </p:anim>
                                    <p:anim calcmode="lin" valueType="num">
                                      <p:cBhvr>
                                        <p:cTn id="28" dur="500" fill="hold"/>
                                        <p:tgtEl>
                                          <p:spTgt spid="543"/>
                                        </p:tgtEl>
                                        <p:attrNameLst>
                                          <p:attrName>ppt_h</p:attrName>
                                        </p:attrNameLst>
                                      </p:cBhvr>
                                      <p:tavLst>
                                        <p:tav tm="0">
                                          <p:val>
                                            <p:fltVal val="0"/>
                                          </p:val>
                                        </p:tav>
                                        <p:tav tm="100000">
                                          <p:val>
                                            <p:strVal val="#ppt_h"/>
                                          </p:val>
                                        </p:tav>
                                      </p:tavLst>
                                    </p:anim>
                                    <p:animEffect transition="in" filter="fade">
                                      <p:cBhvr>
                                        <p:cTn id="29" dur="500"/>
                                        <p:tgtEl>
                                          <p:spTgt spid="5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46"/>
                                        </p:tgtEl>
                                        <p:attrNameLst>
                                          <p:attrName>style.visibility</p:attrName>
                                        </p:attrNameLst>
                                      </p:cBhvr>
                                      <p:to>
                                        <p:strVal val="visible"/>
                                      </p:to>
                                    </p:set>
                                    <p:anim calcmode="lin" valueType="num">
                                      <p:cBhvr>
                                        <p:cTn id="32" dur="500" fill="hold"/>
                                        <p:tgtEl>
                                          <p:spTgt spid="546"/>
                                        </p:tgtEl>
                                        <p:attrNameLst>
                                          <p:attrName>ppt_w</p:attrName>
                                        </p:attrNameLst>
                                      </p:cBhvr>
                                      <p:tavLst>
                                        <p:tav tm="0">
                                          <p:val>
                                            <p:fltVal val="0"/>
                                          </p:val>
                                        </p:tav>
                                        <p:tav tm="100000">
                                          <p:val>
                                            <p:strVal val="#ppt_w"/>
                                          </p:val>
                                        </p:tav>
                                      </p:tavLst>
                                    </p:anim>
                                    <p:anim calcmode="lin" valueType="num">
                                      <p:cBhvr>
                                        <p:cTn id="33" dur="500" fill="hold"/>
                                        <p:tgtEl>
                                          <p:spTgt spid="546"/>
                                        </p:tgtEl>
                                        <p:attrNameLst>
                                          <p:attrName>ppt_h</p:attrName>
                                        </p:attrNameLst>
                                      </p:cBhvr>
                                      <p:tavLst>
                                        <p:tav tm="0">
                                          <p:val>
                                            <p:fltVal val="0"/>
                                          </p:val>
                                        </p:tav>
                                        <p:tav tm="100000">
                                          <p:val>
                                            <p:strVal val="#ppt_h"/>
                                          </p:val>
                                        </p:tav>
                                      </p:tavLst>
                                    </p:anim>
                                    <p:animEffect transition="in" filter="fade">
                                      <p:cBhvr>
                                        <p:cTn id="34" dur="500"/>
                                        <p:tgtEl>
                                          <p:spTgt spid="5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47"/>
                                        </p:tgtEl>
                                        <p:attrNameLst>
                                          <p:attrName>style.visibility</p:attrName>
                                        </p:attrNameLst>
                                      </p:cBhvr>
                                      <p:to>
                                        <p:strVal val="visible"/>
                                      </p:to>
                                    </p:set>
                                    <p:anim calcmode="lin" valueType="num">
                                      <p:cBhvr>
                                        <p:cTn id="37" dur="500" fill="hold"/>
                                        <p:tgtEl>
                                          <p:spTgt spid="547"/>
                                        </p:tgtEl>
                                        <p:attrNameLst>
                                          <p:attrName>ppt_w</p:attrName>
                                        </p:attrNameLst>
                                      </p:cBhvr>
                                      <p:tavLst>
                                        <p:tav tm="0">
                                          <p:val>
                                            <p:fltVal val="0"/>
                                          </p:val>
                                        </p:tav>
                                        <p:tav tm="100000">
                                          <p:val>
                                            <p:strVal val="#ppt_w"/>
                                          </p:val>
                                        </p:tav>
                                      </p:tavLst>
                                    </p:anim>
                                    <p:anim calcmode="lin" valueType="num">
                                      <p:cBhvr>
                                        <p:cTn id="38" dur="500" fill="hold"/>
                                        <p:tgtEl>
                                          <p:spTgt spid="547"/>
                                        </p:tgtEl>
                                        <p:attrNameLst>
                                          <p:attrName>ppt_h</p:attrName>
                                        </p:attrNameLst>
                                      </p:cBhvr>
                                      <p:tavLst>
                                        <p:tav tm="0">
                                          <p:val>
                                            <p:fltVal val="0"/>
                                          </p:val>
                                        </p:tav>
                                        <p:tav tm="100000">
                                          <p:val>
                                            <p:strVal val="#ppt_h"/>
                                          </p:val>
                                        </p:tav>
                                      </p:tavLst>
                                    </p:anim>
                                    <p:animEffect transition="in" filter="fade">
                                      <p:cBhvr>
                                        <p:cTn id="39" dur="500"/>
                                        <p:tgtEl>
                                          <p:spTgt spid="54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48"/>
                                        </p:tgtEl>
                                        <p:attrNameLst>
                                          <p:attrName>style.visibility</p:attrName>
                                        </p:attrNameLst>
                                      </p:cBhvr>
                                      <p:to>
                                        <p:strVal val="visible"/>
                                      </p:to>
                                    </p:set>
                                    <p:anim calcmode="lin" valueType="num">
                                      <p:cBhvr>
                                        <p:cTn id="42" dur="500" fill="hold"/>
                                        <p:tgtEl>
                                          <p:spTgt spid="548"/>
                                        </p:tgtEl>
                                        <p:attrNameLst>
                                          <p:attrName>ppt_w</p:attrName>
                                        </p:attrNameLst>
                                      </p:cBhvr>
                                      <p:tavLst>
                                        <p:tav tm="0">
                                          <p:val>
                                            <p:fltVal val="0"/>
                                          </p:val>
                                        </p:tav>
                                        <p:tav tm="100000">
                                          <p:val>
                                            <p:strVal val="#ppt_w"/>
                                          </p:val>
                                        </p:tav>
                                      </p:tavLst>
                                    </p:anim>
                                    <p:anim calcmode="lin" valueType="num">
                                      <p:cBhvr>
                                        <p:cTn id="43" dur="500" fill="hold"/>
                                        <p:tgtEl>
                                          <p:spTgt spid="548"/>
                                        </p:tgtEl>
                                        <p:attrNameLst>
                                          <p:attrName>ppt_h</p:attrName>
                                        </p:attrNameLst>
                                      </p:cBhvr>
                                      <p:tavLst>
                                        <p:tav tm="0">
                                          <p:val>
                                            <p:fltVal val="0"/>
                                          </p:val>
                                        </p:tav>
                                        <p:tav tm="100000">
                                          <p:val>
                                            <p:strVal val="#ppt_h"/>
                                          </p:val>
                                        </p:tav>
                                      </p:tavLst>
                                    </p:anim>
                                    <p:animEffect transition="in" filter="fade">
                                      <p:cBhvr>
                                        <p:cTn id="44" dur="500"/>
                                        <p:tgtEl>
                                          <p:spTgt spid="5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49"/>
                                        </p:tgtEl>
                                        <p:attrNameLst>
                                          <p:attrName>style.visibility</p:attrName>
                                        </p:attrNameLst>
                                      </p:cBhvr>
                                      <p:to>
                                        <p:strVal val="visible"/>
                                      </p:to>
                                    </p:set>
                                    <p:anim calcmode="lin" valueType="num">
                                      <p:cBhvr>
                                        <p:cTn id="47" dur="500" fill="hold"/>
                                        <p:tgtEl>
                                          <p:spTgt spid="549"/>
                                        </p:tgtEl>
                                        <p:attrNameLst>
                                          <p:attrName>ppt_w</p:attrName>
                                        </p:attrNameLst>
                                      </p:cBhvr>
                                      <p:tavLst>
                                        <p:tav tm="0">
                                          <p:val>
                                            <p:fltVal val="0"/>
                                          </p:val>
                                        </p:tav>
                                        <p:tav tm="100000">
                                          <p:val>
                                            <p:strVal val="#ppt_w"/>
                                          </p:val>
                                        </p:tav>
                                      </p:tavLst>
                                    </p:anim>
                                    <p:anim calcmode="lin" valueType="num">
                                      <p:cBhvr>
                                        <p:cTn id="48" dur="500" fill="hold"/>
                                        <p:tgtEl>
                                          <p:spTgt spid="549"/>
                                        </p:tgtEl>
                                        <p:attrNameLst>
                                          <p:attrName>ppt_h</p:attrName>
                                        </p:attrNameLst>
                                      </p:cBhvr>
                                      <p:tavLst>
                                        <p:tav tm="0">
                                          <p:val>
                                            <p:fltVal val="0"/>
                                          </p:val>
                                        </p:tav>
                                        <p:tav tm="100000">
                                          <p:val>
                                            <p:strVal val="#ppt_h"/>
                                          </p:val>
                                        </p:tav>
                                      </p:tavLst>
                                    </p:anim>
                                    <p:animEffect transition="in" filter="fade">
                                      <p:cBhvr>
                                        <p:cTn id="49" dur="500"/>
                                        <p:tgtEl>
                                          <p:spTgt spid="54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52"/>
                                        </p:tgtEl>
                                        <p:attrNameLst>
                                          <p:attrName>style.visibility</p:attrName>
                                        </p:attrNameLst>
                                      </p:cBhvr>
                                      <p:to>
                                        <p:strVal val="visible"/>
                                      </p:to>
                                    </p:set>
                                    <p:anim calcmode="lin" valueType="num">
                                      <p:cBhvr>
                                        <p:cTn id="52" dur="500" fill="hold"/>
                                        <p:tgtEl>
                                          <p:spTgt spid="552"/>
                                        </p:tgtEl>
                                        <p:attrNameLst>
                                          <p:attrName>ppt_w</p:attrName>
                                        </p:attrNameLst>
                                      </p:cBhvr>
                                      <p:tavLst>
                                        <p:tav tm="0">
                                          <p:val>
                                            <p:fltVal val="0"/>
                                          </p:val>
                                        </p:tav>
                                        <p:tav tm="100000">
                                          <p:val>
                                            <p:strVal val="#ppt_w"/>
                                          </p:val>
                                        </p:tav>
                                      </p:tavLst>
                                    </p:anim>
                                    <p:anim calcmode="lin" valueType="num">
                                      <p:cBhvr>
                                        <p:cTn id="53" dur="500" fill="hold"/>
                                        <p:tgtEl>
                                          <p:spTgt spid="552"/>
                                        </p:tgtEl>
                                        <p:attrNameLst>
                                          <p:attrName>ppt_h</p:attrName>
                                        </p:attrNameLst>
                                      </p:cBhvr>
                                      <p:tavLst>
                                        <p:tav tm="0">
                                          <p:val>
                                            <p:fltVal val="0"/>
                                          </p:val>
                                        </p:tav>
                                        <p:tav tm="100000">
                                          <p:val>
                                            <p:strVal val="#ppt_h"/>
                                          </p:val>
                                        </p:tav>
                                      </p:tavLst>
                                    </p:anim>
                                    <p:animEffect transition="in" filter="fade">
                                      <p:cBhvr>
                                        <p:cTn id="54" dur="500"/>
                                        <p:tgtEl>
                                          <p:spTgt spid="5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53"/>
                                        </p:tgtEl>
                                        <p:attrNameLst>
                                          <p:attrName>style.visibility</p:attrName>
                                        </p:attrNameLst>
                                      </p:cBhvr>
                                      <p:to>
                                        <p:strVal val="visible"/>
                                      </p:to>
                                    </p:set>
                                    <p:anim calcmode="lin" valueType="num">
                                      <p:cBhvr>
                                        <p:cTn id="57" dur="500" fill="hold"/>
                                        <p:tgtEl>
                                          <p:spTgt spid="553"/>
                                        </p:tgtEl>
                                        <p:attrNameLst>
                                          <p:attrName>ppt_w</p:attrName>
                                        </p:attrNameLst>
                                      </p:cBhvr>
                                      <p:tavLst>
                                        <p:tav tm="0">
                                          <p:val>
                                            <p:fltVal val="0"/>
                                          </p:val>
                                        </p:tav>
                                        <p:tav tm="100000">
                                          <p:val>
                                            <p:strVal val="#ppt_w"/>
                                          </p:val>
                                        </p:tav>
                                      </p:tavLst>
                                    </p:anim>
                                    <p:anim calcmode="lin" valueType="num">
                                      <p:cBhvr>
                                        <p:cTn id="58" dur="500" fill="hold"/>
                                        <p:tgtEl>
                                          <p:spTgt spid="553"/>
                                        </p:tgtEl>
                                        <p:attrNameLst>
                                          <p:attrName>ppt_h</p:attrName>
                                        </p:attrNameLst>
                                      </p:cBhvr>
                                      <p:tavLst>
                                        <p:tav tm="0">
                                          <p:val>
                                            <p:fltVal val="0"/>
                                          </p:val>
                                        </p:tav>
                                        <p:tav tm="100000">
                                          <p:val>
                                            <p:strVal val="#ppt_h"/>
                                          </p:val>
                                        </p:tav>
                                      </p:tavLst>
                                    </p:anim>
                                    <p:animEffect transition="in" filter="fade">
                                      <p:cBhvr>
                                        <p:cTn id="59" dur="500"/>
                                        <p:tgtEl>
                                          <p:spTgt spid="5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58"/>
                                        </p:tgtEl>
                                        <p:attrNameLst>
                                          <p:attrName>style.visibility</p:attrName>
                                        </p:attrNameLst>
                                      </p:cBhvr>
                                      <p:to>
                                        <p:strVal val="visible"/>
                                      </p:to>
                                    </p:set>
                                    <p:anim calcmode="lin" valueType="num">
                                      <p:cBhvr>
                                        <p:cTn id="62" dur="500" fill="hold"/>
                                        <p:tgtEl>
                                          <p:spTgt spid="558"/>
                                        </p:tgtEl>
                                        <p:attrNameLst>
                                          <p:attrName>ppt_w</p:attrName>
                                        </p:attrNameLst>
                                      </p:cBhvr>
                                      <p:tavLst>
                                        <p:tav tm="0">
                                          <p:val>
                                            <p:fltVal val="0"/>
                                          </p:val>
                                        </p:tav>
                                        <p:tav tm="100000">
                                          <p:val>
                                            <p:strVal val="#ppt_w"/>
                                          </p:val>
                                        </p:tav>
                                      </p:tavLst>
                                    </p:anim>
                                    <p:anim calcmode="lin" valueType="num">
                                      <p:cBhvr>
                                        <p:cTn id="63" dur="500" fill="hold"/>
                                        <p:tgtEl>
                                          <p:spTgt spid="558"/>
                                        </p:tgtEl>
                                        <p:attrNameLst>
                                          <p:attrName>ppt_h</p:attrName>
                                        </p:attrNameLst>
                                      </p:cBhvr>
                                      <p:tavLst>
                                        <p:tav tm="0">
                                          <p:val>
                                            <p:fltVal val="0"/>
                                          </p:val>
                                        </p:tav>
                                        <p:tav tm="100000">
                                          <p:val>
                                            <p:strVal val="#ppt_h"/>
                                          </p:val>
                                        </p:tav>
                                      </p:tavLst>
                                    </p:anim>
                                    <p:animEffect transition="in" filter="fade">
                                      <p:cBhvr>
                                        <p:cTn id="64" dur="500"/>
                                        <p:tgtEl>
                                          <p:spTgt spid="55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59"/>
                                        </p:tgtEl>
                                        <p:attrNameLst>
                                          <p:attrName>style.visibility</p:attrName>
                                        </p:attrNameLst>
                                      </p:cBhvr>
                                      <p:to>
                                        <p:strVal val="visible"/>
                                      </p:to>
                                    </p:set>
                                    <p:anim calcmode="lin" valueType="num">
                                      <p:cBhvr>
                                        <p:cTn id="67" dur="500" fill="hold"/>
                                        <p:tgtEl>
                                          <p:spTgt spid="559"/>
                                        </p:tgtEl>
                                        <p:attrNameLst>
                                          <p:attrName>ppt_w</p:attrName>
                                        </p:attrNameLst>
                                      </p:cBhvr>
                                      <p:tavLst>
                                        <p:tav tm="0">
                                          <p:val>
                                            <p:fltVal val="0"/>
                                          </p:val>
                                        </p:tav>
                                        <p:tav tm="100000">
                                          <p:val>
                                            <p:strVal val="#ppt_w"/>
                                          </p:val>
                                        </p:tav>
                                      </p:tavLst>
                                    </p:anim>
                                    <p:anim calcmode="lin" valueType="num">
                                      <p:cBhvr>
                                        <p:cTn id="68" dur="500" fill="hold"/>
                                        <p:tgtEl>
                                          <p:spTgt spid="559"/>
                                        </p:tgtEl>
                                        <p:attrNameLst>
                                          <p:attrName>ppt_h</p:attrName>
                                        </p:attrNameLst>
                                      </p:cBhvr>
                                      <p:tavLst>
                                        <p:tav tm="0">
                                          <p:val>
                                            <p:fltVal val="0"/>
                                          </p:val>
                                        </p:tav>
                                        <p:tav tm="100000">
                                          <p:val>
                                            <p:strVal val="#ppt_h"/>
                                          </p:val>
                                        </p:tav>
                                      </p:tavLst>
                                    </p:anim>
                                    <p:animEffect transition="in" filter="fade">
                                      <p:cBhvr>
                                        <p:cTn id="69" dur="500"/>
                                        <p:tgtEl>
                                          <p:spTgt spid="55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560"/>
                                        </p:tgtEl>
                                        <p:attrNameLst>
                                          <p:attrName>style.visibility</p:attrName>
                                        </p:attrNameLst>
                                      </p:cBhvr>
                                      <p:to>
                                        <p:strVal val="visible"/>
                                      </p:to>
                                    </p:set>
                                    <p:anim calcmode="lin" valueType="num">
                                      <p:cBhvr>
                                        <p:cTn id="72" dur="500" fill="hold"/>
                                        <p:tgtEl>
                                          <p:spTgt spid="560"/>
                                        </p:tgtEl>
                                        <p:attrNameLst>
                                          <p:attrName>ppt_w</p:attrName>
                                        </p:attrNameLst>
                                      </p:cBhvr>
                                      <p:tavLst>
                                        <p:tav tm="0">
                                          <p:val>
                                            <p:fltVal val="0"/>
                                          </p:val>
                                        </p:tav>
                                        <p:tav tm="100000">
                                          <p:val>
                                            <p:strVal val="#ppt_w"/>
                                          </p:val>
                                        </p:tav>
                                      </p:tavLst>
                                    </p:anim>
                                    <p:anim calcmode="lin" valueType="num">
                                      <p:cBhvr>
                                        <p:cTn id="73" dur="500" fill="hold"/>
                                        <p:tgtEl>
                                          <p:spTgt spid="560"/>
                                        </p:tgtEl>
                                        <p:attrNameLst>
                                          <p:attrName>ppt_h</p:attrName>
                                        </p:attrNameLst>
                                      </p:cBhvr>
                                      <p:tavLst>
                                        <p:tav tm="0">
                                          <p:val>
                                            <p:fltVal val="0"/>
                                          </p:val>
                                        </p:tav>
                                        <p:tav tm="100000">
                                          <p:val>
                                            <p:strVal val="#ppt_h"/>
                                          </p:val>
                                        </p:tav>
                                      </p:tavLst>
                                    </p:anim>
                                    <p:animEffect transition="in" filter="fade">
                                      <p:cBhvr>
                                        <p:cTn id="74" dur="500"/>
                                        <p:tgtEl>
                                          <p:spTgt spid="56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72"/>
                                        </p:tgtEl>
                                        <p:attrNameLst>
                                          <p:attrName>style.visibility</p:attrName>
                                        </p:attrNameLst>
                                      </p:cBhvr>
                                      <p:to>
                                        <p:strVal val="visible"/>
                                      </p:to>
                                    </p:set>
                                    <p:anim calcmode="lin" valueType="num">
                                      <p:cBhvr>
                                        <p:cTn id="77" dur="500" fill="hold"/>
                                        <p:tgtEl>
                                          <p:spTgt spid="572"/>
                                        </p:tgtEl>
                                        <p:attrNameLst>
                                          <p:attrName>ppt_w</p:attrName>
                                        </p:attrNameLst>
                                      </p:cBhvr>
                                      <p:tavLst>
                                        <p:tav tm="0">
                                          <p:val>
                                            <p:fltVal val="0"/>
                                          </p:val>
                                        </p:tav>
                                        <p:tav tm="100000">
                                          <p:val>
                                            <p:strVal val="#ppt_w"/>
                                          </p:val>
                                        </p:tav>
                                      </p:tavLst>
                                    </p:anim>
                                    <p:anim calcmode="lin" valueType="num">
                                      <p:cBhvr>
                                        <p:cTn id="78" dur="500" fill="hold"/>
                                        <p:tgtEl>
                                          <p:spTgt spid="572"/>
                                        </p:tgtEl>
                                        <p:attrNameLst>
                                          <p:attrName>ppt_h</p:attrName>
                                        </p:attrNameLst>
                                      </p:cBhvr>
                                      <p:tavLst>
                                        <p:tav tm="0">
                                          <p:val>
                                            <p:fltVal val="0"/>
                                          </p:val>
                                        </p:tav>
                                        <p:tav tm="100000">
                                          <p:val>
                                            <p:strVal val="#ppt_h"/>
                                          </p:val>
                                        </p:tav>
                                      </p:tavLst>
                                    </p:anim>
                                    <p:animEffect transition="in" filter="fade">
                                      <p:cBhvr>
                                        <p:cTn id="79" dur="500"/>
                                        <p:tgtEl>
                                          <p:spTgt spid="57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573"/>
                                        </p:tgtEl>
                                        <p:attrNameLst>
                                          <p:attrName>style.visibility</p:attrName>
                                        </p:attrNameLst>
                                      </p:cBhvr>
                                      <p:to>
                                        <p:strVal val="visible"/>
                                      </p:to>
                                    </p:set>
                                    <p:anim calcmode="lin" valueType="num">
                                      <p:cBhvr>
                                        <p:cTn id="82" dur="500" fill="hold"/>
                                        <p:tgtEl>
                                          <p:spTgt spid="573"/>
                                        </p:tgtEl>
                                        <p:attrNameLst>
                                          <p:attrName>ppt_w</p:attrName>
                                        </p:attrNameLst>
                                      </p:cBhvr>
                                      <p:tavLst>
                                        <p:tav tm="0">
                                          <p:val>
                                            <p:fltVal val="0"/>
                                          </p:val>
                                        </p:tav>
                                        <p:tav tm="100000">
                                          <p:val>
                                            <p:strVal val="#ppt_w"/>
                                          </p:val>
                                        </p:tav>
                                      </p:tavLst>
                                    </p:anim>
                                    <p:anim calcmode="lin" valueType="num">
                                      <p:cBhvr>
                                        <p:cTn id="83" dur="500" fill="hold"/>
                                        <p:tgtEl>
                                          <p:spTgt spid="573"/>
                                        </p:tgtEl>
                                        <p:attrNameLst>
                                          <p:attrName>ppt_h</p:attrName>
                                        </p:attrNameLst>
                                      </p:cBhvr>
                                      <p:tavLst>
                                        <p:tav tm="0">
                                          <p:val>
                                            <p:fltVal val="0"/>
                                          </p:val>
                                        </p:tav>
                                        <p:tav tm="100000">
                                          <p:val>
                                            <p:strVal val="#ppt_h"/>
                                          </p:val>
                                        </p:tav>
                                      </p:tavLst>
                                    </p:anim>
                                    <p:animEffect transition="in" filter="fade">
                                      <p:cBhvr>
                                        <p:cTn id="84" dur="500"/>
                                        <p:tgtEl>
                                          <p:spTgt spid="57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5"/>
                                        </p:tgtEl>
                                        <p:attrNameLst>
                                          <p:attrName>style.visibility</p:attrName>
                                        </p:attrNameLst>
                                      </p:cBhvr>
                                      <p:to>
                                        <p:strVal val="visible"/>
                                      </p:to>
                                    </p:set>
                                    <p:anim calcmode="lin" valueType="num">
                                      <p:cBhvr>
                                        <p:cTn id="87" dur="500" fill="hold"/>
                                        <p:tgtEl>
                                          <p:spTgt spid="5"/>
                                        </p:tgtEl>
                                        <p:attrNameLst>
                                          <p:attrName>ppt_w</p:attrName>
                                        </p:attrNameLst>
                                      </p:cBhvr>
                                      <p:tavLst>
                                        <p:tav tm="0">
                                          <p:val>
                                            <p:fltVal val="0"/>
                                          </p:val>
                                        </p:tav>
                                        <p:tav tm="100000">
                                          <p:val>
                                            <p:strVal val="#ppt_w"/>
                                          </p:val>
                                        </p:tav>
                                      </p:tavLst>
                                    </p:anim>
                                    <p:anim calcmode="lin" valueType="num">
                                      <p:cBhvr>
                                        <p:cTn id="88" dur="500" fill="hold"/>
                                        <p:tgtEl>
                                          <p:spTgt spid="5"/>
                                        </p:tgtEl>
                                        <p:attrNameLst>
                                          <p:attrName>ppt_h</p:attrName>
                                        </p:attrNameLst>
                                      </p:cBhvr>
                                      <p:tavLst>
                                        <p:tav tm="0">
                                          <p:val>
                                            <p:fltVal val="0"/>
                                          </p:val>
                                        </p:tav>
                                        <p:tav tm="100000">
                                          <p:val>
                                            <p:strVal val="#ppt_h"/>
                                          </p:val>
                                        </p:tav>
                                      </p:tavLst>
                                    </p:anim>
                                    <p:animEffect transition="in" filter="fade">
                                      <p:cBhvr>
                                        <p:cTn id="89" dur="500"/>
                                        <p:tgtEl>
                                          <p:spTgt spid="5"/>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4"/>
                                        </p:tgtEl>
                                        <p:attrNameLst>
                                          <p:attrName>style.visibility</p:attrName>
                                        </p:attrNameLst>
                                      </p:cBhvr>
                                      <p:to>
                                        <p:strVal val="visible"/>
                                      </p:to>
                                    </p:set>
                                    <p:anim calcmode="lin" valueType="num">
                                      <p:cBhvr>
                                        <p:cTn id="92" dur="500" fill="hold"/>
                                        <p:tgtEl>
                                          <p:spTgt spid="4"/>
                                        </p:tgtEl>
                                        <p:attrNameLst>
                                          <p:attrName>ppt_w</p:attrName>
                                        </p:attrNameLst>
                                      </p:cBhvr>
                                      <p:tavLst>
                                        <p:tav tm="0">
                                          <p:val>
                                            <p:fltVal val="0"/>
                                          </p:val>
                                        </p:tav>
                                        <p:tav tm="100000">
                                          <p:val>
                                            <p:strVal val="#ppt_w"/>
                                          </p:val>
                                        </p:tav>
                                      </p:tavLst>
                                    </p:anim>
                                    <p:anim calcmode="lin" valueType="num">
                                      <p:cBhvr>
                                        <p:cTn id="93" dur="500" fill="hold"/>
                                        <p:tgtEl>
                                          <p:spTgt spid="4"/>
                                        </p:tgtEl>
                                        <p:attrNameLst>
                                          <p:attrName>ppt_h</p:attrName>
                                        </p:attrNameLst>
                                      </p:cBhvr>
                                      <p:tavLst>
                                        <p:tav tm="0">
                                          <p:val>
                                            <p:fltVal val="0"/>
                                          </p:val>
                                        </p:tav>
                                        <p:tav tm="100000">
                                          <p:val>
                                            <p:strVal val="#ppt_h"/>
                                          </p:val>
                                        </p:tav>
                                      </p:tavLst>
                                    </p:anim>
                                    <p:animEffect transition="in" filter="fade">
                                      <p:cBhvr>
                                        <p:cTn id="94" dur="500"/>
                                        <p:tgtEl>
                                          <p:spTgt spid="4"/>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6"/>
                                        </p:tgtEl>
                                        <p:attrNameLst>
                                          <p:attrName>style.visibility</p:attrName>
                                        </p:attrNameLst>
                                      </p:cBhvr>
                                      <p:to>
                                        <p:strVal val="visible"/>
                                      </p:to>
                                    </p:set>
                                    <p:anim calcmode="lin" valueType="num">
                                      <p:cBhvr>
                                        <p:cTn id="97" dur="500" fill="hold"/>
                                        <p:tgtEl>
                                          <p:spTgt spid="6"/>
                                        </p:tgtEl>
                                        <p:attrNameLst>
                                          <p:attrName>ppt_w</p:attrName>
                                        </p:attrNameLst>
                                      </p:cBhvr>
                                      <p:tavLst>
                                        <p:tav tm="0">
                                          <p:val>
                                            <p:fltVal val="0"/>
                                          </p:val>
                                        </p:tav>
                                        <p:tav tm="100000">
                                          <p:val>
                                            <p:strVal val="#ppt_w"/>
                                          </p:val>
                                        </p:tav>
                                      </p:tavLst>
                                    </p:anim>
                                    <p:anim calcmode="lin" valueType="num">
                                      <p:cBhvr>
                                        <p:cTn id="98" dur="500" fill="hold"/>
                                        <p:tgtEl>
                                          <p:spTgt spid="6"/>
                                        </p:tgtEl>
                                        <p:attrNameLst>
                                          <p:attrName>ppt_h</p:attrName>
                                        </p:attrNameLst>
                                      </p:cBhvr>
                                      <p:tavLst>
                                        <p:tav tm="0">
                                          <p:val>
                                            <p:fltVal val="0"/>
                                          </p:val>
                                        </p:tav>
                                        <p:tav tm="100000">
                                          <p:val>
                                            <p:strVal val="#ppt_h"/>
                                          </p:val>
                                        </p:tav>
                                      </p:tavLst>
                                    </p:anim>
                                    <p:animEffect transition="in" filter="fade">
                                      <p:cBhvr>
                                        <p:cTn id="99" dur="500"/>
                                        <p:tgtEl>
                                          <p:spTgt spid="6"/>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7"/>
                                        </p:tgtEl>
                                        <p:attrNameLst>
                                          <p:attrName>style.visibility</p:attrName>
                                        </p:attrNameLst>
                                      </p:cBhvr>
                                      <p:to>
                                        <p:strVal val="visible"/>
                                      </p:to>
                                    </p:set>
                                    <p:anim calcmode="lin" valueType="num">
                                      <p:cBhvr>
                                        <p:cTn id="102" dur="500" fill="hold"/>
                                        <p:tgtEl>
                                          <p:spTgt spid="7"/>
                                        </p:tgtEl>
                                        <p:attrNameLst>
                                          <p:attrName>ppt_w</p:attrName>
                                        </p:attrNameLst>
                                      </p:cBhvr>
                                      <p:tavLst>
                                        <p:tav tm="0">
                                          <p:val>
                                            <p:fltVal val="0"/>
                                          </p:val>
                                        </p:tav>
                                        <p:tav tm="100000">
                                          <p:val>
                                            <p:strVal val="#ppt_w"/>
                                          </p:val>
                                        </p:tav>
                                      </p:tavLst>
                                    </p:anim>
                                    <p:anim calcmode="lin" valueType="num">
                                      <p:cBhvr>
                                        <p:cTn id="103" dur="500" fill="hold"/>
                                        <p:tgtEl>
                                          <p:spTgt spid="7"/>
                                        </p:tgtEl>
                                        <p:attrNameLst>
                                          <p:attrName>ppt_h</p:attrName>
                                        </p:attrNameLst>
                                      </p:cBhvr>
                                      <p:tavLst>
                                        <p:tav tm="0">
                                          <p:val>
                                            <p:fltVal val="0"/>
                                          </p:val>
                                        </p:tav>
                                        <p:tav tm="100000">
                                          <p:val>
                                            <p:strVal val="#ppt_h"/>
                                          </p:val>
                                        </p:tav>
                                      </p:tavLst>
                                    </p:anim>
                                    <p:animEffect transition="in" filter="fade">
                                      <p:cBhvr>
                                        <p:cTn id="104" dur="500"/>
                                        <p:tgtEl>
                                          <p:spTgt spid="7"/>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9"/>
                                        </p:tgtEl>
                                        <p:attrNameLst>
                                          <p:attrName>style.visibility</p:attrName>
                                        </p:attrNameLst>
                                      </p:cBhvr>
                                      <p:to>
                                        <p:strVal val="visible"/>
                                      </p:to>
                                    </p:set>
                                    <p:anim calcmode="lin" valueType="num">
                                      <p:cBhvr>
                                        <p:cTn id="112" dur="500" fill="hold"/>
                                        <p:tgtEl>
                                          <p:spTgt spid="9"/>
                                        </p:tgtEl>
                                        <p:attrNameLst>
                                          <p:attrName>ppt_w</p:attrName>
                                        </p:attrNameLst>
                                      </p:cBhvr>
                                      <p:tavLst>
                                        <p:tav tm="0">
                                          <p:val>
                                            <p:fltVal val="0"/>
                                          </p:val>
                                        </p:tav>
                                        <p:tav tm="100000">
                                          <p:val>
                                            <p:strVal val="#ppt_w"/>
                                          </p:val>
                                        </p:tav>
                                      </p:tavLst>
                                    </p:anim>
                                    <p:anim calcmode="lin" valueType="num">
                                      <p:cBhvr>
                                        <p:cTn id="113" dur="500" fill="hold"/>
                                        <p:tgtEl>
                                          <p:spTgt spid="9"/>
                                        </p:tgtEl>
                                        <p:attrNameLst>
                                          <p:attrName>ppt_h</p:attrName>
                                        </p:attrNameLst>
                                      </p:cBhvr>
                                      <p:tavLst>
                                        <p:tav tm="0">
                                          <p:val>
                                            <p:fltVal val="0"/>
                                          </p:val>
                                        </p:tav>
                                        <p:tav tm="100000">
                                          <p:val>
                                            <p:strVal val="#ppt_h"/>
                                          </p:val>
                                        </p:tav>
                                      </p:tavLst>
                                    </p:anim>
                                    <p:animEffect transition="in" filter="fade">
                                      <p:cBhvr>
                                        <p:cTn id="114" dur="500"/>
                                        <p:tgtEl>
                                          <p:spTgt spid="9"/>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11"/>
                                        </p:tgtEl>
                                        <p:attrNameLst>
                                          <p:attrName>style.visibility</p:attrName>
                                        </p:attrNameLst>
                                      </p:cBhvr>
                                      <p:to>
                                        <p:strVal val="visible"/>
                                      </p:to>
                                    </p:set>
                                    <p:anim calcmode="lin" valueType="num">
                                      <p:cBhvr>
                                        <p:cTn id="117" dur="500" fill="hold"/>
                                        <p:tgtEl>
                                          <p:spTgt spid="11"/>
                                        </p:tgtEl>
                                        <p:attrNameLst>
                                          <p:attrName>ppt_w</p:attrName>
                                        </p:attrNameLst>
                                      </p:cBhvr>
                                      <p:tavLst>
                                        <p:tav tm="0">
                                          <p:val>
                                            <p:fltVal val="0"/>
                                          </p:val>
                                        </p:tav>
                                        <p:tav tm="100000">
                                          <p:val>
                                            <p:strVal val="#ppt_w"/>
                                          </p:val>
                                        </p:tav>
                                      </p:tavLst>
                                    </p:anim>
                                    <p:anim calcmode="lin" valueType="num">
                                      <p:cBhvr>
                                        <p:cTn id="118" dur="500" fill="hold"/>
                                        <p:tgtEl>
                                          <p:spTgt spid="11"/>
                                        </p:tgtEl>
                                        <p:attrNameLst>
                                          <p:attrName>ppt_h</p:attrName>
                                        </p:attrNameLst>
                                      </p:cBhvr>
                                      <p:tavLst>
                                        <p:tav tm="0">
                                          <p:val>
                                            <p:fltVal val="0"/>
                                          </p:val>
                                        </p:tav>
                                        <p:tav tm="100000">
                                          <p:val>
                                            <p:strVal val="#ppt_h"/>
                                          </p:val>
                                        </p:tav>
                                      </p:tavLst>
                                    </p:anim>
                                    <p:animEffect transition="in" filter="fade">
                                      <p:cBhvr>
                                        <p:cTn id="1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animBg="1"/>
      <p:bldP spid="536" grpId="0" animBg="1"/>
      <p:bldP spid="537" grpId="0"/>
      <p:bldP spid="542" grpId="0"/>
      <p:bldP spid="543" grpId="0"/>
      <p:bldP spid="546" grpId="0" animBg="1"/>
      <p:bldP spid="547" grpId="0"/>
      <p:bldP spid="548" grpId="0" animBg="1"/>
      <p:bldP spid="549" grpId="0"/>
      <p:bldP spid="552" grpId="0" animBg="1"/>
      <p:bldP spid="553" grpId="0"/>
      <p:bldP spid="558" grpId="0" animBg="1"/>
      <p:bldP spid="559" grpId="0"/>
      <p:bldP spid="560" grpId="0" animBg="1"/>
      <p:bldP spid="572" grpId="0"/>
      <p:bldP spid="573" grpId="0"/>
      <p:bldP spid="4" grpId="0"/>
      <p:bldP spid="5" grpId="0"/>
      <p:bldP spid="6" grpId="0"/>
      <p:bldP spid="7" grpId="0"/>
      <p:bldP spid="8" grpId="0"/>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Rounded Rectangle 101"/>
          <p:cNvSpPr/>
          <p:nvPr/>
        </p:nvSpPr>
        <p:spPr>
          <a:xfrm>
            <a:off x="862820" y="1117315"/>
            <a:ext cx="10800000" cy="583284"/>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37" name="Rectangle 100"/>
          <p:cNvSpPr/>
          <p:nvPr/>
        </p:nvSpPr>
        <p:spPr>
          <a:xfrm>
            <a:off x="4767753" y="1068387"/>
            <a:ext cx="3315706" cy="652450"/>
          </a:xfrm>
          <a:prstGeom prst="rect">
            <a:avLst/>
          </a:prstGeom>
        </p:spPr>
        <p:txBody>
          <a:bodyPr wrap="none" lIns="219419" tIns="109710" rIns="219419" bIns="109710">
            <a:spAutoFit/>
          </a:bodyPr>
          <a:lstStyle/>
          <a:p>
            <a:pPr algn="ctr"/>
            <a:r>
              <a:rPr lang="zh-TW" altLang="zh-TW" sz="2800" dirty="0">
                <a:solidFill>
                  <a:schemeClr val="bg1"/>
                </a:solidFill>
                <a:latin typeface="微软雅黑" panose="020B0503020204020204" pitchFamily="34" charset="-122"/>
                <a:ea typeface="微软雅黑" panose="020B0503020204020204" pitchFamily="34" charset="-122"/>
              </a:rPr>
              <a:t>及時查看火災現況</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559" name="Rectangle 139"/>
          <p:cNvSpPr/>
          <p:nvPr/>
        </p:nvSpPr>
        <p:spPr>
          <a:xfrm>
            <a:off x="871200" y="3894864"/>
            <a:ext cx="198200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主要成功情節</a:t>
            </a:r>
            <a:endParaRPr lang="zh-TW" altLang="en-US" sz="2000" dirty="0">
              <a:latin typeface="微软雅黑" panose="020B0503020204020204" pitchFamily="34" charset="-122"/>
              <a:ea typeface="微软雅黑" panose="020B0503020204020204" pitchFamily="34" charset="-122"/>
            </a:endParaRPr>
          </a:p>
        </p:txBody>
      </p:sp>
      <p:sp>
        <p:nvSpPr>
          <p:cNvPr id="560" name="Rounded Rectangle 140"/>
          <p:cNvSpPr/>
          <p:nvPr/>
        </p:nvSpPr>
        <p:spPr>
          <a:xfrm flipV="1">
            <a:off x="904435" y="6716309"/>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72" name="Rectangle 139"/>
          <p:cNvSpPr/>
          <p:nvPr/>
        </p:nvSpPr>
        <p:spPr>
          <a:xfrm>
            <a:off x="4525563" y="1686258"/>
            <a:ext cx="121256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參與者</a:t>
            </a:r>
          </a:p>
        </p:txBody>
      </p:sp>
      <p:sp>
        <p:nvSpPr>
          <p:cNvPr id="573" name="Rectangle 139"/>
          <p:cNvSpPr/>
          <p:nvPr/>
        </p:nvSpPr>
        <p:spPr>
          <a:xfrm>
            <a:off x="9074876" y="1683018"/>
            <a:ext cx="956084"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系統</a:t>
            </a:r>
          </a:p>
        </p:txBody>
      </p:sp>
      <p:sp>
        <p:nvSpPr>
          <p:cNvPr id="9" name="矩形 8"/>
          <p:cNvSpPr/>
          <p:nvPr/>
        </p:nvSpPr>
        <p:spPr>
          <a:xfrm>
            <a:off x="7233712" y="2121718"/>
            <a:ext cx="4256891" cy="1200329"/>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顯示火災現況頁面</a:t>
            </a:r>
            <a:r>
              <a:rPr lang="en-US" altLang="zh-TW" dirty="0">
                <a:latin typeface="微软雅黑" panose="020B0503020204020204" pitchFamily="34" charset="-122"/>
                <a:ea typeface="微软雅黑" panose="020B0503020204020204" pitchFamily="34" charset="-122"/>
              </a:rPr>
              <a:t>(</a:t>
            </a:r>
            <a:r>
              <a:rPr lang="zh-TW" altLang="en-US" dirty="0">
                <a:solidFill>
                  <a:srgbClr val="FF0000"/>
                </a:solidFill>
                <a:latin typeface="微软雅黑" panose="020B0503020204020204" pitchFamily="34" charset="-122"/>
                <a:ea typeface="微软雅黑" panose="020B0503020204020204" pitchFamily="34" charset="-122"/>
              </a:rPr>
              <a:t>火災現況</a:t>
            </a:r>
            <a:r>
              <a:rPr lang="zh-TW" altLang="en-US" dirty="0">
                <a:latin typeface="微软雅黑" panose="020B0503020204020204" pitchFamily="34" charset="-122"/>
                <a:ea typeface="微软雅黑" panose="020B0503020204020204" pitchFamily="34" charset="-122"/>
              </a:rPr>
              <a:t>資訊頁面包括火災現況、裝置所在地點、裝置序號、哪一類火災、相對應火災種類知識</a:t>
            </a:r>
            <a:r>
              <a:rPr lang="en-US" altLang="zh-TW" dirty="0">
                <a:latin typeface="微软雅黑" panose="020B0503020204020204" pitchFamily="34" charset="-122"/>
                <a:ea typeface="微软雅黑" panose="020B0503020204020204" pitchFamily="34" charset="-122"/>
              </a:rPr>
              <a:t>)</a:t>
            </a:r>
            <a:endParaRPr lang="zh-TW"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230802" y="3254114"/>
            <a:ext cx="4259801" cy="646331"/>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顯示彈跳視窗詢問使否通報消防局，並啟動滅火裝置</a:t>
            </a:r>
            <a:endParaRPr lang="zh-TW" altLang="zh-TW" dirty="0">
              <a:latin typeface="微软雅黑" panose="020B0503020204020204" pitchFamily="34" charset="-122"/>
              <a:ea typeface="微软雅黑" panose="020B0503020204020204" pitchFamily="34" charset="-122"/>
            </a:endParaRPr>
          </a:p>
        </p:txBody>
      </p:sp>
      <p:sp>
        <p:nvSpPr>
          <p:cNvPr id="3" name="矩形 2"/>
          <p:cNvSpPr/>
          <p:nvPr/>
        </p:nvSpPr>
        <p:spPr>
          <a:xfrm>
            <a:off x="3010882" y="3254130"/>
            <a:ext cx="3999518" cy="646331"/>
          </a:xfrm>
          <a:prstGeom prst="rect">
            <a:avLst/>
          </a:prstGeom>
        </p:spPr>
        <p:txBody>
          <a:bodyPr wrap="square">
            <a:spAutoFit/>
          </a:bodyPr>
          <a:lstStyle/>
          <a:p>
            <a:pPr marL="285750" indent="-285750" algn="just">
              <a:buFont typeface="Arial" panose="020B0604020202020204" pitchFamily="34" charset="0"/>
              <a:buChar char="•"/>
            </a:pPr>
            <a:r>
              <a:rPr lang="zh-TW" altLang="zh-TW" dirty="0">
                <a:latin typeface="微软雅黑" panose="020B0503020204020204" pitchFamily="34" charset="-122"/>
                <a:ea typeface="微软雅黑" panose="020B0503020204020204" pitchFamily="34" charset="-122"/>
              </a:rPr>
              <a:t>若</a:t>
            </a:r>
            <a:r>
              <a:rPr lang="zh-TW" altLang="zh-TW" dirty="0">
                <a:solidFill>
                  <a:srgbClr val="FF0000"/>
                </a:solidFill>
                <a:latin typeface="微软雅黑" panose="020B0503020204020204" pitchFamily="34" charset="-122"/>
                <a:ea typeface="微软雅黑" panose="020B0503020204020204" pitchFamily="34" charset="-122"/>
              </a:rPr>
              <a:t>使用者</a:t>
            </a:r>
            <a:r>
              <a:rPr lang="zh-TW" altLang="zh-TW" dirty="0">
                <a:latin typeface="微软雅黑" panose="020B0503020204020204" pitchFamily="34" charset="-122"/>
                <a:ea typeface="微软雅黑" panose="020B0503020204020204" pitchFamily="34" charset="-122"/>
              </a:rPr>
              <a:t>點選火災現況頁面中的「立即啟動滅火器」</a:t>
            </a:r>
            <a:endParaRPr lang="zh-TW" altLang="en-US" dirty="0">
              <a:latin typeface="微软雅黑" panose="020B0503020204020204" pitchFamily="34" charset="-122"/>
              <a:ea typeface="微软雅黑" panose="020B0503020204020204" pitchFamily="34" charset="-122"/>
            </a:endParaRPr>
          </a:p>
        </p:txBody>
      </p:sp>
      <p:sp>
        <p:nvSpPr>
          <p:cNvPr id="34" name="矩形 33"/>
          <p:cNvSpPr/>
          <p:nvPr/>
        </p:nvSpPr>
        <p:spPr>
          <a:xfrm>
            <a:off x="7230802" y="3843394"/>
            <a:ext cx="4259801" cy="646331"/>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判斷火災為哪一類，如果是</a:t>
            </a:r>
            <a:r>
              <a:rPr lang="en-US" altLang="zh-TW" dirty="0">
                <a:latin typeface="微软雅黑" panose="020B0503020204020204" pitchFamily="34" charset="-122"/>
                <a:ea typeface="微软雅黑" panose="020B0503020204020204" pitchFamily="34" charset="-122"/>
              </a:rPr>
              <a:t>A</a:t>
            </a:r>
            <a:r>
              <a:rPr lang="zh-TW" altLang="en-US" dirty="0">
                <a:latin typeface="微软雅黑" panose="020B0503020204020204" pitchFamily="34" charset="-122"/>
                <a:ea typeface="微软雅黑" panose="020B0503020204020204" pitchFamily="34" charset="-122"/>
              </a:rPr>
              <a:t>類，噴水柱</a:t>
            </a:r>
            <a:endParaRPr lang="zh-TW" altLang="zh-TW" dirty="0">
              <a:latin typeface="微软雅黑" panose="020B0503020204020204" pitchFamily="34" charset="-122"/>
              <a:ea typeface="微软雅黑" panose="020B0503020204020204" pitchFamily="34" charset="-122"/>
            </a:endParaRPr>
          </a:p>
        </p:txBody>
      </p:sp>
      <p:sp>
        <p:nvSpPr>
          <p:cNvPr id="35" name="矩形 34"/>
          <p:cNvSpPr/>
          <p:nvPr/>
        </p:nvSpPr>
        <p:spPr>
          <a:xfrm>
            <a:off x="7230802" y="4442834"/>
            <a:ext cx="4259801" cy="646331"/>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判斷火災為哪一類，如果是</a:t>
            </a:r>
            <a:r>
              <a:rPr lang="en-US" altLang="zh-TW" dirty="0">
                <a:latin typeface="微软雅黑" panose="020B0503020204020204" pitchFamily="34" charset="-122"/>
                <a:ea typeface="微软雅黑" panose="020B0503020204020204" pitchFamily="34" charset="-122"/>
              </a:rPr>
              <a:t>BC</a:t>
            </a:r>
            <a:r>
              <a:rPr lang="zh-TW" altLang="en-US" dirty="0">
                <a:latin typeface="微软雅黑" panose="020B0503020204020204" pitchFamily="34" charset="-122"/>
                <a:ea typeface="微软雅黑" panose="020B0503020204020204" pitchFamily="34" charset="-122"/>
              </a:rPr>
              <a:t>類，噴泡沫</a:t>
            </a:r>
            <a:endParaRPr lang="zh-TW" altLang="zh-TW" dirty="0">
              <a:latin typeface="微软雅黑" panose="020B0503020204020204" pitchFamily="34" charset="-122"/>
              <a:ea typeface="微软雅黑" panose="020B0503020204020204" pitchFamily="34" charset="-122"/>
            </a:endParaRPr>
          </a:p>
        </p:txBody>
      </p:sp>
      <p:sp>
        <p:nvSpPr>
          <p:cNvPr id="36" name="矩形 35"/>
          <p:cNvSpPr/>
          <p:nvPr/>
        </p:nvSpPr>
        <p:spPr>
          <a:xfrm>
            <a:off x="7230802" y="5042274"/>
            <a:ext cx="4259801" cy="646331"/>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判斷火源是否被</a:t>
            </a:r>
            <a:r>
              <a:rPr lang="zh-TW" altLang="en-US" dirty="0" smtClean="0">
                <a:latin typeface="微软雅黑" panose="020B0503020204020204" pitchFamily="34" charset="-122"/>
                <a:ea typeface="微软雅黑" panose="020B0503020204020204" pitchFamily="34" charset="-122"/>
              </a:rPr>
              <a:t>撲滅，若已</a:t>
            </a:r>
            <a:r>
              <a:rPr lang="zh-TW" altLang="en-US" dirty="0">
                <a:latin typeface="微软雅黑" panose="020B0503020204020204" pitchFamily="34" charset="-122"/>
                <a:ea typeface="微软雅黑" panose="020B0503020204020204" pitchFamily="34" charset="-122"/>
              </a:rPr>
              <a:t>撲滅，關閉滅火裝置</a:t>
            </a:r>
          </a:p>
        </p:txBody>
      </p:sp>
      <p:sp>
        <p:nvSpPr>
          <p:cNvPr id="37" name="矩形 36"/>
          <p:cNvSpPr/>
          <p:nvPr/>
        </p:nvSpPr>
        <p:spPr>
          <a:xfrm>
            <a:off x="7230802" y="5641714"/>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回傳警報</a:t>
            </a:r>
            <a:r>
              <a:rPr lang="zh-TW" altLang="en-US" dirty="0" smtClean="0">
                <a:latin typeface="微软雅黑" panose="020B0503020204020204" pitchFamily="34" charset="-122"/>
                <a:ea typeface="微软雅黑" panose="020B0503020204020204" pitchFamily="34" charset="-122"/>
              </a:rPr>
              <a:t>解除，並紀錄至歷史紀錄中</a:t>
            </a:r>
            <a:endParaRPr lang="zh-TW" altLang="en-US" dirty="0">
              <a:latin typeface="微软雅黑" panose="020B0503020204020204" pitchFamily="34" charset="-122"/>
              <a:ea typeface="微软雅黑" panose="020B0503020204020204" pitchFamily="34" charset="-122"/>
            </a:endParaRPr>
          </a:p>
        </p:txBody>
      </p:sp>
      <p:sp>
        <p:nvSpPr>
          <p:cNvPr id="38" name="矩形 37"/>
          <p:cNvSpPr/>
          <p:nvPr/>
        </p:nvSpPr>
        <p:spPr>
          <a:xfrm>
            <a:off x="7230802" y="5966834"/>
            <a:ext cx="4259801" cy="646331"/>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判斷火源是否被撲滅，若未撲滅，偵測火源是否移動</a:t>
            </a:r>
          </a:p>
        </p:txBody>
      </p:sp>
      <p:sp>
        <p:nvSpPr>
          <p:cNvPr id="39" name="矩形 38">
            <a:extLst>
              <a:ext uri="{FF2B5EF4-FFF2-40B4-BE49-F238E27FC236}">
                <a16:creationId xmlns:a16="http://schemas.microsoft.com/office/drawing/2014/main" id="{3B2C5B1C-C5D5-4F35-8988-EB3A4965FA97}"/>
              </a:ext>
            </a:extLst>
          </p:cNvPr>
          <p:cNvSpPr/>
          <p:nvPr/>
        </p:nvSpPr>
        <p:spPr>
          <a:xfrm>
            <a:off x="1396614" y="249249"/>
            <a:ext cx="2339102" cy="523220"/>
          </a:xfrm>
          <a:prstGeom prst="rect">
            <a:avLst/>
          </a:prstGeom>
        </p:spPr>
        <p:txBody>
          <a:bodyPr wrap="none">
            <a:spAutoFit/>
          </a:bodyPr>
          <a:lstStyle/>
          <a:p>
            <a:r>
              <a:rPr lang="zh-CN" altLang="en-US" sz="2800" b="1" dirty="0">
                <a:solidFill>
                  <a:srgbClr val="5B727D"/>
                </a:solidFill>
                <a:latin typeface="微软雅黑" panose="020B0503020204020204" pitchFamily="34" charset="-122"/>
                <a:ea typeface="微软雅黑" panose="020B0503020204020204" pitchFamily="34" charset="-122"/>
              </a:rPr>
              <a:t>使用</a:t>
            </a:r>
            <a:r>
              <a:rPr lang="zh-CN" altLang="en-US" sz="2800" b="1" dirty="0" smtClean="0">
                <a:solidFill>
                  <a:srgbClr val="5B727D"/>
                </a:solidFill>
                <a:latin typeface="微软雅黑" panose="020B0503020204020204" pitchFamily="34" charset="-122"/>
                <a:ea typeface="微软雅黑" panose="020B0503020204020204" pitchFamily="34" charset="-122"/>
              </a:rPr>
              <a:t>案</a:t>
            </a:r>
            <a:r>
              <a:rPr lang="zh-TW" altLang="en-US" sz="2800" b="1" dirty="0" smtClean="0">
                <a:solidFill>
                  <a:srgbClr val="5B727D"/>
                </a:solidFill>
                <a:latin typeface="微软雅黑" panose="020B0503020204020204" pitchFamily="34" charset="-122"/>
                <a:ea typeface="微软雅黑" panose="020B0503020204020204" pitchFamily="34" charset="-122"/>
              </a:rPr>
              <a:t>例描述</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28" name="矩形 27"/>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9</a:t>
            </a:r>
            <a:endParaRPr lang="zh-TW" altLang="en-US" dirty="0"/>
          </a:p>
        </p:txBody>
      </p:sp>
    </p:spTree>
    <p:extLst>
      <p:ext uri="{BB962C8B-B14F-4D97-AF65-F5344CB8AC3E}">
        <p14:creationId xmlns:p14="http://schemas.microsoft.com/office/powerpoint/2010/main" val="427755803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p:cTn id="7" dur="500" fill="hold"/>
                                        <p:tgtEl>
                                          <p:spTgt spid="527"/>
                                        </p:tgtEl>
                                        <p:attrNameLst>
                                          <p:attrName>ppt_w</p:attrName>
                                        </p:attrNameLst>
                                      </p:cBhvr>
                                      <p:tavLst>
                                        <p:tav tm="0">
                                          <p:val>
                                            <p:fltVal val="0"/>
                                          </p:val>
                                        </p:tav>
                                        <p:tav tm="100000">
                                          <p:val>
                                            <p:strVal val="#ppt_w"/>
                                          </p:val>
                                        </p:tav>
                                      </p:tavLst>
                                    </p:anim>
                                    <p:anim calcmode="lin" valueType="num">
                                      <p:cBhvr>
                                        <p:cTn id="8" dur="500" fill="hold"/>
                                        <p:tgtEl>
                                          <p:spTgt spid="527"/>
                                        </p:tgtEl>
                                        <p:attrNameLst>
                                          <p:attrName>ppt_h</p:attrName>
                                        </p:attrNameLst>
                                      </p:cBhvr>
                                      <p:tavLst>
                                        <p:tav tm="0">
                                          <p:val>
                                            <p:fltVal val="0"/>
                                          </p:val>
                                        </p:tav>
                                        <p:tav tm="100000">
                                          <p:val>
                                            <p:strVal val="#ppt_h"/>
                                          </p:val>
                                        </p:tav>
                                      </p:tavLst>
                                    </p:anim>
                                    <p:animEffect transition="in" filter="fade">
                                      <p:cBhvr>
                                        <p:cTn id="9" dur="500"/>
                                        <p:tgtEl>
                                          <p:spTgt spid="5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37"/>
                                        </p:tgtEl>
                                        <p:attrNameLst>
                                          <p:attrName>style.visibility</p:attrName>
                                        </p:attrNameLst>
                                      </p:cBhvr>
                                      <p:to>
                                        <p:strVal val="visible"/>
                                      </p:to>
                                    </p:set>
                                    <p:anim calcmode="lin" valueType="num">
                                      <p:cBhvr>
                                        <p:cTn id="12" dur="500" fill="hold"/>
                                        <p:tgtEl>
                                          <p:spTgt spid="537"/>
                                        </p:tgtEl>
                                        <p:attrNameLst>
                                          <p:attrName>ppt_w</p:attrName>
                                        </p:attrNameLst>
                                      </p:cBhvr>
                                      <p:tavLst>
                                        <p:tav tm="0">
                                          <p:val>
                                            <p:fltVal val="0"/>
                                          </p:val>
                                        </p:tav>
                                        <p:tav tm="100000">
                                          <p:val>
                                            <p:strVal val="#ppt_w"/>
                                          </p:val>
                                        </p:tav>
                                      </p:tavLst>
                                    </p:anim>
                                    <p:anim calcmode="lin" valueType="num">
                                      <p:cBhvr>
                                        <p:cTn id="13" dur="500" fill="hold"/>
                                        <p:tgtEl>
                                          <p:spTgt spid="537"/>
                                        </p:tgtEl>
                                        <p:attrNameLst>
                                          <p:attrName>ppt_h</p:attrName>
                                        </p:attrNameLst>
                                      </p:cBhvr>
                                      <p:tavLst>
                                        <p:tav tm="0">
                                          <p:val>
                                            <p:fltVal val="0"/>
                                          </p:val>
                                        </p:tav>
                                        <p:tav tm="100000">
                                          <p:val>
                                            <p:strVal val="#ppt_h"/>
                                          </p:val>
                                        </p:tav>
                                      </p:tavLst>
                                    </p:anim>
                                    <p:animEffect transition="in" filter="fade">
                                      <p:cBhvr>
                                        <p:cTn id="14" dur="500"/>
                                        <p:tgtEl>
                                          <p:spTgt spid="53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59"/>
                                        </p:tgtEl>
                                        <p:attrNameLst>
                                          <p:attrName>style.visibility</p:attrName>
                                        </p:attrNameLst>
                                      </p:cBhvr>
                                      <p:to>
                                        <p:strVal val="visible"/>
                                      </p:to>
                                    </p:set>
                                    <p:anim calcmode="lin" valueType="num">
                                      <p:cBhvr>
                                        <p:cTn id="17" dur="500" fill="hold"/>
                                        <p:tgtEl>
                                          <p:spTgt spid="559"/>
                                        </p:tgtEl>
                                        <p:attrNameLst>
                                          <p:attrName>ppt_w</p:attrName>
                                        </p:attrNameLst>
                                      </p:cBhvr>
                                      <p:tavLst>
                                        <p:tav tm="0">
                                          <p:val>
                                            <p:fltVal val="0"/>
                                          </p:val>
                                        </p:tav>
                                        <p:tav tm="100000">
                                          <p:val>
                                            <p:strVal val="#ppt_w"/>
                                          </p:val>
                                        </p:tav>
                                      </p:tavLst>
                                    </p:anim>
                                    <p:anim calcmode="lin" valueType="num">
                                      <p:cBhvr>
                                        <p:cTn id="18" dur="500" fill="hold"/>
                                        <p:tgtEl>
                                          <p:spTgt spid="559"/>
                                        </p:tgtEl>
                                        <p:attrNameLst>
                                          <p:attrName>ppt_h</p:attrName>
                                        </p:attrNameLst>
                                      </p:cBhvr>
                                      <p:tavLst>
                                        <p:tav tm="0">
                                          <p:val>
                                            <p:fltVal val="0"/>
                                          </p:val>
                                        </p:tav>
                                        <p:tav tm="100000">
                                          <p:val>
                                            <p:strVal val="#ppt_h"/>
                                          </p:val>
                                        </p:tav>
                                      </p:tavLst>
                                    </p:anim>
                                    <p:animEffect transition="in" filter="fade">
                                      <p:cBhvr>
                                        <p:cTn id="19" dur="500"/>
                                        <p:tgtEl>
                                          <p:spTgt spid="55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60"/>
                                        </p:tgtEl>
                                        <p:attrNameLst>
                                          <p:attrName>style.visibility</p:attrName>
                                        </p:attrNameLst>
                                      </p:cBhvr>
                                      <p:to>
                                        <p:strVal val="visible"/>
                                      </p:to>
                                    </p:set>
                                    <p:anim calcmode="lin" valueType="num">
                                      <p:cBhvr>
                                        <p:cTn id="22" dur="500" fill="hold"/>
                                        <p:tgtEl>
                                          <p:spTgt spid="560"/>
                                        </p:tgtEl>
                                        <p:attrNameLst>
                                          <p:attrName>ppt_w</p:attrName>
                                        </p:attrNameLst>
                                      </p:cBhvr>
                                      <p:tavLst>
                                        <p:tav tm="0">
                                          <p:val>
                                            <p:fltVal val="0"/>
                                          </p:val>
                                        </p:tav>
                                        <p:tav tm="100000">
                                          <p:val>
                                            <p:strVal val="#ppt_w"/>
                                          </p:val>
                                        </p:tav>
                                      </p:tavLst>
                                    </p:anim>
                                    <p:anim calcmode="lin" valueType="num">
                                      <p:cBhvr>
                                        <p:cTn id="23" dur="500" fill="hold"/>
                                        <p:tgtEl>
                                          <p:spTgt spid="560"/>
                                        </p:tgtEl>
                                        <p:attrNameLst>
                                          <p:attrName>ppt_h</p:attrName>
                                        </p:attrNameLst>
                                      </p:cBhvr>
                                      <p:tavLst>
                                        <p:tav tm="0">
                                          <p:val>
                                            <p:fltVal val="0"/>
                                          </p:val>
                                        </p:tav>
                                        <p:tav tm="100000">
                                          <p:val>
                                            <p:strVal val="#ppt_h"/>
                                          </p:val>
                                        </p:tav>
                                      </p:tavLst>
                                    </p:anim>
                                    <p:animEffect transition="in" filter="fade">
                                      <p:cBhvr>
                                        <p:cTn id="24" dur="500"/>
                                        <p:tgtEl>
                                          <p:spTgt spid="56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72"/>
                                        </p:tgtEl>
                                        <p:attrNameLst>
                                          <p:attrName>style.visibility</p:attrName>
                                        </p:attrNameLst>
                                      </p:cBhvr>
                                      <p:to>
                                        <p:strVal val="visible"/>
                                      </p:to>
                                    </p:set>
                                    <p:anim calcmode="lin" valueType="num">
                                      <p:cBhvr>
                                        <p:cTn id="27" dur="500" fill="hold"/>
                                        <p:tgtEl>
                                          <p:spTgt spid="572"/>
                                        </p:tgtEl>
                                        <p:attrNameLst>
                                          <p:attrName>ppt_w</p:attrName>
                                        </p:attrNameLst>
                                      </p:cBhvr>
                                      <p:tavLst>
                                        <p:tav tm="0">
                                          <p:val>
                                            <p:fltVal val="0"/>
                                          </p:val>
                                        </p:tav>
                                        <p:tav tm="100000">
                                          <p:val>
                                            <p:strVal val="#ppt_w"/>
                                          </p:val>
                                        </p:tav>
                                      </p:tavLst>
                                    </p:anim>
                                    <p:anim calcmode="lin" valueType="num">
                                      <p:cBhvr>
                                        <p:cTn id="28" dur="500" fill="hold"/>
                                        <p:tgtEl>
                                          <p:spTgt spid="572"/>
                                        </p:tgtEl>
                                        <p:attrNameLst>
                                          <p:attrName>ppt_h</p:attrName>
                                        </p:attrNameLst>
                                      </p:cBhvr>
                                      <p:tavLst>
                                        <p:tav tm="0">
                                          <p:val>
                                            <p:fltVal val="0"/>
                                          </p:val>
                                        </p:tav>
                                        <p:tav tm="100000">
                                          <p:val>
                                            <p:strVal val="#ppt_h"/>
                                          </p:val>
                                        </p:tav>
                                      </p:tavLst>
                                    </p:anim>
                                    <p:animEffect transition="in" filter="fade">
                                      <p:cBhvr>
                                        <p:cTn id="29" dur="500"/>
                                        <p:tgtEl>
                                          <p:spTgt spid="57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73"/>
                                        </p:tgtEl>
                                        <p:attrNameLst>
                                          <p:attrName>style.visibility</p:attrName>
                                        </p:attrNameLst>
                                      </p:cBhvr>
                                      <p:to>
                                        <p:strVal val="visible"/>
                                      </p:to>
                                    </p:set>
                                    <p:anim calcmode="lin" valueType="num">
                                      <p:cBhvr>
                                        <p:cTn id="32" dur="500" fill="hold"/>
                                        <p:tgtEl>
                                          <p:spTgt spid="573"/>
                                        </p:tgtEl>
                                        <p:attrNameLst>
                                          <p:attrName>ppt_w</p:attrName>
                                        </p:attrNameLst>
                                      </p:cBhvr>
                                      <p:tavLst>
                                        <p:tav tm="0">
                                          <p:val>
                                            <p:fltVal val="0"/>
                                          </p:val>
                                        </p:tav>
                                        <p:tav tm="100000">
                                          <p:val>
                                            <p:strVal val="#ppt_w"/>
                                          </p:val>
                                        </p:tav>
                                      </p:tavLst>
                                    </p:anim>
                                    <p:anim calcmode="lin" valueType="num">
                                      <p:cBhvr>
                                        <p:cTn id="33" dur="500" fill="hold"/>
                                        <p:tgtEl>
                                          <p:spTgt spid="573"/>
                                        </p:tgtEl>
                                        <p:attrNameLst>
                                          <p:attrName>ppt_h</p:attrName>
                                        </p:attrNameLst>
                                      </p:cBhvr>
                                      <p:tavLst>
                                        <p:tav tm="0">
                                          <p:val>
                                            <p:fltVal val="0"/>
                                          </p:val>
                                        </p:tav>
                                        <p:tav tm="100000">
                                          <p:val>
                                            <p:strVal val="#ppt_h"/>
                                          </p:val>
                                        </p:tav>
                                      </p:tavLst>
                                    </p:anim>
                                    <p:animEffect transition="in" filter="fade">
                                      <p:cBhvr>
                                        <p:cTn id="34" dur="500"/>
                                        <p:tgtEl>
                                          <p:spTgt spid="57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p:cTn id="52" dur="500" fill="hold"/>
                                        <p:tgtEl>
                                          <p:spTgt spid="34"/>
                                        </p:tgtEl>
                                        <p:attrNameLst>
                                          <p:attrName>ppt_w</p:attrName>
                                        </p:attrNameLst>
                                      </p:cBhvr>
                                      <p:tavLst>
                                        <p:tav tm="0">
                                          <p:val>
                                            <p:fltVal val="0"/>
                                          </p:val>
                                        </p:tav>
                                        <p:tav tm="100000">
                                          <p:val>
                                            <p:strVal val="#ppt_w"/>
                                          </p:val>
                                        </p:tav>
                                      </p:tavLst>
                                    </p:anim>
                                    <p:anim calcmode="lin" valueType="num">
                                      <p:cBhvr>
                                        <p:cTn id="53" dur="500" fill="hold"/>
                                        <p:tgtEl>
                                          <p:spTgt spid="34"/>
                                        </p:tgtEl>
                                        <p:attrNameLst>
                                          <p:attrName>ppt_h</p:attrName>
                                        </p:attrNameLst>
                                      </p:cBhvr>
                                      <p:tavLst>
                                        <p:tav tm="0">
                                          <p:val>
                                            <p:fltVal val="0"/>
                                          </p:val>
                                        </p:tav>
                                        <p:tav tm="100000">
                                          <p:val>
                                            <p:strVal val="#ppt_h"/>
                                          </p:val>
                                        </p:tav>
                                      </p:tavLst>
                                    </p:anim>
                                    <p:animEffect transition="in" filter="fade">
                                      <p:cBhvr>
                                        <p:cTn id="54" dur="500"/>
                                        <p:tgtEl>
                                          <p:spTgt spid="3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p:cTn id="57" dur="500" fill="hold"/>
                                        <p:tgtEl>
                                          <p:spTgt spid="35"/>
                                        </p:tgtEl>
                                        <p:attrNameLst>
                                          <p:attrName>ppt_w</p:attrName>
                                        </p:attrNameLst>
                                      </p:cBhvr>
                                      <p:tavLst>
                                        <p:tav tm="0">
                                          <p:val>
                                            <p:fltVal val="0"/>
                                          </p:val>
                                        </p:tav>
                                        <p:tav tm="100000">
                                          <p:val>
                                            <p:strVal val="#ppt_w"/>
                                          </p:val>
                                        </p:tav>
                                      </p:tavLst>
                                    </p:anim>
                                    <p:anim calcmode="lin" valueType="num">
                                      <p:cBhvr>
                                        <p:cTn id="58" dur="500" fill="hold"/>
                                        <p:tgtEl>
                                          <p:spTgt spid="35"/>
                                        </p:tgtEl>
                                        <p:attrNameLst>
                                          <p:attrName>ppt_h</p:attrName>
                                        </p:attrNameLst>
                                      </p:cBhvr>
                                      <p:tavLst>
                                        <p:tav tm="0">
                                          <p:val>
                                            <p:fltVal val="0"/>
                                          </p:val>
                                        </p:tav>
                                        <p:tav tm="100000">
                                          <p:val>
                                            <p:strVal val="#ppt_h"/>
                                          </p:val>
                                        </p:tav>
                                      </p:tavLst>
                                    </p:anim>
                                    <p:animEffect transition="in" filter="fade">
                                      <p:cBhvr>
                                        <p:cTn id="59" dur="500"/>
                                        <p:tgtEl>
                                          <p:spTgt spid="35"/>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p:cTn id="62" dur="500" fill="hold"/>
                                        <p:tgtEl>
                                          <p:spTgt spid="36"/>
                                        </p:tgtEl>
                                        <p:attrNameLst>
                                          <p:attrName>ppt_w</p:attrName>
                                        </p:attrNameLst>
                                      </p:cBhvr>
                                      <p:tavLst>
                                        <p:tav tm="0">
                                          <p:val>
                                            <p:fltVal val="0"/>
                                          </p:val>
                                        </p:tav>
                                        <p:tav tm="100000">
                                          <p:val>
                                            <p:strVal val="#ppt_w"/>
                                          </p:val>
                                        </p:tav>
                                      </p:tavLst>
                                    </p:anim>
                                    <p:anim calcmode="lin" valueType="num">
                                      <p:cBhvr>
                                        <p:cTn id="63" dur="500" fill="hold"/>
                                        <p:tgtEl>
                                          <p:spTgt spid="36"/>
                                        </p:tgtEl>
                                        <p:attrNameLst>
                                          <p:attrName>ppt_h</p:attrName>
                                        </p:attrNameLst>
                                      </p:cBhvr>
                                      <p:tavLst>
                                        <p:tav tm="0">
                                          <p:val>
                                            <p:fltVal val="0"/>
                                          </p:val>
                                        </p:tav>
                                        <p:tav tm="100000">
                                          <p:val>
                                            <p:strVal val="#ppt_h"/>
                                          </p:val>
                                        </p:tav>
                                      </p:tavLst>
                                    </p:anim>
                                    <p:animEffect transition="in" filter="fade">
                                      <p:cBhvr>
                                        <p:cTn id="64" dur="500"/>
                                        <p:tgtEl>
                                          <p:spTgt spid="36"/>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ppt_w</p:attrName>
                                        </p:attrNameLst>
                                      </p:cBhvr>
                                      <p:tavLst>
                                        <p:tav tm="0">
                                          <p:val>
                                            <p:fltVal val="0"/>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animEffect transition="in" filter="fade">
                                      <p:cBhvr>
                                        <p:cTn id="69" dur="500"/>
                                        <p:tgtEl>
                                          <p:spTgt spid="37"/>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 calcmode="lin" valueType="num">
                                      <p:cBhvr>
                                        <p:cTn id="72" dur="500" fill="hold"/>
                                        <p:tgtEl>
                                          <p:spTgt spid="38"/>
                                        </p:tgtEl>
                                        <p:attrNameLst>
                                          <p:attrName>ppt_w</p:attrName>
                                        </p:attrNameLst>
                                      </p:cBhvr>
                                      <p:tavLst>
                                        <p:tav tm="0">
                                          <p:val>
                                            <p:fltVal val="0"/>
                                          </p:val>
                                        </p:tav>
                                        <p:tav tm="100000">
                                          <p:val>
                                            <p:strVal val="#ppt_w"/>
                                          </p:val>
                                        </p:tav>
                                      </p:tavLst>
                                    </p:anim>
                                    <p:anim calcmode="lin" valueType="num">
                                      <p:cBhvr>
                                        <p:cTn id="73" dur="500" fill="hold"/>
                                        <p:tgtEl>
                                          <p:spTgt spid="38"/>
                                        </p:tgtEl>
                                        <p:attrNameLst>
                                          <p:attrName>ppt_h</p:attrName>
                                        </p:attrNameLst>
                                      </p:cBhvr>
                                      <p:tavLst>
                                        <p:tav tm="0">
                                          <p:val>
                                            <p:fltVal val="0"/>
                                          </p:val>
                                        </p:tav>
                                        <p:tav tm="100000">
                                          <p:val>
                                            <p:strVal val="#ppt_h"/>
                                          </p:val>
                                        </p:tav>
                                      </p:tavLst>
                                    </p:anim>
                                    <p:animEffect transition="in" filter="fade">
                                      <p:cBhvr>
                                        <p:cTn id="7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animBg="1"/>
      <p:bldP spid="537" grpId="0"/>
      <p:bldP spid="559" grpId="0"/>
      <p:bldP spid="560" grpId="0" animBg="1"/>
      <p:bldP spid="572" grpId="0"/>
      <p:bldP spid="573" grpId="0"/>
      <p:bldP spid="9" grpId="0"/>
      <p:bldP spid="11" grpId="0"/>
      <p:bldP spid="3" grpId="0"/>
      <p:bldP spid="34" grpId="0"/>
      <p:bldP spid="35" grpId="0"/>
      <p:bldP spid="36" grpId="0"/>
      <p:bldP spid="37"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Rounded Rectangle 101"/>
          <p:cNvSpPr/>
          <p:nvPr/>
        </p:nvSpPr>
        <p:spPr>
          <a:xfrm>
            <a:off x="862820" y="1117315"/>
            <a:ext cx="10800000" cy="583284"/>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37" name="Rectangle 100"/>
          <p:cNvSpPr/>
          <p:nvPr/>
        </p:nvSpPr>
        <p:spPr>
          <a:xfrm>
            <a:off x="4767753" y="1068387"/>
            <a:ext cx="3315706" cy="652450"/>
          </a:xfrm>
          <a:prstGeom prst="rect">
            <a:avLst/>
          </a:prstGeom>
        </p:spPr>
        <p:txBody>
          <a:bodyPr wrap="none" lIns="219419" tIns="109710" rIns="219419" bIns="109710">
            <a:spAutoFit/>
          </a:bodyPr>
          <a:lstStyle/>
          <a:p>
            <a:pPr algn="ctr"/>
            <a:r>
              <a:rPr lang="zh-TW" altLang="zh-TW" sz="2800" dirty="0">
                <a:solidFill>
                  <a:schemeClr val="bg1"/>
                </a:solidFill>
                <a:latin typeface="微软雅黑" panose="020B0503020204020204" pitchFamily="34" charset="-122"/>
                <a:ea typeface="微软雅黑" panose="020B0503020204020204" pitchFamily="34" charset="-122"/>
              </a:rPr>
              <a:t>及時查看火災現況</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559" name="Rectangle 139"/>
          <p:cNvSpPr/>
          <p:nvPr/>
        </p:nvSpPr>
        <p:spPr>
          <a:xfrm>
            <a:off x="871200" y="3894864"/>
            <a:ext cx="198200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主要成功情節</a:t>
            </a:r>
            <a:endParaRPr lang="zh-TW" altLang="en-US" sz="2000" dirty="0">
              <a:latin typeface="微软雅黑" panose="020B0503020204020204" pitchFamily="34" charset="-122"/>
              <a:ea typeface="微软雅黑" panose="020B0503020204020204" pitchFamily="34" charset="-122"/>
            </a:endParaRPr>
          </a:p>
        </p:txBody>
      </p:sp>
      <p:sp>
        <p:nvSpPr>
          <p:cNvPr id="560" name="Rounded Rectangle 140"/>
          <p:cNvSpPr/>
          <p:nvPr/>
        </p:nvSpPr>
        <p:spPr>
          <a:xfrm flipV="1">
            <a:off x="904435" y="6716309"/>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72" name="Rectangle 139"/>
          <p:cNvSpPr/>
          <p:nvPr/>
        </p:nvSpPr>
        <p:spPr>
          <a:xfrm>
            <a:off x="4525563" y="1686258"/>
            <a:ext cx="121256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參與者</a:t>
            </a:r>
          </a:p>
        </p:txBody>
      </p:sp>
      <p:sp>
        <p:nvSpPr>
          <p:cNvPr id="573" name="Rectangle 139"/>
          <p:cNvSpPr/>
          <p:nvPr/>
        </p:nvSpPr>
        <p:spPr>
          <a:xfrm>
            <a:off x="9074876" y="1683018"/>
            <a:ext cx="956084"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系統</a:t>
            </a:r>
          </a:p>
        </p:txBody>
      </p:sp>
      <p:sp>
        <p:nvSpPr>
          <p:cNvPr id="9" name="矩形 8"/>
          <p:cNvSpPr/>
          <p:nvPr/>
        </p:nvSpPr>
        <p:spPr>
          <a:xfrm>
            <a:off x="7233712" y="2121718"/>
            <a:ext cx="4256891" cy="646331"/>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如果</a:t>
            </a:r>
            <a:r>
              <a:rPr lang="zh-TW" altLang="en-US" dirty="0" smtClean="0">
                <a:latin typeface="微软雅黑" panose="020B0503020204020204" pitchFamily="34" charset="-122"/>
                <a:ea typeface="微软雅黑" panose="020B0503020204020204" pitchFamily="34" charset="-122"/>
              </a:rPr>
              <a:t>火</a:t>
            </a:r>
            <a:r>
              <a:rPr lang="zh-TW" altLang="en-US" dirty="0">
                <a:latin typeface="微软雅黑" panose="020B0503020204020204" pitchFamily="34" charset="-122"/>
                <a:ea typeface="微软雅黑" panose="020B0503020204020204" pitchFamily="34" charset="-122"/>
              </a:rPr>
              <a:t>源移動，噴嘴與鏡頭跟著火源移動</a:t>
            </a:r>
          </a:p>
        </p:txBody>
      </p:sp>
      <p:sp>
        <p:nvSpPr>
          <p:cNvPr id="11" name="矩形 10"/>
          <p:cNvSpPr/>
          <p:nvPr/>
        </p:nvSpPr>
        <p:spPr>
          <a:xfrm>
            <a:off x="7230802" y="2715634"/>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smtClean="0">
                <a:latin typeface="微软雅黑" panose="020B0503020204020204" pitchFamily="34" charset="-122"/>
                <a:ea typeface="微软雅黑" panose="020B0503020204020204" pitchFamily="34" charset="-122"/>
              </a:rPr>
              <a:t>如果未移動，再次判斷為哪一類火災</a:t>
            </a:r>
            <a:endParaRPr lang="zh-TW" altLang="zh-TW" dirty="0">
              <a:latin typeface="微软雅黑" panose="020B0503020204020204" pitchFamily="34" charset="-122"/>
              <a:ea typeface="微软雅黑" panose="020B0503020204020204" pitchFamily="34" charset="-122"/>
            </a:endParaRPr>
          </a:p>
        </p:txBody>
      </p:sp>
      <p:sp>
        <p:nvSpPr>
          <p:cNvPr id="3" name="矩形 2"/>
          <p:cNvSpPr/>
          <p:nvPr/>
        </p:nvSpPr>
        <p:spPr>
          <a:xfrm>
            <a:off x="3010882" y="3040770"/>
            <a:ext cx="3999518" cy="646331"/>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若使用者點選彈跳視窗頁面中的「立即通報</a:t>
            </a:r>
            <a:r>
              <a:rPr lang="en-US" altLang="zh-TW" dirty="0">
                <a:latin typeface="微软雅黑" panose="020B0503020204020204" pitchFamily="34" charset="-122"/>
                <a:ea typeface="微软雅黑" panose="020B0503020204020204" pitchFamily="34" charset="-122"/>
              </a:rPr>
              <a:t>119</a:t>
            </a:r>
            <a:r>
              <a:rPr lang="zh-TW" altLang="en-US" dirty="0">
                <a:latin typeface="微软雅黑" panose="020B0503020204020204" pitchFamily="34" charset="-122"/>
                <a:ea typeface="微软雅黑" panose="020B0503020204020204" pitchFamily="34" charset="-122"/>
              </a:rPr>
              <a:t>」</a:t>
            </a:r>
          </a:p>
        </p:txBody>
      </p:sp>
      <p:sp>
        <p:nvSpPr>
          <p:cNvPr id="34" name="矩形 33"/>
          <p:cNvSpPr/>
          <p:nvPr/>
        </p:nvSpPr>
        <p:spPr>
          <a:xfrm>
            <a:off x="7230802" y="3040754"/>
            <a:ext cx="4259801" cy="646331"/>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與消防局進行通報再顯示逃生指南頁面</a:t>
            </a:r>
            <a:endParaRPr lang="zh-TW" altLang="zh-TW" dirty="0">
              <a:latin typeface="微软雅黑" panose="020B0503020204020204" pitchFamily="34" charset="-122"/>
              <a:ea typeface="微软雅黑" panose="020B0503020204020204" pitchFamily="34" charset="-122"/>
            </a:endParaRPr>
          </a:p>
        </p:txBody>
      </p:sp>
      <p:sp>
        <p:nvSpPr>
          <p:cNvPr id="35" name="矩形 34"/>
          <p:cNvSpPr/>
          <p:nvPr/>
        </p:nvSpPr>
        <p:spPr>
          <a:xfrm>
            <a:off x="7230802" y="3640194"/>
            <a:ext cx="4259801" cy="923330"/>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顯示</a:t>
            </a:r>
            <a:r>
              <a:rPr lang="zh-TW" altLang="en-US" dirty="0">
                <a:solidFill>
                  <a:srgbClr val="FF0000"/>
                </a:solidFill>
                <a:latin typeface="微软雅黑" panose="020B0503020204020204" pitchFamily="34" charset="-122"/>
                <a:ea typeface="微软雅黑" panose="020B0503020204020204" pitchFamily="34" charset="-122"/>
              </a:rPr>
              <a:t>逃生指南</a:t>
            </a:r>
            <a:r>
              <a:rPr lang="zh-TW" altLang="en-US" dirty="0">
                <a:latin typeface="微软雅黑" panose="020B0503020204020204" pitchFamily="34" charset="-122"/>
                <a:ea typeface="微软雅黑" panose="020B0503020204020204" pitchFamily="34" charset="-122"/>
              </a:rPr>
              <a:t>頁</a:t>
            </a:r>
            <a:r>
              <a:rPr lang="zh-TW" altLang="en-US" dirty="0" smtClean="0">
                <a:latin typeface="微软雅黑" panose="020B0503020204020204" pitchFamily="34" charset="-122"/>
                <a:ea typeface="微软雅黑" panose="020B0503020204020204" pitchFamily="34" charset="-122"/>
              </a:rPr>
              <a:t>面</a:t>
            </a:r>
            <a:r>
              <a:rPr lang="en-US" altLang="zh-TW" dirty="0" smtClean="0">
                <a:latin typeface="微软雅黑" panose="020B0503020204020204" pitchFamily="34" charset="-122"/>
                <a:ea typeface="微软雅黑" panose="020B0503020204020204" pitchFamily="34" charset="-122"/>
              </a:rPr>
              <a:t>(</a:t>
            </a:r>
            <a:r>
              <a:rPr lang="zh-TW" altLang="en-US" dirty="0">
                <a:latin typeface="微软雅黑" panose="020B0503020204020204" pitchFamily="34" charset="-122"/>
                <a:ea typeface="微软雅黑" panose="020B0503020204020204" pitchFamily="34" charset="-122"/>
              </a:rPr>
              <a:t>內容逃生指南資訊包括所在地點各個區域哪邊是極度危險、哪邊有濃煙、有小火及溫馨提醒</a:t>
            </a:r>
            <a:r>
              <a:rPr lang="en-US" altLang="zh-TW" dirty="0">
                <a:latin typeface="微软雅黑" panose="020B0503020204020204" pitchFamily="34" charset="-122"/>
                <a:ea typeface="微软雅黑" panose="020B0503020204020204" pitchFamily="34" charset="-122"/>
              </a:rPr>
              <a:t>)</a:t>
            </a:r>
          </a:p>
        </p:txBody>
      </p:sp>
      <p:sp>
        <p:nvSpPr>
          <p:cNvPr id="36" name="矩形 35"/>
          <p:cNvSpPr/>
          <p:nvPr/>
        </p:nvSpPr>
        <p:spPr>
          <a:xfrm>
            <a:off x="7230802" y="4513954"/>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將此筆資料儲存至</a:t>
            </a:r>
            <a:r>
              <a:rPr lang="zh-TW" altLang="en-US" dirty="0">
                <a:solidFill>
                  <a:srgbClr val="FF0000"/>
                </a:solidFill>
                <a:latin typeface="微软雅黑" panose="020B0503020204020204" pitchFamily="34" charset="-122"/>
                <a:ea typeface="微软雅黑" panose="020B0503020204020204" pitchFamily="34" charset="-122"/>
              </a:rPr>
              <a:t>歷史紀錄</a:t>
            </a:r>
            <a:r>
              <a:rPr lang="zh-TW" altLang="en-US" dirty="0">
                <a:latin typeface="微软雅黑" panose="020B0503020204020204" pitchFamily="34" charset="-122"/>
                <a:ea typeface="微软雅黑" panose="020B0503020204020204" pitchFamily="34" charset="-122"/>
              </a:rPr>
              <a:t>當中</a:t>
            </a:r>
          </a:p>
        </p:txBody>
      </p:sp>
      <p:sp>
        <p:nvSpPr>
          <p:cNvPr id="37" name="矩形 36"/>
          <p:cNvSpPr/>
          <p:nvPr/>
        </p:nvSpPr>
        <p:spPr>
          <a:xfrm>
            <a:off x="7230802" y="4839074"/>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頁面切換回主畫面</a:t>
            </a:r>
          </a:p>
        </p:txBody>
      </p:sp>
      <p:sp>
        <p:nvSpPr>
          <p:cNvPr id="28" name="矩形 27"/>
          <p:cNvSpPr/>
          <p:nvPr/>
        </p:nvSpPr>
        <p:spPr>
          <a:xfrm>
            <a:off x="3010882" y="3640210"/>
            <a:ext cx="3999518" cy="646331"/>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若使用者點選彈跳視窗頁面中的「不用了」</a:t>
            </a:r>
          </a:p>
        </p:txBody>
      </p:sp>
      <p:sp>
        <p:nvSpPr>
          <p:cNvPr id="29" name="矩形 28"/>
          <p:cNvSpPr/>
          <p:nvPr/>
        </p:nvSpPr>
        <p:spPr>
          <a:xfrm>
            <a:off x="3010882" y="4503810"/>
            <a:ext cx="3999518" cy="646331"/>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若使用者點選逃生指南頁面的「解除警報」</a:t>
            </a:r>
          </a:p>
        </p:txBody>
      </p:sp>
      <p:sp>
        <p:nvSpPr>
          <p:cNvPr id="30" name="矩形 29"/>
          <p:cNvSpPr/>
          <p:nvPr/>
        </p:nvSpPr>
        <p:spPr>
          <a:xfrm>
            <a:off x="3010882" y="5103250"/>
            <a:ext cx="3999518" cy="646331"/>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若使用者點選火災現況頁面中的「解除警報」</a:t>
            </a:r>
          </a:p>
        </p:txBody>
      </p:sp>
      <p:sp>
        <p:nvSpPr>
          <p:cNvPr id="31" name="矩形 30"/>
          <p:cNvSpPr/>
          <p:nvPr/>
        </p:nvSpPr>
        <p:spPr>
          <a:xfrm>
            <a:off x="7230802" y="5164194"/>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將此筆資料儲存至歷史紀錄當中</a:t>
            </a:r>
          </a:p>
        </p:txBody>
      </p:sp>
      <p:sp>
        <p:nvSpPr>
          <p:cNvPr id="32" name="矩形 31"/>
          <p:cNvSpPr/>
          <p:nvPr/>
        </p:nvSpPr>
        <p:spPr>
          <a:xfrm>
            <a:off x="7230802" y="5489314"/>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頁面切換回主畫面</a:t>
            </a:r>
          </a:p>
        </p:txBody>
      </p:sp>
      <p:sp>
        <p:nvSpPr>
          <p:cNvPr id="33" name="Rounded Rectangle 131"/>
          <p:cNvSpPr/>
          <p:nvPr/>
        </p:nvSpPr>
        <p:spPr>
          <a:xfrm flipV="1">
            <a:off x="907450" y="5826896"/>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39" name="Rectangle 139"/>
          <p:cNvSpPr/>
          <p:nvPr/>
        </p:nvSpPr>
        <p:spPr>
          <a:xfrm>
            <a:off x="871200" y="5845584"/>
            <a:ext cx="146904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例外情節</a:t>
            </a:r>
          </a:p>
        </p:txBody>
      </p:sp>
      <p:sp>
        <p:nvSpPr>
          <p:cNvPr id="40" name="Rectangle 139"/>
          <p:cNvSpPr/>
          <p:nvPr/>
        </p:nvSpPr>
        <p:spPr>
          <a:xfrm>
            <a:off x="861040" y="6282464"/>
            <a:ext cx="146904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其他需求</a:t>
            </a:r>
          </a:p>
        </p:txBody>
      </p:sp>
      <p:sp>
        <p:nvSpPr>
          <p:cNvPr id="42" name="Rounded Rectangle 138"/>
          <p:cNvSpPr/>
          <p:nvPr/>
        </p:nvSpPr>
        <p:spPr>
          <a:xfrm flipV="1">
            <a:off x="907450" y="6300947"/>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44" name="矩形 43"/>
          <p:cNvSpPr/>
          <p:nvPr/>
        </p:nvSpPr>
        <p:spPr>
          <a:xfrm>
            <a:off x="3317395" y="5892035"/>
            <a:ext cx="3877985" cy="369332"/>
          </a:xfrm>
          <a:prstGeom prst="rect">
            <a:avLst/>
          </a:prstGeom>
        </p:spPr>
        <p:txBody>
          <a:bodyPr wrap="none">
            <a:spAutoFit/>
          </a:bodyPr>
          <a:lstStyle/>
          <a:p>
            <a:r>
              <a:rPr lang="zh-TW" altLang="en-US" dirty="0">
                <a:latin typeface="微软雅黑" panose="020B0503020204020204" pitchFamily="34" charset="-122"/>
                <a:ea typeface="微软雅黑" panose="020B0503020204020204" pitchFamily="34" charset="-122"/>
              </a:rPr>
              <a:t>若網路中斷將無法及時偵測裝置現況</a:t>
            </a:r>
          </a:p>
        </p:txBody>
      </p:sp>
      <p:sp>
        <p:nvSpPr>
          <p:cNvPr id="45" name="矩形 44"/>
          <p:cNvSpPr/>
          <p:nvPr/>
        </p:nvSpPr>
        <p:spPr>
          <a:xfrm>
            <a:off x="3317395" y="6379715"/>
            <a:ext cx="3416320" cy="369332"/>
          </a:xfrm>
          <a:prstGeom prst="rect">
            <a:avLst/>
          </a:prstGeom>
        </p:spPr>
        <p:txBody>
          <a:bodyPr wrap="none">
            <a:spAutoFit/>
          </a:bodyPr>
          <a:lstStyle/>
          <a:p>
            <a:r>
              <a:rPr lang="zh-TW" altLang="en-US" dirty="0">
                <a:latin typeface="微软雅黑" panose="020B0503020204020204" pitchFamily="34" charset="-122"/>
                <a:ea typeface="微软雅黑" panose="020B0503020204020204" pitchFamily="34" charset="-122"/>
              </a:rPr>
              <a:t>每一裝置都須有無線網路可連接</a:t>
            </a:r>
          </a:p>
        </p:txBody>
      </p:sp>
      <p:sp>
        <p:nvSpPr>
          <p:cNvPr id="46" name="矩形 45">
            <a:extLst>
              <a:ext uri="{FF2B5EF4-FFF2-40B4-BE49-F238E27FC236}">
                <a16:creationId xmlns:a16="http://schemas.microsoft.com/office/drawing/2014/main" id="{3B2C5B1C-C5D5-4F35-8988-EB3A4965FA97}"/>
              </a:ext>
            </a:extLst>
          </p:cNvPr>
          <p:cNvSpPr/>
          <p:nvPr/>
        </p:nvSpPr>
        <p:spPr>
          <a:xfrm>
            <a:off x="1396614" y="249249"/>
            <a:ext cx="2339102" cy="523220"/>
          </a:xfrm>
          <a:prstGeom prst="rect">
            <a:avLst/>
          </a:prstGeom>
        </p:spPr>
        <p:txBody>
          <a:bodyPr wrap="none">
            <a:spAutoFit/>
          </a:bodyPr>
          <a:lstStyle/>
          <a:p>
            <a:r>
              <a:rPr lang="zh-CN" altLang="en-US" sz="2800" b="1" dirty="0">
                <a:solidFill>
                  <a:srgbClr val="5B727D"/>
                </a:solidFill>
                <a:latin typeface="微软雅黑" panose="020B0503020204020204" pitchFamily="34" charset="-122"/>
                <a:ea typeface="微软雅黑" panose="020B0503020204020204" pitchFamily="34" charset="-122"/>
              </a:rPr>
              <a:t>使用</a:t>
            </a:r>
            <a:r>
              <a:rPr lang="zh-CN" altLang="en-US" sz="2800" b="1" dirty="0" smtClean="0">
                <a:solidFill>
                  <a:srgbClr val="5B727D"/>
                </a:solidFill>
                <a:latin typeface="微软雅黑" panose="020B0503020204020204" pitchFamily="34" charset="-122"/>
                <a:ea typeface="微软雅黑" panose="020B0503020204020204" pitchFamily="34" charset="-122"/>
              </a:rPr>
              <a:t>案</a:t>
            </a:r>
            <a:r>
              <a:rPr lang="zh-TW" altLang="en-US" sz="2800" b="1" dirty="0" smtClean="0">
                <a:solidFill>
                  <a:srgbClr val="5B727D"/>
                </a:solidFill>
                <a:latin typeface="微软雅黑" panose="020B0503020204020204" pitchFamily="34" charset="-122"/>
                <a:ea typeface="微软雅黑" panose="020B0503020204020204" pitchFamily="34" charset="-122"/>
              </a:rPr>
              <a:t>例描述</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38" name="矩形 37"/>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10</a:t>
            </a:r>
            <a:endParaRPr lang="zh-TW" altLang="en-US" dirty="0"/>
          </a:p>
        </p:txBody>
      </p:sp>
    </p:spTree>
    <p:extLst>
      <p:ext uri="{BB962C8B-B14F-4D97-AF65-F5344CB8AC3E}">
        <p14:creationId xmlns:p14="http://schemas.microsoft.com/office/powerpoint/2010/main" val="293339692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p:cTn id="7" dur="500" fill="hold"/>
                                        <p:tgtEl>
                                          <p:spTgt spid="527"/>
                                        </p:tgtEl>
                                        <p:attrNameLst>
                                          <p:attrName>ppt_w</p:attrName>
                                        </p:attrNameLst>
                                      </p:cBhvr>
                                      <p:tavLst>
                                        <p:tav tm="0">
                                          <p:val>
                                            <p:fltVal val="0"/>
                                          </p:val>
                                        </p:tav>
                                        <p:tav tm="100000">
                                          <p:val>
                                            <p:strVal val="#ppt_w"/>
                                          </p:val>
                                        </p:tav>
                                      </p:tavLst>
                                    </p:anim>
                                    <p:anim calcmode="lin" valueType="num">
                                      <p:cBhvr>
                                        <p:cTn id="8" dur="500" fill="hold"/>
                                        <p:tgtEl>
                                          <p:spTgt spid="527"/>
                                        </p:tgtEl>
                                        <p:attrNameLst>
                                          <p:attrName>ppt_h</p:attrName>
                                        </p:attrNameLst>
                                      </p:cBhvr>
                                      <p:tavLst>
                                        <p:tav tm="0">
                                          <p:val>
                                            <p:fltVal val="0"/>
                                          </p:val>
                                        </p:tav>
                                        <p:tav tm="100000">
                                          <p:val>
                                            <p:strVal val="#ppt_h"/>
                                          </p:val>
                                        </p:tav>
                                      </p:tavLst>
                                    </p:anim>
                                    <p:animEffect transition="in" filter="fade">
                                      <p:cBhvr>
                                        <p:cTn id="9" dur="500"/>
                                        <p:tgtEl>
                                          <p:spTgt spid="5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37"/>
                                        </p:tgtEl>
                                        <p:attrNameLst>
                                          <p:attrName>style.visibility</p:attrName>
                                        </p:attrNameLst>
                                      </p:cBhvr>
                                      <p:to>
                                        <p:strVal val="visible"/>
                                      </p:to>
                                    </p:set>
                                    <p:anim calcmode="lin" valueType="num">
                                      <p:cBhvr>
                                        <p:cTn id="12" dur="500" fill="hold"/>
                                        <p:tgtEl>
                                          <p:spTgt spid="537"/>
                                        </p:tgtEl>
                                        <p:attrNameLst>
                                          <p:attrName>ppt_w</p:attrName>
                                        </p:attrNameLst>
                                      </p:cBhvr>
                                      <p:tavLst>
                                        <p:tav tm="0">
                                          <p:val>
                                            <p:fltVal val="0"/>
                                          </p:val>
                                        </p:tav>
                                        <p:tav tm="100000">
                                          <p:val>
                                            <p:strVal val="#ppt_w"/>
                                          </p:val>
                                        </p:tav>
                                      </p:tavLst>
                                    </p:anim>
                                    <p:anim calcmode="lin" valueType="num">
                                      <p:cBhvr>
                                        <p:cTn id="13" dur="500" fill="hold"/>
                                        <p:tgtEl>
                                          <p:spTgt spid="537"/>
                                        </p:tgtEl>
                                        <p:attrNameLst>
                                          <p:attrName>ppt_h</p:attrName>
                                        </p:attrNameLst>
                                      </p:cBhvr>
                                      <p:tavLst>
                                        <p:tav tm="0">
                                          <p:val>
                                            <p:fltVal val="0"/>
                                          </p:val>
                                        </p:tav>
                                        <p:tav tm="100000">
                                          <p:val>
                                            <p:strVal val="#ppt_h"/>
                                          </p:val>
                                        </p:tav>
                                      </p:tavLst>
                                    </p:anim>
                                    <p:animEffect transition="in" filter="fade">
                                      <p:cBhvr>
                                        <p:cTn id="14" dur="500"/>
                                        <p:tgtEl>
                                          <p:spTgt spid="53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59"/>
                                        </p:tgtEl>
                                        <p:attrNameLst>
                                          <p:attrName>style.visibility</p:attrName>
                                        </p:attrNameLst>
                                      </p:cBhvr>
                                      <p:to>
                                        <p:strVal val="visible"/>
                                      </p:to>
                                    </p:set>
                                    <p:anim calcmode="lin" valueType="num">
                                      <p:cBhvr>
                                        <p:cTn id="17" dur="500" fill="hold"/>
                                        <p:tgtEl>
                                          <p:spTgt spid="559"/>
                                        </p:tgtEl>
                                        <p:attrNameLst>
                                          <p:attrName>ppt_w</p:attrName>
                                        </p:attrNameLst>
                                      </p:cBhvr>
                                      <p:tavLst>
                                        <p:tav tm="0">
                                          <p:val>
                                            <p:fltVal val="0"/>
                                          </p:val>
                                        </p:tav>
                                        <p:tav tm="100000">
                                          <p:val>
                                            <p:strVal val="#ppt_w"/>
                                          </p:val>
                                        </p:tav>
                                      </p:tavLst>
                                    </p:anim>
                                    <p:anim calcmode="lin" valueType="num">
                                      <p:cBhvr>
                                        <p:cTn id="18" dur="500" fill="hold"/>
                                        <p:tgtEl>
                                          <p:spTgt spid="559"/>
                                        </p:tgtEl>
                                        <p:attrNameLst>
                                          <p:attrName>ppt_h</p:attrName>
                                        </p:attrNameLst>
                                      </p:cBhvr>
                                      <p:tavLst>
                                        <p:tav tm="0">
                                          <p:val>
                                            <p:fltVal val="0"/>
                                          </p:val>
                                        </p:tav>
                                        <p:tav tm="100000">
                                          <p:val>
                                            <p:strVal val="#ppt_h"/>
                                          </p:val>
                                        </p:tav>
                                      </p:tavLst>
                                    </p:anim>
                                    <p:animEffect transition="in" filter="fade">
                                      <p:cBhvr>
                                        <p:cTn id="19" dur="500"/>
                                        <p:tgtEl>
                                          <p:spTgt spid="55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60"/>
                                        </p:tgtEl>
                                        <p:attrNameLst>
                                          <p:attrName>style.visibility</p:attrName>
                                        </p:attrNameLst>
                                      </p:cBhvr>
                                      <p:to>
                                        <p:strVal val="visible"/>
                                      </p:to>
                                    </p:set>
                                    <p:anim calcmode="lin" valueType="num">
                                      <p:cBhvr>
                                        <p:cTn id="22" dur="500" fill="hold"/>
                                        <p:tgtEl>
                                          <p:spTgt spid="560"/>
                                        </p:tgtEl>
                                        <p:attrNameLst>
                                          <p:attrName>ppt_w</p:attrName>
                                        </p:attrNameLst>
                                      </p:cBhvr>
                                      <p:tavLst>
                                        <p:tav tm="0">
                                          <p:val>
                                            <p:fltVal val="0"/>
                                          </p:val>
                                        </p:tav>
                                        <p:tav tm="100000">
                                          <p:val>
                                            <p:strVal val="#ppt_w"/>
                                          </p:val>
                                        </p:tav>
                                      </p:tavLst>
                                    </p:anim>
                                    <p:anim calcmode="lin" valueType="num">
                                      <p:cBhvr>
                                        <p:cTn id="23" dur="500" fill="hold"/>
                                        <p:tgtEl>
                                          <p:spTgt spid="560"/>
                                        </p:tgtEl>
                                        <p:attrNameLst>
                                          <p:attrName>ppt_h</p:attrName>
                                        </p:attrNameLst>
                                      </p:cBhvr>
                                      <p:tavLst>
                                        <p:tav tm="0">
                                          <p:val>
                                            <p:fltVal val="0"/>
                                          </p:val>
                                        </p:tav>
                                        <p:tav tm="100000">
                                          <p:val>
                                            <p:strVal val="#ppt_h"/>
                                          </p:val>
                                        </p:tav>
                                      </p:tavLst>
                                    </p:anim>
                                    <p:animEffect transition="in" filter="fade">
                                      <p:cBhvr>
                                        <p:cTn id="24" dur="500"/>
                                        <p:tgtEl>
                                          <p:spTgt spid="56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72"/>
                                        </p:tgtEl>
                                        <p:attrNameLst>
                                          <p:attrName>style.visibility</p:attrName>
                                        </p:attrNameLst>
                                      </p:cBhvr>
                                      <p:to>
                                        <p:strVal val="visible"/>
                                      </p:to>
                                    </p:set>
                                    <p:anim calcmode="lin" valueType="num">
                                      <p:cBhvr>
                                        <p:cTn id="27" dur="500" fill="hold"/>
                                        <p:tgtEl>
                                          <p:spTgt spid="572"/>
                                        </p:tgtEl>
                                        <p:attrNameLst>
                                          <p:attrName>ppt_w</p:attrName>
                                        </p:attrNameLst>
                                      </p:cBhvr>
                                      <p:tavLst>
                                        <p:tav tm="0">
                                          <p:val>
                                            <p:fltVal val="0"/>
                                          </p:val>
                                        </p:tav>
                                        <p:tav tm="100000">
                                          <p:val>
                                            <p:strVal val="#ppt_w"/>
                                          </p:val>
                                        </p:tav>
                                      </p:tavLst>
                                    </p:anim>
                                    <p:anim calcmode="lin" valueType="num">
                                      <p:cBhvr>
                                        <p:cTn id="28" dur="500" fill="hold"/>
                                        <p:tgtEl>
                                          <p:spTgt spid="572"/>
                                        </p:tgtEl>
                                        <p:attrNameLst>
                                          <p:attrName>ppt_h</p:attrName>
                                        </p:attrNameLst>
                                      </p:cBhvr>
                                      <p:tavLst>
                                        <p:tav tm="0">
                                          <p:val>
                                            <p:fltVal val="0"/>
                                          </p:val>
                                        </p:tav>
                                        <p:tav tm="100000">
                                          <p:val>
                                            <p:strVal val="#ppt_h"/>
                                          </p:val>
                                        </p:tav>
                                      </p:tavLst>
                                    </p:anim>
                                    <p:animEffect transition="in" filter="fade">
                                      <p:cBhvr>
                                        <p:cTn id="29" dur="500"/>
                                        <p:tgtEl>
                                          <p:spTgt spid="57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73"/>
                                        </p:tgtEl>
                                        <p:attrNameLst>
                                          <p:attrName>style.visibility</p:attrName>
                                        </p:attrNameLst>
                                      </p:cBhvr>
                                      <p:to>
                                        <p:strVal val="visible"/>
                                      </p:to>
                                    </p:set>
                                    <p:anim calcmode="lin" valueType="num">
                                      <p:cBhvr>
                                        <p:cTn id="32" dur="500" fill="hold"/>
                                        <p:tgtEl>
                                          <p:spTgt spid="573"/>
                                        </p:tgtEl>
                                        <p:attrNameLst>
                                          <p:attrName>ppt_w</p:attrName>
                                        </p:attrNameLst>
                                      </p:cBhvr>
                                      <p:tavLst>
                                        <p:tav tm="0">
                                          <p:val>
                                            <p:fltVal val="0"/>
                                          </p:val>
                                        </p:tav>
                                        <p:tav tm="100000">
                                          <p:val>
                                            <p:strVal val="#ppt_w"/>
                                          </p:val>
                                        </p:tav>
                                      </p:tavLst>
                                    </p:anim>
                                    <p:anim calcmode="lin" valueType="num">
                                      <p:cBhvr>
                                        <p:cTn id="33" dur="500" fill="hold"/>
                                        <p:tgtEl>
                                          <p:spTgt spid="573"/>
                                        </p:tgtEl>
                                        <p:attrNameLst>
                                          <p:attrName>ppt_h</p:attrName>
                                        </p:attrNameLst>
                                      </p:cBhvr>
                                      <p:tavLst>
                                        <p:tav tm="0">
                                          <p:val>
                                            <p:fltVal val="0"/>
                                          </p:val>
                                        </p:tav>
                                        <p:tav tm="100000">
                                          <p:val>
                                            <p:strVal val="#ppt_h"/>
                                          </p:val>
                                        </p:tav>
                                      </p:tavLst>
                                    </p:anim>
                                    <p:animEffect transition="in" filter="fade">
                                      <p:cBhvr>
                                        <p:cTn id="34" dur="500"/>
                                        <p:tgtEl>
                                          <p:spTgt spid="57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500" fill="hold"/>
                                        <p:tgtEl>
                                          <p:spTgt spid="39"/>
                                        </p:tgtEl>
                                        <p:attrNameLst>
                                          <p:attrName>ppt_w</p:attrName>
                                        </p:attrNameLst>
                                      </p:cBhvr>
                                      <p:tavLst>
                                        <p:tav tm="0">
                                          <p:val>
                                            <p:fltVal val="0"/>
                                          </p:val>
                                        </p:tav>
                                        <p:tav tm="100000">
                                          <p:val>
                                            <p:strVal val="#ppt_w"/>
                                          </p:val>
                                        </p:tav>
                                      </p:tavLst>
                                    </p:anim>
                                    <p:anim calcmode="lin" valueType="num">
                                      <p:cBhvr>
                                        <p:cTn id="43" dur="500" fill="hold"/>
                                        <p:tgtEl>
                                          <p:spTgt spid="39"/>
                                        </p:tgtEl>
                                        <p:attrNameLst>
                                          <p:attrName>ppt_h</p:attrName>
                                        </p:attrNameLst>
                                      </p:cBhvr>
                                      <p:tavLst>
                                        <p:tav tm="0">
                                          <p:val>
                                            <p:fltVal val="0"/>
                                          </p:val>
                                        </p:tav>
                                        <p:tav tm="100000">
                                          <p:val>
                                            <p:strVal val="#ppt_h"/>
                                          </p:val>
                                        </p:tav>
                                      </p:tavLst>
                                    </p:anim>
                                    <p:animEffect transition="in" filter="fade">
                                      <p:cBhvr>
                                        <p:cTn id="44" dur="500"/>
                                        <p:tgtEl>
                                          <p:spTgt spid="3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p:cTn id="52" dur="500" fill="hold"/>
                                        <p:tgtEl>
                                          <p:spTgt spid="42"/>
                                        </p:tgtEl>
                                        <p:attrNameLst>
                                          <p:attrName>ppt_w</p:attrName>
                                        </p:attrNameLst>
                                      </p:cBhvr>
                                      <p:tavLst>
                                        <p:tav tm="0">
                                          <p:val>
                                            <p:fltVal val="0"/>
                                          </p:val>
                                        </p:tav>
                                        <p:tav tm="100000">
                                          <p:val>
                                            <p:strVal val="#ppt_w"/>
                                          </p:val>
                                        </p:tav>
                                      </p:tavLst>
                                    </p:anim>
                                    <p:anim calcmode="lin" valueType="num">
                                      <p:cBhvr>
                                        <p:cTn id="53" dur="500" fill="hold"/>
                                        <p:tgtEl>
                                          <p:spTgt spid="42"/>
                                        </p:tgtEl>
                                        <p:attrNameLst>
                                          <p:attrName>ppt_h</p:attrName>
                                        </p:attrNameLst>
                                      </p:cBhvr>
                                      <p:tavLst>
                                        <p:tav tm="0">
                                          <p:val>
                                            <p:fltVal val="0"/>
                                          </p:val>
                                        </p:tav>
                                        <p:tav tm="100000">
                                          <p:val>
                                            <p:strVal val="#ppt_h"/>
                                          </p:val>
                                        </p:tav>
                                      </p:tavLst>
                                    </p:anim>
                                    <p:animEffect transition="in" filter="fade">
                                      <p:cBhvr>
                                        <p:cTn id="54" dur="500"/>
                                        <p:tgtEl>
                                          <p:spTgt spid="4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500" fill="hold"/>
                                        <p:tgtEl>
                                          <p:spTgt spid="9"/>
                                        </p:tgtEl>
                                        <p:attrNameLst>
                                          <p:attrName>ppt_w</p:attrName>
                                        </p:attrNameLst>
                                      </p:cBhvr>
                                      <p:tavLst>
                                        <p:tav tm="0">
                                          <p:val>
                                            <p:fltVal val="0"/>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animEffect transition="in" filter="fade">
                                      <p:cBhvr>
                                        <p:cTn id="59" dur="500"/>
                                        <p:tgtEl>
                                          <p:spTgt spid="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p:cTn id="62" dur="500" fill="hold"/>
                                        <p:tgtEl>
                                          <p:spTgt spid="11"/>
                                        </p:tgtEl>
                                        <p:attrNameLst>
                                          <p:attrName>ppt_w</p:attrName>
                                        </p:attrNameLst>
                                      </p:cBhvr>
                                      <p:tavLst>
                                        <p:tav tm="0">
                                          <p:val>
                                            <p:fltVal val="0"/>
                                          </p:val>
                                        </p:tav>
                                        <p:tav tm="100000">
                                          <p:val>
                                            <p:strVal val="#ppt_w"/>
                                          </p:val>
                                        </p:tav>
                                      </p:tavLst>
                                    </p:anim>
                                    <p:anim calcmode="lin" valueType="num">
                                      <p:cBhvr>
                                        <p:cTn id="63" dur="500" fill="hold"/>
                                        <p:tgtEl>
                                          <p:spTgt spid="11"/>
                                        </p:tgtEl>
                                        <p:attrNameLst>
                                          <p:attrName>ppt_h</p:attrName>
                                        </p:attrNameLst>
                                      </p:cBhvr>
                                      <p:tavLst>
                                        <p:tav tm="0">
                                          <p:val>
                                            <p:fltVal val="0"/>
                                          </p:val>
                                        </p:tav>
                                        <p:tav tm="100000">
                                          <p:val>
                                            <p:strVal val="#ppt_h"/>
                                          </p:val>
                                        </p:tav>
                                      </p:tavLst>
                                    </p:anim>
                                    <p:animEffect transition="in" filter="fade">
                                      <p:cBhvr>
                                        <p:cTn id="64" dur="500"/>
                                        <p:tgtEl>
                                          <p:spTgt spid="11"/>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p:cTn id="72" dur="500" fill="hold"/>
                                        <p:tgtEl>
                                          <p:spTgt spid="34"/>
                                        </p:tgtEl>
                                        <p:attrNameLst>
                                          <p:attrName>ppt_w</p:attrName>
                                        </p:attrNameLst>
                                      </p:cBhvr>
                                      <p:tavLst>
                                        <p:tav tm="0">
                                          <p:val>
                                            <p:fltVal val="0"/>
                                          </p:val>
                                        </p:tav>
                                        <p:tav tm="100000">
                                          <p:val>
                                            <p:strVal val="#ppt_w"/>
                                          </p:val>
                                        </p:tav>
                                      </p:tavLst>
                                    </p:anim>
                                    <p:anim calcmode="lin" valueType="num">
                                      <p:cBhvr>
                                        <p:cTn id="73" dur="500" fill="hold"/>
                                        <p:tgtEl>
                                          <p:spTgt spid="34"/>
                                        </p:tgtEl>
                                        <p:attrNameLst>
                                          <p:attrName>ppt_h</p:attrName>
                                        </p:attrNameLst>
                                      </p:cBhvr>
                                      <p:tavLst>
                                        <p:tav tm="0">
                                          <p:val>
                                            <p:fltVal val="0"/>
                                          </p:val>
                                        </p:tav>
                                        <p:tav tm="100000">
                                          <p:val>
                                            <p:strVal val="#ppt_h"/>
                                          </p:val>
                                        </p:tav>
                                      </p:tavLst>
                                    </p:anim>
                                    <p:animEffect transition="in" filter="fade">
                                      <p:cBhvr>
                                        <p:cTn id="74" dur="500"/>
                                        <p:tgtEl>
                                          <p:spTgt spid="3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p:cTn id="77" dur="500" fill="hold"/>
                                        <p:tgtEl>
                                          <p:spTgt spid="35"/>
                                        </p:tgtEl>
                                        <p:attrNameLst>
                                          <p:attrName>ppt_w</p:attrName>
                                        </p:attrNameLst>
                                      </p:cBhvr>
                                      <p:tavLst>
                                        <p:tav tm="0">
                                          <p:val>
                                            <p:fltVal val="0"/>
                                          </p:val>
                                        </p:tav>
                                        <p:tav tm="100000">
                                          <p:val>
                                            <p:strVal val="#ppt_w"/>
                                          </p:val>
                                        </p:tav>
                                      </p:tavLst>
                                    </p:anim>
                                    <p:anim calcmode="lin" valueType="num">
                                      <p:cBhvr>
                                        <p:cTn id="78" dur="500" fill="hold"/>
                                        <p:tgtEl>
                                          <p:spTgt spid="35"/>
                                        </p:tgtEl>
                                        <p:attrNameLst>
                                          <p:attrName>ppt_h</p:attrName>
                                        </p:attrNameLst>
                                      </p:cBhvr>
                                      <p:tavLst>
                                        <p:tav tm="0">
                                          <p:val>
                                            <p:fltVal val="0"/>
                                          </p:val>
                                        </p:tav>
                                        <p:tav tm="100000">
                                          <p:val>
                                            <p:strVal val="#ppt_h"/>
                                          </p:val>
                                        </p:tav>
                                      </p:tavLst>
                                    </p:anim>
                                    <p:animEffect transition="in" filter="fade">
                                      <p:cBhvr>
                                        <p:cTn id="79" dur="500"/>
                                        <p:tgtEl>
                                          <p:spTgt spid="35"/>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 calcmode="lin" valueType="num">
                                      <p:cBhvr>
                                        <p:cTn id="82" dur="500" fill="hold"/>
                                        <p:tgtEl>
                                          <p:spTgt spid="36"/>
                                        </p:tgtEl>
                                        <p:attrNameLst>
                                          <p:attrName>ppt_w</p:attrName>
                                        </p:attrNameLst>
                                      </p:cBhvr>
                                      <p:tavLst>
                                        <p:tav tm="0">
                                          <p:val>
                                            <p:fltVal val="0"/>
                                          </p:val>
                                        </p:tav>
                                        <p:tav tm="100000">
                                          <p:val>
                                            <p:strVal val="#ppt_w"/>
                                          </p:val>
                                        </p:tav>
                                      </p:tavLst>
                                    </p:anim>
                                    <p:anim calcmode="lin" valueType="num">
                                      <p:cBhvr>
                                        <p:cTn id="83" dur="500" fill="hold"/>
                                        <p:tgtEl>
                                          <p:spTgt spid="36"/>
                                        </p:tgtEl>
                                        <p:attrNameLst>
                                          <p:attrName>ppt_h</p:attrName>
                                        </p:attrNameLst>
                                      </p:cBhvr>
                                      <p:tavLst>
                                        <p:tav tm="0">
                                          <p:val>
                                            <p:fltVal val="0"/>
                                          </p:val>
                                        </p:tav>
                                        <p:tav tm="100000">
                                          <p:val>
                                            <p:strVal val="#ppt_h"/>
                                          </p:val>
                                        </p:tav>
                                      </p:tavLst>
                                    </p:anim>
                                    <p:animEffect transition="in" filter="fade">
                                      <p:cBhvr>
                                        <p:cTn id="84" dur="500"/>
                                        <p:tgtEl>
                                          <p:spTgt spid="3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 calcmode="lin" valueType="num">
                                      <p:cBhvr>
                                        <p:cTn id="87" dur="500" fill="hold"/>
                                        <p:tgtEl>
                                          <p:spTgt spid="37"/>
                                        </p:tgtEl>
                                        <p:attrNameLst>
                                          <p:attrName>ppt_w</p:attrName>
                                        </p:attrNameLst>
                                      </p:cBhvr>
                                      <p:tavLst>
                                        <p:tav tm="0">
                                          <p:val>
                                            <p:fltVal val="0"/>
                                          </p:val>
                                        </p:tav>
                                        <p:tav tm="100000">
                                          <p:val>
                                            <p:strVal val="#ppt_w"/>
                                          </p:val>
                                        </p:tav>
                                      </p:tavLst>
                                    </p:anim>
                                    <p:anim calcmode="lin" valueType="num">
                                      <p:cBhvr>
                                        <p:cTn id="88" dur="500" fill="hold"/>
                                        <p:tgtEl>
                                          <p:spTgt spid="37"/>
                                        </p:tgtEl>
                                        <p:attrNameLst>
                                          <p:attrName>ppt_h</p:attrName>
                                        </p:attrNameLst>
                                      </p:cBhvr>
                                      <p:tavLst>
                                        <p:tav tm="0">
                                          <p:val>
                                            <p:fltVal val="0"/>
                                          </p:val>
                                        </p:tav>
                                        <p:tav tm="100000">
                                          <p:val>
                                            <p:strVal val="#ppt_h"/>
                                          </p:val>
                                        </p:tav>
                                      </p:tavLst>
                                    </p:anim>
                                    <p:animEffect transition="in" filter="fade">
                                      <p:cBhvr>
                                        <p:cTn id="89" dur="500"/>
                                        <p:tgtEl>
                                          <p:spTgt spid="37"/>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8"/>
                                        </p:tgtEl>
                                        <p:attrNameLst>
                                          <p:attrName>style.visibility</p:attrName>
                                        </p:attrNameLst>
                                      </p:cBhvr>
                                      <p:to>
                                        <p:strVal val="visible"/>
                                      </p:to>
                                    </p:set>
                                    <p:anim calcmode="lin" valueType="num">
                                      <p:cBhvr>
                                        <p:cTn id="92" dur="500" fill="hold"/>
                                        <p:tgtEl>
                                          <p:spTgt spid="28"/>
                                        </p:tgtEl>
                                        <p:attrNameLst>
                                          <p:attrName>ppt_w</p:attrName>
                                        </p:attrNameLst>
                                      </p:cBhvr>
                                      <p:tavLst>
                                        <p:tav tm="0">
                                          <p:val>
                                            <p:fltVal val="0"/>
                                          </p:val>
                                        </p:tav>
                                        <p:tav tm="100000">
                                          <p:val>
                                            <p:strVal val="#ppt_w"/>
                                          </p:val>
                                        </p:tav>
                                      </p:tavLst>
                                    </p:anim>
                                    <p:anim calcmode="lin" valueType="num">
                                      <p:cBhvr>
                                        <p:cTn id="93" dur="500" fill="hold"/>
                                        <p:tgtEl>
                                          <p:spTgt spid="28"/>
                                        </p:tgtEl>
                                        <p:attrNameLst>
                                          <p:attrName>ppt_h</p:attrName>
                                        </p:attrNameLst>
                                      </p:cBhvr>
                                      <p:tavLst>
                                        <p:tav tm="0">
                                          <p:val>
                                            <p:fltVal val="0"/>
                                          </p:val>
                                        </p:tav>
                                        <p:tav tm="100000">
                                          <p:val>
                                            <p:strVal val="#ppt_h"/>
                                          </p:val>
                                        </p:tav>
                                      </p:tavLst>
                                    </p:anim>
                                    <p:animEffect transition="in" filter="fade">
                                      <p:cBhvr>
                                        <p:cTn id="94" dur="500"/>
                                        <p:tgtEl>
                                          <p:spTgt spid="28"/>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p:cTn id="97" dur="500" fill="hold"/>
                                        <p:tgtEl>
                                          <p:spTgt spid="29"/>
                                        </p:tgtEl>
                                        <p:attrNameLst>
                                          <p:attrName>ppt_w</p:attrName>
                                        </p:attrNameLst>
                                      </p:cBhvr>
                                      <p:tavLst>
                                        <p:tav tm="0">
                                          <p:val>
                                            <p:fltVal val="0"/>
                                          </p:val>
                                        </p:tav>
                                        <p:tav tm="100000">
                                          <p:val>
                                            <p:strVal val="#ppt_w"/>
                                          </p:val>
                                        </p:tav>
                                      </p:tavLst>
                                    </p:anim>
                                    <p:anim calcmode="lin" valueType="num">
                                      <p:cBhvr>
                                        <p:cTn id="98" dur="500" fill="hold"/>
                                        <p:tgtEl>
                                          <p:spTgt spid="29"/>
                                        </p:tgtEl>
                                        <p:attrNameLst>
                                          <p:attrName>ppt_h</p:attrName>
                                        </p:attrNameLst>
                                      </p:cBhvr>
                                      <p:tavLst>
                                        <p:tav tm="0">
                                          <p:val>
                                            <p:fltVal val="0"/>
                                          </p:val>
                                        </p:tav>
                                        <p:tav tm="100000">
                                          <p:val>
                                            <p:strVal val="#ppt_h"/>
                                          </p:val>
                                        </p:tav>
                                      </p:tavLst>
                                    </p:anim>
                                    <p:animEffect transition="in" filter="fade">
                                      <p:cBhvr>
                                        <p:cTn id="99" dur="500"/>
                                        <p:tgtEl>
                                          <p:spTgt spid="29"/>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anim calcmode="lin" valueType="num">
                                      <p:cBhvr>
                                        <p:cTn id="102" dur="500" fill="hold"/>
                                        <p:tgtEl>
                                          <p:spTgt spid="30"/>
                                        </p:tgtEl>
                                        <p:attrNameLst>
                                          <p:attrName>ppt_w</p:attrName>
                                        </p:attrNameLst>
                                      </p:cBhvr>
                                      <p:tavLst>
                                        <p:tav tm="0">
                                          <p:val>
                                            <p:fltVal val="0"/>
                                          </p:val>
                                        </p:tav>
                                        <p:tav tm="100000">
                                          <p:val>
                                            <p:strVal val="#ppt_w"/>
                                          </p:val>
                                        </p:tav>
                                      </p:tavLst>
                                    </p:anim>
                                    <p:anim calcmode="lin" valueType="num">
                                      <p:cBhvr>
                                        <p:cTn id="103" dur="500" fill="hold"/>
                                        <p:tgtEl>
                                          <p:spTgt spid="30"/>
                                        </p:tgtEl>
                                        <p:attrNameLst>
                                          <p:attrName>ppt_h</p:attrName>
                                        </p:attrNameLst>
                                      </p:cBhvr>
                                      <p:tavLst>
                                        <p:tav tm="0">
                                          <p:val>
                                            <p:fltVal val="0"/>
                                          </p:val>
                                        </p:tav>
                                        <p:tav tm="100000">
                                          <p:val>
                                            <p:strVal val="#ppt_h"/>
                                          </p:val>
                                        </p:tav>
                                      </p:tavLst>
                                    </p:anim>
                                    <p:animEffect transition="in" filter="fade">
                                      <p:cBhvr>
                                        <p:cTn id="104" dur="500"/>
                                        <p:tgtEl>
                                          <p:spTgt spid="30"/>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anim calcmode="lin" valueType="num">
                                      <p:cBhvr>
                                        <p:cTn id="107" dur="500" fill="hold"/>
                                        <p:tgtEl>
                                          <p:spTgt spid="31"/>
                                        </p:tgtEl>
                                        <p:attrNameLst>
                                          <p:attrName>ppt_w</p:attrName>
                                        </p:attrNameLst>
                                      </p:cBhvr>
                                      <p:tavLst>
                                        <p:tav tm="0">
                                          <p:val>
                                            <p:fltVal val="0"/>
                                          </p:val>
                                        </p:tav>
                                        <p:tav tm="100000">
                                          <p:val>
                                            <p:strVal val="#ppt_w"/>
                                          </p:val>
                                        </p:tav>
                                      </p:tavLst>
                                    </p:anim>
                                    <p:anim calcmode="lin" valueType="num">
                                      <p:cBhvr>
                                        <p:cTn id="108" dur="500" fill="hold"/>
                                        <p:tgtEl>
                                          <p:spTgt spid="31"/>
                                        </p:tgtEl>
                                        <p:attrNameLst>
                                          <p:attrName>ppt_h</p:attrName>
                                        </p:attrNameLst>
                                      </p:cBhvr>
                                      <p:tavLst>
                                        <p:tav tm="0">
                                          <p:val>
                                            <p:fltVal val="0"/>
                                          </p:val>
                                        </p:tav>
                                        <p:tav tm="100000">
                                          <p:val>
                                            <p:strVal val="#ppt_h"/>
                                          </p:val>
                                        </p:tav>
                                      </p:tavLst>
                                    </p:anim>
                                    <p:animEffect transition="in" filter="fade">
                                      <p:cBhvr>
                                        <p:cTn id="109" dur="500"/>
                                        <p:tgtEl>
                                          <p:spTgt spid="31"/>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32"/>
                                        </p:tgtEl>
                                        <p:attrNameLst>
                                          <p:attrName>style.visibility</p:attrName>
                                        </p:attrNameLst>
                                      </p:cBhvr>
                                      <p:to>
                                        <p:strVal val="visible"/>
                                      </p:to>
                                    </p:set>
                                    <p:anim calcmode="lin" valueType="num">
                                      <p:cBhvr>
                                        <p:cTn id="112" dur="500" fill="hold"/>
                                        <p:tgtEl>
                                          <p:spTgt spid="32"/>
                                        </p:tgtEl>
                                        <p:attrNameLst>
                                          <p:attrName>ppt_w</p:attrName>
                                        </p:attrNameLst>
                                      </p:cBhvr>
                                      <p:tavLst>
                                        <p:tav tm="0">
                                          <p:val>
                                            <p:fltVal val="0"/>
                                          </p:val>
                                        </p:tav>
                                        <p:tav tm="100000">
                                          <p:val>
                                            <p:strVal val="#ppt_w"/>
                                          </p:val>
                                        </p:tav>
                                      </p:tavLst>
                                    </p:anim>
                                    <p:anim calcmode="lin" valueType="num">
                                      <p:cBhvr>
                                        <p:cTn id="113" dur="500" fill="hold"/>
                                        <p:tgtEl>
                                          <p:spTgt spid="32"/>
                                        </p:tgtEl>
                                        <p:attrNameLst>
                                          <p:attrName>ppt_h</p:attrName>
                                        </p:attrNameLst>
                                      </p:cBhvr>
                                      <p:tavLst>
                                        <p:tav tm="0">
                                          <p:val>
                                            <p:fltVal val="0"/>
                                          </p:val>
                                        </p:tav>
                                        <p:tav tm="100000">
                                          <p:val>
                                            <p:strVal val="#ppt_h"/>
                                          </p:val>
                                        </p:tav>
                                      </p:tavLst>
                                    </p:anim>
                                    <p:animEffect transition="in" filter="fade">
                                      <p:cBhvr>
                                        <p:cTn id="114" dur="500"/>
                                        <p:tgtEl>
                                          <p:spTgt spid="32"/>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fltVal val="0"/>
                                          </p:val>
                                        </p:tav>
                                        <p:tav tm="100000">
                                          <p:val>
                                            <p:strVal val="#ppt_w"/>
                                          </p:val>
                                        </p:tav>
                                      </p:tavLst>
                                    </p:anim>
                                    <p:anim calcmode="lin" valueType="num">
                                      <p:cBhvr>
                                        <p:cTn id="118" dur="500" fill="hold"/>
                                        <p:tgtEl>
                                          <p:spTgt spid="44"/>
                                        </p:tgtEl>
                                        <p:attrNameLst>
                                          <p:attrName>ppt_h</p:attrName>
                                        </p:attrNameLst>
                                      </p:cBhvr>
                                      <p:tavLst>
                                        <p:tav tm="0">
                                          <p:val>
                                            <p:fltVal val="0"/>
                                          </p:val>
                                        </p:tav>
                                        <p:tav tm="100000">
                                          <p:val>
                                            <p:strVal val="#ppt_h"/>
                                          </p:val>
                                        </p:tav>
                                      </p:tavLst>
                                    </p:anim>
                                    <p:animEffect transition="in" filter="fade">
                                      <p:cBhvr>
                                        <p:cTn id="119" dur="500"/>
                                        <p:tgtEl>
                                          <p:spTgt spid="44"/>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animBg="1"/>
      <p:bldP spid="537" grpId="0"/>
      <p:bldP spid="559" grpId="0"/>
      <p:bldP spid="560" grpId="0" animBg="1"/>
      <p:bldP spid="572" grpId="0"/>
      <p:bldP spid="573" grpId="0"/>
      <p:bldP spid="9" grpId="0"/>
      <p:bldP spid="11" grpId="0"/>
      <p:bldP spid="3" grpId="0"/>
      <p:bldP spid="34" grpId="0"/>
      <p:bldP spid="35" grpId="0"/>
      <p:bldP spid="36" grpId="0"/>
      <p:bldP spid="37" grpId="0"/>
      <p:bldP spid="28" grpId="0"/>
      <p:bldP spid="29" grpId="0"/>
      <p:bldP spid="30" grpId="0"/>
      <p:bldP spid="31" grpId="0"/>
      <p:bldP spid="32" grpId="0"/>
      <p:bldP spid="33" grpId="0" animBg="1"/>
      <p:bldP spid="39" grpId="0"/>
      <p:bldP spid="40" grpId="0"/>
      <p:bldP spid="42" grpId="0" animBg="1"/>
      <p:bldP spid="44" grpId="0"/>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3B2C5B1C-C5D5-4F35-8988-EB3A4965FA97}"/>
              </a:ext>
            </a:extLst>
          </p:cNvPr>
          <p:cNvSpPr/>
          <p:nvPr/>
        </p:nvSpPr>
        <p:spPr>
          <a:xfrm>
            <a:off x="1396614" y="249249"/>
            <a:ext cx="1261884"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活動圖</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pic>
        <p:nvPicPr>
          <p:cNvPr id="38" name="圖片 37"/>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4593" y="1241664"/>
            <a:ext cx="11952179" cy="4835859"/>
          </a:xfrm>
          <a:prstGeom prst="rect">
            <a:avLst/>
          </a:prstGeom>
        </p:spPr>
      </p:pic>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11</a:t>
            </a:r>
            <a:endParaRPr lang="zh-TW" altLang="en-US" dirty="0"/>
          </a:p>
        </p:txBody>
      </p:sp>
    </p:spTree>
    <p:extLst>
      <p:ext uri="{BB962C8B-B14F-4D97-AF65-F5344CB8AC3E}">
        <p14:creationId xmlns:p14="http://schemas.microsoft.com/office/powerpoint/2010/main" val="187459629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群組 4"/>
          <p:cNvGrpSpPr/>
          <p:nvPr/>
        </p:nvGrpSpPr>
        <p:grpSpPr>
          <a:xfrm>
            <a:off x="198097" y="1213752"/>
            <a:ext cx="2991006" cy="5508265"/>
            <a:chOff x="198097" y="1213752"/>
            <a:chExt cx="2991006" cy="5508265"/>
          </a:xfrm>
        </p:grpSpPr>
        <p:grpSp>
          <p:nvGrpSpPr>
            <p:cNvPr id="131" name="Group 1"/>
            <p:cNvGrpSpPr/>
            <p:nvPr/>
          </p:nvGrpSpPr>
          <p:grpSpPr>
            <a:xfrm>
              <a:off x="198097" y="1213752"/>
              <a:ext cx="2991006" cy="5508265"/>
              <a:chOff x="3390381" y="3544496"/>
              <a:chExt cx="3758038" cy="7835900"/>
            </a:xfrm>
          </p:grpSpPr>
          <p:sp>
            <p:nvSpPr>
              <p:cNvPr id="132" name="Rectangle 4"/>
              <p:cNvSpPr>
                <a:spLocks/>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34" name="Rectangle 3"/>
              <p:cNvSpPr>
                <a:spLocks/>
              </p:cNvSpPr>
              <p:nvPr/>
            </p:nvSpPr>
            <p:spPr bwMode="auto">
              <a:xfrm>
                <a:off x="3390381" y="3544496"/>
                <a:ext cx="3618558" cy="736600"/>
              </a:xfrm>
              <a:prstGeom prst="rect">
                <a:avLst/>
              </a:prstGeom>
              <a:solidFill>
                <a:srgbClr val="81B94F">
                  <a:lumMod val="75000"/>
                </a:srgbClr>
              </a:solidFill>
              <a:ln w="12700">
                <a:noFill/>
                <a:miter lim="800000"/>
                <a:headEnd/>
                <a:tailEnd/>
              </a:ln>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35" name="Rectangle 6"/>
              <p:cNvSpPr>
                <a:spLocks/>
              </p:cNvSpPr>
              <p:nvPr/>
            </p:nvSpPr>
            <p:spPr bwMode="auto">
              <a:xfrm>
                <a:off x="3965283" y="3620696"/>
                <a:ext cx="2475856"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algn="dist" defTabSz="1828434"/>
                <a:r>
                  <a:rPr lang="zh-TW" altLang="en-US" sz="2400" dirty="0">
                    <a:solidFill>
                      <a:schemeClr val="bg1"/>
                    </a:solidFill>
                    <a:latin typeface="微软雅黑" panose="020B0503020204020204" pitchFamily="34" charset="-122"/>
                    <a:ea typeface="微软雅黑" panose="020B0503020204020204" pitchFamily="34" charset="-122"/>
                    <a:sym typeface="Lato Bold" charset="0"/>
                  </a:rPr>
                  <a:t>火災現況</a:t>
                </a:r>
                <a:endParaRPr lang="en-US" sz="2400" dirty="0">
                  <a:solidFill>
                    <a:schemeClr val="bg1"/>
                  </a:solidFill>
                  <a:latin typeface="微软雅黑" panose="020B0503020204020204" pitchFamily="34" charset="-122"/>
                  <a:ea typeface="微软雅黑" panose="020B0503020204020204" pitchFamily="34" charset="-122"/>
                  <a:sym typeface="Lato Bold" charset="0"/>
                </a:endParaRPr>
              </a:p>
            </p:txBody>
          </p:sp>
          <p:sp>
            <p:nvSpPr>
              <p:cNvPr id="136" name="Rectangle 7"/>
              <p:cNvSpPr>
                <a:spLocks/>
              </p:cNvSpPr>
              <p:nvPr/>
            </p:nvSpPr>
            <p:spPr bwMode="auto">
              <a:xfrm>
                <a:off x="3390381" y="10738700"/>
                <a:ext cx="3618557" cy="641696"/>
              </a:xfrm>
              <a:prstGeom prst="rect">
                <a:avLst/>
              </a:prstGeom>
              <a:solidFill>
                <a:srgbClr val="81B94F"/>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38" name="Rectangle 9"/>
              <p:cNvSpPr>
                <a:spLocks/>
              </p:cNvSpPr>
              <p:nvPr/>
            </p:nvSpPr>
            <p:spPr bwMode="auto">
              <a:xfrm>
                <a:off x="3501928" y="4293796"/>
                <a:ext cx="3646491" cy="3267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zh-TW" altLang="en-US" dirty="0">
                    <a:latin typeface="微软雅黑" panose="020B0503020204020204" pitchFamily="34" charset="-122"/>
                    <a:ea typeface="微软雅黑" panose="020B0503020204020204" pitchFamily="34" charset="-122"/>
                    <a:sym typeface="Lato Regular" charset="0"/>
                  </a:rPr>
                  <a:t>火災現況</a:t>
                </a:r>
              </a:p>
              <a:p>
                <a:pPr lvl="0" defTabSz="1828434"/>
                <a:r>
                  <a:rPr lang="zh-TW" altLang="en-US" dirty="0">
                    <a:latin typeface="微软雅黑" panose="020B0503020204020204" pitchFamily="34" charset="-122"/>
                    <a:ea typeface="微软雅黑" panose="020B0503020204020204" pitchFamily="34" charset="-122"/>
                    <a:sym typeface="Lato Regular" charset="0"/>
                  </a:rPr>
                  <a:t>裝置所在地點</a:t>
                </a:r>
              </a:p>
              <a:p>
                <a:pPr lvl="0" defTabSz="1828434"/>
                <a:r>
                  <a:rPr lang="zh-TW" altLang="en-US" dirty="0">
                    <a:latin typeface="微软雅黑" panose="020B0503020204020204" pitchFamily="34" charset="-122"/>
                    <a:ea typeface="微软雅黑" panose="020B0503020204020204" pitchFamily="34" charset="-122"/>
                    <a:sym typeface="Lato Regular" charset="0"/>
                  </a:rPr>
                  <a:t>裝置</a:t>
                </a:r>
                <a:r>
                  <a:rPr lang="zh-TW" altLang="en-US" dirty="0" smtClean="0">
                    <a:latin typeface="微软雅黑" panose="020B0503020204020204" pitchFamily="34" charset="-122"/>
                    <a:ea typeface="微软雅黑" panose="020B0503020204020204" pitchFamily="34" charset="-122"/>
                    <a:sym typeface="Lato Regular" charset="0"/>
                  </a:rPr>
                  <a:t>序號</a:t>
                </a:r>
                <a:endParaRPr lang="zh-TW" altLang="en-US" dirty="0">
                  <a:latin typeface="微软雅黑" panose="020B0503020204020204" pitchFamily="34" charset="-122"/>
                  <a:ea typeface="微软雅黑" panose="020B0503020204020204" pitchFamily="34" charset="-122"/>
                  <a:sym typeface="Lato Regular" charset="0"/>
                </a:endParaRPr>
              </a:p>
              <a:p>
                <a:pPr lvl="0" defTabSz="1828434"/>
                <a:r>
                  <a:rPr lang="zh-TW" altLang="en-US" dirty="0">
                    <a:latin typeface="微软雅黑" panose="020B0503020204020204" pitchFamily="34" charset="-122"/>
                    <a:ea typeface="微软雅黑" panose="020B0503020204020204" pitchFamily="34" charset="-122"/>
                    <a:sym typeface="Lato Regular" charset="0"/>
                  </a:rPr>
                  <a:t>哪一類火災</a:t>
                </a:r>
              </a:p>
              <a:p>
                <a:pPr lvl="0" defTabSz="1828434"/>
                <a:r>
                  <a:rPr lang="zh-TW" altLang="en-US" dirty="0">
                    <a:latin typeface="微软雅黑" panose="020B0503020204020204" pitchFamily="34" charset="-122"/>
                    <a:ea typeface="微软雅黑" panose="020B0503020204020204" pitchFamily="34" charset="-122"/>
                    <a:sym typeface="Lato Regular" charset="0"/>
                  </a:rPr>
                  <a:t>相對應火災種類知識</a:t>
                </a:r>
              </a:p>
            </p:txBody>
          </p:sp>
          <p:sp>
            <p:nvSpPr>
              <p:cNvPr id="144" name="Rectangle 16"/>
              <p:cNvSpPr>
                <a:spLocks/>
              </p:cNvSpPr>
              <p:nvPr/>
            </p:nvSpPr>
            <p:spPr bwMode="auto">
              <a:xfrm>
                <a:off x="3390381" y="7538291"/>
                <a:ext cx="3618557" cy="25400"/>
              </a:xfrm>
              <a:prstGeom prst="rect">
                <a:avLst/>
              </a:prstGeom>
              <a:solidFill>
                <a:srgbClr val="D6D6D6"/>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grpSp>
        <p:sp>
          <p:nvSpPr>
            <p:cNvPr id="192" name="Rectangle 9"/>
            <p:cNvSpPr>
              <a:spLocks/>
            </p:cNvSpPr>
            <p:nvPr/>
          </p:nvSpPr>
          <p:spPr bwMode="auto">
            <a:xfrm>
              <a:off x="285186" y="4046174"/>
              <a:ext cx="2864580" cy="2222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en-US" altLang="zh-TW" sz="1400" dirty="0" err="1">
                  <a:latin typeface="微软雅黑" panose="020B0503020204020204" pitchFamily="34" charset="-122"/>
                  <a:ea typeface="微软雅黑" panose="020B0503020204020204" pitchFamily="34" charset="-122"/>
                  <a:sym typeface="Lato Regular" charset="0"/>
                </a:rPr>
                <a:t>isCameraOn</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isSmokedetectorOn</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isConnect</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getBroadcast</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getSmo_Par</a:t>
              </a:r>
              <a:r>
                <a:rPr lang="en-US" altLang="zh-TW" sz="1400" dirty="0">
                  <a:latin typeface="微软雅黑" panose="020B0503020204020204" pitchFamily="34" charset="-122"/>
                  <a:ea typeface="微软雅黑" panose="020B0503020204020204" pitchFamily="34" charset="-122"/>
                  <a:sym typeface="Lato Regular" charset="0"/>
                </a:rPr>
                <a:t>_ Con()</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getLocation</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getIDnum</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getCategoryOfFire</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getKnowledge</a:t>
              </a:r>
              <a:r>
                <a:rPr lang="en-US" altLang="zh-TW" sz="1400" dirty="0">
                  <a:latin typeface="微软雅黑" panose="020B0503020204020204" pitchFamily="34" charset="-122"/>
                  <a:ea typeface="微软雅黑" panose="020B0503020204020204" pitchFamily="34" charset="-122"/>
                  <a:sym typeface="Lato Regular" charset="0"/>
                </a:rPr>
                <a:t>()</a:t>
              </a:r>
            </a:p>
          </p:txBody>
        </p:sp>
      </p:grpSp>
      <p:grpSp>
        <p:nvGrpSpPr>
          <p:cNvPr id="6" name="群組 5"/>
          <p:cNvGrpSpPr/>
          <p:nvPr/>
        </p:nvGrpSpPr>
        <p:grpSpPr>
          <a:xfrm>
            <a:off x="3184632" y="1213752"/>
            <a:ext cx="2968775" cy="5508000"/>
            <a:chOff x="3184632" y="1213752"/>
            <a:chExt cx="2968775" cy="5508000"/>
          </a:xfrm>
        </p:grpSpPr>
        <p:grpSp>
          <p:nvGrpSpPr>
            <p:cNvPr id="146" name="Group 79"/>
            <p:cNvGrpSpPr/>
            <p:nvPr/>
          </p:nvGrpSpPr>
          <p:grpSpPr>
            <a:xfrm>
              <a:off x="3184632" y="1213752"/>
              <a:ext cx="2968775" cy="5508000"/>
              <a:chOff x="3390381" y="3544496"/>
              <a:chExt cx="3730104" cy="7835900"/>
            </a:xfrm>
          </p:grpSpPr>
          <p:sp>
            <p:nvSpPr>
              <p:cNvPr id="147" name="Rectangle 4"/>
              <p:cNvSpPr>
                <a:spLocks/>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49" name="Rectangle 3"/>
              <p:cNvSpPr>
                <a:spLocks/>
              </p:cNvSpPr>
              <p:nvPr/>
            </p:nvSpPr>
            <p:spPr bwMode="auto">
              <a:xfrm>
                <a:off x="3390381" y="3544496"/>
                <a:ext cx="3618558" cy="736600"/>
              </a:xfrm>
              <a:prstGeom prst="rect">
                <a:avLst/>
              </a:prstGeom>
              <a:solidFill>
                <a:srgbClr val="46A4DB">
                  <a:lumMod val="75000"/>
                </a:srgbClr>
              </a:solidFill>
              <a:ln w="12700">
                <a:noFill/>
                <a:miter lim="800000"/>
                <a:headEnd/>
                <a:tailEnd/>
              </a:ln>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50" name="Rectangle 6"/>
              <p:cNvSpPr>
                <a:spLocks/>
              </p:cNvSpPr>
              <p:nvPr/>
            </p:nvSpPr>
            <p:spPr bwMode="auto">
              <a:xfrm>
                <a:off x="3954128" y="3620695"/>
                <a:ext cx="2474191"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algn="dist" defTabSz="1828434"/>
                <a:r>
                  <a:rPr lang="zh-TW" altLang="en-US" sz="2400" dirty="0">
                    <a:solidFill>
                      <a:schemeClr val="bg1"/>
                    </a:solidFill>
                    <a:latin typeface="微软雅黑" panose="020B0503020204020204" pitchFamily="34" charset="-122"/>
                    <a:ea typeface="微软雅黑" panose="020B0503020204020204" pitchFamily="34" charset="-122"/>
                    <a:sym typeface="Lato Bold" charset="0"/>
                  </a:rPr>
                  <a:t>逃生指南</a:t>
                </a:r>
                <a:endParaRPr lang="en-US" sz="2400" dirty="0">
                  <a:solidFill>
                    <a:schemeClr val="bg1"/>
                  </a:solidFill>
                  <a:latin typeface="微软雅黑" panose="020B0503020204020204" pitchFamily="34" charset="-122"/>
                  <a:ea typeface="微软雅黑" panose="020B0503020204020204" pitchFamily="34" charset="-122"/>
                  <a:sym typeface="Lato Bold" charset="0"/>
                </a:endParaRPr>
              </a:p>
            </p:txBody>
          </p:sp>
          <p:sp>
            <p:nvSpPr>
              <p:cNvPr id="151" name="Rectangle 7"/>
              <p:cNvSpPr>
                <a:spLocks/>
              </p:cNvSpPr>
              <p:nvPr/>
            </p:nvSpPr>
            <p:spPr bwMode="auto">
              <a:xfrm>
                <a:off x="3390381" y="10739046"/>
                <a:ext cx="3618558" cy="641350"/>
              </a:xfrm>
              <a:prstGeom prst="rect">
                <a:avLst/>
              </a:prstGeom>
              <a:solidFill>
                <a:srgbClr val="46A4DB"/>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53" name="Rectangle 9"/>
              <p:cNvSpPr>
                <a:spLocks/>
              </p:cNvSpPr>
              <p:nvPr/>
            </p:nvSpPr>
            <p:spPr bwMode="auto">
              <a:xfrm>
                <a:off x="3521293" y="4274744"/>
                <a:ext cx="3599192" cy="3261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zh-TW" altLang="en-US" dirty="0">
                    <a:latin typeface="微软雅黑" panose="020B0503020204020204" pitchFamily="34" charset="-122"/>
                    <a:ea typeface="微软雅黑" panose="020B0503020204020204" pitchFamily="34" charset="-122"/>
                    <a:sym typeface="Lato Regular" charset="0"/>
                  </a:rPr>
                  <a:t>所在位置圖</a:t>
                </a:r>
              </a:p>
              <a:p>
                <a:pPr lvl="0" defTabSz="1828434"/>
                <a:r>
                  <a:rPr lang="zh-TW" altLang="en-US" dirty="0">
                    <a:latin typeface="微软雅黑" panose="020B0503020204020204" pitchFamily="34" charset="-122"/>
                    <a:ea typeface="微软雅黑" panose="020B0503020204020204" pitchFamily="34" charset="-122"/>
                    <a:sym typeface="Lato Regular" charset="0"/>
                  </a:rPr>
                  <a:t>極度危險提示</a:t>
                </a:r>
              </a:p>
              <a:p>
                <a:pPr lvl="0" defTabSz="1828434"/>
                <a:r>
                  <a:rPr lang="zh-TW" altLang="en-US" dirty="0">
                    <a:latin typeface="微软雅黑" panose="020B0503020204020204" pitchFamily="34" charset="-122"/>
                    <a:ea typeface="微软雅黑" panose="020B0503020204020204" pitchFamily="34" charset="-122"/>
                    <a:sym typeface="Lato Regular" charset="0"/>
                  </a:rPr>
                  <a:t>濃煙提示</a:t>
                </a:r>
              </a:p>
              <a:p>
                <a:pPr lvl="0" defTabSz="1828434"/>
                <a:r>
                  <a:rPr lang="zh-TW" altLang="en-US" dirty="0">
                    <a:latin typeface="微软雅黑" panose="020B0503020204020204" pitchFamily="34" charset="-122"/>
                    <a:ea typeface="微软雅黑" panose="020B0503020204020204" pitchFamily="34" charset="-122"/>
                    <a:sym typeface="Lato Regular" charset="0"/>
                  </a:rPr>
                  <a:t>小火提示</a:t>
                </a:r>
              </a:p>
              <a:p>
                <a:pPr lvl="0" defTabSz="1828434"/>
                <a:r>
                  <a:rPr lang="zh-TW" altLang="en-US" dirty="0">
                    <a:latin typeface="微软雅黑" panose="020B0503020204020204" pitchFamily="34" charset="-122"/>
                    <a:ea typeface="微软雅黑" panose="020B0503020204020204" pitchFamily="34" charset="-122"/>
                    <a:sym typeface="Lato Regular" charset="0"/>
                  </a:rPr>
                  <a:t>溫馨提醒</a:t>
                </a:r>
              </a:p>
            </p:txBody>
          </p:sp>
          <p:sp>
            <p:nvSpPr>
              <p:cNvPr id="159" name="Rectangle 16"/>
              <p:cNvSpPr>
                <a:spLocks/>
              </p:cNvSpPr>
              <p:nvPr/>
            </p:nvSpPr>
            <p:spPr bwMode="auto">
              <a:xfrm>
                <a:off x="3390381" y="7538483"/>
                <a:ext cx="3618558" cy="25400"/>
              </a:xfrm>
              <a:prstGeom prst="rect">
                <a:avLst/>
              </a:prstGeom>
              <a:solidFill>
                <a:srgbClr val="D6D6D6"/>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grpSp>
        <p:sp>
          <p:nvSpPr>
            <p:cNvPr id="193" name="Rectangle 9"/>
            <p:cNvSpPr>
              <a:spLocks/>
            </p:cNvSpPr>
            <p:nvPr/>
          </p:nvSpPr>
          <p:spPr bwMode="auto">
            <a:xfrm>
              <a:off x="3272713" y="4032784"/>
              <a:ext cx="2864583" cy="2247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getLoc</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getLocMap</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isDangerous</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getDangerousLoc</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isThickSmoke</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getThickSmokeLoc</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isSmallFire</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getSmallFireLoc</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getReminder</a:t>
              </a:r>
              <a:r>
                <a:rPr lang="en-US" altLang="zh-TW" sz="1400" dirty="0">
                  <a:latin typeface="微软雅黑" panose="020B0503020204020204" pitchFamily="34" charset="-122"/>
                  <a:ea typeface="微软雅黑" panose="020B0503020204020204" pitchFamily="34" charset="-122"/>
                  <a:sym typeface="Lato Regular" charset="0"/>
                </a:rPr>
                <a:t>()</a:t>
              </a:r>
            </a:p>
          </p:txBody>
        </p:sp>
      </p:grpSp>
      <p:grpSp>
        <p:nvGrpSpPr>
          <p:cNvPr id="7" name="群組 6"/>
          <p:cNvGrpSpPr/>
          <p:nvPr/>
        </p:nvGrpSpPr>
        <p:grpSpPr>
          <a:xfrm>
            <a:off x="6148935" y="1213752"/>
            <a:ext cx="2968774" cy="5508000"/>
            <a:chOff x="6148935" y="1213752"/>
            <a:chExt cx="2968774" cy="5508000"/>
          </a:xfrm>
        </p:grpSpPr>
        <p:grpSp>
          <p:nvGrpSpPr>
            <p:cNvPr id="161" name="Group 139"/>
            <p:cNvGrpSpPr/>
            <p:nvPr/>
          </p:nvGrpSpPr>
          <p:grpSpPr>
            <a:xfrm>
              <a:off x="6148935" y="1213752"/>
              <a:ext cx="2968774" cy="5508000"/>
              <a:chOff x="3390381" y="3544496"/>
              <a:chExt cx="3730104" cy="7835900"/>
            </a:xfrm>
          </p:grpSpPr>
          <p:sp>
            <p:nvSpPr>
              <p:cNvPr id="162" name="Rectangle 4"/>
              <p:cNvSpPr>
                <a:spLocks/>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64" name="Rectangle 3"/>
              <p:cNvSpPr>
                <a:spLocks/>
              </p:cNvSpPr>
              <p:nvPr/>
            </p:nvSpPr>
            <p:spPr bwMode="auto">
              <a:xfrm>
                <a:off x="3390381" y="3544496"/>
                <a:ext cx="3618558" cy="736600"/>
              </a:xfrm>
              <a:prstGeom prst="rect">
                <a:avLst/>
              </a:prstGeom>
              <a:solidFill>
                <a:srgbClr val="E5583A">
                  <a:lumMod val="75000"/>
                </a:srgbClr>
              </a:solidFill>
              <a:ln w="12700">
                <a:noFill/>
                <a:miter lim="800000"/>
                <a:headEnd/>
                <a:tailEnd/>
              </a:ln>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65" name="Rectangle 6"/>
              <p:cNvSpPr>
                <a:spLocks/>
              </p:cNvSpPr>
              <p:nvPr/>
            </p:nvSpPr>
            <p:spPr bwMode="auto">
              <a:xfrm>
                <a:off x="3954128" y="3620695"/>
                <a:ext cx="2474191"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algn="dist" defTabSz="1828434"/>
                <a:r>
                  <a:rPr lang="zh-TW" altLang="en-US" sz="2400" dirty="0">
                    <a:solidFill>
                      <a:schemeClr val="bg1"/>
                    </a:solidFill>
                    <a:latin typeface="微软雅黑" panose="020B0503020204020204" pitchFamily="34" charset="-122"/>
                    <a:ea typeface="微软雅黑" panose="020B0503020204020204" pitchFamily="34" charset="-122"/>
                    <a:sym typeface="Lato Bold" charset="0"/>
                  </a:rPr>
                  <a:t>歷史紀錄</a:t>
                </a:r>
                <a:endParaRPr lang="en-US" sz="2400" dirty="0">
                  <a:solidFill>
                    <a:schemeClr val="bg1"/>
                  </a:solidFill>
                  <a:latin typeface="微软雅黑" panose="020B0503020204020204" pitchFamily="34" charset="-122"/>
                  <a:ea typeface="微软雅黑" panose="020B0503020204020204" pitchFamily="34" charset="-122"/>
                  <a:sym typeface="Lato Bold" charset="0"/>
                </a:endParaRPr>
              </a:p>
            </p:txBody>
          </p:sp>
          <p:sp>
            <p:nvSpPr>
              <p:cNvPr id="166" name="Rectangle 7"/>
              <p:cNvSpPr>
                <a:spLocks/>
              </p:cNvSpPr>
              <p:nvPr/>
            </p:nvSpPr>
            <p:spPr bwMode="auto">
              <a:xfrm>
                <a:off x="3390381" y="10739046"/>
                <a:ext cx="3618558" cy="641350"/>
              </a:xfrm>
              <a:prstGeom prst="rect">
                <a:avLst/>
              </a:prstGeom>
              <a:solidFill>
                <a:srgbClr val="E5583A"/>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68" name="Rectangle 9"/>
              <p:cNvSpPr>
                <a:spLocks/>
              </p:cNvSpPr>
              <p:nvPr/>
            </p:nvSpPr>
            <p:spPr bwMode="auto">
              <a:xfrm>
                <a:off x="3501928" y="4274746"/>
                <a:ext cx="3618557" cy="3270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zh-TW" altLang="en-US" dirty="0">
                    <a:latin typeface="微软雅黑" panose="020B0503020204020204" pitchFamily="34" charset="-122"/>
                    <a:ea typeface="微软雅黑" panose="020B0503020204020204" pitchFamily="34" charset="-122"/>
                    <a:sym typeface="Lato Regular" charset="0"/>
                  </a:rPr>
                  <a:t>裝置序號</a:t>
                </a:r>
              </a:p>
              <a:p>
                <a:pPr lvl="0" defTabSz="1828434"/>
                <a:r>
                  <a:rPr lang="zh-TW" altLang="en-US" dirty="0">
                    <a:latin typeface="微软雅黑" panose="020B0503020204020204" pitchFamily="34" charset="-122"/>
                    <a:ea typeface="微软雅黑" panose="020B0503020204020204" pitchFamily="34" charset="-122"/>
                    <a:sym typeface="Lato Regular" charset="0"/>
                  </a:rPr>
                  <a:t>裝置型號</a:t>
                </a:r>
              </a:p>
              <a:p>
                <a:pPr lvl="0" defTabSz="1828434"/>
                <a:r>
                  <a:rPr lang="zh-TW" altLang="en-US" dirty="0">
                    <a:latin typeface="微软雅黑" panose="020B0503020204020204" pitchFamily="34" charset="-122"/>
                    <a:ea typeface="微软雅黑" panose="020B0503020204020204" pitchFamily="34" charset="-122"/>
                    <a:sym typeface="Lato Regular" charset="0"/>
                  </a:rPr>
                  <a:t>火災發生時間</a:t>
                </a:r>
              </a:p>
              <a:p>
                <a:pPr lvl="0" defTabSz="1828434"/>
                <a:r>
                  <a:rPr lang="zh-TW" altLang="en-US" dirty="0">
                    <a:latin typeface="微软雅黑" panose="020B0503020204020204" pitchFamily="34" charset="-122"/>
                    <a:ea typeface="微软雅黑" panose="020B0503020204020204" pitchFamily="34" charset="-122"/>
                    <a:sym typeface="Lato Regular" charset="0"/>
                  </a:rPr>
                  <a:t>火災結束時間</a:t>
                </a:r>
              </a:p>
              <a:p>
                <a:pPr lvl="0" defTabSz="1828434"/>
                <a:r>
                  <a:rPr lang="zh-TW" altLang="en-US" dirty="0">
                    <a:latin typeface="微软雅黑" panose="020B0503020204020204" pitchFamily="34" charset="-122"/>
                    <a:ea typeface="微软雅黑" panose="020B0503020204020204" pitchFamily="34" charset="-122"/>
                    <a:sym typeface="Lato Regular" charset="0"/>
                  </a:rPr>
                  <a:t>火災持續時間</a:t>
                </a:r>
              </a:p>
              <a:p>
                <a:pPr lvl="0" defTabSz="1828434"/>
                <a:r>
                  <a:rPr lang="zh-TW" altLang="en-US" dirty="0">
                    <a:latin typeface="微软雅黑" panose="020B0503020204020204" pitchFamily="34" charset="-122"/>
                    <a:ea typeface="微软雅黑" panose="020B0503020204020204" pitchFamily="34" charset="-122"/>
                    <a:sym typeface="Lato Regular" charset="0"/>
                  </a:rPr>
                  <a:t>火災發生地點</a:t>
                </a:r>
              </a:p>
              <a:p>
                <a:pPr lvl="0" defTabSz="1828434"/>
                <a:r>
                  <a:rPr lang="zh-TW" altLang="en-US" dirty="0">
                    <a:latin typeface="微软雅黑" panose="020B0503020204020204" pitchFamily="34" charset="-122"/>
                    <a:ea typeface="微软雅黑" panose="020B0503020204020204" pitchFamily="34" charset="-122"/>
                    <a:sym typeface="Lato Regular" charset="0"/>
                  </a:rPr>
                  <a:t>火災當下照片</a:t>
                </a:r>
              </a:p>
              <a:p>
                <a:pPr lvl="0" defTabSz="1828434"/>
                <a:r>
                  <a:rPr lang="zh-TW" altLang="en-US" dirty="0">
                    <a:latin typeface="微软雅黑" panose="020B0503020204020204" pitchFamily="34" charset="-122"/>
                    <a:ea typeface="微软雅黑" panose="020B0503020204020204" pitchFamily="34" charset="-122"/>
                    <a:sym typeface="Lato Regular" charset="0"/>
                  </a:rPr>
                  <a:t>火災當下的煙霧粒子濃度</a:t>
                </a:r>
              </a:p>
            </p:txBody>
          </p:sp>
          <p:sp>
            <p:nvSpPr>
              <p:cNvPr id="174" name="Rectangle 16"/>
              <p:cNvSpPr>
                <a:spLocks/>
              </p:cNvSpPr>
              <p:nvPr/>
            </p:nvSpPr>
            <p:spPr bwMode="auto">
              <a:xfrm>
                <a:off x="3390381" y="7535914"/>
                <a:ext cx="3618558" cy="25400"/>
              </a:xfrm>
              <a:prstGeom prst="rect">
                <a:avLst/>
              </a:prstGeom>
              <a:solidFill>
                <a:srgbClr val="D6D6D6"/>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grpSp>
        <p:sp>
          <p:nvSpPr>
            <p:cNvPr id="194" name="Rectangle 9"/>
            <p:cNvSpPr>
              <a:spLocks/>
            </p:cNvSpPr>
            <p:nvPr/>
          </p:nvSpPr>
          <p:spPr bwMode="auto">
            <a:xfrm>
              <a:off x="6224386" y="4019394"/>
              <a:ext cx="2891634" cy="2238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getIDnum</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getModel</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getStartDateTime</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getEndDateTime</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getDuration</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getLoc</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getPic</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getSmo_Par</a:t>
              </a:r>
              <a:r>
                <a:rPr lang="en-US" altLang="zh-TW" sz="1400" dirty="0">
                  <a:latin typeface="微软雅黑" panose="020B0503020204020204" pitchFamily="34" charset="-122"/>
                  <a:ea typeface="微软雅黑" panose="020B0503020204020204" pitchFamily="34" charset="-122"/>
                  <a:sym typeface="Lato Regular" charset="0"/>
                </a:rPr>
                <a:t>_ Con()</a:t>
              </a:r>
            </a:p>
          </p:txBody>
        </p:sp>
      </p:grpSp>
      <p:grpSp>
        <p:nvGrpSpPr>
          <p:cNvPr id="8" name="群組 7"/>
          <p:cNvGrpSpPr/>
          <p:nvPr/>
        </p:nvGrpSpPr>
        <p:grpSpPr>
          <a:xfrm>
            <a:off x="9150886" y="1213752"/>
            <a:ext cx="2967088" cy="5508000"/>
            <a:chOff x="9150886" y="1213752"/>
            <a:chExt cx="2967088" cy="5508000"/>
          </a:xfrm>
        </p:grpSpPr>
        <p:grpSp>
          <p:nvGrpSpPr>
            <p:cNvPr id="176" name="Group 154"/>
            <p:cNvGrpSpPr/>
            <p:nvPr/>
          </p:nvGrpSpPr>
          <p:grpSpPr>
            <a:xfrm>
              <a:off x="9150886" y="1213752"/>
              <a:ext cx="2967087" cy="5508000"/>
              <a:chOff x="3390381" y="3544496"/>
              <a:chExt cx="3727980" cy="7835900"/>
            </a:xfrm>
          </p:grpSpPr>
          <p:sp>
            <p:nvSpPr>
              <p:cNvPr id="177" name="Rectangle 4"/>
              <p:cNvSpPr>
                <a:spLocks/>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79" name="Rectangle 3"/>
              <p:cNvSpPr>
                <a:spLocks/>
              </p:cNvSpPr>
              <p:nvPr/>
            </p:nvSpPr>
            <p:spPr bwMode="auto">
              <a:xfrm>
                <a:off x="3390381" y="3544496"/>
                <a:ext cx="3618558" cy="736600"/>
              </a:xfrm>
              <a:prstGeom prst="rect">
                <a:avLst/>
              </a:prstGeom>
              <a:solidFill>
                <a:srgbClr val="F9B439">
                  <a:lumMod val="75000"/>
                </a:srgbClr>
              </a:solidFill>
              <a:ln w="12700">
                <a:noFill/>
                <a:miter lim="800000"/>
                <a:headEnd/>
                <a:tailEnd/>
              </a:ln>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80" name="Rectangle 6"/>
              <p:cNvSpPr>
                <a:spLocks/>
              </p:cNvSpPr>
              <p:nvPr/>
            </p:nvSpPr>
            <p:spPr bwMode="auto">
              <a:xfrm>
                <a:off x="3954128" y="3620695"/>
                <a:ext cx="2474191"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algn="dist" defTabSz="1828434"/>
                <a:r>
                  <a:rPr lang="zh-TW" altLang="en-US" sz="2400" dirty="0">
                    <a:solidFill>
                      <a:schemeClr val="bg1"/>
                    </a:solidFill>
                    <a:latin typeface="微软雅黑" panose="020B0503020204020204" pitchFamily="34" charset="-122"/>
                    <a:ea typeface="微软雅黑" panose="020B0503020204020204" pitchFamily="34" charset="-122"/>
                    <a:sym typeface="Lato Bold" charset="0"/>
                  </a:rPr>
                  <a:t>使用者</a:t>
                </a:r>
                <a:endParaRPr lang="en-US" sz="2400" dirty="0">
                  <a:solidFill>
                    <a:schemeClr val="bg1"/>
                  </a:solidFill>
                  <a:latin typeface="微软雅黑" panose="020B0503020204020204" pitchFamily="34" charset="-122"/>
                  <a:ea typeface="微软雅黑" panose="020B0503020204020204" pitchFamily="34" charset="-122"/>
                  <a:sym typeface="Lato Bold" charset="0"/>
                </a:endParaRPr>
              </a:p>
            </p:txBody>
          </p:sp>
          <p:sp>
            <p:nvSpPr>
              <p:cNvPr id="181" name="Rectangle 7"/>
              <p:cNvSpPr>
                <a:spLocks/>
              </p:cNvSpPr>
              <p:nvPr/>
            </p:nvSpPr>
            <p:spPr bwMode="auto">
              <a:xfrm>
                <a:off x="3390381" y="10739046"/>
                <a:ext cx="3618558" cy="641350"/>
              </a:xfrm>
              <a:prstGeom prst="rect">
                <a:avLst/>
              </a:prstGeom>
              <a:solidFill>
                <a:srgbClr val="F9B439"/>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83" name="Rectangle 9"/>
              <p:cNvSpPr>
                <a:spLocks/>
              </p:cNvSpPr>
              <p:nvPr/>
            </p:nvSpPr>
            <p:spPr bwMode="auto">
              <a:xfrm>
                <a:off x="3499806" y="4274746"/>
                <a:ext cx="3618555" cy="3261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defTabSz="1828434"/>
                <a:r>
                  <a:rPr lang="zh-TW" altLang="en-US" dirty="0">
                    <a:latin typeface="微软雅黑" panose="020B0503020204020204" pitchFamily="34" charset="-122"/>
                    <a:ea typeface="微软雅黑" panose="020B0503020204020204" pitchFamily="34" charset="-122"/>
                    <a:sym typeface="Lato Regular" charset="0"/>
                  </a:rPr>
                  <a:t>帳號</a:t>
                </a:r>
              </a:p>
              <a:p>
                <a:pPr defTabSz="1828434"/>
                <a:r>
                  <a:rPr lang="zh-TW" altLang="en-US" dirty="0">
                    <a:latin typeface="微软雅黑" panose="020B0503020204020204" pitchFamily="34" charset="-122"/>
                    <a:ea typeface="微软雅黑" panose="020B0503020204020204" pitchFamily="34" charset="-122"/>
                    <a:sym typeface="Lato Regular" charset="0"/>
                  </a:rPr>
                  <a:t>密碼</a:t>
                </a:r>
              </a:p>
              <a:p>
                <a:pPr defTabSz="1828434"/>
                <a:r>
                  <a:rPr lang="zh-TW" altLang="en-US" dirty="0">
                    <a:latin typeface="微软雅黑" panose="020B0503020204020204" pitchFamily="34" charset="-122"/>
                    <a:ea typeface="微软雅黑" panose="020B0503020204020204" pitchFamily="34" charset="-122"/>
                    <a:sym typeface="Lato Regular" charset="0"/>
                  </a:rPr>
                  <a:t>使用者名稱</a:t>
                </a:r>
              </a:p>
              <a:p>
                <a:pPr defTabSz="1828434"/>
                <a:r>
                  <a:rPr lang="zh-TW" altLang="en-US" dirty="0">
                    <a:latin typeface="微软雅黑" panose="020B0503020204020204" pitchFamily="34" charset="-122"/>
                    <a:ea typeface="微软雅黑" panose="020B0503020204020204" pitchFamily="34" charset="-122"/>
                    <a:sym typeface="Lato Regular" charset="0"/>
                  </a:rPr>
                  <a:t>手機號碼</a:t>
                </a:r>
              </a:p>
              <a:p>
                <a:pPr defTabSz="1828434"/>
                <a:r>
                  <a:rPr lang="zh-TW" altLang="en-US" dirty="0">
                    <a:latin typeface="微软雅黑" panose="020B0503020204020204" pitchFamily="34" charset="-122"/>
                    <a:ea typeface="微软雅黑" panose="020B0503020204020204" pitchFamily="34" charset="-122"/>
                    <a:sym typeface="Lato Regular" charset="0"/>
                  </a:rPr>
                  <a:t>電子信箱</a:t>
                </a:r>
              </a:p>
            </p:txBody>
          </p:sp>
          <p:sp>
            <p:nvSpPr>
              <p:cNvPr id="189" name="Rectangle 16"/>
              <p:cNvSpPr>
                <a:spLocks/>
              </p:cNvSpPr>
              <p:nvPr/>
            </p:nvSpPr>
            <p:spPr bwMode="auto">
              <a:xfrm>
                <a:off x="3390381" y="7538483"/>
                <a:ext cx="3618558" cy="25400"/>
              </a:xfrm>
              <a:prstGeom prst="rect">
                <a:avLst/>
              </a:prstGeom>
              <a:solidFill>
                <a:srgbClr val="D6D6D6"/>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grpSp>
        <p:sp>
          <p:nvSpPr>
            <p:cNvPr id="195" name="Rectangle 9"/>
            <p:cNvSpPr>
              <a:spLocks/>
            </p:cNvSpPr>
            <p:nvPr/>
          </p:nvSpPr>
          <p:spPr bwMode="auto">
            <a:xfrm>
              <a:off x="9237978" y="4040860"/>
              <a:ext cx="2879996" cy="2239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defTabSz="1828434"/>
              <a:r>
                <a:rPr lang="en-US" altLang="zh-TW" sz="1400" dirty="0" err="1">
                  <a:latin typeface="微软雅黑" panose="020B0503020204020204" pitchFamily="34" charset="-122"/>
                  <a:ea typeface="微软雅黑" panose="020B0503020204020204" pitchFamily="34" charset="-122"/>
                  <a:sym typeface="Lato Regular" charset="0"/>
                </a:rPr>
                <a:t>getAccount</a:t>
              </a:r>
              <a:r>
                <a:rPr lang="en-US" altLang="zh-TW" sz="1400" dirty="0">
                  <a:latin typeface="微软雅黑" panose="020B0503020204020204" pitchFamily="34" charset="-122"/>
                  <a:ea typeface="微软雅黑" panose="020B0503020204020204" pitchFamily="34" charset="-122"/>
                  <a:sym typeface="Lato Regular" charset="0"/>
                </a:rPr>
                <a:t>()</a:t>
              </a:r>
            </a:p>
            <a:p>
              <a:pPr defTabSz="1828434"/>
              <a:r>
                <a:rPr lang="en-US" altLang="zh-TW" sz="1400" dirty="0" err="1">
                  <a:latin typeface="微软雅黑" panose="020B0503020204020204" pitchFamily="34" charset="-122"/>
                  <a:ea typeface="微软雅黑" panose="020B0503020204020204" pitchFamily="34" charset="-122"/>
                  <a:sym typeface="Lato Regular" charset="0"/>
                </a:rPr>
                <a:t>getPassword</a:t>
              </a:r>
              <a:r>
                <a:rPr lang="en-US" altLang="zh-TW" sz="1400" dirty="0">
                  <a:latin typeface="微软雅黑" panose="020B0503020204020204" pitchFamily="34" charset="-122"/>
                  <a:ea typeface="微软雅黑" panose="020B0503020204020204" pitchFamily="34" charset="-122"/>
                  <a:sym typeface="Lato Regular" charset="0"/>
                </a:rPr>
                <a:t>()</a:t>
              </a:r>
            </a:p>
            <a:p>
              <a:pPr defTabSz="1828434"/>
              <a:r>
                <a:rPr lang="en-US" altLang="zh-TW" sz="1400" dirty="0" err="1">
                  <a:latin typeface="微软雅黑" panose="020B0503020204020204" pitchFamily="34" charset="-122"/>
                  <a:ea typeface="微软雅黑" panose="020B0503020204020204" pitchFamily="34" charset="-122"/>
                  <a:sym typeface="Lato Regular" charset="0"/>
                </a:rPr>
                <a:t>isCorrect</a:t>
              </a:r>
              <a:r>
                <a:rPr lang="en-US" altLang="zh-TW" sz="1400" dirty="0">
                  <a:latin typeface="微软雅黑" panose="020B0503020204020204" pitchFamily="34" charset="-122"/>
                  <a:ea typeface="微软雅黑" panose="020B0503020204020204" pitchFamily="34" charset="-122"/>
                  <a:sym typeface="Lato Regular" charset="0"/>
                </a:rPr>
                <a:t>()</a:t>
              </a:r>
            </a:p>
            <a:p>
              <a:pPr defTabSz="1828434"/>
              <a:r>
                <a:rPr lang="en-US" altLang="zh-TW" sz="1400" dirty="0" err="1">
                  <a:latin typeface="微软雅黑" panose="020B0503020204020204" pitchFamily="34" charset="-122"/>
                  <a:ea typeface="微软雅黑" panose="020B0503020204020204" pitchFamily="34" charset="-122"/>
                  <a:sym typeface="Lato Regular" charset="0"/>
                </a:rPr>
                <a:t>getUserName</a:t>
              </a:r>
              <a:r>
                <a:rPr lang="en-US" altLang="zh-TW" sz="1400" dirty="0">
                  <a:latin typeface="微软雅黑" panose="020B0503020204020204" pitchFamily="34" charset="-122"/>
                  <a:ea typeface="微软雅黑" panose="020B0503020204020204" pitchFamily="34" charset="-122"/>
                  <a:sym typeface="Lato Regular" charset="0"/>
                </a:rPr>
                <a:t>()</a:t>
              </a:r>
            </a:p>
            <a:p>
              <a:pPr defTabSz="1828434"/>
              <a:r>
                <a:rPr lang="en-US" altLang="zh-TW" sz="1400" dirty="0" err="1">
                  <a:latin typeface="微软雅黑" panose="020B0503020204020204" pitchFamily="34" charset="-122"/>
                  <a:ea typeface="微软雅黑" panose="020B0503020204020204" pitchFamily="34" charset="-122"/>
                  <a:sym typeface="Lato Regular" charset="0"/>
                </a:rPr>
                <a:t>getCellphoneNum</a:t>
              </a:r>
              <a:r>
                <a:rPr lang="en-US" altLang="zh-TW" sz="1400" dirty="0">
                  <a:latin typeface="微软雅黑" panose="020B0503020204020204" pitchFamily="34" charset="-122"/>
                  <a:ea typeface="微软雅黑" panose="020B0503020204020204" pitchFamily="34" charset="-122"/>
                  <a:sym typeface="Lato Regular" charset="0"/>
                </a:rPr>
                <a:t>()</a:t>
              </a:r>
            </a:p>
            <a:p>
              <a:pPr defTabSz="1828434"/>
              <a:r>
                <a:rPr lang="en-US" altLang="zh-TW" sz="1400" dirty="0" err="1">
                  <a:latin typeface="微软雅黑" panose="020B0503020204020204" pitchFamily="34" charset="-122"/>
                  <a:ea typeface="微软雅黑" panose="020B0503020204020204" pitchFamily="34" charset="-122"/>
                  <a:sym typeface="Lato Regular" charset="0"/>
                </a:rPr>
                <a:t>getEmail</a:t>
              </a:r>
              <a:r>
                <a:rPr lang="en-US" altLang="zh-TW" sz="1400" dirty="0">
                  <a:latin typeface="微软雅黑" panose="020B0503020204020204" pitchFamily="34" charset="-122"/>
                  <a:ea typeface="微软雅黑" panose="020B0503020204020204" pitchFamily="34" charset="-122"/>
                  <a:sym typeface="Lato Regular" charset="0"/>
                </a:rPr>
                <a:t>()</a:t>
              </a:r>
            </a:p>
          </p:txBody>
        </p:sp>
      </p:grpSp>
      <p:sp>
        <p:nvSpPr>
          <p:cNvPr id="196" name="矩形 195">
            <a:extLst>
              <a:ext uri="{FF2B5EF4-FFF2-40B4-BE49-F238E27FC236}">
                <a16:creationId xmlns:a16="http://schemas.microsoft.com/office/drawing/2014/main" id="{3B2C5B1C-C5D5-4F35-8988-EB3A4965FA97}"/>
              </a:ext>
            </a:extLst>
          </p:cNvPr>
          <p:cNvSpPr/>
          <p:nvPr/>
        </p:nvSpPr>
        <p:spPr>
          <a:xfrm>
            <a:off x="1396614" y="249249"/>
            <a:ext cx="1620957"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概念類別</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45" name="矩形 44"/>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12</a:t>
            </a:r>
            <a:endParaRPr lang="zh-TW" altLang="en-US" dirty="0"/>
          </a:p>
        </p:txBody>
      </p:sp>
    </p:spTree>
    <p:extLst>
      <p:ext uri="{BB962C8B-B14F-4D97-AF65-F5344CB8AC3E}">
        <p14:creationId xmlns:p14="http://schemas.microsoft.com/office/powerpoint/2010/main" val="82284074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3B2C5B1C-C5D5-4F35-8988-EB3A4965FA97}"/>
              </a:ext>
            </a:extLst>
          </p:cNvPr>
          <p:cNvSpPr/>
          <p:nvPr/>
        </p:nvSpPr>
        <p:spPr>
          <a:xfrm>
            <a:off x="1396614" y="249249"/>
            <a:ext cx="1980029"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概念類別圖</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93" y="1241664"/>
            <a:ext cx="12017748" cy="4708562"/>
          </a:xfrm>
          <a:prstGeom prst="rect">
            <a:avLst/>
          </a:prstGeom>
        </p:spPr>
      </p:pic>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13</a:t>
            </a:r>
            <a:endParaRPr lang="zh-TW" altLang="en-US" dirty="0"/>
          </a:p>
        </p:txBody>
      </p:sp>
    </p:spTree>
    <p:extLst>
      <p:ext uri="{BB962C8B-B14F-4D97-AF65-F5344CB8AC3E}">
        <p14:creationId xmlns:p14="http://schemas.microsoft.com/office/powerpoint/2010/main" val="140477296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B2C5B1C-C5D5-4F35-8988-EB3A4965FA97}"/>
              </a:ext>
            </a:extLst>
          </p:cNvPr>
          <p:cNvSpPr/>
          <p:nvPr/>
        </p:nvSpPr>
        <p:spPr>
          <a:xfrm>
            <a:off x="1396614" y="249249"/>
            <a:ext cx="1620957"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系統操作</a:t>
            </a:r>
            <a:endParaRPr lang="en-US" altLang="zh-TW" sz="2800" b="1" dirty="0" smtClean="0">
              <a:solidFill>
                <a:srgbClr val="5B727D"/>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77616457"/>
              </p:ext>
            </p:extLst>
          </p:nvPr>
        </p:nvGraphicFramePr>
        <p:xfrm>
          <a:off x="590311" y="1332176"/>
          <a:ext cx="11048898" cy="4998720"/>
        </p:xfrm>
        <a:graphic>
          <a:graphicData uri="http://schemas.openxmlformats.org/drawingml/2006/table">
            <a:tbl>
              <a:tblPr firstRow="1" firstCol="1" bandRow="1">
                <a:tableStyleId>{5C22544A-7EE6-4342-B048-85BDC9FD1C3A}</a:tableStyleId>
              </a:tblPr>
              <a:tblGrid>
                <a:gridCol w="7357053">
                  <a:extLst>
                    <a:ext uri="{9D8B030D-6E8A-4147-A177-3AD203B41FA5}">
                      <a16:colId xmlns:a16="http://schemas.microsoft.com/office/drawing/2014/main" val="2816333262"/>
                    </a:ext>
                  </a:extLst>
                </a:gridCol>
                <a:gridCol w="3691845">
                  <a:extLst>
                    <a:ext uri="{9D8B030D-6E8A-4147-A177-3AD203B41FA5}">
                      <a16:colId xmlns:a16="http://schemas.microsoft.com/office/drawing/2014/main" val="568976765"/>
                    </a:ext>
                  </a:extLst>
                </a:gridCol>
              </a:tblGrid>
              <a:tr h="230410">
                <a:tc>
                  <a:txBody>
                    <a:bodyPr/>
                    <a:lstStyle/>
                    <a:p>
                      <a:pPr algn="ctr" defTabSz="914400" rtl="0" eaLnBrk="1" latinLnBrk="0" hangingPunct="1">
                        <a:spcAft>
                          <a:spcPts val="0"/>
                        </a:spcAft>
                      </a:pPr>
                      <a:r>
                        <a:rPr lang="zh-TW" sz="1600" b="0" kern="1200" dirty="0">
                          <a:solidFill>
                            <a:schemeClr val="tx1"/>
                          </a:solidFill>
                          <a:latin typeface="微软雅黑" panose="020B0503020204020204" pitchFamily="34" charset="-122"/>
                          <a:ea typeface="微软雅黑" panose="020B0503020204020204" pitchFamily="34" charset="-122"/>
                          <a:cs typeface="+mn-cs"/>
                        </a:rPr>
                        <a:t>主要成功情節</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defTabSz="914400" rtl="0" eaLnBrk="1" latinLnBrk="0" hangingPunct="1">
                        <a:lnSpc>
                          <a:spcPct val="100000"/>
                        </a:lnSpc>
                        <a:spcAft>
                          <a:spcPts val="0"/>
                        </a:spcAft>
                      </a:pPr>
                      <a:r>
                        <a:rPr lang="zh-TW" sz="1600" b="0" kern="1200" dirty="0">
                          <a:solidFill>
                            <a:schemeClr val="tx1"/>
                          </a:solidFill>
                          <a:latin typeface="微软雅黑" panose="020B0503020204020204" pitchFamily="34" charset="-122"/>
                          <a:ea typeface="微软雅黑" panose="020B0503020204020204" pitchFamily="34" charset="-122"/>
                          <a:cs typeface="+mn-cs"/>
                        </a:rPr>
                        <a:t>對應事件</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51689183"/>
                  </a:ext>
                </a:extLst>
              </a:tr>
              <a:tr h="4215358">
                <a:tc>
                  <a:txBody>
                    <a:bodyPr/>
                    <a:lstStyle/>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1. </a:t>
                      </a:r>
                      <a:r>
                        <a:rPr lang="zh-TW" sz="1600" b="0" kern="1200" dirty="0">
                          <a:solidFill>
                            <a:schemeClr val="tx1"/>
                          </a:solidFill>
                          <a:latin typeface="微软雅黑" panose="020B0503020204020204" pitchFamily="34" charset="-122"/>
                          <a:ea typeface="微软雅黑" panose="020B0503020204020204" pitchFamily="34" charset="-122"/>
                          <a:cs typeface="+mn-cs"/>
                        </a:rPr>
                        <a:t>偵測到火源</a:t>
                      </a: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2. </a:t>
                      </a:r>
                      <a:r>
                        <a:rPr lang="zh-TW" sz="1600" b="0" kern="1200" dirty="0">
                          <a:solidFill>
                            <a:schemeClr val="tx1"/>
                          </a:solidFill>
                          <a:latin typeface="微软雅黑" panose="020B0503020204020204" pitchFamily="34" charset="-122"/>
                          <a:ea typeface="微软雅黑" panose="020B0503020204020204" pitchFamily="34" charset="-122"/>
                          <a:cs typeface="+mn-cs"/>
                        </a:rPr>
                        <a:t>發出通知訊息</a:t>
                      </a:r>
                      <a:r>
                        <a:rPr lang="en-US" sz="1600" b="0" kern="1200" dirty="0">
                          <a:solidFill>
                            <a:schemeClr val="tx1"/>
                          </a:solidFill>
                          <a:latin typeface="微软雅黑" panose="020B0503020204020204" pitchFamily="34" charset="-122"/>
                          <a:ea typeface="微软雅黑" panose="020B0503020204020204" pitchFamily="34" charset="-122"/>
                          <a:cs typeface="+mn-cs"/>
                        </a:rPr>
                        <a:t>(</a:t>
                      </a:r>
                      <a:r>
                        <a:rPr lang="zh-TW" sz="1600" b="0" kern="1200" dirty="0">
                          <a:solidFill>
                            <a:schemeClr val="tx1"/>
                          </a:solidFill>
                          <a:latin typeface="微软雅黑" panose="020B0503020204020204" pitchFamily="34" charset="-122"/>
                          <a:ea typeface="微软雅黑" panose="020B0503020204020204" pitchFamily="34" charset="-122"/>
                          <a:cs typeface="+mn-cs"/>
                        </a:rPr>
                        <a:t>通知訊息包括裝置所在地點及裝置序號</a:t>
                      </a:r>
                      <a:r>
                        <a:rPr lang="en-US" sz="1600" b="0" kern="1200" dirty="0">
                          <a:solidFill>
                            <a:schemeClr val="tx1"/>
                          </a:solidFill>
                          <a:latin typeface="微软雅黑" panose="020B0503020204020204" pitchFamily="34" charset="-122"/>
                          <a:ea typeface="微软雅黑" panose="020B0503020204020204" pitchFamily="34" charset="-122"/>
                          <a:cs typeface="+mn-cs"/>
                        </a:rPr>
                        <a:t>)</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3.</a:t>
                      </a:r>
                      <a:r>
                        <a:rPr lang="zh-TW" sz="1600" b="0" kern="1200" dirty="0">
                          <a:solidFill>
                            <a:schemeClr val="tx1"/>
                          </a:solidFill>
                          <a:latin typeface="微软雅黑" panose="020B0503020204020204" pitchFamily="34" charset="-122"/>
                          <a:ea typeface="微软雅黑" panose="020B0503020204020204" pitchFamily="34" charset="-122"/>
                          <a:cs typeface="+mn-cs"/>
                        </a:rPr>
                        <a:t>系統顯示火災現況頁面</a:t>
                      </a:r>
                      <a:r>
                        <a:rPr lang="en-US" sz="1600" b="0" kern="1200" dirty="0">
                          <a:solidFill>
                            <a:schemeClr val="tx1"/>
                          </a:solidFill>
                          <a:latin typeface="微软雅黑" panose="020B0503020204020204" pitchFamily="34" charset="-122"/>
                          <a:ea typeface="微软雅黑" panose="020B0503020204020204" pitchFamily="34" charset="-122"/>
                          <a:cs typeface="+mn-cs"/>
                        </a:rPr>
                        <a:t>(</a:t>
                      </a:r>
                      <a:r>
                        <a:rPr lang="zh-TW" sz="1600" b="0" kern="1200" dirty="0">
                          <a:solidFill>
                            <a:schemeClr val="tx1"/>
                          </a:solidFill>
                          <a:latin typeface="微软雅黑" panose="020B0503020204020204" pitchFamily="34" charset="-122"/>
                          <a:ea typeface="微软雅黑" panose="020B0503020204020204" pitchFamily="34" charset="-122"/>
                          <a:cs typeface="+mn-cs"/>
                        </a:rPr>
                        <a:t>火災現況資訊頁面包括火災現況、裝置所在地點、裝置序號、哪一類火災、相對應火災種類知識</a:t>
                      </a:r>
                      <a:r>
                        <a:rPr lang="en-US" sz="1600" b="0" kern="1200" dirty="0">
                          <a:solidFill>
                            <a:schemeClr val="tx1"/>
                          </a:solidFill>
                          <a:latin typeface="微软雅黑" panose="020B0503020204020204" pitchFamily="34" charset="-122"/>
                          <a:ea typeface="微软雅黑" panose="020B0503020204020204" pitchFamily="34" charset="-122"/>
                          <a:cs typeface="+mn-cs"/>
                        </a:rPr>
                        <a:t>)</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4.</a:t>
                      </a:r>
                      <a:r>
                        <a:rPr lang="zh-TW" sz="1600" b="0" kern="1200" dirty="0">
                          <a:solidFill>
                            <a:schemeClr val="tx1"/>
                          </a:solidFill>
                          <a:latin typeface="微软雅黑" panose="020B0503020204020204" pitchFamily="34" charset="-122"/>
                          <a:ea typeface="微软雅黑" panose="020B0503020204020204" pitchFamily="34" charset="-122"/>
                          <a:cs typeface="+mn-cs"/>
                        </a:rPr>
                        <a:t>若使用者點選火災現況頁面中的「立即啟動滅火器」</a:t>
                      </a: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5.</a:t>
                      </a:r>
                      <a:r>
                        <a:rPr lang="zh-TW" sz="1600" b="0" kern="1200" dirty="0">
                          <a:solidFill>
                            <a:schemeClr val="tx1"/>
                          </a:solidFill>
                          <a:latin typeface="微软雅黑" panose="020B0503020204020204" pitchFamily="34" charset="-122"/>
                          <a:ea typeface="微软雅黑" panose="020B0503020204020204" pitchFamily="34" charset="-122"/>
                          <a:cs typeface="+mn-cs"/>
                        </a:rPr>
                        <a:t>系統顯示彈跳視窗詢問使否通報消防局，並啟動滅火裝置</a:t>
                      </a:r>
                    </a:p>
                    <a:p>
                      <a:pPr marL="304800" algn="l" defTabSz="914400" rtl="0" eaLnBrk="1" latinLnBrk="0" hangingPunct="1">
                        <a:lnSpc>
                          <a:spcPct val="150000"/>
                        </a:lnSpc>
                        <a:spcAft>
                          <a:spcPts val="0"/>
                        </a:spcAft>
                      </a:pPr>
                      <a:r>
                        <a:rPr lang="en-US" sz="1600" b="0" kern="1200" dirty="0">
                          <a:solidFill>
                            <a:srgbClr val="FF0000"/>
                          </a:solidFill>
                          <a:latin typeface="微软雅黑" panose="020B0503020204020204" pitchFamily="34" charset="-122"/>
                          <a:ea typeface="微软雅黑" panose="020B0503020204020204" pitchFamily="34" charset="-122"/>
                          <a:cs typeface="+mn-cs"/>
                        </a:rPr>
                        <a:t>6.</a:t>
                      </a:r>
                      <a:r>
                        <a:rPr lang="zh-TW" sz="1600" b="0" kern="1200" dirty="0">
                          <a:solidFill>
                            <a:srgbClr val="FF0000"/>
                          </a:solidFill>
                          <a:latin typeface="微软雅黑" panose="020B0503020204020204" pitchFamily="34" charset="-122"/>
                          <a:ea typeface="微软雅黑" panose="020B0503020204020204" pitchFamily="34" charset="-122"/>
                          <a:cs typeface="+mn-cs"/>
                        </a:rPr>
                        <a:t>判斷火災為哪一類，如果是</a:t>
                      </a:r>
                      <a:r>
                        <a:rPr lang="en-US" sz="1600" b="0" kern="1200" dirty="0">
                          <a:solidFill>
                            <a:srgbClr val="FF0000"/>
                          </a:solidFill>
                          <a:latin typeface="微软雅黑" panose="020B0503020204020204" pitchFamily="34" charset="-122"/>
                          <a:ea typeface="微软雅黑" panose="020B0503020204020204" pitchFamily="34" charset="-122"/>
                          <a:cs typeface="+mn-cs"/>
                        </a:rPr>
                        <a:t>A</a:t>
                      </a:r>
                      <a:r>
                        <a:rPr lang="zh-TW" sz="1600" b="0" kern="1200" dirty="0">
                          <a:solidFill>
                            <a:srgbClr val="FF0000"/>
                          </a:solidFill>
                          <a:latin typeface="微软雅黑" panose="020B0503020204020204" pitchFamily="34" charset="-122"/>
                          <a:ea typeface="微软雅黑" panose="020B0503020204020204" pitchFamily="34" charset="-122"/>
                          <a:cs typeface="+mn-cs"/>
                        </a:rPr>
                        <a:t>類，噴水柱；如果是</a:t>
                      </a:r>
                      <a:r>
                        <a:rPr lang="en-US" sz="1600" b="0" kern="1200" dirty="0">
                          <a:solidFill>
                            <a:srgbClr val="FF0000"/>
                          </a:solidFill>
                          <a:latin typeface="微软雅黑" panose="020B0503020204020204" pitchFamily="34" charset="-122"/>
                          <a:ea typeface="微软雅黑" panose="020B0503020204020204" pitchFamily="34" charset="-122"/>
                          <a:cs typeface="+mn-cs"/>
                        </a:rPr>
                        <a:t>BC</a:t>
                      </a:r>
                      <a:r>
                        <a:rPr lang="zh-TW" sz="1600" b="0" kern="1200" dirty="0">
                          <a:solidFill>
                            <a:srgbClr val="FF0000"/>
                          </a:solidFill>
                          <a:latin typeface="微软雅黑" panose="020B0503020204020204" pitchFamily="34" charset="-122"/>
                          <a:ea typeface="微软雅黑" panose="020B0503020204020204" pitchFamily="34" charset="-122"/>
                          <a:cs typeface="+mn-cs"/>
                        </a:rPr>
                        <a:t>類，噴泡沫</a:t>
                      </a:r>
                    </a:p>
                    <a:p>
                      <a:pPr marL="304800" algn="l" defTabSz="914400" rtl="0" eaLnBrk="1" latinLnBrk="0" hangingPunct="1">
                        <a:lnSpc>
                          <a:spcPct val="150000"/>
                        </a:lnSpc>
                        <a:spcAft>
                          <a:spcPts val="0"/>
                        </a:spcAft>
                      </a:pPr>
                      <a:r>
                        <a:rPr lang="en-US" sz="1600" b="0" kern="1200" dirty="0">
                          <a:solidFill>
                            <a:srgbClr val="FF0000"/>
                          </a:solidFill>
                          <a:latin typeface="微软雅黑" panose="020B0503020204020204" pitchFamily="34" charset="-122"/>
                          <a:ea typeface="微软雅黑" panose="020B0503020204020204" pitchFamily="34" charset="-122"/>
                          <a:cs typeface="+mn-cs"/>
                        </a:rPr>
                        <a:t>7.</a:t>
                      </a:r>
                      <a:r>
                        <a:rPr lang="zh-TW" sz="1600" b="0" kern="1200" dirty="0">
                          <a:solidFill>
                            <a:srgbClr val="FF0000"/>
                          </a:solidFill>
                          <a:latin typeface="微软雅黑" panose="020B0503020204020204" pitchFamily="34" charset="-122"/>
                          <a:ea typeface="微软雅黑" panose="020B0503020204020204" pitchFamily="34" charset="-122"/>
                          <a:cs typeface="+mn-cs"/>
                        </a:rPr>
                        <a:t>判斷火源是否被撲滅</a:t>
                      </a:r>
                    </a:p>
                    <a:p>
                      <a:pPr marL="304800" algn="l" defTabSz="914400" rtl="0" eaLnBrk="1" latinLnBrk="0" hangingPunct="1">
                        <a:lnSpc>
                          <a:spcPct val="150000"/>
                        </a:lnSpc>
                        <a:spcAft>
                          <a:spcPts val="0"/>
                        </a:spcAft>
                      </a:pPr>
                      <a:r>
                        <a:rPr lang="en-US" sz="1600" b="0" kern="1200" dirty="0">
                          <a:solidFill>
                            <a:srgbClr val="FF0000"/>
                          </a:solidFill>
                          <a:latin typeface="微软雅黑" panose="020B0503020204020204" pitchFamily="34" charset="-122"/>
                          <a:ea typeface="微软雅黑" panose="020B0503020204020204" pitchFamily="34" charset="-122"/>
                          <a:cs typeface="+mn-cs"/>
                        </a:rPr>
                        <a:t>8.</a:t>
                      </a:r>
                      <a:r>
                        <a:rPr lang="zh-TW" sz="1600" b="0" kern="1200" dirty="0">
                          <a:solidFill>
                            <a:srgbClr val="FF0000"/>
                          </a:solidFill>
                          <a:latin typeface="微软雅黑" panose="020B0503020204020204" pitchFamily="34" charset="-122"/>
                          <a:ea typeface="微软雅黑" panose="020B0503020204020204" pitchFamily="34" charset="-122"/>
                          <a:cs typeface="+mn-cs"/>
                        </a:rPr>
                        <a:t>如果已撲滅，關閉滅火裝置</a:t>
                      </a:r>
                    </a:p>
                    <a:p>
                      <a:pPr marL="304800" algn="l" defTabSz="914400" rtl="0" eaLnBrk="1" latinLnBrk="0" hangingPunct="1">
                        <a:lnSpc>
                          <a:spcPct val="150000"/>
                        </a:lnSpc>
                        <a:spcAft>
                          <a:spcPts val="0"/>
                        </a:spcAft>
                      </a:pPr>
                      <a:r>
                        <a:rPr lang="en-US" sz="1600" b="0" kern="1200" dirty="0">
                          <a:solidFill>
                            <a:srgbClr val="FF0000"/>
                          </a:solidFill>
                          <a:latin typeface="微软雅黑" panose="020B0503020204020204" pitchFamily="34" charset="-122"/>
                          <a:ea typeface="微软雅黑" panose="020B0503020204020204" pitchFamily="34" charset="-122"/>
                          <a:cs typeface="+mn-cs"/>
                        </a:rPr>
                        <a:t>9.</a:t>
                      </a:r>
                      <a:r>
                        <a:rPr lang="zh-TW" sz="1600" b="0" kern="1200" dirty="0">
                          <a:solidFill>
                            <a:srgbClr val="FF0000"/>
                          </a:solidFill>
                          <a:latin typeface="微软雅黑" panose="020B0503020204020204" pitchFamily="34" charset="-122"/>
                          <a:ea typeface="微软雅黑" panose="020B0503020204020204" pitchFamily="34" charset="-122"/>
                          <a:cs typeface="+mn-cs"/>
                        </a:rPr>
                        <a:t>回傳警報解除，跳至第</a:t>
                      </a:r>
                      <a:r>
                        <a:rPr lang="en-US" sz="1600" b="0" kern="1200" dirty="0">
                          <a:solidFill>
                            <a:srgbClr val="FF0000"/>
                          </a:solidFill>
                          <a:latin typeface="微软雅黑" panose="020B0503020204020204" pitchFamily="34" charset="-122"/>
                          <a:ea typeface="微软雅黑" panose="020B0503020204020204" pitchFamily="34" charset="-122"/>
                          <a:cs typeface="+mn-cs"/>
                        </a:rPr>
                        <a:t>16</a:t>
                      </a:r>
                      <a:r>
                        <a:rPr lang="zh-TW" sz="1600" b="0" kern="1200" dirty="0">
                          <a:solidFill>
                            <a:srgbClr val="FF0000"/>
                          </a:solidFill>
                          <a:latin typeface="微软雅黑" panose="020B0503020204020204" pitchFamily="34" charset="-122"/>
                          <a:ea typeface="微软雅黑" panose="020B0503020204020204" pitchFamily="34" charset="-122"/>
                          <a:cs typeface="+mn-cs"/>
                        </a:rPr>
                        <a:t>點</a:t>
                      </a:r>
                    </a:p>
                    <a:p>
                      <a:pPr marL="304800" algn="l" defTabSz="914400" rtl="0" eaLnBrk="1" latinLnBrk="0" hangingPunct="1">
                        <a:lnSpc>
                          <a:spcPct val="150000"/>
                        </a:lnSpc>
                        <a:spcAft>
                          <a:spcPts val="0"/>
                        </a:spcAft>
                      </a:pPr>
                      <a:r>
                        <a:rPr lang="en-US" sz="1600" b="0" kern="1200" dirty="0">
                          <a:solidFill>
                            <a:srgbClr val="FF0000"/>
                          </a:solidFill>
                          <a:latin typeface="微软雅黑" panose="020B0503020204020204" pitchFamily="34" charset="-122"/>
                          <a:ea typeface="微软雅黑" panose="020B0503020204020204" pitchFamily="34" charset="-122"/>
                          <a:cs typeface="+mn-cs"/>
                        </a:rPr>
                        <a:t>8.</a:t>
                      </a:r>
                      <a:r>
                        <a:rPr lang="zh-TW" sz="1600" b="0" kern="1200" dirty="0">
                          <a:solidFill>
                            <a:srgbClr val="FF0000"/>
                          </a:solidFill>
                          <a:latin typeface="微软雅黑" panose="020B0503020204020204" pitchFamily="34" charset="-122"/>
                          <a:ea typeface="微软雅黑" panose="020B0503020204020204" pitchFamily="34" charset="-122"/>
                          <a:cs typeface="+mn-cs"/>
                        </a:rPr>
                        <a:t>如果未撲滅，偵測火源是否移動</a:t>
                      </a:r>
                    </a:p>
                    <a:p>
                      <a:pPr marL="304800" algn="l" defTabSz="914400" rtl="0" eaLnBrk="1" latinLnBrk="0" hangingPunct="1">
                        <a:lnSpc>
                          <a:spcPct val="150000"/>
                        </a:lnSpc>
                        <a:spcAft>
                          <a:spcPts val="0"/>
                        </a:spcAft>
                      </a:pPr>
                      <a:r>
                        <a:rPr lang="en-US" sz="1600" b="0" kern="1200" dirty="0">
                          <a:solidFill>
                            <a:srgbClr val="FF0000"/>
                          </a:solidFill>
                          <a:latin typeface="微软雅黑" panose="020B0503020204020204" pitchFamily="34" charset="-122"/>
                          <a:ea typeface="微软雅黑" panose="020B0503020204020204" pitchFamily="34" charset="-122"/>
                          <a:cs typeface="+mn-cs"/>
                        </a:rPr>
                        <a:t>9.</a:t>
                      </a:r>
                      <a:r>
                        <a:rPr lang="zh-TW" sz="1600" b="0" kern="1200" dirty="0">
                          <a:solidFill>
                            <a:srgbClr val="FF0000"/>
                          </a:solidFill>
                          <a:latin typeface="微软雅黑" panose="020B0503020204020204" pitchFamily="34" charset="-122"/>
                          <a:ea typeface="微软雅黑" panose="020B0503020204020204" pitchFamily="34" charset="-122"/>
                          <a:cs typeface="+mn-cs"/>
                        </a:rPr>
                        <a:t>火源移動，噴嘴與鏡頭跟著火源移動，重複第</a:t>
                      </a:r>
                      <a:r>
                        <a:rPr lang="en-US" sz="1600" b="0" kern="1200" dirty="0">
                          <a:solidFill>
                            <a:srgbClr val="FF0000"/>
                          </a:solidFill>
                          <a:latin typeface="微软雅黑" panose="020B0503020204020204" pitchFamily="34" charset="-122"/>
                          <a:ea typeface="微软雅黑" panose="020B0503020204020204" pitchFamily="34" charset="-122"/>
                          <a:cs typeface="+mn-cs"/>
                        </a:rPr>
                        <a:t>8~9</a:t>
                      </a:r>
                      <a:r>
                        <a:rPr lang="zh-TW" sz="1600" b="0" kern="1200" dirty="0">
                          <a:solidFill>
                            <a:srgbClr val="FF0000"/>
                          </a:solidFill>
                          <a:latin typeface="微软雅黑" panose="020B0503020204020204" pitchFamily="34" charset="-122"/>
                          <a:ea typeface="微软雅黑" panose="020B0503020204020204" pitchFamily="34" charset="-122"/>
                          <a:cs typeface="+mn-cs"/>
                        </a:rPr>
                        <a:t>點</a:t>
                      </a:r>
                    </a:p>
                    <a:p>
                      <a:pPr marL="304800" algn="l" defTabSz="914400" rtl="0" eaLnBrk="1" latinLnBrk="0" hangingPunct="1">
                        <a:lnSpc>
                          <a:spcPct val="150000"/>
                        </a:lnSpc>
                        <a:spcAft>
                          <a:spcPts val="0"/>
                        </a:spcAft>
                      </a:pPr>
                      <a:r>
                        <a:rPr lang="en-US" sz="1600" b="0" kern="1200" dirty="0">
                          <a:solidFill>
                            <a:srgbClr val="FF0000"/>
                          </a:solidFill>
                          <a:latin typeface="微软雅黑" panose="020B0503020204020204" pitchFamily="34" charset="-122"/>
                          <a:ea typeface="微软雅黑" panose="020B0503020204020204" pitchFamily="34" charset="-122"/>
                          <a:cs typeface="+mn-cs"/>
                        </a:rPr>
                        <a:t>9.</a:t>
                      </a:r>
                      <a:r>
                        <a:rPr lang="zh-TW" sz="1600" b="0" kern="1200" dirty="0">
                          <a:solidFill>
                            <a:srgbClr val="FF0000"/>
                          </a:solidFill>
                          <a:latin typeface="微软雅黑" panose="020B0503020204020204" pitchFamily="34" charset="-122"/>
                          <a:ea typeface="微软雅黑" panose="020B0503020204020204" pitchFamily="34" charset="-122"/>
                          <a:cs typeface="+mn-cs"/>
                        </a:rPr>
                        <a:t>未移動，再次回到第</a:t>
                      </a:r>
                      <a:r>
                        <a:rPr lang="en-US" sz="1600" b="0" kern="1200" dirty="0">
                          <a:solidFill>
                            <a:srgbClr val="FF0000"/>
                          </a:solidFill>
                          <a:latin typeface="微软雅黑" panose="020B0503020204020204" pitchFamily="34" charset="-122"/>
                          <a:ea typeface="微软雅黑" panose="020B0503020204020204" pitchFamily="34" charset="-122"/>
                          <a:cs typeface="+mn-cs"/>
                        </a:rPr>
                        <a:t>6</a:t>
                      </a:r>
                      <a:r>
                        <a:rPr lang="zh-TW" sz="1600" b="0" kern="1200" dirty="0">
                          <a:solidFill>
                            <a:srgbClr val="FF0000"/>
                          </a:solidFill>
                          <a:latin typeface="微软雅黑" panose="020B0503020204020204" pitchFamily="34" charset="-122"/>
                          <a:ea typeface="微软雅黑" panose="020B0503020204020204" pitchFamily="34" charset="-122"/>
                          <a:cs typeface="+mn-cs"/>
                        </a:rPr>
                        <a:t>點進行</a:t>
                      </a:r>
                      <a:r>
                        <a:rPr lang="zh-TW" sz="1600" b="0" kern="1200" dirty="0" smtClean="0">
                          <a:solidFill>
                            <a:srgbClr val="FF0000"/>
                          </a:solidFill>
                          <a:latin typeface="微软雅黑" panose="020B0503020204020204" pitchFamily="34" charset="-122"/>
                          <a:ea typeface="微软雅黑" panose="020B0503020204020204" pitchFamily="34" charset="-122"/>
                          <a:cs typeface="+mn-cs"/>
                        </a:rPr>
                        <a:t>判斷</a:t>
                      </a:r>
                      <a:endParaRPr lang="zh-TW" sz="1600" b="0" kern="1200" dirty="0">
                        <a:solidFill>
                          <a:srgbClr val="FF0000"/>
                        </a:solidFill>
                        <a:latin typeface="微软雅黑" panose="020B0503020204020204" pitchFamily="34" charset="-122"/>
                        <a:ea typeface="微软雅黑" panose="020B0503020204020204" pitchFamily="34" charset="-122"/>
                        <a:cs typeface="+mn-cs"/>
                      </a:endParaRP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defTabSz="914400" rtl="0" eaLnBrk="1" latinLnBrk="0" hangingPunct="1">
                        <a:lnSpc>
                          <a:spcPct val="150000"/>
                        </a:lnSpc>
                        <a:spcAft>
                          <a:spcPts val="0"/>
                        </a:spcAft>
                      </a:pPr>
                      <a:r>
                        <a:rPr lang="en-US" sz="1600" b="0" kern="1200" dirty="0" err="1">
                          <a:solidFill>
                            <a:schemeClr val="tx1"/>
                          </a:solidFill>
                          <a:latin typeface="微软雅黑" panose="020B0503020204020204" pitchFamily="34" charset="-122"/>
                          <a:ea typeface="微软雅黑" panose="020B0503020204020204" pitchFamily="34" charset="-122"/>
                          <a:cs typeface="+mn-cs"/>
                        </a:rPr>
                        <a:t>fireDetected</a:t>
                      </a:r>
                      <a:r>
                        <a:rPr lang="en-US" sz="1600" b="0" kern="1200" dirty="0">
                          <a:solidFill>
                            <a:schemeClr val="tx1"/>
                          </a:solidFill>
                          <a:latin typeface="微软雅黑" panose="020B0503020204020204" pitchFamily="34" charset="-122"/>
                          <a:ea typeface="微软雅黑" panose="020B0503020204020204" pitchFamily="34" charset="-122"/>
                          <a:cs typeface="+mn-cs"/>
                        </a:rPr>
                        <a:t>(</a:t>
                      </a:r>
                      <a:r>
                        <a:rPr lang="en-US" sz="1600" b="0" kern="1200" dirty="0" err="1">
                          <a:solidFill>
                            <a:schemeClr val="tx1"/>
                          </a:solidFill>
                          <a:latin typeface="微软雅黑" panose="020B0503020204020204" pitchFamily="34" charset="-122"/>
                          <a:ea typeface="微软雅黑" panose="020B0503020204020204" pitchFamily="34" charset="-122"/>
                          <a:cs typeface="+mn-cs"/>
                        </a:rPr>
                        <a:t>Loc,IDnum</a:t>
                      </a:r>
                      <a:r>
                        <a:rPr lang="en-US" sz="1600" b="0" kern="1200" dirty="0">
                          <a:solidFill>
                            <a:schemeClr val="tx1"/>
                          </a:solidFill>
                          <a:latin typeface="微软雅黑" panose="020B0503020204020204" pitchFamily="34" charset="-122"/>
                          <a:ea typeface="微软雅黑" panose="020B0503020204020204" pitchFamily="34" charset="-122"/>
                          <a:cs typeface="+mn-cs"/>
                        </a:rPr>
                        <a:t>)</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a:solidFill>
                            <a:schemeClr val="tx1"/>
                          </a:solidFill>
                          <a:latin typeface="微软雅黑" panose="020B0503020204020204" pitchFamily="34" charset="-122"/>
                          <a:ea typeface="微软雅黑" panose="020B0503020204020204" pitchFamily="34" charset="-122"/>
                          <a:cs typeface="+mn-cs"/>
                        </a:rPr>
                        <a:t>sendMessage</a:t>
                      </a:r>
                      <a:r>
                        <a:rPr lang="en-US" sz="1600" b="0" kern="1200" dirty="0">
                          <a:solidFill>
                            <a:schemeClr val="tx1"/>
                          </a:solidFill>
                          <a:latin typeface="微软雅黑" panose="020B0503020204020204" pitchFamily="34" charset="-122"/>
                          <a:ea typeface="微软雅黑" panose="020B0503020204020204" pitchFamily="34" charset="-122"/>
                          <a:cs typeface="+mn-cs"/>
                        </a:rPr>
                        <a:t>(Info[])</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showFireStatus</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r>
                        <a:rPr lang="en-US" sz="1600" b="0" kern="1200" dirty="0">
                          <a:solidFill>
                            <a:schemeClr val="tx1"/>
                          </a:solidFill>
                          <a:latin typeface="微软雅黑" panose="020B0503020204020204" pitchFamily="34" charset="-122"/>
                          <a:ea typeface="微软雅黑" panose="020B0503020204020204" pitchFamily="34" charset="-122"/>
                          <a:cs typeface="+mn-cs"/>
                        </a:rPr>
                        <a:t>[])</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 </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fireExtinguisher</a:t>
                      </a:r>
                      <a:r>
                        <a:rPr lang="en-US" sz="1600" b="0" kern="1200" dirty="0">
                          <a:solidFill>
                            <a:schemeClr val="tx1"/>
                          </a:solidFill>
                          <a:latin typeface="微软雅黑" panose="020B0503020204020204" pitchFamily="34" charset="-122"/>
                          <a:ea typeface="微软雅黑" panose="020B0503020204020204" pitchFamily="34" charset="-122"/>
                          <a:cs typeface="+mn-cs"/>
                        </a:rPr>
                        <a:t>()</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showAskWindow</a:t>
                      </a:r>
                      <a:r>
                        <a:rPr lang="en-US" sz="1600" b="0" kern="1200" dirty="0">
                          <a:solidFill>
                            <a:schemeClr val="tx1"/>
                          </a:solidFill>
                          <a:latin typeface="微软雅黑" panose="020B0503020204020204" pitchFamily="34" charset="-122"/>
                          <a:ea typeface="微软雅黑" panose="020B0503020204020204" pitchFamily="34" charset="-122"/>
                          <a:cs typeface="+mn-cs"/>
                        </a:rPr>
                        <a:t>()</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smtClean="0">
                          <a:solidFill>
                            <a:srgbClr val="FF0000"/>
                          </a:solidFill>
                          <a:latin typeface="微软雅黑" panose="020B0503020204020204" pitchFamily="34" charset="-122"/>
                          <a:ea typeface="微软雅黑" panose="020B0503020204020204" pitchFamily="34" charset="-122"/>
                          <a:cs typeface="+mn-cs"/>
                        </a:rPr>
                        <a:t>judgeCategoryOfFire</a:t>
                      </a:r>
                      <a:r>
                        <a:rPr lang="en-US" sz="1600" b="0" kern="1200" dirty="0">
                          <a:solidFill>
                            <a:srgbClr val="FF0000"/>
                          </a:solidFill>
                          <a:latin typeface="微软雅黑" panose="020B0503020204020204" pitchFamily="34" charset="-122"/>
                          <a:ea typeface="微软雅黑" panose="020B0503020204020204" pitchFamily="34" charset="-122"/>
                          <a:cs typeface="+mn-cs"/>
                        </a:rPr>
                        <a:t>()</a:t>
                      </a:r>
                      <a:endParaRPr lang="zh-TW" sz="1600" b="0" kern="1200" dirty="0">
                        <a:solidFill>
                          <a:srgbClr val="FF0000"/>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smtClean="0">
                          <a:solidFill>
                            <a:srgbClr val="FF0000"/>
                          </a:solidFill>
                          <a:latin typeface="微软雅黑" panose="020B0503020204020204" pitchFamily="34" charset="-122"/>
                          <a:ea typeface="微软雅黑" panose="020B0503020204020204" pitchFamily="34" charset="-122"/>
                          <a:cs typeface="+mn-cs"/>
                        </a:rPr>
                        <a:t>isStampOut</a:t>
                      </a:r>
                      <a:r>
                        <a:rPr lang="en-US" sz="1600" b="0" kern="1200" dirty="0">
                          <a:solidFill>
                            <a:srgbClr val="FF0000"/>
                          </a:solidFill>
                          <a:latin typeface="微软雅黑" panose="020B0503020204020204" pitchFamily="34" charset="-122"/>
                          <a:ea typeface="微软雅黑" panose="020B0503020204020204" pitchFamily="34" charset="-122"/>
                          <a:cs typeface="+mn-cs"/>
                        </a:rPr>
                        <a:t>()</a:t>
                      </a:r>
                      <a:endParaRPr lang="zh-TW" sz="1600" b="0" kern="1200" dirty="0">
                        <a:solidFill>
                          <a:srgbClr val="FF0000"/>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a:solidFill>
                            <a:srgbClr val="FF0000"/>
                          </a:solidFill>
                          <a:latin typeface="微软雅黑" panose="020B0503020204020204" pitchFamily="34" charset="-122"/>
                          <a:ea typeface="微软雅黑" panose="020B0503020204020204" pitchFamily="34" charset="-122"/>
                          <a:cs typeface="+mn-cs"/>
                        </a:rPr>
                        <a:t>yesStampOut</a:t>
                      </a:r>
                      <a:r>
                        <a:rPr lang="en-US" sz="1600" b="0" kern="1200" dirty="0">
                          <a:solidFill>
                            <a:srgbClr val="FF0000"/>
                          </a:solidFill>
                          <a:latin typeface="微软雅黑" panose="020B0503020204020204" pitchFamily="34" charset="-122"/>
                          <a:ea typeface="微软雅黑" panose="020B0503020204020204" pitchFamily="34" charset="-122"/>
                          <a:cs typeface="+mn-cs"/>
                        </a:rPr>
                        <a:t>()</a:t>
                      </a:r>
                      <a:endParaRPr lang="zh-TW" sz="1600" b="0" kern="1200" dirty="0">
                        <a:solidFill>
                          <a:srgbClr val="FF0000"/>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a:solidFill>
                            <a:srgbClr val="FF0000"/>
                          </a:solidFill>
                          <a:latin typeface="微软雅黑" panose="020B0503020204020204" pitchFamily="34" charset="-122"/>
                          <a:ea typeface="微软雅黑" panose="020B0503020204020204" pitchFamily="34" charset="-122"/>
                          <a:cs typeface="+mn-cs"/>
                        </a:rPr>
                        <a:t> </a:t>
                      </a:r>
                      <a:endParaRPr lang="zh-TW" sz="1600" b="0" kern="1200" dirty="0">
                        <a:solidFill>
                          <a:srgbClr val="FF0000"/>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a:solidFill>
                            <a:srgbClr val="FF0000"/>
                          </a:solidFill>
                          <a:latin typeface="微软雅黑" panose="020B0503020204020204" pitchFamily="34" charset="-122"/>
                          <a:ea typeface="微软雅黑" panose="020B0503020204020204" pitchFamily="34" charset="-122"/>
                          <a:cs typeface="+mn-cs"/>
                        </a:rPr>
                        <a:t>noStampOut</a:t>
                      </a:r>
                      <a:r>
                        <a:rPr lang="en-US" sz="1600" b="0" kern="1200" dirty="0">
                          <a:solidFill>
                            <a:srgbClr val="FF0000"/>
                          </a:solidFill>
                          <a:latin typeface="微软雅黑" panose="020B0503020204020204" pitchFamily="34" charset="-122"/>
                          <a:ea typeface="微软雅黑" panose="020B0503020204020204" pitchFamily="34" charset="-122"/>
                          <a:cs typeface="+mn-cs"/>
                        </a:rPr>
                        <a:t>()</a:t>
                      </a:r>
                      <a:endParaRPr lang="zh-TW" sz="1600" b="0" kern="1200" dirty="0">
                        <a:solidFill>
                          <a:srgbClr val="FF0000"/>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 </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 </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955438"/>
                  </a:ext>
                </a:extLst>
              </a:tr>
            </a:tbl>
          </a:graphicData>
        </a:graphic>
      </p:graphicFrame>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14</a:t>
            </a:r>
            <a:endParaRPr lang="zh-TW" altLang="en-US" dirty="0"/>
          </a:p>
        </p:txBody>
      </p:sp>
    </p:spTree>
    <p:extLst>
      <p:ext uri="{BB962C8B-B14F-4D97-AF65-F5344CB8AC3E}">
        <p14:creationId xmlns:p14="http://schemas.microsoft.com/office/powerpoint/2010/main" val="171147626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B2C5B1C-C5D5-4F35-8988-EB3A4965FA97}"/>
              </a:ext>
            </a:extLst>
          </p:cNvPr>
          <p:cNvSpPr/>
          <p:nvPr/>
        </p:nvSpPr>
        <p:spPr>
          <a:xfrm>
            <a:off x="1396614" y="249249"/>
            <a:ext cx="1620957"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系統操作</a:t>
            </a:r>
            <a:endParaRPr lang="en-US" altLang="zh-TW" sz="2800" b="1" dirty="0" smtClean="0">
              <a:solidFill>
                <a:srgbClr val="5B727D"/>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531571349"/>
              </p:ext>
            </p:extLst>
          </p:nvPr>
        </p:nvGraphicFramePr>
        <p:xfrm>
          <a:off x="590311" y="1332176"/>
          <a:ext cx="11048898" cy="3798885"/>
        </p:xfrm>
        <a:graphic>
          <a:graphicData uri="http://schemas.openxmlformats.org/drawingml/2006/table">
            <a:tbl>
              <a:tblPr firstRow="1" firstCol="1" bandRow="1">
                <a:tableStyleId>{5C22544A-7EE6-4342-B048-85BDC9FD1C3A}</a:tableStyleId>
              </a:tblPr>
              <a:tblGrid>
                <a:gridCol w="7357053">
                  <a:extLst>
                    <a:ext uri="{9D8B030D-6E8A-4147-A177-3AD203B41FA5}">
                      <a16:colId xmlns:a16="http://schemas.microsoft.com/office/drawing/2014/main" val="2816333262"/>
                    </a:ext>
                  </a:extLst>
                </a:gridCol>
                <a:gridCol w="3691845">
                  <a:extLst>
                    <a:ext uri="{9D8B030D-6E8A-4147-A177-3AD203B41FA5}">
                      <a16:colId xmlns:a16="http://schemas.microsoft.com/office/drawing/2014/main" val="568976765"/>
                    </a:ext>
                  </a:extLst>
                </a:gridCol>
              </a:tblGrid>
              <a:tr h="205644">
                <a:tc>
                  <a:txBody>
                    <a:bodyPr/>
                    <a:lstStyle/>
                    <a:p>
                      <a:pPr algn="ctr" defTabSz="914400" rtl="0" eaLnBrk="1" latinLnBrk="0" hangingPunct="1">
                        <a:spcAft>
                          <a:spcPts val="0"/>
                        </a:spcAft>
                      </a:pPr>
                      <a:r>
                        <a:rPr lang="zh-TW" sz="1600" b="0" kern="1200" dirty="0">
                          <a:solidFill>
                            <a:schemeClr val="tx1"/>
                          </a:solidFill>
                          <a:latin typeface="微软雅黑" panose="020B0503020204020204" pitchFamily="34" charset="-122"/>
                          <a:ea typeface="微软雅黑" panose="020B0503020204020204" pitchFamily="34" charset="-122"/>
                          <a:cs typeface="+mn-cs"/>
                        </a:rPr>
                        <a:t>主要成功情節</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defTabSz="914400" rtl="0" eaLnBrk="1" latinLnBrk="0" hangingPunct="1">
                        <a:lnSpc>
                          <a:spcPct val="100000"/>
                        </a:lnSpc>
                        <a:spcAft>
                          <a:spcPts val="0"/>
                        </a:spcAft>
                      </a:pPr>
                      <a:r>
                        <a:rPr lang="zh-TW" sz="1600" b="0" kern="1200" dirty="0">
                          <a:solidFill>
                            <a:schemeClr val="tx1"/>
                          </a:solidFill>
                          <a:latin typeface="微软雅黑" panose="020B0503020204020204" pitchFamily="34" charset="-122"/>
                          <a:ea typeface="微软雅黑" panose="020B0503020204020204" pitchFamily="34" charset="-122"/>
                          <a:cs typeface="+mn-cs"/>
                        </a:rPr>
                        <a:t>對應事件</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51689183"/>
                  </a:ext>
                </a:extLst>
              </a:tr>
              <a:tr h="3555045">
                <a:tc>
                  <a:txBody>
                    <a:bodyPr/>
                    <a:lstStyle/>
                    <a:p>
                      <a:pPr algn="l" defTabSz="914400" rtl="0" eaLnBrk="1" latinLnBrk="0" hangingPunct="1">
                        <a:lnSpc>
                          <a:spcPct val="150000"/>
                        </a:lnSpc>
                        <a:spcAft>
                          <a:spcPts val="0"/>
                        </a:spcAft>
                      </a:pPr>
                      <a:r>
                        <a:rPr lang="en-US" sz="1600" b="0" kern="1200" dirty="0" smtClean="0">
                          <a:solidFill>
                            <a:schemeClr val="tx1"/>
                          </a:solidFill>
                          <a:latin typeface="微软雅黑" panose="020B0503020204020204" pitchFamily="34" charset="-122"/>
                          <a:ea typeface="微软雅黑" panose="020B0503020204020204" pitchFamily="34" charset="-122"/>
                          <a:cs typeface="+mn-cs"/>
                        </a:rPr>
                        <a:t>6</a:t>
                      </a:r>
                      <a:r>
                        <a:rPr lang="en-US" sz="1600" b="0" kern="1200" dirty="0">
                          <a:solidFill>
                            <a:schemeClr val="tx1"/>
                          </a:solidFill>
                          <a:latin typeface="微软雅黑" panose="020B0503020204020204" pitchFamily="34" charset="-122"/>
                          <a:ea typeface="微软雅黑" panose="020B0503020204020204" pitchFamily="34" charset="-122"/>
                          <a:cs typeface="+mn-cs"/>
                        </a:rPr>
                        <a:t>.</a:t>
                      </a:r>
                      <a:r>
                        <a:rPr lang="zh-TW" sz="1600" b="0" kern="1200" dirty="0">
                          <a:solidFill>
                            <a:schemeClr val="tx1"/>
                          </a:solidFill>
                          <a:latin typeface="微软雅黑" panose="020B0503020204020204" pitchFamily="34" charset="-122"/>
                          <a:ea typeface="微软雅黑" panose="020B0503020204020204" pitchFamily="34" charset="-122"/>
                          <a:cs typeface="+mn-cs"/>
                        </a:rPr>
                        <a:t>若使用者點選彈跳視窗頁面中的「立即通報</a:t>
                      </a:r>
                      <a:r>
                        <a:rPr lang="en-US" sz="1600" b="0" kern="1200" dirty="0">
                          <a:solidFill>
                            <a:schemeClr val="tx1"/>
                          </a:solidFill>
                          <a:latin typeface="微软雅黑" panose="020B0503020204020204" pitchFamily="34" charset="-122"/>
                          <a:ea typeface="微软雅黑" panose="020B0503020204020204" pitchFamily="34" charset="-122"/>
                          <a:cs typeface="+mn-cs"/>
                        </a:rPr>
                        <a:t>119</a:t>
                      </a:r>
                      <a:r>
                        <a:rPr lang="zh-TW" sz="1600" b="0" kern="1200" dirty="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6-1.</a:t>
                      </a:r>
                      <a:r>
                        <a:rPr lang="zh-TW" sz="1600" b="0" kern="1200" dirty="0">
                          <a:solidFill>
                            <a:schemeClr val="tx1"/>
                          </a:solidFill>
                          <a:latin typeface="微软雅黑" panose="020B0503020204020204" pitchFamily="34" charset="-122"/>
                          <a:ea typeface="微软雅黑" panose="020B0503020204020204" pitchFamily="34" charset="-122"/>
                          <a:cs typeface="+mn-cs"/>
                        </a:rPr>
                        <a:t>與消防局進行通報</a:t>
                      </a: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6.</a:t>
                      </a:r>
                      <a:r>
                        <a:rPr lang="zh-TW" sz="1600" b="0" kern="1200" dirty="0">
                          <a:solidFill>
                            <a:schemeClr val="tx1"/>
                          </a:solidFill>
                          <a:latin typeface="微软雅黑" panose="020B0503020204020204" pitchFamily="34" charset="-122"/>
                          <a:ea typeface="微软雅黑" panose="020B0503020204020204" pitchFamily="34" charset="-122"/>
                          <a:cs typeface="+mn-cs"/>
                        </a:rPr>
                        <a:t>若使用者點選彈跳視窗頁面中的「不用了」</a:t>
                      </a: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7.</a:t>
                      </a:r>
                      <a:r>
                        <a:rPr lang="zh-TW" sz="1600" b="0" kern="1200" dirty="0">
                          <a:solidFill>
                            <a:schemeClr val="tx1"/>
                          </a:solidFill>
                          <a:latin typeface="微软雅黑" panose="020B0503020204020204" pitchFamily="34" charset="-122"/>
                          <a:ea typeface="微软雅黑" panose="020B0503020204020204" pitchFamily="34" charset="-122"/>
                          <a:cs typeface="+mn-cs"/>
                        </a:rPr>
                        <a:t>顯示逃生指南頁面</a:t>
                      </a:r>
                      <a:r>
                        <a:rPr lang="en-US" sz="1600" b="0" kern="1200" dirty="0">
                          <a:solidFill>
                            <a:schemeClr val="tx1"/>
                          </a:solidFill>
                          <a:latin typeface="微软雅黑" panose="020B0503020204020204" pitchFamily="34" charset="-122"/>
                          <a:ea typeface="微软雅黑" panose="020B0503020204020204" pitchFamily="34" charset="-122"/>
                          <a:cs typeface="+mn-cs"/>
                        </a:rPr>
                        <a:t>(</a:t>
                      </a:r>
                      <a:r>
                        <a:rPr lang="zh-TW" sz="1600" b="0" kern="1200" dirty="0">
                          <a:solidFill>
                            <a:schemeClr val="tx1"/>
                          </a:solidFill>
                          <a:latin typeface="微软雅黑" panose="020B0503020204020204" pitchFamily="34" charset="-122"/>
                          <a:ea typeface="微软雅黑" panose="020B0503020204020204" pitchFamily="34" charset="-122"/>
                          <a:cs typeface="+mn-cs"/>
                        </a:rPr>
                        <a:t>內容逃生指南資訊包括所在地點各個區域哪邊是極度危險、哪邊有濃煙、有小火及溫馨提醒</a:t>
                      </a: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8.</a:t>
                      </a:r>
                      <a:r>
                        <a:rPr lang="zh-TW" sz="1600" b="0" kern="1200" dirty="0">
                          <a:solidFill>
                            <a:schemeClr val="tx1"/>
                          </a:solidFill>
                          <a:latin typeface="微软雅黑" panose="020B0503020204020204" pitchFamily="34" charset="-122"/>
                          <a:ea typeface="微软雅黑" panose="020B0503020204020204" pitchFamily="34" charset="-122"/>
                          <a:cs typeface="+mn-cs"/>
                        </a:rPr>
                        <a:t>若使用者點選逃生指南頁面的「解除警報」</a:t>
                      </a: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9.</a:t>
                      </a:r>
                      <a:r>
                        <a:rPr lang="zh-TW" sz="1600" b="0" kern="1200" dirty="0">
                          <a:solidFill>
                            <a:schemeClr val="tx1"/>
                          </a:solidFill>
                          <a:latin typeface="微软雅黑" panose="020B0503020204020204" pitchFamily="34" charset="-122"/>
                          <a:ea typeface="微软雅黑" panose="020B0503020204020204" pitchFamily="34" charset="-122"/>
                          <a:cs typeface="+mn-cs"/>
                        </a:rPr>
                        <a:t>將此筆資料儲存至歷史紀錄當中</a:t>
                      </a: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10.</a:t>
                      </a:r>
                      <a:r>
                        <a:rPr lang="zh-TW" sz="1600" b="0" kern="1200" dirty="0">
                          <a:solidFill>
                            <a:schemeClr val="tx1"/>
                          </a:solidFill>
                          <a:latin typeface="微软雅黑" panose="020B0503020204020204" pitchFamily="34" charset="-122"/>
                          <a:ea typeface="微软雅黑" panose="020B0503020204020204" pitchFamily="34" charset="-122"/>
                          <a:cs typeface="+mn-cs"/>
                        </a:rPr>
                        <a:t>頁面切換回主畫面</a:t>
                      </a: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11.</a:t>
                      </a:r>
                      <a:r>
                        <a:rPr lang="zh-TW" sz="1600" b="0" kern="1200" dirty="0">
                          <a:solidFill>
                            <a:schemeClr val="tx1"/>
                          </a:solidFill>
                          <a:latin typeface="微软雅黑" panose="020B0503020204020204" pitchFamily="34" charset="-122"/>
                          <a:ea typeface="微软雅黑" panose="020B0503020204020204" pitchFamily="34" charset="-122"/>
                          <a:cs typeface="+mn-cs"/>
                        </a:rPr>
                        <a:t>若使用者點選火災現況頁面中的「解除警報」，跳至第</a:t>
                      </a:r>
                      <a:r>
                        <a:rPr lang="en-US" sz="1600" b="0" kern="1200" dirty="0">
                          <a:solidFill>
                            <a:schemeClr val="tx1"/>
                          </a:solidFill>
                          <a:latin typeface="微软雅黑" panose="020B0503020204020204" pitchFamily="34" charset="-122"/>
                          <a:ea typeface="微软雅黑" panose="020B0503020204020204" pitchFamily="34" charset="-122"/>
                          <a:cs typeface="+mn-cs"/>
                        </a:rPr>
                        <a:t>10</a:t>
                      </a:r>
                      <a:r>
                        <a:rPr lang="zh-TW" sz="1600" b="0" kern="1200" dirty="0">
                          <a:solidFill>
                            <a:schemeClr val="tx1"/>
                          </a:solidFill>
                          <a:latin typeface="微软雅黑" panose="020B0503020204020204" pitchFamily="34" charset="-122"/>
                          <a:ea typeface="微软雅黑" panose="020B0503020204020204" pitchFamily="34" charset="-122"/>
                          <a:cs typeface="+mn-cs"/>
                        </a:rPr>
                        <a:t>點 </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emergencyNotification</a:t>
                      </a:r>
                      <a:r>
                        <a:rPr lang="en-US" sz="1600" b="0" kern="1200" dirty="0">
                          <a:solidFill>
                            <a:schemeClr val="tx1"/>
                          </a:solidFill>
                          <a:latin typeface="微软雅黑" panose="020B0503020204020204" pitchFamily="34" charset="-122"/>
                          <a:ea typeface="微软雅黑" panose="020B0503020204020204" pitchFamily="34" charset="-122"/>
                          <a:cs typeface="+mn-cs"/>
                        </a:rPr>
                        <a:t>()</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smtClean="0">
                          <a:solidFill>
                            <a:schemeClr val="tx1"/>
                          </a:solidFill>
                          <a:latin typeface="微软雅黑" panose="020B0503020204020204" pitchFamily="34" charset="-122"/>
                          <a:ea typeface="微软雅黑" panose="020B0503020204020204" pitchFamily="34" charset="-122"/>
                          <a:cs typeface="+mn-cs"/>
                        </a:rPr>
                        <a:t>emergency</a:t>
                      </a:r>
                      <a:r>
                        <a:rPr lang="en-US" sz="1600" b="0" kern="1200" dirty="0">
                          <a:solidFill>
                            <a:schemeClr val="tx1"/>
                          </a:solidFill>
                          <a:latin typeface="微软雅黑" panose="020B0503020204020204" pitchFamily="34" charset="-122"/>
                          <a:ea typeface="微软雅黑" panose="020B0503020204020204" pitchFamily="34" charset="-122"/>
                          <a:cs typeface="+mn-cs"/>
                        </a:rPr>
                        <a:t>()</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a:solidFill>
                            <a:schemeClr val="tx1"/>
                          </a:solidFill>
                          <a:latin typeface="微软雅黑" panose="020B0503020204020204" pitchFamily="34" charset="-122"/>
                          <a:ea typeface="微软雅黑" panose="020B0503020204020204" pitchFamily="34" charset="-122"/>
                          <a:cs typeface="+mn-cs"/>
                        </a:rPr>
                        <a:t>noThanks</a:t>
                      </a:r>
                      <a:r>
                        <a:rPr lang="en-US" sz="1600" b="0" kern="1200" dirty="0">
                          <a:solidFill>
                            <a:schemeClr val="tx1"/>
                          </a:solidFill>
                          <a:latin typeface="微软雅黑" panose="020B0503020204020204" pitchFamily="34" charset="-122"/>
                          <a:ea typeface="微软雅黑" panose="020B0503020204020204" pitchFamily="34" charset="-122"/>
                          <a:cs typeface="+mn-cs"/>
                        </a:rPr>
                        <a:t>()</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a:solidFill>
                            <a:schemeClr val="tx1"/>
                          </a:solidFill>
                          <a:latin typeface="微软雅黑" panose="020B0503020204020204" pitchFamily="34" charset="-122"/>
                          <a:ea typeface="微软雅黑" panose="020B0503020204020204" pitchFamily="34" charset="-122"/>
                          <a:cs typeface="+mn-cs"/>
                        </a:rPr>
                        <a:t>showEscapeGuide</a:t>
                      </a:r>
                      <a:r>
                        <a:rPr lang="en-US" sz="1600" b="0" kern="1200" dirty="0">
                          <a:solidFill>
                            <a:schemeClr val="tx1"/>
                          </a:solidFill>
                          <a:latin typeface="微软雅黑" panose="020B0503020204020204" pitchFamily="34" charset="-122"/>
                          <a:ea typeface="微软雅黑" panose="020B0503020204020204" pitchFamily="34" charset="-122"/>
                          <a:cs typeface="+mn-cs"/>
                        </a:rPr>
                        <a:t>()</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a:solidFill>
                            <a:schemeClr val="tx1"/>
                          </a:solidFill>
                          <a:latin typeface="微软雅黑" panose="020B0503020204020204" pitchFamily="34" charset="-122"/>
                          <a:ea typeface="微软雅黑" panose="020B0503020204020204" pitchFamily="34" charset="-122"/>
                          <a:cs typeface="+mn-cs"/>
                        </a:rPr>
                        <a:t> </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safe_AllClear</a:t>
                      </a:r>
                      <a:r>
                        <a:rPr lang="en-US" sz="1600" b="0" kern="1200" dirty="0">
                          <a:solidFill>
                            <a:schemeClr val="tx1"/>
                          </a:solidFill>
                          <a:latin typeface="微软雅黑" panose="020B0503020204020204" pitchFamily="34" charset="-122"/>
                          <a:ea typeface="微软雅黑" panose="020B0503020204020204" pitchFamily="34" charset="-122"/>
                          <a:cs typeface="+mn-cs"/>
                        </a:rPr>
                        <a:t>()</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a:solidFill>
                            <a:schemeClr val="tx1"/>
                          </a:solidFill>
                          <a:latin typeface="微软雅黑" panose="020B0503020204020204" pitchFamily="34" charset="-122"/>
                          <a:ea typeface="微软雅黑" panose="020B0503020204020204" pitchFamily="34" charset="-122"/>
                          <a:cs typeface="+mn-cs"/>
                        </a:rPr>
                        <a:t>saveRecord</a:t>
                      </a:r>
                      <a:r>
                        <a:rPr lang="en-US" sz="1600" b="0" kern="1200" dirty="0">
                          <a:solidFill>
                            <a:schemeClr val="tx1"/>
                          </a:solidFill>
                          <a:latin typeface="微软雅黑" panose="020B0503020204020204" pitchFamily="34" charset="-122"/>
                          <a:ea typeface="微软雅黑" panose="020B0503020204020204" pitchFamily="34" charset="-122"/>
                          <a:cs typeface="+mn-cs"/>
                        </a:rPr>
                        <a:t>(Info[])</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a:solidFill>
                            <a:schemeClr val="tx1"/>
                          </a:solidFill>
                          <a:latin typeface="微软雅黑" panose="020B0503020204020204" pitchFamily="34" charset="-122"/>
                          <a:ea typeface="微软雅黑" panose="020B0503020204020204" pitchFamily="34" charset="-122"/>
                          <a:cs typeface="+mn-cs"/>
                        </a:rPr>
                        <a:t>showMain</a:t>
                      </a:r>
                      <a:r>
                        <a:rPr lang="en-US" sz="1600" b="0" kern="1200" dirty="0">
                          <a:solidFill>
                            <a:schemeClr val="tx1"/>
                          </a:solidFill>
                          <a:latin typeface="微软雅黑" panose="020B0503020204020204" pitchFamily="34" charset="-122"/>
                          <a:ea typeface="微软雅黑" panose="020B0503020204020204" pitchFamily="34" charset="-122"/>
                          <a:cs typeface="+mn-cs"/>
                        </a:rPr>
                        <a:t>()</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a:solidFill>
                            <a:schemeClr val="tx1"/>
                          </a:solidFill>
                          <a:latin typeface="微软雅黑" panose="020B0503020204020204" pitchFamily="34" charset="-122"/>
                          <a:ea typeface="微软雅黑" panose="020B0503020204020204" pitchFamily="34" charset="-122"/>
                          <a:cs typeface="+mn-cs"/>
                        </a:rPr>
                        <a:t>safe_AllClear</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r>
                        <a:rPr lang="en-US" sz="1600" b="0" kern="1200" dirty="0">
                          <a:solidFill>
                            <a:schemeClr val="tx1"/>
                          </a:solidFill>
                          <a:latin typeface="微软雅黑" panose="020B0503020204020204" pitchFamily="34" charset="-122"/>
                          <a:ea typeface="微软雅黑" panose="020B0503020204020204" pitchFamily="34" charset="-122"/>
                          <a:cs typeface="+mn-cs"/>
                        </a:rPr>
                        <a:t> </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955438"/>
                  </a:ext>
                </a:extLst>
              </a:tr>
            </a:tbl>
          </a:graphicData>
        </a:graphic>
      </p:graphicFrame>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15</a:t>
            </a:r>
            <a:endParaRPr lang="zh-TW" altLang="en-US" dirty="0"/>
          </a:p>
        </p:txBody>
      </p:sp>
    </p:spTree>
    <p:extLst>
      <p:ext uri="{BB962C8B-B14F-4D97-AF65-F5344CB8AC3E}">
        <p14:creationId xmlns:p14="http://schemas.microsoft.com/office/powerpoint/2010/main" val="393998936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4CB49181-E8BE-418F-B9B9-759635934F20}"/>
              </a:ext>
            </a:extLst>
          </p:cNvPr>
          <p:cNvSpPr txBox="1"/>
          <p:nvPr/>
        </p:nvSpPr>
        <p:spPr>
          <a:xfrm>
            <a:off x="5094916" y="304121"/>
            <a:ext cx="2434549" cy="703878"/>
          </a:xfrm>
          <a:prstGeom prst="rect">
            <a:avLst/>
          </a:prstGeom>
          <a:noFill/>
          <a:ln w="571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TW" altLang="en-US" sz="7200" dirty="0">
                <a:solidFill>
                  <a:srgbClr val="5B727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目錄</a:t>
            </a:r>
            <a:endParaRPr lang="zh-CN" altLang="en-US" sz="6000" dirty="0">
              <a:solidFill>
                <a:srgbClr val="5B727D"/>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9" name="组合 38">
            <a:extLst>
              <a:ext uri="{FF2B5EF4-FFF2-40B4-BE49-F238E27FC236}">
                <a16:creationId xmlns:a16="http://schemas.microsoft.com/office/drawing/2014/main" id="{7FFC1865-D88B-49F6-AD42-D0871289C22F}"/>
              </a:ext>
            </a:extLst>
          </p:cNvPr>
          <p:cNvGrpSpPr/>
          <p:nvPr/>
        </p:nvGrpSpPr>
        <p:grpSpPr>
          <a:xfrm>
            <a:off x="1135171" y="1345503"/>
            <a:ext cx="4426696" cy="780752"/>
            <a:chOff x="5719020" y="4528472"/>
            <a:chExt cx="4693002" cy="780752"/>
          </a:xfrm>
        </p:grpSpPr>
        <p:sp>
          <p:nvSpPr>
            <p:cNvPr id="40" name="矩形: 圆角 39">
              <a:extLst>
                <a:ext uri="{FF2B5EF4-FFF2-40B4-BE49-F238E27FC236}">
                  <a16:creationId xmlns:a16="http://schemas.microsoft.com/office/drawing/2014/main" id="{BCFDDCA5-1350-4758-AD4C-E2565EE8D3E8}"/>
                </a:ext>
              </a:extLst>
            </p:cNvPr>
            <p:cNvSpPr/>
            <p:nvPr/>
          </p:nvSpPr>
          <p:spPr>
            <a:xfrm flipH="1">
              <a:off x="6318790" y="4543974"/>
              <a:ext cx="4093232" cy="749748"/>
            </a:xfrm>
            <a:prstGeom prst="roundRect">
              <a:avLst>
                <a:gd name="adj" fmla="val 50000"/>
              </a:avLst>
            </a:prstGeom>
            <a:noFill/>
            <a:ln w="2540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88">
              <a:extLst>
                <a:ext uri="{FF2B5EF4-FFF2-40B4-BE49-F238E27FC236}">
                  <a16:creationId xmlns:a16="http://schemas.microsoft.com/office/drawing/2014/main" id="{FC5D169D-F64A-4CE6-86EA-C105B8937CDB}"/>
                </a:ext>
              </a:extLst>
            </p:cNvPr>
            <p:cNvSpPr txBox="1"/>
            <p:nvPr/>
          </p:nvSpPr>
          <p:spPr>
            <a:xfrm>
              <a:off x="6763672" y="4626461"/>
              <a:ext cx="3354370" cy="584775"/>
            </a:xfrm>
            <a:prstGeom prst="rect">
              <a:avLst/>
            </a:prstGeom>
            <a:noFill/>
          </p:spPr>
          <p:txBody>
            <a:bodyPr wrap="square" rtlCol="0">
              <a:spAutoFit/>
            </a:bodyPr>
            <a:lstStyle/>
            <a:p>
              <a:pPr algn="dist"/>
              <a:r>
                <a:rPr lang="zh-TW" altLang="en-US" sz="3200" b="1" dirty="0">
                  <a:solidFill>
                    <a:srgbClr val="5B727D"/>
                  </a:solidFill>
                  <a:latin typeface="微软雅黑" panose="020B0503020204020204" pitchFamily="34" charset="-122"/>
                  <a:ea typeface="微软雅黑" panose="020B0503020204020204" pitchFamily="34" charset="-122"/>
                </a:rPr>
                <a:t>問題描述</a:t>
              </a:r>
              <a:endParaRPr lang="zh-CN" altLang="en-US" sz="3200" b="1" dirty="0">
                <a:solidFill>
                  <a:srgbClr val="5B727D"/>
                </a:solidFill>
                <a:latin typeface="微软雅黑" panose="020B0503020204020204" pitchFamily="34" charset="-122"/>
                <a:ea typeface="微软雅黑" panose="020B0503020204020204" pitchFamily="34" charset="-122"/>
              </a:endParaRPr>
            </a:p>
          </p:txBody>
        </p:sp>
        <p:sp>
          <p:nvSpPr>
            <p:cNvPr id="42" name="椭圆 41">
              <a:extLst>
                <a:ext uri="{FF2B5EF4-FFF2-40B4-BE49-F238E27FC236}">
                  <a16:creationId xmlns:a16="http://schemas.microsoft.com/office/drawing/2014/main" id="{D61B30A6-2403-4897-97EA-56B4F4B0519C}"/>
                </a:ext>
              </a:extLst>
            </p:cNvPr>
            <p:cNvSpPr>
              <a:spLocks noChangeAspect="1"/>
            </p:cNvSpPr>
            <p:nvPr/>
          </p:nvSpPr>
          <p:spPr>
            <a:xfrm>
              <a:off x="5719020" y="4528472"/>
              <a:ext cx="780752" cy="780752"/>
            </a:xfrm>
            <a:prstGeom prst="ellipse">
              <a:avLst/>
            </a:prstGeom>
            <a:solidFill>
              <a:srgbClr val="5B72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7E307BEF-3407-4F12-8A40-C77BCAC5C3AF}"/>
                </a:ext>
              </a:extLst>
            </p:cNvPr>
            <p:cNvSpPr/>
            <p:nvPr/>
          </p:nvSpPr>
          <p:spPr>
            <a:xfrm>
              <a:off x="5738600" y="4596384"/>
              <a:ext cx="739597" cy="646331"/>
            </a:xfrm>
            <a:prstGeom prst="rect">
              <a:avLst/>
            </a:prstGeom>
          </p:spPr>
          <p:txBody>
            <a:bodyPr wrap="none">
              <a:spAutoFit/>
            </a:bodyPr>
            <a:lstStyle/>
            <a:p>
              <a:pPr algn="ctr"/>
              <a:r>
                <a:rPr lang="en-US" altLang="zh-CN" sz="36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a:t>
              </a:r>
              <a:r>
                <a:rPr lang="en-US" altLang="zh-TW" sz="36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endParaRPr lang="zh-CN" altLang="en-US" sz="3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50" name="组合 38">
            <a:extLst>
              <a:ext uri="{FF2B5EF4-FFF2-40B4-BE49-F238E27FC236}">
                <a16:creationId xmlns:a16="http://schemas.microsoft.com/office/drawing/2014/main" id="{7FFC1865-D88B-49F6-AD42-D0871289C22F}"/>
              </a:ext>
            </a:extLst>
          </p:cNvPr>
          <p:cNvGrpSpPr/>
          <p:nvPr/>
        </p:nvGrpSpPr>
        <p:grpSpPr>
          <a:xfrm>
            <a:off x="1143193" y="2717104"/>
            <a:ext cx="4426696" cy="780752"/>
            <a:chOff x="5719020" y="4528472"/>
            <a:chExt cx="4693002" cy="780752"/>
          </a:xfrm>
        </p:grpSpPr>
        <p:sp>
          <p:nvSpPr>
            <p:cNvPr id="51" name="矩形: 圆角 39">
              <a:extLst>
                <a:ext uri="{FF2B5EF4-FFF2-40B4-BE49-F238E27FC236}">
                  <a16:creationId xmlns:a16="http://schemas.microsoft.com/office/drawing/2014/main" id="{BCFDDCA5-1350-4758-AD4C-E2565EE8D3E8}"/>
                </a:ext>
              </a:extLst>
            </p:cNvPr>
            <p:cNvSpPr/>
            <p:nvPr/>
          </p:nvSpPr>
          <p:spPr>
            <a:xfrm flipH="1">
              <a:off x="6318790" y="4543974"/>
              <a:ext cx="4093232" cy="749748"/>
            </a:xfrm>
            <a:prstGeom prst="roundRect">
              <a:avLst>
                <a:gd name="adj" fmla="val 50000"/>
              </a:avLst>
            </a:prstGeom>
            <a:noFill/>
            <a:ln w="2540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88">
              <a:extLst>
                <a:ext uri="{FF2B5EF4-FFF2-40B4-BE49-F238E27FC236}">
                  <a16:creationId xmlns:a16="http://schemas.microsoft.com/office/drawing/2014/main" id="{FC5D169D-F64A-4CE6-86EA-C105B8937CDB}"/>
                </a:ext>
              </a:extLst>
            </p:cNvPr>
            <p:cNvSpPr txBox="1"/>
            <p:nvPr/>
          </p:nvSpPr>
          <p:spPr>
            <a:xfrm>
              <a:off x="6666731" y="4626461"/>
              <a:ext cx="3667930" cy="584775"/>
            </a:xfrm>
            <a:prstGeom prst="rect">
              <a:avLst/>
            </a:prstGeom>
            <a:noFill/>
          </p:spPr>
          <p:txBody>
            <a:bodyPr wrap="square" rtlCol="0">
              <a:spAutoFit/>
            </a:bodyPr>
            <a:lstStyle/>
            <a:p>
              <a:pPr algn="dist"/>
              <a:r>
                <a:rPr lang="zh-TW" altLang="en-US" sz="3200" b="1" dirty="0">
                  <a:solidFill>
                    <a:srgbClr val="5B727D"/>
                  </a:solidFill>
                  <a:latin typeface="微软雅黑" panose="020B0503020204020204" pitchFamily="34" charset="-122"/>
                  <a:ea typeface="微软雅黑" panose="020B0503020204020204" pitchFamily="34" charset="-122"/>
                </a:rPr>
                <a:t>及時查看火災現況</a:t>
              </a:r>
              <a:endParaRPr lang="zh-CN" altLang="en-US" sz="3200" b="1" dirty="0">
                <a:solidFill>
                  <a:srgbClr val="5B727D"/>
                </a:solidFill>
                <a:latin typeface="微软雅黑" panose="020B0503020204020204" pitchFamily="34" charset="-122"/>
                <a:ea typeface="微软雅黑" panose="020B0503020204020204" pitchFamily="34" charset="-122"/>
              </a:endParaRPr>
            </a:p>
          </p:txBody>
        </p:sp>
        <p:sp>
          <p:nvSpPr>
            <p:cNvPr id="53" name="椭圆 41">
              <a:extLst>
                <a:ext uri="{FF2B5EF4-FFF2-40B4-BE49-F238E27FC236}">
                  <a16:creationId xmlns:a16="http://schemas.microsoft.com/office/drawing/2014/main" id="{D61B30A6-2403-4897-97EA-56B4F4B0519C}"/>
                </a:ext>
              </a:extLst>
            </p:cNvPr>
            <p:cNvSpPr>
              <a:spLocks noChangeAspect="1"/>
            </p:cNvSpPr>
            <p:nvPr/>
          </p:nvSpPr>
          <p:spPr>
            <a:xfrm>
              <a:off x="5719020" y="4528472"/>
              <a:ext cx="780752" cy="780752"/>
            </a:xfrm>
            <a:prstGeom prst="ellipse">
              <a:avLst/>
            </a:prstGeom>
            <a:solidFill>
              <a:srgbClr val="5B72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4" name="矩形 53">
              <a:extLst>
                <a:ext uri="{FF2B5EF4-FFF2-40B4-BE49-F238E27FC236}">
                  <a16:creationId xmlns:a16="http://schemas.microsoft.com/office/drawing/2014/main" id="{7E307BEF-3407-4F12-8A40-C77BCAC5C3AF}"/>
                </a:ext>
              </a:extLst>
            </p:cNvPr>
            <p:cNvSpPr/>
            <p:nvPr/>
          </p:nvSpPr>
          <p:spPr>
            <a:xfrm>
              <a:off x="5738600" y="4596384"/>
              <a:ext cx="739597" cy="646331"/>
            </a:xfrm>
            <a:prstGeom prst="rect">
              <a:avLst/>
            </a:prstGeom>
          </p:spPr>
          <p:txBody>
            <a:bodyPr wrap="none">
              <a:spAutoFit/>
            </a:bodyPr>
            <a:lstStyle/>
            <a:p>
              <a:pPr algn="ctr"/>
              <a:r>
                <a:rPr lang="en-US" altLang="zh-CN" sz="36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a:t>
              </a:r>
              <a:r>
                <a:rPr lang="en-US" altLang="zh-TW" sz="36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endParaRPr lang="zh-CN" altLang="en-US" sz="3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55" name="组合 38">
            <a:extLst>
              <a:ext uri="{FF2B5EF4-FFF2-40B4-BE49-F238E27FC236}">
                <a16:creationId xmlns:a16="http://schemas.microsoft.com/office/drawing/2014/main" id="{7FFC1865-D88B-49F6-AD42-D0871289C22F}"/>
              </a:ext>
            </a:extLst>
          </p:cNvPr>
          <p:cNvGrpSpPr/>
          <p:nvPr/>
        </p:nvGrpSpPr>
        <p:grpSpPr>
          <a:xfrm>
            <a:off x="1127151" y="4000473"/>
            <a:ext cx="4426696" cy="780752"/>
            <a:chOff x="5719020" y="4528472"/>
            <a:chExt cx="4693002" cy="780752"/>
          </a:xfrm>
        </p:grpSpPr>
        <p:sp>
          <p:nvSpPr>
            <p:cNvPr id="56" name="矩形: 圆角 39">
              <a:extLst>
                <a:ext uri="{FF2B5EF4-FFF2-40B4-BE49-F238E27FC236}">
                  <a16:creationId xmlns:a16="http://schemas.microsoft.com/office/drawing/2014/main" id="{BCFDDCA5-1350-4758-AD4C-E2565EE8D3E8}"/>
                </a:ext>
              </a:extLst>
            </p:cNvPr>
            <p:cNvSpPr/>
            <p:nvPr/>
          </p:nvSpPr>
          <p:spPr>
            <a:xfrm flipH="1">
              <a:off x="6318790" y="4543974"/>
              <a:ext cx="4093232" cy="749748"/>
            </a:xfrm>
            <a:prstGeom prst="roundRect">
              <a:avLst>
                <a:gd name="adj" fmla="val 50000"/>
              </a:avLst>
            </a:prstGeom>
            <a:noFill/>
            <a:ln w="2540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88">
              <a:extLst>
                <a:ext uri="{FF2B5EF4-FFF2-40B4-BE49-F238E27FC236}">
                  <a16:creationId xmlns:a16="http://schemas.microsoft.com/office/drawing/2014/main" id="{FC5D169D-F64A-4CE6-86EA-C105B8937CDB}"/>
                </a:ext>
              </a:extLst>
            </p:cNvPr>
            <p:cNvSpPr txBox="1"/>
            <p:nvPr/>
          </p:nvSpPr>
          <p:spPr>
            <a:xfrm>
              <a:off x="6763672" y="4626461"/>
              <a:ext cx="3354370" cy="584775"/>
            </a:xfrm>
            <a:prstGeom prst="rect">
              <a:avLst/>
            </a:prstGeom>
            <a:noFill/>
          </p:spPr>
          <p:txBody>
            <a:bodyPr wrap="square" rtlCol="0">
              <a:spAutoFit/>
            </a:bodyPr>
            <a:lstStyle/>
            <a:p>
              <a:pPr algn="dist"/>
              <a:r>
                <a:rPr lang="zh-TW" altLang="en-US" sz="3200" b="1" dirty="0">
                  <a:solidFill>
                    <a:srgbClr val="5B727D"/>
                  </a:solidFill>
                  <a:latin typeface="微软雅黑" panose="020B0503020204020204" pitchFamily="34" charset="-122"/>
                  <a:ea typeface="微软雅黑" panose="020B0503020204020204" pitchFamily="34" charset="-122"/>
                </a:rPr>
                <a:t>查詢歷史紀錄</a:t>
              </a:r>
              <a:endParaRPr lang="zh-CN" altLang="en-US" sz="3200" b="1" dirty="0">
                <a:solidFill>
                  <a:srgbClr val="5B727D"/>
                </a:solidFill>
                <a:latin typeface="微软雅黑" panose="020B0503020204020204" pitchFamily="34" charset="-122"/>
                <a:ea typeface="微软雅黑" panose="020B0503020204020204" pitchFamily="34" charset="-122"/>
              </a:endParaRPr>
            </a:p>
          </p:txBody>
        </p:sp>
        <p:sp>
          <p:nvSpPr>
            <p:cNvPr id="58" name="椭圆 41">
              <a:extLst>
                <a:ext uri="{FF2B5EF4-FFF2-40B4-BE49-F238E27FC236}">
                  <a16:creationId xmlns:a16="http://schemas.microsoft.com/office/drawing/2014/main" id="{D61B30A6-2403-4897-97EA-56B4F4B0519C}"/>
                </a:ext>
              </a:extLst>
            </p:cNvPr>
            <p:cNvSpPr>
              <a:spLocks noChangeAspect="1"/>
            </p:cNvSpPr>
            <p:nvPr/>
          </p:nvSpPr>
          <p:spPr>
            <a:xfrm>
              <a:off x="5719020" y="4528472"/>
              <a:ext cx="780752" cy="780752"/>
            </a:xfrm>
            <a:prstGeom prst="ellipse">
              <a:avLst/>
            </a:prstGeom>
            <a:solidFill>
              <a:srgbClr val="5B72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7E307BEF-3407-4F12-8A40-C77BCAC5C3AF}"/>
                </a:ext>
              </a:extLst>
            </p:cNvPr>
            <p:cNvSpPr/>
            <p:nvPr/>
          </p:nvSpPr>
          <p:spPr>
            <a:xfrm>
              <a:off x="5738600" y="4596384"/>
              <a:ext cx="739597" cy="646331"/>
            </a:xfrm>
            <a:prstGeom prst="rect">
              <a:avLst/>
            </a:prstGeom>
          </p:spPr>
          <p:txBody>
            <a:bodyPr wrap="none">
              <a:spAutoFit/>
            </a:bodyPr>
            <a:lstStyle/>
            <a:p>
              <a:pPr algn="ctr"/>
              <a:r>
                <a:rPr lang="en-US" altLang="zh-CN" sz="36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a:t>
              </a:r>
              <a:r>
                <a:rPr lang="en-US" altLang="zh-TW" sz="3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endParaRPr lang="zh-CN" altLang="en-US" sz="3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60" name="组合 38">
            <a:extLst>
              <a:ext uri="{FF2B5EF4-FFF2-40B4-BE49-F238E27FC236}">
                <a16:creationId xmlns:a16="http://schemas.microsoft.com/office/drawing/2014/main" id="{7FFC1865-D88B-49F6-AD42-D0871289C22F}"/>
              </a:ext>
            </a:extLst>
          </p:cNvPr>
          <p:cNvGrpSpPr/>
          <p:nvPr/>
        </p:nvGrpSpPr>
        <p:grpSpPr>
          <a:xfrm>
            <a:off x="1135173" y="5372074"/>
            <a:ext cx="4426696" cy="780752"/>
            <a:chOff x="5719020" y="4528472"/>
            <a:chExt cx="4693002" cy="780752"/>
          </a:xfrm>
        </p:grpSpPr>
        <p:sp>
          <p:nvSpPr>
            <p:cNvPr id="61" name="矩形: 圆角 39">
              <a:extLst>
                <a:ext uri="{FF2B5EF4-FFF2-40B4-BE49-F238E27FC236}">
                  <a16:creationId xmlns:a16="http://schemas.microsoft.com/office/drawing/2014/main" id="{BCFDDCA5-1350-4758-AD4C-E2565EE8D3E8}"/>
                </a:ext>
              </a:extLst>
            </p:cNvPr>
            <p:cNvSpPr/>
            <p:nvPr/>
          </p:nvSpPr>
          <p:spPr>
            <a:xfrm flipH="1">
              <a:off x="6318790" y="4543974"/>
              <a:ext cx="4093232" cy="749748"/>
            </a:xfrm>
            <a:prstGeom prst="roundRect">
              <a:avLst>
                <a:gd name="adj" fmla="val 50000"/>
              </a:avLst>
            </a:prstGeom>
            <a:noFill/>
            <a:ln w="2540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88">
              <a:extLst>
                <a:ext uri="{FF2B5EF4-FFF2-40B4-BE49-F238E27FC236}">
                  <a16:creationId xmlns:a16="http://schemas.microsoft.com/office/drawing/2014/main" id="{FC5D169D-F64A-4CE6-86EA-C105B8937CDB}"/>
                </a:ext>
              </a:extLst>
            </p:cNvPr>
            <p:cNvSpPr txBox="1"/>
            <p:nvPr/>
          </p:nvSpPr>
          <p:spPr>
            <a:xfrm>
              <a:off x="6763672" y="4626461"/>
              <a:ext cx="3354370" cy="584775"/>
            </a:xfrm>
            <a:prstGeom prst="rect">
              <a:avLst/>
            </a:prstGeom>
            <a:noFill/>
          </p:spPr>
          <p:txBody>
            <a:bodyPr wrap="square" rtlCol="0">
              <a:spAutoFit/>
            </a:bodyPr>
            <a:lstStyle/>
            <a:p>
              <a:pPr algn="dist"/>
              <a:r>
                <a:rPr lang="zh-TW" altLang="en-US" sz="3200" b="1" dirty="0">
                  <a:solidFill>
                    <a:srgbClr val="5B727D"/>
                  </a:solidFill>
                  <a:latin typeface="微软雅黑" panose="020B0503020204020204" pitchFamily="34" charset="-122"/>
                  <a:ea typeface="微软雅黑" panose="020B0503020204020204" pitchFamily="34" charset="-122"/>
                </a:rPr>
                <a:t>一機掌握情況</a:t>
              </a:r>
              <a:endParaRPr lang="zh-CN" altLang="en-US" sz="3200" b="1" dirty="0">
                <a:solidFill>
                  <a:srgbClr val="5B727D"/>
                </a:solidFill>
                <a:latin typeface="微软雅黑" panose="020B0503020204020204" pitchFamily="34" charset="-122"/>
                <a:ea typeface="微软雅黑" panose="020B0503020204020204" pitchFamily="34" charset="-122"/>
              </a:endParaRPr>
            </a:p>
          </p:txBody>
        </p:sp>
        <p:sp>
          <p:nvSpPr>
            <p:cNvPr id="63" name="椭圆 41">
              <a:extLst>
                <a:ext uri="{FF2B5EF4-FFF2-40B4-BE49-F238E27FC236}">
                  <a16:creationId xmlns:a16="http://schemas.microsoft.com/office/drawing/2014/main" id="{D61B30A6-2403-4897-97EA-56B4F4B0519C}"/>
                </a:ext>
              </a:extLst>
            </p:cNvPr>
            <p:cNvSpPr>
              <a:spLocks noChangeAspect="1"/>
            </p:cNvSpPr>
            <p:nvPr/>
          </p:nvSpPr>
          <p:spPr>
            <a:xfrm>
              <a:off x="5719020" y="4528472"/>
              <a:ext cx="780752" cy="780752"/>
            </a:xfrm>
            <a:prstGeom prst="ellipse">
              <a:avLst/>
            </a:prstGeom>
            <a:solidFill>
              <a:srgbClr val="5B72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7E307BEF-3407-4F12-8A40-C77BCAC5C3AF}"/>
                </a:ext>
              </a:extLst>
            </p:cNvPr>
            <p:cNvSpPr/>
            <p:nvPr/>
          </p:nvSpPr>
          <p:spPr>
            <a:xfrm>
              <a:off x="5738600" y="4596384"/>
              <a:ext cx="739597" cy="646331"/>
            </a:xfrm>
            <a:prstGeom prst="rect">
              <a:avLst/>
            </a:prstGeom>
          </p:spPr>
          <p:txBody>
            <a:bodyPr wrap="none">
              <a:spAutoFit/>
            </a:bodyPr>
            <a:lstStyle/>
            <a:p>
              <a:pPr algn="ctr"/>
              <a:r>
                <a:rPr lang="en-US" altLang="zh-CN" sz="36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a:t>
              </a:r>
              <a:r>
                <a:rPr lang="en-US" altLang="zh-TW" sz="3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endParaRPr lang="zh-CN" altLang="en-US" sz="3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65" name="组合 38">
            <a:extLst>
              <a:ext uri="{FF2B5EF4-FFF2-40B4-BE49-F238E27FC236}">
                <a16:creationId xmlns:a16="http://schemas.microsoft.com/office/drawing/2014/main" id="{7FFC1865-D88B-49F6-AD42-D0871289C22F}"/>
              </a:ext>
            </a:extLst>
          </p:cNvPr>
          <p:cNvGrpSpPr/>
          <p:nvPr/>
        </p:nvGrpSpPr>
        <p:grpSpPr>
          <a:xfrm>
            <a:off x="6629595" y="1353525"/>
            <a:ext cx="4426696" cy="780752"/>
            <a:chOff x="5719020" y="4528472"/>
            <a:chExt cx="4693002" cy="780752"/>
          </a:xfrm>
        </p:grpSpPr>
        <p:sp>
          <p:nvSpPr>
            <p:cNvPr id="66" name="矩形: 圆角 39">
              <a:extLst>
                <a:ext uri="{FF2B5EF4-FFF2-40B4-BE49-F238E27FC236}">
                  <a16:creationId xmlns:a16="http://schemas.microsoft.com/office/drawing/2014/main" id="{BCFDDCA5-1350-4758-AD4C-E2565EE8D3E8}"/>
                </a:ext>
              </a:extLst>
            </p:cNvPr>
            <p:cNvSpPr/>
            <p:nvPr/>
          </p:nvSpPr>
          <p:spPr>
            <a:xfrm flipH="1">
              <a:off x="6318790" y="4543974"/>
              <a:ext cx="4093232" cy="749748"/>
            </a:xfrm>
            <a:prstGeom prst="roundRect">
              <a:avLst>
                <a:gd name="adj" fmla="val 50000"/>
              </a:avLst>
            </a:prstGeom>
            <a:noFill/>
            <a:ln w="2540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88">
              <a:extLst>
                <a:ext uri="{FF2B5EF4-FFF2-40B4-BE49-F238E27FC236}">
                  <a16:creationId xmlns:a16="http://schemas.microsoft.com/office/drawing/2014/main" id="{FC5D169D-F64A-4CE6-86EA-C105B8937CDB}"/>
                </a:ext>
              </a:extLst>
            </p:cNvPr>
            <p:cNvSpPr txBox="1"/>
            <p:nvPr/>
          </p:nvSpPr>
          <p:spPr>
            <a:xfrm>
              <a:off x="6763672" y="4626461"/>
              <a:ext cx="3354370" cy="584775"/>
            </a:xfrm>
            <a:prstGeom prst="rect">
              <a:avLst/>
            </a:prstGeom>
            <a:noFill/>
          </p:spPr>
          <p:txBody>
            <a:bodyPr wrap="square" rtlCol="0">
              <a:spAutoFit/>
            </a:bodyPr>
            <a:lstStyle/>
            <a:p>
              <a:pPr algn="dist"/>
              <a:r>
                <a:rPr lang="zh-TW" altLang="en-US" sz="3200" b="1" dirty="0">
                  <a:solidFill>
                    <a:srgbClr val="5B727D"/>
                  </a:solidFill>
                  <a:latin typeface="微软雅黑" panose="020B0503020204020204" pitchFamily="34" charset="-122"/>
                  <a:ea typeface="微软雅黑" panose="020B0503020204020204" pitchFamily="34" charset="-122"/>
                </a:rPr>
                <a:t>發出異動公告</a:t>
              </a:r>
              <a:endParaRPr lang="zh-CN" altLang="en-US" sz="3200" b="1" dirty="0">
                <a:solidFill>
                  <a:srgbClr val="5B727D"/>
                </a:solidFill>
                <a:latin typeface="微软雅黑" panose="020B0503020204020204" pitchFamily="34" charset="-122"/>
                <a:ea typeface="微软雅黑" panose="020B0503020204020204" pitchFamily="34" charset="-122"/>
              </a:endParaRPr>
            </a:p>
          </p:txBody>
        </p:sp>
        <p:sp>
          <p:nvSpPr>
            <p:cNvPr id="68" name="椭圆 41">
              <a:extLst>
                <a:ext uri="{FF2B5EF4-FFF2-40B4-BE49-F238E27FC236}">
                  <a16:creationId xmlns:a16="http://schemas.microsoft.com/office/drawing/2014/main" id="{D61B30A6-2403-4897-97EA-56B4F4B0519C}"/>
                </a:ext>
              </a:extLst>
            </p:cNvPr>
            <p:cNvSpPr>
              <a:spLocks noChangeAspect="1"/>
            </p:cNvSpPr>
            <p:nvPr/>
          </p:nvSpPr>
          <p:spPr>
            <a:xfrm>
              <a:off x="5719020" y="4528472"/>
              <a:ext cx="780752" cy="780752"/>
            </a:xfrm>
            <a:prstGeom prst="ellipse">
              <a:avLst/>
            </a:prstGeom>
            <a:solidFill>
              <a:srgbClr val="5B72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9" name="矩形 68">
              <a:extLst>
                <a:ext uri="{FF2B5EF4-FFF2-40B4-BE49-F238E27FC236}">
                  <a16:creationId xmlns:a16="http://schemas.microsoft.com/office/drawing/2014/main" id="{7E307BEF-3407-4F12-8A40-C77BCAC5C3AF}"/>
                </a:ext>
              </a:extLst>
            </p:cNvPr>
            <p:cNvSpPr/>
            <p:nvPr/>
          </p:nvSpPr>
          <p:spPr>
            <a:xfrm>
              <a:off x="5738600" y="4596384"/>
              <a:ext cx="739597" cy="646331"/>
            </a:xfrm>
            <a:prstGeom prst="rect">
              <a:avLst/>
            </a:prstGeom>
          </p:spPr>
          <p:txBody>
            <a:bodyPr wrap="none">
              <a:spAutoFit/>
            </a:bodyPr>
            <a:lstStyle/>
            <a:p>
              <a:pPr algn="ctr"/>
              <a:r>
                <a:rPr lang="en-US" altLang="zh-CN" sz="36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a:t>
              </a:r>
              <a:r>
                <a:rPr lang="en-US" altLang="zh-TW" sz="3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a:t>
              </a:r>
              <a:endParaRPr lang="zh-CN" altLang="en-US" sz="3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70" name="组合 38">
            <a:extLst>
              <a:ext uri="{FF2B5EF4-FFF2-40B4-BE49-F238E27FC236}">
                <a16:creationId xmlns:a16="http://schemas.microsoft.com/office/drawing/2014/main" id="{7FFC1865-D88B-49F6-AD42-D0871289C22F}"/>
              </a:ext>
            </a:extLst>
          </p:cNvPr>
          <p:cNvGrpSpPr/>
          <p:nvPr/>
        </p:nvGrpSpPr>
        <p:grpSpPr>
          <a:xfrm>
            <a:off x="6637617" y="2725126"/>
            <a:ext cx="4426696" cy="780752"/>
            <a:chOff x="5719020" y="4528472"/>
            <a:chExt cx="4693002" cy="780752"/>
          </a:xfrm>
        </p:grpSpPr>
        <p:sp>
          <p:nvSpPr>
            <p:cNvPr id="71" name="矩形: 圆角 39">
              <a:extLst>
                <a:ext uri="{FF2B5EF4-FFF2-40B4-BE49-F238E27FC236}">
                  <a16:creationId xmlns:a16="http://schemas.microsoft.com/office/drawing/2014/main" id="{BCFDDCA5-1350-4758-AD4C-E2565EE8D3E8}"/>
                </a:ext>
              </a:extLst>
            </p:cNvPr>
            <p:cNvSpPr/>
            <p:nvPr/>
          </p:nvSpPr>
          <p:spPr>
            <a:xfrm flipH="1">
              <a:off x="6318790" y="4543974"/>
              <a:ext cx="4093232" cy="749748"/>
            </a:xfrm>
            <a:prstGeom prst="roundRect">
              <a:avLst>
                <a:gd name="adj" fmla="val 50000"/>
              </a:avLst>
            </a:prstGeom>
            <a:noFill/>
            <a:ln w="2540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Box 88">
              <a:extLst>
                <a:ext uri="{FF2B5EF4-FFF2-40B4-BE49-F238E27FC236}">
                  <a16:creationId xmlns:a16="http://schemas.microsoft.com/office/drawing/2014/main" id="{FC5D169D-F64A-4CE6-86EA-C105B8937CDB}"/>
                </a:ext>
              </a:extLst>
            </p:cNvPr>
            <p:cNvSpPr txBox="1"/>
            <p:nvPr/>
          </p:nvSpPr>
          <p:spPr>
            <a:xfrm>
              <a:off x="6763672" y="4626461"/>
              <a:ext cx="3354370" cy="584775"/>
            </a:xfrm>
            <a:prstGeom prst="rect">
              <a:avLst/>
            </a:prstGeom>
            <a:noFill/>
          </p:spPr>
          <p:txBody>
            <a:bodyPr wrap="square" rtlCol="0">
              <a:spAutoFit/>
            </a:bodyPr>
            <a:lstStyle/>
            <a:p>
              <a:pPr algn="dist"/>
              <a:r>
                <a:rPr lang="zh-TW" altLang="en-US" sz="3200" b="1" dirty="0">
                  <a:solidFill>
                    <a:srgbClr val="5B727D"/>
                  </a:solidFill>
                  <a:latin typeface="微软雅黑" panose="020B0503020204020204" pitchFamily="34" charset="-122"/>
                  <a:ea typeface="微软雅黑" panose="020B0503020204020204" pitchFamily="34" charset="-122"/>
                </a:rPr>
                <a:t>製作心得</a:t>
              </a:r>
              <a:endParaRPr lang="zh-CN" altLang="en-US" sz="3200" b="1" dirty="0">
                <a:solidFill>
                  <a:srgbClr val="5B727D"/>
                </a:solidFill>
                <a:latin typeface="微软雅黑" panose="020B0503020204020204" pitchFamily="34" charset="-122"/>
                <a:ea typeface="微软雅黑" panose="020B0503020204020204" pitchFamily="34" charset="-122"/>
              </a:endParaRPr>
            </a:p>
          </p:txBody>
        </p:sp>
        <p:sp>
          <p:nvSpPr>
            <p:cNvPr id="73" name="椭圆 41">
              <a:extLst>
                <a:ext uri="{FF2B5EF4-FFF2-40B4-BE49-F238E27FC236}">
                  <a16:creationId xmlns:a16="http://schemas.microsoft.com/office/drawing/2014/main" id="{D61B30A6-2403-4897-97EA-56B4F4B0519C}"/>
                </a:ext>
              </a:extLst>
            </p:cNvPr>
            <p:cNvSpPr>
              <a:spLocks noChangeAspect="1"/>
            </p:cNvSpPr>
            <p:nvPr/>
          </p:nvSpPr>
          <p:spPr>
            <a:xfrm>
              <a:off x="5719020" y="4528472"/>
              <a:ext cx="780752" cy="780752"/>
            </a:xfrm>
            <a:prstGeom prst="ellipse">
              <a:avLst/>
            </a:prstGeom>
            <a:solidFill>
              <a:srgbClr val="5B72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4" name="矩形 73">
              <a:extLst>
                <a:ext uri="{FF2B5EF4-FFF2-40B4-BE49-F238E27FC236}">
                  <a16:creationId xmlns:a16="http://schemas.microsoft.com/office/drawing/2014/main" id="{7E307BEF-3407-4F12-8A40-C77BCAC5C3AF}"/>
                </a:ext>
              </a:extLst>
            </p:cNvPr>
            <p:cNvSpPr/>
            <p:nvPr/>
          </p:nvSpPr>
          <p:spPr>
            <a:xfrm>
              <a:off x="5738600" y="4596384"/>
              <a:ext cx="739597" cy="646331"/>
            </a:xfrm>
            <a:prstGeom prst="rect">
              <a:avLst/>
            </a:prstGeom>
          </p:spPr>
          <p:txBody>
            <a:bodyPr wrap="none">
              <a:spAutoFit/>
            </a:bodyPr>
            <a:lstStyle/>
            <a:p>
              <a:pPr algn="ctr"/>
              <a:r>
                <a:rPr lang="en-US" altLang="zh-CN" sz="36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a:t>
              </a:r>
              <a:r>
                <a:rPr lang="en-US" altLang="zh-TW" sz="36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6</a:t>
              </a:r>
              <a:endParaRPr lang="zh-CN" altLang="en-US" sz="3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80" name="组合 38">
            <a:extLst>
              <a:ext uri="{FF2B5EF4-FFF2-40B4-BE49-F238E27FC236}">
                <a16:creationId xmlns:a16="http://schemas.microsoft.com/office/drawing/2014/main" id="{7FFC1865-D88B-49F6-AD42-D0871289C22F}"/>
              </a:ext>
            </a:extLst>
          </p:cNvPr>
          <p:cNvGrpSpPr/>
          <p:nvPr/>
        </p:nvGrpSpPr>
        <p:grpSpPr>
          <a:xfrm>
            <a:off x="6629597" y="3988618"/>
            <a:ext cx="4426696" cy="780752"/>
            <a:chOff x="5719020" y="4528472"/>
            <a:chExt cx="4693002" cy="780752"/>
          </a:xfrm>
        </p:grpSpPr>
        <p:sp>
          <p:nvSpPr>
            <p:cNvPr id="81" name="矩形: 圆角 39">
              <a:extLst>
                <a:ext uri="{FF2B5EF4-FFF2-40B4-BE49-F238E27FC236}">
                  <a16:creationId xmlns:a16="http://schemas.microsoft.com/office/drawing/2014/main" id="{BCFDDCA5-1350-4758-AD4C-E2565EE8D3E8}"/>
                </a:ext>
              </a:extLst>
            </p:cNvPr>
            <p:cNvSpPr/>
            <p:nvPr/>
          </p:nvSpPr>
          <p:spPr>
            <a:xfrm flipH="1">
              <a:off x="6318790" y="4543974"/>
              <a:ext cx="4093232" cy="749748"/>
            </a:xfrm>
            <a:prstGeom prst="roundRect">
              <a:avLst>
                <a:gd name="adj" fmla="val 50000"/>
              </a:avLst>
            </a:prstGeom>
            <a:noFill/>
            <a:ln w="2540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8">
              <a:extLst>
                <a:ext uri="{FF2B5EF4-FFF2-40B4-BE49-F238E27FC236}">
                  <a16:creationId xmlns:a16="http://schemas.microsoft.com/office/drawing/2014/main" id="{FC5D169D-F64A-4CE6-86EA-C105B8937CDB}"/>
                </a:ext>
              </a:extLst>
            </p:cNvPr>
            <p:cNvSpPr txBox="1"/>
            <p:nvPr/>
          </p:nvSpPr>
          <p:spPr>
            <a:xfrm>
              <a:off x="6763672" y="4626461"/>
              <a:ext cx="3354370" cy="584775"/>
            </a:xfrm>
            <a:prstGeom prst="rect">
              <a:avLst/>
            </a:prstGeom>
            <a:noFill/>
          </p:spPr>
          <p:txBody>
            <a:bodyPr wrap="square" rtlCol="0">
              <a:spAutoFit/>
            </a:bodyPr>
            <a:lstStyle/>
            <a:p>
              <a:pPr algn="dist"/>
              <a:r>
                <a:rPr lang="zh-TW" altLang="en-US" sz="3200" b="1" dirty="0">
                  <a:solidFill>
                    <a:srgbClr val="5B727D"/>
                  </a:solidFill>
                  <a:latin typeface="微软雅黑" panose="020B0503020204020204" pitchFamily="34" charset="-122"/>
                  <a:ea typeface="微软雅黑" panose="020B0503020204020204" pitchFamily="34" charset="-122"/>
                </a:rPr>
                <a:t>參考文獻</a:t>
              </a:r>
              <a:endParaRPr lang="zh-CN" altLang="en-US" sz="3200" b="1" dirty="0">
                <a:solidFill>
                  <a:srgbClr val="5B727D"/>
                </a:solidFill>
                <a:latin typeface="微软雅黑" panose="020B0503020204020204" pitchFamily="34" charset="-122"/>
                <a:ea typeface="微软雅黑" panose="020B0503020204020204" pitchFamily="34" charset="-122"/>
              </a:endParaRPr>
            </a:p>
          </p:txBody>
        </p:sp>
        <p:sp>
          <p:nvSpPr>
            <p:cNvPr id="83" name="椭圆 41">
              <a:extLst>
                <a:ext uri="{FF2B5EF4-FFF2-40B4-BE49-F238E27FC236}">
                  <a16:creationId xmlns:a16="http://schemas.microsoft.com/office/drawing/2014/main" id="{D61B30A6-2403-4897-97EA-56B4F4B0519C}"/>
                </a:ext>
              </a:extLst>
            </p:cNvPr>
            <p:cNvSpPr>
              <a:spLocks noChangeAspect="1"/>
            </p:cNvSpPr>
            <p:nvPr/>
          </p:nvSpPr>
          <p:spPr>
            <a:xfrm>
              <a:off x="5719020" y="4528472"/>
              <a:ext cx="780752" cy="780752"/>
            </a:xfrm>
            <a:prstGeom prst="ellipse">
              <a:avLst/>
            </a:prstGeom>
            <a:solidFill>
              <a:srgbClr val="5B72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8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4" name="矩形 83">
              <a:extLst>
                <a:ext uri="{FF2B5EF4-FFF2-40B4-BE49-F238E27FC236}">
                  <a16:creationId xmlns:a16="http://schemas.microsoft.com/office/drawing/2014/main" id="{7E307BEF-3407-4F12-8A40-C77BCAC5C3AF}"/>
                </a:ext>
              </a:extLst>
            </p:cNvPr>
            <p:cNvSpPr/>
            <p:nvPr/>
          </p:nvSpPr>
          <p:spPr>
            <a:xfrm>
              <a:off x="5738600" y="4596384"/>
              <a:ext cx="739597" cy="646331"/>
            </a:xfrm>
            <a:prstGeom prst="rect">
              <a:avLst/>
            </a:prstGeom>
          </p:spPr>
          <p:txBody>
            <a:bodyPr wrap="none">
              <a:spAutoFit/>
            </a:bodyPr>
            <a:lstStyle/>
            <a:p>
              <a:pPr algn="ctr"/>
              <a:r>
                <a:rPr lang="en-US" altLang="zh-CN" sz="36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a:t>
              </a:r>
              <a:r>
                <a:rPr lang="en-US" altLang="zh-TW" sz="3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7</a:t>
              </a:r>
              <a:endParaRPr lang="zh-CN" altLang="en-US" sz="3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15199084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B2C5B1C-C5D5-4F35-8988-EB3A4965FA97}"/>
              </a:ext>
            </a:extLst>
          </p:cNvPr>
          <p:cNvSpPr/>
          <p:nvPr/>
        </p:nvSpPr>
        <p:spPr>
          <a:xfrm>
            <a:off x="1396614" y="249249"/>
            <a:ext cx="1980029" cy="523220"/>
          </a:xfrm>
          <a:prstGeom prst="rect">
            <a:avLst/>
          </a:prstGeom>
        </p:spPr>
        <p:txBody>
          <a:bodyPr wrap="none">
            <a:spAutoFit/>
          </a:bodyPr>
          <a:lstStyle/>
          <a:p>
            <a:r>
              <a:rPr lang="zh-TW" altLang="en-US" sz="2800" b="1" dirty="0" smtClean="0">
                <a:solidFill>
                  <a:srgbClr val="5B727D"/>
                </a:solidFill>
                <a:latin typeface="微软雅黑" panose="020B0503020204020204" pitchFamily="34" charset="-122"/>
                <a:ea typeface="微软雅黑" panose="020B0503020204020204" pitchFamily="34" charset="-122"/>
              </a:rPr>
              <a:t>系統</a:t>
            </a:r>
            <a:r>
              <a:rPr lang="zh-TW" altLang="en-US" sz="2800" b="1" dirty="0">
                <a:solidFill>
                  <a:srgbClr val="5B727D"/>
                </a:solidFill>
                <a:latin typeface="微软雅黑" panose="020B0503020204020204" pitchFamily="34" charset="-122"/>
                <a:ea typeface="微软雅黑" panose="020B0503020204020204" pitchFamily="34" charset="-122"/>
              </a:rPr>
              <a:t>循序圖</a:t>
            </a:r>
            <a:endParaRPr lang="en-US" altLang="zh-TW" sz="2800" b="1" dirty="0" smtClean="0">
              <a:solidFill>
                <a:srgbClr val="5B727D"/>
              </a:solidFill>
              <a:latin typeface="微软雅黑" panose="020B0503020204020204" pitchFamily="34" charset="-122"/>
              <a:ea typeface="微软雅黑" panose="020B0503020204020204" pitchFamily="34" charset="-122"/>
            </a:endParaRPr>
          </a:p>
        </p:txBody>
      </p:sp>
      <p:pic>
        <p:nvPicPr>
          <p:cNvPr id="10" name="圖片 9"/>
          <p:cNvPicPr/>
          <p:nvPr/>
        </p:nvPicPr>
        <p:blipFill rotWithShape="1">
          <a:blip r:embed="rId3">
            <a:extLst>
              <a:ext uri="{28A0092B-C50C-407E-A947-70E740481C1C}">
                <a14:useLocalDpi xmlns:a14="http://schemas.microsoft.com/office/drawing/2010/main" val="0"/>
              </a:ext>
            </a:extLst>
          </a:blip>
          <a:srcRect b="33315"/>
          <a:stretch/>
        </p:blipFill>
        <p:spPr>
          <a:xfrm>
            <a:off x="217932" y="1285944"/>
            <a:ext cx="6217591" cy="5334776"/>
          </a:xfrm>
          <a:prstGeom prst="rect">
            <a:avLst/>
          </a:prstGeom>
        </p:spPr>
      </p:pic>
      <p:pic>
        <p:nvPicPr>
          <p:cNvPr id="11" name="圖片 10"/>
          <p:cNvPicPr/>
          <p:nvPr/>
        </p:nvPicPr>
        <p:blipFill rotWithShape="1">
          <a:blip r:embed="rId3">
            <a:extLst>
              <a:ext uri="{28A0092B-C50C-407E-A947-70E740481C1C}">
                <a14:useLocalDpi xmlns:a14="http://schemas.microsoft.com/office/drawing/2010/main" val="0"/>
              </a:ext>
            </a:extLst>
          </a:blip>
          <a:srcRect t="66251"/>
          <a:stretch/>
        </p:blipFill>
        <p:spPr>
          <a:xfrm>
            <a:off x="5951631" y="2963118"/>
            <a:ext cx="6217591" cy="2699875"/>
          </a:xfrm>
          <a:prstGeom prst="rect">
            <a:avLst/>
          </a:prstGeom>
        </p:spPr>
      </p:pic>
      <p:sp>
        <p:nvSpPr>
          <p:cNvPr id="12" name="矩形 11"/>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16</a:t>
            </a:r>
            <a:endParaRPr lang="zh-TW" altLang="en-US" dirty="0"/>
          </a:p>
        </p:txBody>
      </p:sp>
    </p:spTree>
    <p:extLst>
      <p:ext uri="{BB962C8B-B14F-4D97-AF65-F5344CB8AC3E}">
        <p14:creationId xmlns:p14="http://schemas.microsoft.com/office/powerpoint/2010/main" val="156225780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椭圆 77">
            <a:extLst>
              <a:ext uri="{FF2B5EF4-FFF2-40B4-BE49-F238E27FC236}">
                <a16:creationId xmlns:a16="http://schemas.microsoft.com/office/drawing/2014/main" id="{48F17172-B2F0-4BD7-B9C7-4C33CBED1D65}"/>
              </a:ext>
            </a:extLst>
          </p:cNvPr>
          <p:cNvSpPr/>
          <p:nvPr/>
        </p:nvSpPr>
        <p:spPr>
          <a:xfrm>
            <a:off x="1276062" y="5666081"/>
            <a:ext cx="436191" cy="484172"/>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B8C66722-43B0-4857-BF88-93F597695007}"/>
              </a:ext>
            </a:extLst>
          </p:cNvPr>
          <p:cNvSpPr/>
          <p:nvPr/>
        </p:nvSpPr>
        <p:spPr>
          <a:xfrm>
            <a:off x="10975254" y="-240722"/>
            <a:ext cx="1497960" cy="1497960"/>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EFA7DA3A-3E8D-485D-8856-10FB3F0DB989}"/>
              </a:ext>
            </a:extLst>
          </p:cNvPr>
          <p:cNvSpPr/>
          <p:nvPr/>
        </p:nvSpPr>
        <p:spPr>
          <a:xfrm>
            <a:off x="9241681" y="604904"/>
            <a:ext cx="575692" cy="575692"/>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AA592BF3-2FDF-4B12-92F0-BDE52C21D88C}"/>
              </a:ext>
            </a:extLst>
          </p:cNvPr>
          <p:cNvSpPr/>
          <p:nvPr/>
        </p:nvSpPr>
        <p:spPr>
          <a:xfrm>
            <a:off x="10601129" y="1966038"/>
            <a:ext cx="256854" cy="256854"/>
          </a:xfrm>
          <a:prstGeom prst="ellipse">
            <a:avLst/>
          </a:prstGeom>
          <a:solidFill>
            <a:srgbClr val="F3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a:extLst>
              <a:ext uri="{FF2B5EF4-FFF2-40B4-BE49-F238E27FC236}">
                <a16:creationId xmlns:a16="http://schemas.microsoft.com/office/drawing/2014/main" id="{326206D5-064C-4FAD-B351-F7F1AB687A0D}"/>
              </a:ext>
            </a:extLst>
          </p:cNvPr>
          <p:cNvGrpSpPr/>
          <p:nvPr/>
        </p:nvGrpSpPr>
        <p:grpSpPr>
          <a:xfrm>
            <a:off x="4577061" y="784155"/>
            <a:ext cx="3037878" cy="2644845"/>
            <a:chOff x="-966075" y="2611829"/>
            <a:chExt cx="2049594" cy="2049594"/>
          </a:xfrm>
        </p:grpSpPr>
        <p:sp>
          <p:nvSpPr>
            <p:cNvPr id="84" name="椭圆 83">
              <a:extLst>
                <a:ext uri="{FF2B5EF4-FFF2-40B4-BE49-F238E27FC236}">
                  <a16:creationId xmlns:a16="http://schemas.microsoft.com/office/drawing/2014/main" id="{EF2541D1-F012-416E-A3F2-EA82486ECC54}"/>
                </a:ext>
              </a:extLst>
            </p:cNvPr>
            <p:cNvSpPr/>
            <p:nvPr/>
          </p:nvSpPr>
          <p:spPr>
            <a:xfrm>
              <a:off x="-843094" y="2734810"/>
              <a:ext cx="1803633" cy="1803633"/>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491396CC-3996-4796-92B6-400CCF4094AD}"/>
                </a:ext>
              </a:extLst>
            </p:cNvPr>
            <p:cNvSpPr/>
            <p:nvPr/>
          </p:nvSpPr>
          <p:spPr>
            <a:xfrm>
              <a:off x="-966075" y="2611829"/>
              <a:ext cx="2049594" cy="2049594"/>
            </a:xfrm>
            <a:prstGeom prst="ellipse">
              <a:avLst/>
            </a:prstGeom>
            <a:noFill/>
            <a:ln>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a:extLst>
              <a:ext uri="{FF2B5EF4-FFF2-40B4-BE49-F238E27FC236}">
                <a16:creationId xmlns:a16="http://schemas.microsoft.com/office/drawing/2014/main" id="{EC3B923F-E41D-43E8-8859-DE3891B7BC1F}"/>
              </a:ext>
            </a:extLst>
          </p:cNvPr>
          <p:cNvSpPr txBox="1"/>
          <p:nvPr/>
        </p:nvSpPr>
        <p:spPr>
          <a:xfrm>
            <a:off x="5307964" y="1355100"/>
            <a:ext cx="1576072" cy="1446550"/>
          </a:xfrm>
          <a:prstGeom prst="rect">
            <a:avLst/>
          </a:prstGeom>
          <a:noFill/>
        </p:spPr>
        <p:txBody>
          <a:bodyPr wrap="none" rtlCol="0">
            <a:spAutoFit/>
          </a:bodyPr>
          <a:lstStyle/>
          <a:p>
            <a:r>
              <a:rPr lang="en-US" altLang="zh-CN" sz="8800" b="1" dirty="0">
                <a:solidFill>
                  <a:schemeClr val="bg1"/>
                </a:solidFill>
                <a:latin typeface="微软雅黑" panose="020B0503020204020204" pitchFamily="34" charset="-122"/>
                <a:ea typeface="微软雅黑" panose="020B0503020204020204" pitchFamily="34" charset="-122"/>
              </a:rPr>
              <a:t>03</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
        <p:nvSpPr>
          <p:cNvPr id="88" name="椭圆 87">
            <a:extLst>
              <a:ext uri="{FF2B5EF4-FFF2-40B4-BE49-F238E27FC236}">
                <a16:creationId xmlns:a16="http://schemas.microsoft.com/office/drawing/2014/main" id="{1408C714-045F-4B68-B4FA-E20E9285B01A}"/>
              </a:ext>
            </a:extLst>
          </p:cNvPr>
          <p:cNvSpPr/>
          <p:nvPr/>
        </p:nvSpPr>
        <p:spPr>
          <a:xfrm>
            <a:off x="2249910" y="1612607"/>
            <a:ext cx="323789" cy="319314"/>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3EA587D4-E873-490C-855B-C1E644404492}"/>
              </a:ext>
            </a:extLst>
          </p:cNvPr>
          <p:cNvSpPr/>
          <p:nvPr/>
        </p:nvSpPr>
        <p:spPr>
          <a:xfrm>
            <a:off x="171631" y="5908167"/>
            <a:ext cx="928175" cy="827072"/>
          </a:xfrm>
          <a:prstGeom prst="ellipse">
            <a:avLst/>
          </a:prstGeom>
          <a:solidFill>
            <a:srgbClr val="F3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a:extLst>
              <a:ext uri="{FF2B5EF4-FFF2-40B4-BE49-F238E27FC236}">
                <a16:creationId xmlns:a16="http://schemas.microsoft.com/office/drawing/2014/main" id="{69D7ECA3-40C7-4DB1-A1D4-57DE8B6D6197}"/>
              </a:ext>
            </a:extLst>
          </p:cNvPr>
          <p:cNvGrpSpPr/>
          <p:nvPr/>
        </p:nvGrpSpPr>
        <p:grpSpPr>
          <a:xfrm>
            <a:off x="2773329" y="4101137"/>
            <a:ext cx="6854857" cy="999454"/>
            <a:chOff x="6318790" y="1372149"/>
            <a:chExt cx="4440970" cy="749748"/>
          </a:xfrm>
        </p:grpSpPr>
        <p:sp>
          <p:nvSpPr>
            <p:cNvPr id="91" name="矩形: 圆角 90">
              <a:extLst>
                <a:ext uri="{FF2B5EF4-FFF2-40B4-BE49-F238E27FC236}">
                  <a16:creationId xmlns:a16="http://schemas.microsoft.com/office/drawing/2014/main" id="{FC89C6F4-8337-4170-B592-A8C82CD567CC}"/>
                </a:ext>
              </a:extLst>
            </p:cNvPr>
            <p:cNvSpPr/>
            <p:nvPr/>
          </p:nvSpPr>
          <p:spPr>
            <a:xfrm flipH="1">
              <a:off x="6318790" y="1372149"/>
              <a:ext cx="4440970" cy="749748"/>
            </a:xfrm>
            <a:prstGeom prst="roundRect">
              <a:avLst>
                <a:gd name="adj" fmla="val 50000"/>
              </a:avLst>
            </a:prstGeom>
            <a:noFill/>
            <a:ln w="2540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TextBox 88">
              <a:extLst>
                <a:ext uri="{FF2B5EF4-FFF2-40B4-BE49-F238E27FC236}">
                  <a16:creationId xmlns:a16="http://schemas.microsoft.com/office/drawing/2014/main" id="{6955B291-76E6-49FB-8D44-CA9D0541AB11}"/>
                </a:ext>
              </a:extLst>
            </p:cNvPr>
            <p:cNvSpPr txBox="1"/>
            <p:nvPr/>
          </p:nvSpPr>
          <p:spPr>
            <a:xfrm>
              <a:off x="6432495" y="1454636"/>
              <a:ext cx="4148638" cy="577202"/>
            </a:xfrm>
            <a:prstGeom prst="rect">
              <a:avLst/>
            </a:prstGeom>
            <a:noFill/>
          </p:spPr>
          <p:txBody>
            <a:bodyPr wrap="square" rtlCol="0">
              <a:spAutoFit/>
            </a:bodyPr>
            <a:lstStyle/>
            <a:p>
              <a:pPr algn="dist"/>
              <a:r>
                <a:rPr lang="zh-TW" altLang="en-US" sz="4400" b="1" dirty="0">
                  <a:solidFill>
                    <a:srgbClr val="5B727D"/>
                  </a:solidFill>
                  <a:latin typeface="微软雅黑" panose="020B0503020204020204" pitchFamily="34" charset="-122"/>
                  <a:ea typeface="微软雅黑" panose="020B0503020204020204" pitchFamily="34" charset="-122"/>
                </a:rPr>
                <a:t>查詢歷史紀錄</a:t>
              </a:r>
            </a:p>
          </p:txBody>
        </p:sp>
      </p:grpSp>
      <p:sp>
        <p:nvSpPr>
          <p:cNvPr id="95" name="椭圆 94">
            <a:extLst>
              <a:ext uri="{FF2B5EF4-FFF2-40B4-BE49-F238E27FC236}">
                <a16:creationId xmlns:a16="http://schemas.microsoft.com/office/drawing/2014/main" id="{E31BE152-2E61-45E1-8D21-603CDDE8CBFA}"/>
              </a:ext>
            </a:extLst>
          </p:cNvPr>
          <p:cNvSpPr/>
          <p:nvPr/>
        </p:nvSpPr>
        <p:spPr>
          <a:xfrm>
            <a:off x="-297393" y="-1194554"/>
            <a:ext cx="2807161" cy="2807161"/>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a:extLst>
              <a:ext uri="{FF2B5EF4-FFF2-40B4-BE49-F238E27FC236}">
                <a16:creationId xmlns:a16="http://schemas.microsoft.com/office/drawing/2014/main" id="{01E05F94-35A1-4DA6-90CA-EC4463D45E65}"/>
              </a:ext>
            </a:extLst>
          </p:cNvPr>
          <p:cNvGrpSpPr/>
          <p:nvPr/>
        </p:nvGrpSpPr>
        <p:grpSpPr>
          <a:xfrm>
            <a:off x="10331012" y="3136024"/>
            <a:ext cx="3721976" cy="3721976"/>
            <a:chOff x="-966075" y="2611829"/>
            <a:chExt cx="2049594" cy="2049594"/>
          </a:xfrm>
        </p:grpSpPr>
        <p:sp>
          <p:nvSpPr>
            <p:cNvPr id="97" name="椭圆 96">
              <a:extLst>
                <a:ext uri="{FF2B5EF4-FFF2-40B4-BE49-F238E27FC236}">
                  <a16:creationId xmlns:a16="http://schemas.microsoft.com/office/drawing/2014/main" id="{667AA890-5D39-408C-A2F1-3F140A011DC5}"/>
                </a:ext>
              </a:extLst>
            </p:cNvPr>
            <p:cNvSpPr/>
            <p:nvPr/>
          </p:nvSpPr>
          <p:spPr>
            <a:xfrm rot="17180848">
              <a:off x="-843094" y="2734810"/>
              <a:ext cx="1803633" cy="180363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椭圆 97">
              <a:extLst>
                <a:ext uri="{FF2B5EF4-FFF2-40B4-BE49-F238E27FC236}">
                  <a16:creationId xmlns:a16="http://schemas.microsoft.com/office/drawing/2014/main" id="{B9FC6BCB-2D9C-4981-9CB2-C646FDA583AC}"/>
                </a:ext>
              </a:extLst>
            </p:cNvPr>
            <p:cNvSpPr/>
            <p:nvPr/>
          </p:nvSpPr>
          <p:spPr>
            <a:xfrm>
              <a:off x="-966075" y="2611829"/>
              <a:ext cx="2049594" cy="2049594"/>
            </a:xfrm>
            <a:prstGeom prst="ellipse">
              <a:avLst/>
            </a:prstGeom>
            <a:noFill/>
            <a:ln>
              <a:solidFill>
                <a:srgbClr val="F35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5578079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3B2C5B1C-C5D5-4F35-8988-EB3A4965FA97}"/>
              </a:ext>
            </a:extLst>
          </p:cNvPr>
          <p:cNvSpPr/>
          <p:nvPr/>
        </p:nvSpPr>
        <p:spPr>
          <a:xfrm>
            <a:off x="1396614" y="249249"/>
            <a:ext cx="2339102" cy="523220"/>
          </a:xfrm>
          <a:prstGeom prst="rect">
            <a:avLst/>
          </a:prstGeom>
        </p:spPr>
        <p:txBody>
          <a:bodyPr wrap="none">
            <a:spAutoFit/>
          </a:bodyPr>
          <a:lstStyle/>
          <a:p>
            <a:r>
              <a:rPr lang="zh-CN" altLang="en-US" sz="2800" b="1" dirty="0">
                <a:solidFill>
                  <a:srgbClr val="5B727D"/>
                </a:solidFill>
                <a:latin typeface="微软雅黑" panose="020B0503020204020204" pitchFamily="34" charset="-122"/>
                <a:ea typeface="微软雅黑" panose="020B0503020204020204" pitchFamily="34" charset="-122"/>
              </a:rPr>
              <a:t>使用</a:t>
            </a:r>
            <a:r>
              <a:rPr lang="zh-CN" altLang="en-US" sz="2800" b="1" dirty="0" smtClean="0">
                <a:solidFill>
                  <a:srgbClr val="5B727D"/>
                </a:solidFill>
                <a:latin typeface="微软雅黑" panose="020B0503020204020204" pitchFamily="34" charset="-122"/>
                <a:ea typeface="微软雅黑" panose="020B0503020204020204" pitchFamily="34" charset="-122"/>
              </a:rPr>
              <a:t>案</a:t>
            </a:r>
            <a:r>
              <a:rPr lang="zh-TW" altLang="en-US" sz="2800" b="1" dirty="0" smtClean="0">
                <a:solidFill>
                  <a:srgbClr val="5B727D"/>
                </a:solidFill>
                <a:latin typeface="微软雅黑" panose="020B0503020204020204" pitchFamily="34" charset="-122"/>
                <a:ea typeface="微软雅黑" panose="020B0503020204020204" pitchFamily="34" charset="-122"/>
              </a:rPr>
              <a:t>例描述</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527" name="Rounded Rectangle 101"/>
          <p:cNvSpPr/>
          <p:nvPr/>
        </p:nvSpPr>
        <p:spPr>
          <a:xfrm>
            <a:off x="862820" y="1117315"/>
            <a:ext cx="10800000" cy="583284"/>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36" name="Rounded Rectangle 99"/>
          <p:cNvSpPr/>
          <p:nvPr/>
        </p:nvSpPr>
        <p:spPr>
          <a:xfrm flipV="1">
            <a:off x="911197" y="2212510"/>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37" name="Rectangle 100"/>
          <p:cNvSpPr/>
          <p:nvPr/>
        </p:nvSpPr>
        <p:spPr>
          <a:xfrm>
            <a:off x="5126826" y="1068387"/>
            <a:ext cx="2597559" cy="652450"/>
          </a:xfrm>
          <a:prstGeom prst="rect">
            <a:avLst/>
          </a:prstGeom>
        </p:spPr>
        <p:txBody>
          <a:bodyPr wrap="none" lIns="219419" tIns="109710" rIns="219419" bIns="109710">
            <a:spAutoFit/>
          </a:bodyPr>
          <a:lstStyle/>
          <a:p>
            <a:pPr algn="ctr"/>
            <a:r>
              <a:rPr lang="zh-TW" altLang="en-US" sz="2800" dirty="0">
                <a:solidFill>
                  <a:schemeClr val="bg1"/>
                </a:solidFill>
                <a:latin typeface="微软雅黑" panose="020B0503020204020204" pitchFamily="34" charset="-122"/>
                <a:ea typeface="微软雅黑" panose="020B0503020204020204" pitchFamily="34" charset="-122"/>
              </a:rPr>
              <a:t>查詢歷史紀錄</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542" name="Rectangle 110"/>
          <p:cNvSpPr/>
          <p:nvPr/>
        </p:nvSpPr>
        <p:spPr>
          <a:xfrm>
            <a:off x="870400" y="1693493"/>
            <a:ext cx="198200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使用案例描述</a:t>
            </a:r>
            <a:endParaRPr lang="zh-TW" altLang="en-US" sz="2000" dirty="0">
              <a:latin typeface="微软雅黑" panose="020B0503020204020204" pitchFamily="34" charset="-122"/>
              <a:ea typeface="微软雅黑" panose="020B0503020204020204" pitchFamily="34" charset="-122"/>
            </a:endParaRPr>
          </a:p>
        </p:txBody>
      </p:sp>
      <p:sp>
        <p:nvSpPr>
          <p:cNvPr id="543" name="Rectangle 111"/>
          <p:cNvSpPr/>
          <p:nvPr/>
        </p:nvSpPr>
        <p:spPr>
          <a:xfrm>
            <a:off x="871200" y="2225374"/>
            <a:ext cx="172552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主要參與者</a:t>
            </a:r>
            <a:endParaRPr lang="zh-TW" altLang="en-US" sz="2000" dirty="0">
              <a:latin typeface="微软雅黑" panose="020B0503020204020204" pitchFamily="34" charset="-122"/>
              <a:ea typeface="微软雅黑" panose="020B0503020204020204" pitchFamily="34" charset="-122"/>
            </a:endParaRPr>
          </a:p>
        </p:txBody>
      </p:sp>
      <p:sp>
        <p:nvSpPr>
          <p:cNvPr id="546" name="Rounded Rectangle 117"/>
          <p:cNvSpPr/>
          <p:nvPr/>
        </p:nvSpPr>
        <p:spPr>
          <a:xfrm flipV="1">
            <a:off x="907450" y="2682611"/>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47" name="Rectangle 118"/>
          <p:cNvSpPr/>
          <p:nvPr/>
        </p:nvSpPr>
        <p:spPr>
          <a:xfrm>
            <a:off x="871200" y="2755062"/>
            <a:ext cx="2494967"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利害關係人與目標</a:t>
            </a:r>
            <a:endParaRPr lang="zh-TW" altLang="en-US" sz="2000" dirty="0">
              <a:latin typeface="微软雅黑" panose="020B0503020204020204" pitchFamily="34" charset="-122"/>
              <a:ea typeface="微软雅黑" panose="020B0503020204020204" pitchFamily="34" charset="-122"/>
            </a:endParaRPr>
          </a:p>
        </p:txBody>
      </p:sp>
      <p:sp>
        <p:nvSpPr>
          <p:cNvPr id="548" name="Rounded Rectangle 124"/>
          <p:cNvSpPr/>
          <p:nvPr/>
        </p:nvSpPr>
        <p:spPr>
          <a:xfrm flipV="1">
            <a:off x="911197" y="3218530"/>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49" name="Rectangle 125"/>
          <p:cNvSpPr/>
          <p:nvPr/>
        </p:nvSpPr>
        <p:spPr>
          <a:xfrm>
            <a:off x="871200" y="3218466"/>
            <a:ext cx="1469045"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前置條件</a:t>
            </a:r>
            <a:endParaRPr lang="zh-TW" altLang="en-US" sz="2000" dirty="0">
              <a:latin typeface="微软雅黑" panose="020B0503020204020204" pitchFamily="34" charset="-122"/>
              <a:ea typeface="微软雅黑" panose="020B0503020204020204" pitchFamily="34" charset="-122"/>
            </a:endParaRPr>
          </a:p>
        </p:txBody>
      </p:sp>
      <p:sp>
        <p:nvSpPr>
          <p:cNvPr id="552" name="Rounded Rectangle 131"/>
          <p:cNvSpPr/>
          <p:nvPr/>
        </p:nvSpPr>
        <p:spPr>
          <a:xfrm flipV="1">
            <a:off x="907450" y="3677260"/>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53" name="Rectangle 132"/>
          <p:cNvSpPr/>
          <p:nvPr/>
        </p:nvSpPr>
        <p:spPr>
          <a:xfrm>
            <a:off x="871200" y="3682690"/>
            <a:ext cx="1469045"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後置條件</a:t>
            </a:r>
            <a:endParaRPr lang="zh-TW" altLang="en-US" sz="2000" dirty="0">
              <a:latin typeface="微软雅黑" panose="020B0503020204020204" pitchFamily="34" charset="-122"/>
              <a:ea typeface="微软雅黑" panose="020B0503020204020204" pitchFamily="34" charset="-122"/>
            </a:endParaRPr>
          </a:p>
        </p:txBody>
      </p:sp>
      <p:sp>
        <p:nvSpPr>
          <p:cNvPr id="558" name="Rounded Rectangle 138"/>
          <p:cNvSpPr/>
          <p:nvPr/>
        </p:nvSpPr>
        <p:spPr>
          <a:xfrm flipV="1">
            <a:off x="907450" y="4120831"/>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59" name="Rectangle 139"/>
          <p:cNvSpPr/>
          <p:nvPr/>
        </p:nvSpPr>
        <p:spPr>
          <a:xfrm>
            <a:off x="871200" y="5062196"/>
            <a:ext cx="198200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主要成功情節</a:t>
            </a:r>
            <a:endParaRPr lang="zh-TW" altLang="en-US" sz="2000" dirty="0">
              <a:latin typeface="微软雅黑" panose="020B0503020204020204" pitchFamily="34" charset="-122"/>
              <a:ea typeface="微软雅黑" panose="020B0503020204020204" pitchFamily="34" charset="-122"/>
            </a:endParaRPr>
          </a:p>
        </p:txBody>
      </p:sp>
      <p:sp>
        <p:nvSpPr>
          <p:cNvPr id="560" name="Rounded Rectangle 140"/>
          <p:cNvSpPr/>
          <p:nvPr/>
        </p:nvSpPr>
        <p:spPr>
          <a:xfrm flipV="1">
            <a:off x="904435" y="6716309"/>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72" name="Rectangle 139"/>
          <p:cNvSpPr/>
          <p:nvPr/>
        </p:nvSpPr>
        <p:spPr>
          <a:xfrm>
            <a:off x="4525563" y="4169582"/>
            <a:ext cx="121256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參與者</a:t>
            </a:r>
          </a:p>
        </p:txBody>
      </p:sp>
      <p:sp>
        <p:nvSpPr>
          <p:cNvPr id="573" name="Rectangle 139"/>
          <p:cNvSpPr/>
          <p:nvPr/>
        </p:nvSpPr>
        <p:spPr>
          <a:xfrm>
            <a:off x="9074876" y="4193638"/>
            <a:ext cx="956084"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系統</a:t>
            </a:r>
          </a:p>
        </p:txBody>
      </p:sp>
      <p:sp>
        <p:nvSpPr>
          <p:cNvPr id="4" name="矩形 3"/>
          <p:cNvSpPr/>
          <p:nvPr/>
        </p:nvSpPr>
        <p:spPr>
          <a:xfrm>
            <a:off x="3324157" y="1776421"/>
            <a:ext cx="8329712" cy="369332"/>
          </a:xfrm>
          <a:prstGeom prst="rect">
            <a:avLst/>
          </a:prstGeom>
        </p:spPr>
        <p:txBody>
          <a:bodyPr wrap="square">
            <a:spAutoFit/>
          </a:bodyPr>
          <a:lstStyle/>
          <a:p>
            <a:r>
              <a:rPr lang="zh-TW" altLang="en-US" dirty="0">
                <a:latin typeface="微软雅黑" panose="020B0503020204020204" pitchFamily="34" charset="-122"/>
                <a:ea typeface="微软雅黑" panose="020B0503020204020204" pitchFamily="34" charset="-122"/>
              </a:rPr>
              <a:t>能夠找到過往火災發生紀錄，以作為警惕，避免再次發生相同情況</a:t>
            </a:r>
          </a:p>
        </p:txBody>
      </p:sp>
      <p:sp>
        <p:nvSpPr>
          <p:cNvPr id="5" name="矩形 4"/>
          <p:cNvSpPr/>
          <p:nvPr/>
        </p:nvSpPr>
        <p:spPr>
          <a:xfrm>
            <a:off x="3320119" y="2280451"/>
            <a:ext cx="877163" cy="369332"/>
          </a:xfrm>
          <a:prstGeom prst="rect">
            <a:avLst/>
          </a:prstGeom>
        </p:spPr>
        <p:txBody>
          <a:bodyPr wrap="none">
            <a:spAutoFit/>
          </a:bodyPr>
          <a:lstStyle/>
          <a:p>
            <a:r>
              <a:rPr lang="zh-TW" altLang="zh-TW" dirty="0">
                <a:latin typeface="微软雅黑" panose="020B0503020204020204" pitchFamily="34" charset="-122"/>
                <a:ea typeface="微软雅黑" panose="020B0503020204020204" pitchFamily="34" charset="-122"/>
              </a:rPr>
              <a:t>使用者</a:t>
            </a:r>
            <a:endParaRPr lang="zh-TW"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3317395" y="2828330"/>
            <a:ext cx="8336474" cy="369332"/>
          </a:xfrm>
          <a:prstGeom prst="rect">
            <a:avLst/>
          </a:prstGeom>
        </p:spPr>
        <p:txBody>
          <a:bodyPr wrap="square">
            <a:spAutoFit/>
          </a:bodyPr>
          <a:lstStyle/>
          <a:p>
            <a:pPr algn="just" hangingPunct="0"/>
            <a:r>
              <a:rPr lang="zh-TW" altLang="en-US" dirty="0">
                <a:latin typeface="微软雅黑" panose="020B0503020204020204" pitchFamily="34" charset="-122"/>
                <a:ea typeface="微软雅黑" panose="020B0503020204020204" pitchFamily="34" charset="-122"/>
              </a:rPr>
              <a:t>使用者：記錄火災發生當天的資料，以作為警惕</a:t>
            </a:r>
          </a:p>
        </p:txBody>
      </p:sp>
      <p:sp>
        <p:nvSpPr>
          <p:cNvPr id="7" name="矩形 6"/>
          <p:cNvSpPr/>
          <p:nvPr/>
        </p:nvSpPr>
        <p:spPr>
          <a:xfrm>
            <a:off x="3324157" y="3283151"/>
            <a:ext cx="1564852" cy="369332"/>
          </a:xfrm>
          <a:prstGeom prst="rect">
            <a:avLst/>
          </a:prstGeom>
        </p:spPr>
        <p:txBody>
          <a:bodyPr wrap="none">
            <a:spAutoFit/>
          </a:bodyPr>
          <a:lstStyle/>
          <a:p>
            <a:r>
              <a:rPr lang="zh-TW" altLang="zh-TW" dirty="0">
                <a:latin typeface="微软雅黑" panose="020B0503020204020204" pitchFamily="34" charset="-122"/>
                <a:ea typeface="微软雅黑" panose="020B0503020204020204" pitchFamily="34" charset="-122"/>
              </a:rPr>
              <a:t>登入手機</a:t>
            </a:r>
            <a:r>
              <a:rPr lang="en-US" altLang="zh-TW" dirty="0">
                <a:latin typeface="微软雅黑" panose="020B0503020204020204" pitchFamily="34" charset="-122"/>
                <a:ea typeface="微软雅黑" panose="020B0503020204020204" pitchFamily="34" charset="-122"/>
              </a:rPr>
              <a:t>App</a:t>
            </a:r>
            <a:endParaRPr lang="zh-TW"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3317395" y="3742399"/>
            <a:ext cx="3185487" cy="369332"/>
          </a:xfrm>
          <a:prstGeom prst="rect">
            <a:avLst/>
          </a:prstGeom>
        </p:spPr>
        <p:txBody>
          <a:bodyPr wrap="none">
            <a:spAutoFit/>
          </a:bodyPr>
          <a:lstStyle/>
          <a:p>
            <a:r>
              <a:rPr lang="zh-TW" altLang="en-US" dirty="0">
                <a:latin typeface="微软雅黑" panose="020B0503020204020204" pitchFamily="34" charset="-122"/>
                <a:ea typeface="微软雅黑" panose="020B0503020204020204" pitchFamily="34" charset="-122"/>
              </a:rPr>
              <a:t>找到過往火災發生的紀錄資料</a:t>
            </a:r>
          </a:p>
        </p:txBody>
      </p:sp>
      <p:sp>
        <p:nvSpPr>
          <p:cNvPr id="9" name="矩形 8"/>
          <p:cNvSpPr/>
          <p:nvPr/>
        </p:nvSpPr>
        <p:spPr>
          <a:xfrm>
            <a:off x="7233712" y="4597882"/>
            <a:ext cx="2550698" cy="369332"/>
          </a:xfrm>
          <a:prstGeom prst="rect">
            <a:avLst/>
          </a:prstGeom>
        </p:spPr>
        <p:txBody>
          <a:bodyPr wrap="none">
            <a:spAutoFit/>
          </a:bodyPr>
          <a:lstStyle/>
          <a:p>
            <a:pPr marL="285750" indent="-285750">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讀取歷史紀錄資料庫</a:t>
            </a:r>
          </a:p>
        </p:txBody>
      </p:sp>
      <p:sp>
        <p:nvSpPr>
          <p:cNvPr id="11" name="矩形 10"/>
          <p:cNvSpPr/>
          <p:nvPr/>
        </p:nvSpPr>
        <p:spPr>
          <a:xfrm>
            <a:off x="7230802" y="4907318"/>
            <a:ext cx="4259801" cy="923330"/>
          </a:xfrm>
          <a:prstGeom prst="rect">
            <a:avLst/>
          </a:prstGeom>
        </p:spPr>
        <p:txBody>
          <a:bodyPr wrap="square">
            <a:spAutoFit/>
          </a:bodyPr>
          <a:lstStyle/>
          <a:p>
            <a:pPr marL="285750" indent="-285750" algn="just">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顯示歷史紀錄頁面</a:t>
            </a:r>
            <a:r>
              <a:rPr lang="en-US" altLang="zh-TW" dirty="0">
                <a:latin typeface="微软雅黑" panose="020B0503020204020204" pitchFamily="34" charset="-122"/>
                <a:ea typeface="微软雅黑" panose="020B0503020204020204" pitchFamily="34" charset="-122"/>
              </a:rPr>
              <a:t>(</a:t>
            </a:r>
            <a:r>
              <a:rPr lang="zh-TW" altLang="en-US" dirty="0">
                <a:solidFill>
                  <a:srgbClr val="FF0000"/>
                </a:solidFill>
                <a:latin typeface="微软雅黑" panose="020B0503020204020204" pitchFamily="34" charset="-122"/>
                <a:ea typeface="微软雅黑" panose="020B0503020204020204" pitchFamily="34" charset="-122"/>
              </a:rPr>
              <a:t>歷史紀錄</a:t>
            </a:r>
            <a:r>
              <a:rPr lang="zh-TW" altLang="en-US" dirty="0">
                <a:latin typeface="微软雅黑" panose="020B0503020204020204" pitchFamily="34" charset="-122"/>
                <a:ea typeface="微软雅黑" panose="020B0503020204020204" pitchFamily="34" charset="-122"/>
              </a:rPr>
              <a:t>內容包括曾經發生的火災清單、火災發生之類型、火災發生地點、火災發生日期</a:t>
            </a:r>
            <a:r>
              <a:rPr lang="en-US" altLang="zh-TW" dirty="0">
                <a:latin typeface="微软雅黑" panose="020B0503020204020204" pitchFamily="34" charset="-122"/>
                <a:ea typeface="微软雅黑" panose="020B0503020204020204" pitchFamily="34" charset="-122"/>
              </a:rPr>
              <a:t>)</a:t>
            </a:r>
            <a:endParaRPr lang="zh-TW" altLang="zh-TW" dirty="0">
              <a:latin typeface="微软雅黑" panose="020B0503020204020204" pitchFamily="34" charset="-122"/>
              <a:ea typeface="微软雅黑" panose="020B0503020204020204" pitchFamily="34" charset="-122"/>
            </a:endParaRPr>
          </a:p>
        </p:txBody>
      </p:sp>
      <p:sp>
        <p:nvSpPr>
          <p:cNvPr id="33" name="矩形 32"/>
          <p:cNvSpPr/>
          <p:nvPr/>
        </p:nvSpPr>
        <p:spPr>
          <a:xfrm>
            <a:off x="3010882" y="4605260"/>
            <a:ext cx="3999518" cy="369332"/>
          </a:xfrm>
          <a:prstGeom prst="rect">
            <a:avLst/>
          </a:prstGeom>
        </p:spPr>
        <p:txBody>
          <a:bodyPr wrap="square">
            <a:spAutoFit/>
          </a:bodyPr>
          <a:lstStyle/>
          <a:p>
            <a:pPr marL="285750" indent="-285750" algn="just">
              <a:buFont typeface="Arial" panose="020B0604020202020204" pitchFamily="34" charset="0"/>
              <a:buChar char="•"/>
            </a:pPr>
            <a:r>
              <a:rPr lang="zh-TW" altLang="en-US" dirty="0">
                <a:solidFill>
                  <a:srgbClr val="FF0000"/>
                </a:solidFill>
                <a:latin typeface="微软雅黑" panose="020B0503020204020204" pitchFamily="34" charset="-122"/>
                <a:ea typeface="微软雅黑" panose="020B0503020204020204" pitchFamily="34" charset="-122"/>
              </a:rPr>
              <a:t>使用者</a:t>
            </a:r>
            <a:r>
              <a:rPr lang="zh-TW" altLang="en-US" dirty="0">
                <a:latin typeface="微软雅黑" panose="020B0503020204020204" pitchFamily="34" charset="-122"/>
                <a:ea typeface="微软雅黑" panose="020B0503020204020204" pitchFamily="34" charset="-122"/>
              </a:rPr>
              <a:t>點選主畫面中的「歷史紀錄」</a:t>
            </a:r>
          </a:p>
        </p:txBody>
      </p:sp>
      <p:sp>
        <p:nvSpPr>
          <p:cNvPr id="34" name="矩形 33"/>
          <p:cNvSpPr/>
          <p:nvPr/>
        </p:nvSpPr>
        <p:spPr>
          <a:xfrm>
            <a:off x="3013154" y="5767597"/>
            <a:ext cx="3999518" cy="369332"/>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若使用者點選欲查看的歷史紀錄</a:t>
            </a:r>
          </a:p>
        </p:txBody>
      </p:sp>
      <p:sp>
        <p:nvSpPr>
          <p:cNvPr id="35" name="矩形 34"/>
          <p:cNvSpPr/>
          <p:nvPr/>
        </p:nvSpPr>
        <p:spPr>
          <a:xfrm>
            <a:off x="7233074" y="5769402"/>
            <a:ext cx="4259801" cy="923330"/>
          </a:xfrm>
          <a:prstGeom prst="rect">
            <a:avLst/>
          </a:prstGeom>
        </p:spPr>
        <p:txBody>
          <a:bodyPr wrap="square">
            <a:spAutoFit/>
          </a:bodyPr>
          <a:lstStyle/>
          <a:p>
            <a:pPr marL="285750" indent="-285750" algn="just">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顯示火災紀錄頁面</a:t>
            </a:r>
            <a:r>
              <a:rPr lang="en-US" altLang="zh-TW" dirty="0">
                <a:latin typeface="微软雅黑" panose="020B0503020204020204" pitchFamily="34" charset="-122"/>
                <a:ea typeface="微软雅黑" panose="020B0503020204020204" pitchFamily="34" charset="-122"/>
              </a:rPr>
              <a:t>(</a:t>
            </a:r>
            <a:r>
              <a:rPr lang="zh-TW" altLang="en-US" dirty="0">
                <a:latin typeface="微软雅黑" panose="020B0503020204020204" pitchFamily="34" charset="-122"/>
                <a:ea typeface="微软雅黑" panose="020B0503020204020204" pitchFamily="34" charset="-122"/>
              </a:rPr>
              <a:t>火災紀錄內容包括滅火裝置</a:t>
            </a:r>
            <a:r>
              <a:rPr lang="en-US" altLang="zh-TW" dirty="0">
                <a:latin typeface="微软雅黑" panose="020B0503020204020204" pitchFamily="34" charset="-122"/>
                <a:ea typeface="微软雅黑" panose="020B0503020204020204" pitchFamily="34" charset="-122"/>
              </a:rPr>
              <a:t>IP</a:t>
            </a:r>
            <a:r>
              <a:rPr lang="zh-TW" altLang="en-US" dirty="0">
                <a:latin typeface="微软雅黑" panose="020B0503020204020204" pitchFamily="34" charset="-122"/>
                <a:ea typeface="微软雅黑" panose="020B0503020204020204" pitchFamily="34" charset="-122"/>
              </a:rPr>
              <a:t>、型號、火災發生</a:t>
            </a:r>
            <a:r>
              <a:rPr lang="en-US" altLang="zh-TW" dirty="0">
                <a:latin typeface="微软雅黑" panose="020B0503020204020204" pitchFamily="34" charset="-122"/>
                <a:ea typeface="微软雅黑" panose="020B0503020204020204" pitchFamily="34" charset="-122"/>
              </a:rPr>
              <a:t>/</a:t>
            </a:r>
            <a:r>
              <a:rPr lang="zh-TW" altLang="en-US" dirty="0">
                <a:latin typeface="微软雅黑" panose="020B0503020204020204" pitchFamily="34" charset="-122"/>
                <a:ea typeface="微软雅黑" panose="020B0503020204020204" pitchFamily="34" charset="-122"/>
              </a:rPr>
              <a:t>結束</a:t>
            </a:r>
            <a:r>
              <a:rPr lang="en-US" altLang="zh-TW" dirty="0">
                <a:latin typeface="微软雅黑" panose="020B0503020204020204" pitchFamily="34" charset="-122"/>
                <a:ea typeface="微软雅黑" panose="020B0503020204020204" pitchFamily="34" charset="-122"/>
              </a:rPr>
              <a:t>/</a:t>
            </a:r>
            <a:r>
              <a:rPr lang="zh-TW" altLang="en-US" dirty="0">
                <a:latin typeface="微软雅黑" panose="020B0503020204020204" pitchFamily="34" charset="-122"/>
                <a:ea typeface="微软雅黑" panose="020B0503020204020204" pitchFamily="34" charset="-122"/>
              </a:rPr>
              <a:t>持續時間以及發生地點</a:t>
            </a:r>
            <a:r>
              <a:rPr lang="en-US" altLang="zh-TW" dirty="0">
                <a:latin typeface="微软雅黑" panose="020B0503020204020204" pitchFamily="34" charset="-122"/>
                <a:ea typeface="微软雅黑" panose="020B0503020204020204" pitchFamily="34" charset="-122"/>
              </a:rPr>
              <a:t>)</a:t>
            </a:r>
            <a:endParaRPr lang="zh-TW" altLang="zh-TW" dirty="0">
              <a:latin typeface="微软雅黑" panose="020B0503020204020204" pitchFamily="34" charset="-122"/>
              <a:ea typeface="微软雅黑" panose="020B0503020204020204" pitchFamily="34" charset="-122"/>
            </a:endParaRPr>
          </a:p>
        </p:txBody>
      </p:sp>
      <p:sp>
        <p:nvSpPr>
          <p:cNvPr id="36" name="矩形 35"/>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17</a:t>
            </a:r>
            <a:endParaRPr lang="zh-TW" altLang="en-US" dirty="0"/>
          </a:p>
        </p:txBody>
      </p:sp>
    </p:spTree>
    <p:extLst>
      <p:ext uri="{BB962C8B-B14F-4D97-AF65-F5344CB8AC3E}">
        <p14:creationId xmlns:p14="http://schemas.microsoft.com/office/powerpoint/2010/main" val="22629962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p:cTn id="7" dur="500" fill="hold"/>
                                        <p:tgtEl>
                                          <p:spTgt spid="527"/>
                                        </p:tgtEl>
                                        <p:attrNameLst>
                                          <p:attrName>ppt_w</p:attrName>
                                        </p:attrNameLst>
                                      </p:cBhvr>
                                      <p:tavLst>
                                        <p:tav tm="0">
                                          <p:val>
                                            <p:fltVal val="0"/>
                                          </p:val>
                                        </p:tav>
                                        <p:tav tm="100000">
                                          <p:val>
                                            <p:strVal val="#ppt_w"/>
                                          </p:val>
                                        </p:tav>
                                      </p:tavLst>
                                    </p:anim>
                                    <p:anim calcmode="lin" valueType="num">
                                      <p:cBhvr>
                                        <p:cTn id="8" dur="500" fill="hold"/>
                                        <p:tgtEl>
                                          <p:spTgt spid="527"/>
                                        </p:tgtEl>
                                        <p:attrNameLst>
                                          <p:attrName>ppt_h</p:attrName>
                                        </p:attrNameLst>
                                      </p:cBhvr>
                                      <p:tavLst>
                                        <p:tav tm="0">
                                          <p:val>
                                            <p:fltVal val="0"/>
                                          </p:val>
                                        </p:tav>
                                        <p:tav tm="100000">
                                          <p:val>
                                            <p:strVal val="#ppt_h"/>
                                          </p:val>
                                        </p:tav>
                                      </p:tavLst>
                                    </p:anim>
                                    <p:animEffect transition="in" filter="fade">
                                      <p:cBhvr>
                                        <p:cTn id="9" dur="500"/>
                                        <p:tgtEl>
                                          <p:spTgt spid="5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36"/>
                                        </p:tgtEl>
                                        <p:attrNameLst>
                                          <p:attrName>style.visibility</p:attrName>
                                        </p:attrNameLst>
                                      </p:cBhvr>
                                      <p:to>
                                        <p:strVal val="visible"/>
                                      </p:to>
                                    </p:set>
                                    <p:anim calcmode="lin" valueType="num">
                                      <p:cBhvr>
                                        <p:cTn id="12" dur="500" fill="hold"/>
                                        <p:tgtEl>
                                          <p:spTgt spid="536"/>
                                        </p:tgtEl>
                                        <p:attrNameLst>
                                          <p:attrName>ppt_w</p:attrName>
                                        </p:attrNameLst>
                                      </p:cBhvr>
                                      <p:tavLst>
                                        <p:tav tm="0">
                                          <p:val>
                                            <p:fltVal val="0"/>
                                          </p:val>
                                        </p:tav>
                                        <p:tav tm="100000">
                                          <p:val>
                                            <p:strVal val="#ppt_w"/>
                                          </p:val>
                                        </p:tav>
                                      </p:tavLst>
                                    </p:anim>
                                    <p:anim calcmode="lin" valueType="num">
                                      <p:cBhvr>
                                        <p:cTn id="13" dur="500" fill="hold"/>
                                        <p:tgtEl>
                                          <p:spTgt spid="536"/>
                                        </p:tgtEl>
                                        <p:attrNameLst>
                                          <p:attrName>ppt_h</p:attrName>
                                        </p:attrNameLst>
                                      </p:cBhvr>
                                      <p:tavLst>
                                        <p:tav tm="0">
                                          <p:val>
                                            <p:fltVal val="0"/>
                                          </p:val>
                                        </p:tav>
                                        <p:tav tm="100000">
                                          <p:val>
                                            <p:strVal val="#ppt_h"/>
                                          </p:val>
                                        </p:tav>
                                      </p:tavLst>
                                    </p:anim>
                                    <p:animEffect transition="in" filter="fade">
                                      <p:cBhvr>
                                        <p:cTn id="14" dur="500"/>
                                        <p:tgtEl>
                                          <p:spTgt spid="53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37"/>
                                        </p:tgtEl>
                                        <p:attrNameLst>
                                          <p:attrName>style.visibility</p:attrName>
                                        </p:attrNameLst>
                                      </p:cBhvr>
                                      <p:to>
                                        <p:strVal val="visible"/>
                                      </p:to>
                                    </p:set>
                                    <p:anim calcmode="lin" valueType="num">
                                      <p:cBhvr>
                                        <p:cTn id="17" dur="500" fill="hold"/>
                                        <p:tgtEl>
                                          <p:spTgt spid="537"/>
                                        </p:tgtEl>
                                        <p:attrNameLst>
                                          <p:attrName>ppt_w</p:attrName>
                                        </p:attrNameLst>
                                      </p:cBhvr>
                                      <p:tavLst>
                                        <p:tav tm="0">
                                          <p:val>
                                            <p:fltVal val="0"/>
                                          </p:val>
                                        </p:tav>
                                        <p:tav tm="100000">
                                          <p:val>
                                            <p:strVal val="#ppt_w"/>
                                          </p:val>
                                        </p:tav>
                                      </p:tavLst>
                                    </p:anim>
                                    <p:anim calcmode="lin" valueType="num">
                                      <p:cBhvr>
                                        <p:cTn id="18" dur="500" fill="hold"/>
                                        <p:tgtEl>
                                          <p:spTgt spid="537"/>
                                        </p:tgtEl>
                                        <p:attrNameLst>
                                          <p:attrName>ppt_h</p:attrName>
                                        </p:attrNameLst>
                                      </p:cBhvr>
                                      <p:tavLst>
                                        <p:tav tm="0">
                                          <p:val>
                                            <p:fltVal val="0"/>
                                          </p:val>
                                        </p:tav>
                                        <p:tav tm="100000">
                                          <p:val>
                                            <p:strVal val="#ppt_h"/>
                                          </p:val>
                                        </p:tav>
                                      </p:tavLst>
                                    </p:anim>
                                    <p:animEffect transition="in" filter="fade">
                                      <p:cBhvr>
                                        <p:cTn id="19" dur="500"/>
                                        <p:tgtEl>
                                          <p:spTgt spid="53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42"/>
                                        </p:tgtEl>
                                        <p:attrNameLst>
                                          <p:attrName>style.visibility</p:attrName>
                                        </p:attrNameLst>
                                      </p:cBhvr>
                                      <p:to>
                                        <p:strVal val="visible"/>
                                      </p:to>
                                    </p:set>
                                    <p:anim calcmode="lin" valueType="num">
                                      <p:cBhvr>
                                        <p:cTn id="22" dur="500" fill="hold"/>
                                        <p:tgtEl>
                                          <p:spTgt spid="542"/>
                                        </p:tgtEl>
                                        <p:attrNameLst>
                                          <p:attrName>ppt_w</p:attrName>
                                        </p:attrNameLst>
                                      </p:cBhvr>
                                      <p:tavLst>
                                        <p:tav tm="0">
                                          <p:val>
                                            <p:fltVal val="0"/>
                                          </p:val>
                                        </p:tav>
                                        <p:tav tm="100000">
                                          <p:val>
                                            <p:strVal val="#ppt_w"/>
                                          </p:val>
                                        </p:tav>
                                      </p:tavLst>
                                    </p:anim>
                                    <p:anim calcmode="lin" valueType="num">
                                      <p:cBhvr>
                                        <p:cTn id="23" dur="500" fill="hold"/>
                                        <p:tgtEl>
                                          <p:spTgt spid="542"/>
                                        </p:tgtEl>
                                        <p:attrNameLst>
                                          <p:attrName>ppt_h</p:attrName>
                                        </p:attrNameLst>
                                      </p:cBhvr>
                                      <p:tavLst>
                                        <p:tav tm="0">
                                          <p:val>
                                            <p:fltVal val="0"/>
                                          </p:val>
                                        </p:tav>
                                        <p:tav tm="100000">
                                          <p:val>
                                            <p:strVal val="#ppt_h"/>
                                          </p:val>
                                        </p:tav>
                                      </p:tavLst>
                                    </p:anim>
                                    <p:animEffect transition="in" filter="fade">
                                      <p:cBhvr>
                                        <p:cTn id="24" dur="500"/>
                                        <p:tgtEl>
                                          <p:spTgt spid="5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43"/>
                                        </p:tgtEl>
                                        <p:attrNameLst>
                                          <p:attrName>style.visibility</p:attrName>
                                        </p:attrNameLst>
                                      </p:cBhvr>
                                      <p:to>
                                        <p:strVal val="visible"/>
                                      </p:to>
                                    </p:set>
                                    <p:anim calcmode="lin" valueType="num">
                                      <p:cBhvr>
                                        <p:cTn id="27" dur="500" fill="hold"/>
                                        <p:tgtEl>
                                          <p:spTgt spid="543"/>
                                        </p:tgtEl>
                                        <p:attrNameLst>
                                          <p:attrName>ppt_w</p:attrName>
                                        </p:attrNameLst>
                                      </p:cBhvr>
                                      <p:tavLst>
                                        <p:tav tm="0">
                                          <p:val>
                                            <p:fltVal val="0"/>
                                          </p:val>
                                        </p:tav>
                                        <p:tav tm="100000">
                                          <p:val>
                                            <p:strVal val="#ppt_w"/>
                                          </p:val>
                                        </p:tav>
                                      </p:tavLst>
                                    </p:anim>
                                    <p:anim calcmode="lin" valueType="num">
                                      <p:cBhvr>
                                        <p:cTn id="28" dur="500" fill="hold"/>
                                        <p:tgtEl>
                                          <p:spTgt spid="543"/>
                                        </p:tgtEl>
                                        <p:attrNameLst>
                                          <p:attrName>ppt_h</p:attrName>
                                        </p:attrNameLst>
                                      </p:cBhvr>
                                      <p:tavLst>
                                        <p:tav tm="0">
                                          <p:val>
                                            <p:fltVal val="0"/>
                                          </p:val>
                                        </p:tav>
                                        <p:tav tm="100000">
                                          <p:val>
                                            <p:strVal val="#ppt_h"/>
                                          </p:val>
                                        </p:tav>
                                      </p:tavLst>
                                    </p:anim>
                                    <p:animEffect transition="in" filter="fade">
                                      <p:cBhvr>
                                        <p:cTn id="29" dur="500"/>
                                        <p:tgtEl>
                                          <p:spTgt spid="5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46"/>
                                        </p:tgtEl>
                                        <p:attrNameLst>
                                          <p:attrName>style.visibility</p:attrName>
                                        </p:attrNameLst>
                                      </p:cBhvr>
                                      <p:to>
                                        <p:strVal val="visible"/>
                                      </p:to>
                                    </p:set>
                                    <p:anim calcmode="lin" valueType="num">
                                      <p:cBhvr>
                                        <p:cTn id="32" dur="500" fill="hold"/>
                                        <p:tgtEl>
                                          <p:spTgt spid="546"/>
                                        </p:tgtEl>
                                        <p:attrNameLst>
                                          <p:attrName>ppt_w</p:attrName>
                                        </p:attrNameLst>
                                      </p:cBhvr>
                                      <p:tavLst>
                                        <p:tav tm="0">
                                          <p:val>
                                            <p:fltVal val="0"/>
                                          </p:val>
                                        </p:tav>
                                        <p:tav tm="100000">
                                          <p:val>
                                            <p:strVal val="#ppt_w"/>
                                          </p:val>
                                        </p:tav>
                                      </p:tavLst>
                                    </p:anim>
                                    <p:anim calcmode="lin" valueType="num">
                                      <p:cBhvr>
                                        <p:cTn id="33" dur="500" fill="hold"/>
                                        <p:tgtEl>
                                          <p:spTgt spid="546"/>
                                        </p:tgtEl>
                                        <p:attrNameLst>
                                          <p:attrName>ppt_h</p:attrName>
                                        </p:attrNameLst>
                                      </p:cBhvr>
                                      <p:tavLst>
                                        <p:tav tm="0">
                                          <p:val>
                                            <p:fltVal val="0"/>
                                          </p:val>
                                        </p:tav>
                                        <p:tav tm="100000">
                                          <p:val>
                                            <p:strVal val="#ppt_h"/>
                                          </p:val>
                                        </p:tav>
                                      </p:tavLst>
                                    </p:anim>
                                    <p:animEffect transition="in" filter="fade">
                                      <p:cBhvr>
                                        <p:cTn id="34" dur="500"/>
                                        <p:tgtEl>
                                          <p:spTgt spid="5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47"/>
                                        </p:tgtEl>
                                        <p:attrNameLst>
                                          <p:attrName>style.visibility</p:attrName>
                                        </p:attrNameLst>
                                      </p:cBhvr>
                                      <p:to>
                                        <p:strVal val="visible"/>
                                      </p:to>
                                    </p:set>
                                    <p:anim calcmode="lin" valueType="num">
                                      <p:cBhvr>
                                        <p:cTn id="37" dur="500" fill="hold"/>
                                        <p:tgtEl>
                                          <p:spTgt spid="547"/>
                                        </p:tgtEl>
                                        <p:attrNameLst>
                                          <p:attrName>ppt_w</p:attrName>
                                        </p:attrNameLst>
                                      </p:cBhvr>
                                      <p:tavLst>
                                        <p:tav tm="0">
                                          <p:val>
                                            <p:fltVal val="0"/>
                                          </p:val>
                                        </p:tav>
                                        <p:tav tm="100000">
                                          <p:val>
                                            <p:strVal val="#ppt_w"/>
                                          </p:val>
                                        </p:tav>
                                      </p:tavLst>
                                    </p:anim>
                                    <p:anim calcmode="lin" valueType="num">
                                      <p:cBhvr>
                                        <p:cTn id="38" dur="500" fill="hold"/>
                                        <p:tgtEl>
                                          <p:spTgt spid="547"/>
                                        </p:tgtEl>
                                        <p:attrNameLst>
                                          <p:attrName>ppt_h</p:attrName>
                                        </p:attrNameLst>
                                      </p:cBhvr>
                                      <p:tavLst>
                                        <p:tav tm="0">
                                          <p:val>
                                            <p:fltVal val="0"/>
                                          </p:val>
                                        </p:tav>
                                        <p:tav tm="100000">
                                          <p:val>
                                            <p:strVal val="#ppt_h"/>
                                          </p:val>
                                        </p:tav>
                                      </p:tavLst>
                                    </p:anim>
                                    <p:animEffect transition="in" filter="fade">
                                      <p:cBhvr>
                                        <p:cTn id="39" dur="500"/>
                                        <p:tgtEl>
                                          <p:spTgt spid="54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48"/>
                                        </p:tgtEl>
                                        <p:attrNameLst>
                                          <p:attrName>style.visibility</p:attrName>
                                        </p:attrNameLst>
                                      </p:cBhvr>
                                      <p:to>
                                        <p:strVal val="visible"/>
                                      </p:to>
                                    </p:set>
                                    <p:anim calcmode="lin" valueType="num">
                                      <p:cBhvr>
                                        <p:cTn id="42" dur="500" fill="hold"/>
                                        <p:tgtEl>
                                          <p:spTgt spid="548"/>
                                        </p:tgtEl>
                                        <p:attrNameLst>
                                          <p:attrName>ppt_w</p:attrName>
                                        </p:attrNameLst>
                                      </p:cBhvr>
                                      <p:tavLst>
                                        <p:tav tm="0">
                                          <p:val>
                                            <p:fltVal val="0"/>
                                          </p:val>
                                        </p:tav>
                                        <p:tav tm="100000">
                                          <p:val>
                                            <p:strVal val="#ppt_w"/>
                                          </p:val>
                                        </p:tav>
                                      </p:tavLst>
                                    </p:anim>
                                    <p:anim calcmode="lin" valueType="num">
                                      <p:cBhvr>
                                        <p:cTn id="43" dur="500" fill="hold"/>
                                        <p:tgtEl>
                                          <p:spTgt spid="548"/>
                                        </p:tgtEl>
                                        <p:attrNameLst>
                                          <p:attrName>ppt_h</p:attrName>
                                        </p:attrNameLst>
                                      </p:cBhvr>
                                      <p:tavLst>
                                        <p:tav tm="0">
                                          <p:val>
                                            <p:fltVal val="0"/>
                                          </p:val>
                                        </p:tav>
                                        <p:tav tm="100000">
                                          <p:val>
                                            <p:strVal val="#ppt_h"/>
                                          </p:val>
                                        </p:tav>
                                      </p:tavLst>
                                    </p:anim>
                                    <p:animEffect transition="in" filter="fade">
                                      <p:cBhvr>
                                        <p:cTn id="44" dur="500"/>
                                        <p:tgtEl>
                                          <p:spTgt spid="5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49"/>
                                        </p:tgtEl>
                                        <p:attrNameLst>
                                          <p:attrName>style.visibility</p:attrName>
                                        </p:attrNameLst>
                                      </p:cBhvr>
                                      <p:to>
                                        <p:strVal val="visible"/>
                                      </p:to>
                                    </p:set>
                                    <p:anim calcmode="lin" valueType="num">
                                      <p:cBhvr>
                                        <p:cTn id="47" dur="500" fill="hold"/>
                                        <p:tgtEl>
                                          <p:spTgt spid="549"/>
                                        </p:tgtEl>
                                        <p:attrNameLst>
                                          <p:attrName>ppt_w</p:attrName>
                                        </p:attrNameLst>
                                      </p:cBhvr>
                                      <p:tavLst>
                                        <p:tav tm="0">
                                          <p:val>
                                            <p:fltVal val="0"/>
                                          </p:val>
                                        </p:tav>
                                        <p:tav tm="100000">
                                          <p:val>
                                            <p:strVal val="#ppt_w"/>
                                          </p:val>
                                        </p:tav>
                                      </p:tavLst>
                                    </p:anim>
                                    <p:anim calcmode="lin" valueType="num">
                                      <p:cBhvr>
                                        <p:cTn id="48" dur="500" fill="hold"/>
                                        <p:tgtEl>
                                          <p:spTgt spid="549"/>
                                        </p:tgtEl>
                                        <p:attrNameLst>
                                          <p:attrName>ppt_h</p:attrName>
                                        </p:attrNameLst>
                                      </p:cBhvr>
                                      <p:tavLst>
                                        <p:tav tm="0">
                                          <p:val>
                                            <p:fltVal val="0"/>
                                          </p:val>
                                        </p:tav>
                                        <p:tav tm="100000">
                                          <p:val>
                                            <p:strVal val="#ppt_h"/>
                                          </p:val>
                                        </p:tav>
                                      </p:tavLst>
                                    </p:anim>
                                    <p:animEffect transition="in" filter="fade">
                                      <p:cBhvr>
                                        <p:cTn id="49" dur="500"/>
                                        <p:tgtEl>
                                          <p:spTgt spid="54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52"/>
                                        </p:tgtEl>
                                        <p:attrNameLst>
                                          <p:attrName>style.visibility</p:attrName>
                                        </p:attrNameLst>
                                      </p:cBhvr>
                                      <p:to>
                                        <p:strVal val="visible"/>
                                      </p:to>
                                    </p:set>
                                    <p:anim calcmode="lin" valueType="num">
                                      <p:cBhvr>
                                        <p:cTn id="52" dur="500" fill="hold"/>
                                        <p:tgtEl>
                                          <p:spTgt spid="552"/>
                                        </p:tgtEl>
                                        <p:attrNameLst>
                                          <p:attrName>ppt_w</p:attrName>
                                        </p:attrNameLst>
                                      </p:cBhvr>
                                      <p:tavLst>
                                        <p:tav tm="0">
                                          <p:val>
                                            <p:fltVal val="0"/>
                                          </p:val>
                                        </p:tav>
                                        <p:tav tm="100000">
                                          <p:val>
                                            <p:strVal val="#ppt_w"/>
                                          </p:val>
                                        </p:tav>
                                      </p:tavLst>
                                    </p:anim>
                                    <p:anim calcmode="lin" valueType="num">
                                      <p:cBhvr>
                                        <p:cTn id="53" dur="500" fill="hold"/>
                                        <p:tgtEl>
                                          <p:spTgt spid="552"/>
                                        </p:tgtEl>
                                        <p:attrNameLst>
                                          <p:attrName>ppt_h</p:attrName>
                                        </p:attrNameLst>
                                      </p:cBhvr>
                                      <p:tavLst>
                                        <p:tav tm="0">
                                          <p:val>
                                            <p:fltVal val="0"/>
                                          </p:val>
                                        </p:tav>
                                        <p:tav tm="100000">
                                          <p:val>
                                            <p:strVal val="#ppt_h"/>
                                          </p:val>
                                        </p:tav>
                                      </p:tavLst>
                                    </p:anim>
                                    <p:animEffect transition="in" filter="fade">
                                      <p:cBhvr>
                                        <p:cTn id="54" dur="500"/>
                                        <p:tgtEl>
                                          <p:spTgt spid="5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53"/>
                                        </p:tgtEl>
                                        <p:attrNameLst>
                                          <p:attrName>style.visibility</p:attrName>
                                        </p:attrNameLst>
                                      </p:cBhvr>
                                      <p:to>
                                        <p:strVal val="visible"/>
                                      </p:to>
                                    </p:set>
                                    <p:anim calcmode="lin" valueType="num">
                                      <p:cBhvr>
                                        <p:cTn id="57" dur="500" fill="hold"/>
                                        <p:tgtEl>
                                          <p:spTgt spid="553"/>
                                        </p:tgtEl>
                                        <p:attrNameLst>
                                          <p:attrName>ppt_w</p:attrName>
                                        </p:attrNameLst>
                                      </p:cBhvr>
                                      <p:tavLst>
                                        <p:tav tm="0">
                                          <p:val>
                                            <p:fltVal val="0"/>
                                          </p:val>
                                        </p:tav>
                                        <p:tav tm="100000">
                                          <p:val>
                                            <p:strVal val="#ppt_w"/>
                                          </p:val>
                                        </p:tav>
                                      </p:tavLst>
                                    </p:anim>
                                    <p:anim calcmode="lin" valueType="num">
                                      <p:cBhvr>
                                        <p:cTn id="58" dur="500" fill="hold"/>
                                        <p:tgtEl>
                                          <p:spTgt spid="553"/>
                                        </p:tgtEl>
                                        <p:attrNameLst>
                                          <p:attrName>ppt_h</p:attrName>
                                        </p:attrNameLst>
                                      </p:cBhvr>
                                      <p:tavLst>
                                        <p:tav tm="0">
                                          <p:val>
                                            <p:fltVal val="0"/>
                                          </p:val>
                                        </p:tav>
                                        <p:tav tm="100000">
                                          <p:val>
                                            <p:strVal val="#ppt_h"/>
                                          </p:val>
                                        </p:tav>
                                      </p:tavLst>
                                    </p:anim>
                                    <p:animEffect transition="in" filter="fade">
                                      <p:cBhvr>
                                        <p:cTn id="59" dur="500"/>
                                        <p:tgtEl>
                                          <p:spTgt spid="5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58"/>
                                        </p:tgtEl>
                                        <p:attrNameLst>
                                          <p:attrName>style.visibility</p:attrName>
                                        </p:attrNameLst>
                                      </p:cBhvr>
                                      <p:to>
                                        <p:strVal val="visible"/>
                                      </p:to>
                                    </p:set>
                                    <p:anim calcmode="lin" valueType="num">
                                      <p:cBhvr>
                                        <p:cTn id="62" dur="500" fill="hold"/>
                                        <p:tgtEl>
                                          <p:spTgt spid="558"/>
                                        </p:tgtEl>
                                        <p:attrNameLst>
                                          <p:attrName>ppt_w</p:attrName>
                                        </p:attrNameLst>
                                      </p:cBhvr>
                                      <p:tavLst>
                                        <p:tav tm="0">
                                          <p:val>
                                            <p:fltVal val="0"/>
                                          </p:val>
                                        </p:tav>
                                        <p:tav tm="100000">
                                          <p:val>
                                            <p:strVal val="#ppt_w"/>
                                          </p:val>
                                        </p:tav>
                                      </p:tavLst>
                                    </p:anim>
                                    <p:anim calcmode="lin" valueType="num">
                                      <p:cBhvr>
                                        <p:cTn id="63" dur="500" fill="hold"/>
                                        <p:tgtEl>
                                          <p:spTgt spid="558"/>
                                        </p:tgtEl>
                                        <p:attrNameLst>
                                          <p:attrName>ppt_h</p:attrName>
                                        </p:attrNameLst>
                                      </p:cBhvr>
                                      <p:tavLst>
                                        <p:tav tm="0">
                                          <p:val>
                                            <p:fltVal val="0"/>
                                          </p:val>
                                        </p:tav>
                                        <p:tav tm="100000">
                                          <p:val>
                                            <p:strVal val="#ppt_h"/>
                                          </p:val>
                                        </p:tav>
                                      </p:tavLst>
                                    </p:anim>
                                    <p:animEffect transition="in" filter="fade">
                                      <p:cBhvr>
                                        <p:cTn id="64" dur="500"/>
                                        <p:tgtEl>
                                          <p:spTgt spid="55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59"/>
                                        </p:tgtEl>
                                        <p:attrNameLst>
                                          <p:attrName>style.visibility</p:attrName>
                                        </p:attrNameLst>
                                      </p:cBhvr>
                                      <p:to>
                                        <p:strVal val="visible"/>
                                      </p:to>
                                    </p:set>
                                    <p:anim calcmode="lin" valueType="num">
                                      <p:cBhvr>
                                        <p:cTn id="67" dur="500" fill="hold"/>
                                        <p:tgtEl>
                                          <p:spTgt spid="559"/>
                                        </p:tgtEl>
                                        <p:attrNameLst>
                                          <p:attrName>ppt_w</p:attrName>
                                        </p:attrNameLst>
                                      </p:cBhvr>
                                      <p:tavLst>
                                        <p:tav tm="0">
                                          <p:val>
                                            <p:fltVal val="0"/>
                                          </p:val>
                                        </p:tav>
                                        <p:tav tm="100000">
                                          <p:val>
                                            <p:strVal val="#ppt_w"/>
                                          </p:val>
                                        </p:tav>
                                      </p:tavLst>
                                    </p:anim>
                                    <p:anim calcmode="lin" valueType="num">
                                      <p:cBhvr>
                                        <p:cTn id="68" dur="500" fill="hold"/>
                                        <p:tgtEl>
                                          <p:spTgt spid="559"/>
                                        </p:tgtEl>
                                        <p:attrNameLst>
                                          <p:attrName>ppt_h</p:attrName>
                                        </p:attrNameLst>
                                      </p:cBhvr>
                                      <p:tavLst>
                                        <p:tav tm="0">
                                          <p:val>
                                            <p:fltVal val="0"/>
                                          </p:val>
                                        </p:tav>
                                        <p:tav tm="100000">
                                          <p:val>
                                            <p:strVal val="#ppt_h"/>
                                          </p:val>
                                        </p:tav>
                                      </p:tavLst>
                                    </p:anim>
                                    <p:animEffect transition="in" filter="fade">
                                      <p:cBhvr>
                                        <p:cTn id="69" dur="500"/>
                                        <p:tgtEl>
                                          <p:spTgt spid="55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560"/>
                                        </p:tgtEl>
                                        <p:attrNameLst>
                                          <p:attrName>style.visibility</p:attrName>
                                        </p:attrNameLst>
                                      </p:cBhvr>
                                      <p:to>
                                        <p:strVal val="visible"/>
                                      </p:to>
                                    </p:set>
                                    <p:anim calcmode="lin" valueType="num">
                                      <p:cBhvr>
                                        <p:cTn id="72" dur="500" fill="hold"/>
                                        <p:tgtEl>
                                          <p:spTgt spid="560"/>
                                        </p:tgtEl>
                                        <p:attrNameLst>
                                          <p:attrName>ppt_w</p:attrName>
                                        </p:attrNameLst>
                                      </p:cBhvr>
                                      <p:tavLst>
                                        <p:tav tm="0">
                                          <p:val>
                                            <p:fltVal val="0"/>
                                          </p:val>
                                        </p:tav>
                                        <p:tav tm="100000">
                                          <p:val>
                                            <p:strVal val="#ppt_w"/>
                                          </p:val>
                                        </p:tav>
                                      </p:tavLst>
                                    </p:anim>
                                    <p:anim calcmode="lin" valueType="num">
                                      <p:cBhvr>
                                        <p:cTn id="73" dur="500" fill="hold"/>
                                        <p:tgtEl>
                                          <p:spTgt spid="560"/>
                                        </p:tgtEl>
                                        <p:attrNameLst>
                                          <p:attrName>ppt_h</p:attrName>
                                        </p:attrNameLst>
                                      </p:cBhvr>
                                      <p:tavLst>
                                        <p:tav tm="0">
                                          <p:val>
                                            <p:fltVal val="0"/>
                                          </p:val>
                                        </p:tav>
                                        <p:tav tm="100000">
                                          <p:val>
                                            <p:strVal val="#ppt_h"/>
                                          </p:val>
                                        </p:tav>
                                      </p:tavLst>
                                    </p:anim>
                                    <p:animEffect transition="in" filter="fade">
                                      <p:cBhvr>
                                        <p:cTn id="74" dur="500"/>
                                        <p:tgtEl>
                                          <p:spTgt spid="56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72"/>
                                        </p:tgtEl>
                                        <p:attrNameLst>
                                          <p:attrName>style.visibility</p:attrName>
                                        </p:attrNameLst>
                                      </p:cBhvr>
                                      <p:to>
                                        <p:strVal val="visible"/>
                                      </p:to>
                                    </p:set>
                                    <p:anim calcmode="lin" valueType="num">
                                      <p:cBhvr>
                                        <p:cTn id="77" dur="500" fill="hold"/>
                                        <p:tgtEl>
                                          <p:spTgt spid="572"/>
                                        </p:tgtEl>
                                        <p:attrNameLst>
                                          <p:attrName>ppt_w</p:attrName>
                                        </p:attrNameLst>
                                      </p:cBhvr>
                                      <p:tavLst>
                                        <p:tav tm="0">
                                          <p:val>
                                            <p:fltVal val="0"/>
                                          </p:val>
                                        </p:tav>
                                        <p:tav tm="100000">
                                          <p:val>
                                            <p:strVal val="#ppt_w"/>
                                          </p:val>
                                        </p:tav>
                                      </p:tavLst>
                                    </p:anim>
                                    <p:anim calcmode="lin" valueType="num">
                                      <p:cBhvr>
                                        <p:cTn id="78" dur="500" fill="hold"/>
                                        <p:tgtEl>
                                          <p:spTgt spid="572"/>
                                        </p:tgtEl>
                                        <p:attrNameLst>
                                          <p:attrName>ppt_h</p:attrName>
                                        </p:attrNameLst>
                                      </p:cBhvr>
                                      <p:tavLst>
                                        <p:tav tm="0">
                                          <p:val>
                                            <p:fltVal val="0"/>
                                          </p:val>
                                        </p:tav>
                                        <p:tav tm="100000">
                                          <p:val>
                                            <p:strVal val="#ppt_h"/>
                                          </p:val>
                                        </p:tav>
                                      </p:tavLst>
                                    </p:anim>
                                    <p:animEffect transition="in" filter="fade">
                                      <p:cBhvr>
                                        <p:cTn id="79" dur="500"/>
                                        <p:tgtEl>
                                          <p:spTgt spid="57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573"/>
                                        </p:tgtEl>
                                        <p:attrNameLst>
                                          <p:attrName>style.visibility</p:attrName>
                                        </p:attrNameLst>
                                      </p:cBhvr>
                                      <p:to>
                                        <p:strVal val="visible"/>
                                      </p:to>
                                    </p:set>
                                    <p:anim calcmode="lin" valueType="num">
                                      <p:cBhvr>
                                        <p:cTn id="82" dur="500" fill="hold"/>
                                        <p:tgtEl>
                                          <p:spTgt spid="573"/>
                                        </p:tgtEl>
                                        <p:attrNameLst>
                                          <p:attrName>ppt_w</p:attrName>
                                        </p:attrNameLst>
                                      </p:cBhvr>
                                      <p:tavLst>
                                        <p:tav tm="0">
                                          <p:val>
                                            <p:fltVal val="0"/>
                                          </p:val>
                                        </p:tav>
                                        <p:tav tm="100000">
                                          <p:val>
                                            <p:strVal val="#ppt_w"/>
                                          </p:val>
                                        </p:tav>
                                      </p:tavLst>
                                    </p:anim>
                                    <p:anim calcmode="lin" valueType="num">
                                      <p:cBhvr>
                                        <p:cTn id="83" dur="500" fill="hold"/>
                                        <p:tgtEl>
                                          <p:spTgt spid="573"/>
                                        </p:tgtEl>
                                        <p:attrNameLst>
                                          <p:attrName>ppt_h</p:attrName>
                                        </p:attrNameLst>
                                      </p:cBhvr>
                                      <p:tavLst>
                                        <p:tav tm="0">
                                          <p:val>
                                            <p:fltVal val="0"/>
                                          </p:val>
                                        </p:tav>
                                        <p:tav tm="100000">
                                          <p:val>
                                            <p:strVal val="#ppt_h"/>
                                          </p:val>
                                        </p:tav>
                                      </p:tavLst>
                                    </p:anim>
                                    <p:animEffect transition="in" filter="fade">
                                      <p:cBhvr>
                                        <p:cTn id="84" dur="500"/>
                                        <p:tgtEl>
                                          <p:spTgt spid="57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p:cTn id="87" dur="500" fill="hold"/>
                                        <p:tgtEl>
                                          <p:spTgt spid="4"/>
                                        </p:tgtEl>
                                        <p:attrNameLst>
                                          <p:attrName>ppt_w</p:attrName>
                                        </p:attrNameLst>
                                      </p:cBhvr>
                                      <p:tavLst>
                                        <p:tav tm="0">
                                          <p:val>
                                            <p:fltVal val="0"/>
                                          </p:val>
                                        </p:tav>
                                        <p:tav tm="100000">
                                          <p:val>
                                            <p:strVal val="#ppt_w"/>
                                          </p:val>
                                        </p:tav>
                                      </p:tavLst>
                                    </p:anim>
                                    <p:anim calcmode="lin" valueType="num">
                                      <p:cBhvr>
                                        <p:cTn id="88" dur="500" fill="hold"/>
                                        <p:tgtEl>
                                          <p:spTgt spid="4"/>
                                        </p:tgtEl>
                                        <p:attrNameLst>
                                          <p:attrName>ppt_h</p:attrName>
                                        </p:attrNameLst>
                                      </p:cBhvr>
                                      <p:tavLst>
                                        <p:tav tm="0">
                                          <p:val>
                                            <p:fltVal val="0"/>
                                          </p:val>
                                        </p:tav>
                                        <p:tav tm="100000">
                                          <p:val>
                                            <p:strVal val="#ppt_h"/>
                                          </p:val>
                                        </p:tav>
                                      </p:tavLst>
                                    </p:anim>
                                    <p:animEffect transition="in" filter="fade">
                                      <p:cBhvr>
                                        <p:cTn id="89" dur="500"/>
                                        <p:tgtEl>
                                          <p:spTgt spid="4"/>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5"/>
                                        </p:tgtEl>
                                        <p:attrNameLst>
                                          <p:attrName>style.visibility</p:attrName>
                                        </p:attrNameLst>
                                      </p:cBhvr>
                                      <p:to>
                                        <p:strVal val="visible"/>
                                      </p:to>
                                    </p:set>
                                    <p:anim calcmode="lin" valueType="num">
                                      <p:cBhvr>
                                        <p:cTn id="92" dur="500" fill="hold"/>
                                        <p:tgtEl>
                                          <p:spTgt spid="5"/>
                                        </p:tgtEl>
                                        <p:attrNameLst>
                                          <p:attrName>ppt_w</p:attrName>
                                        </p:attrNameLst>
                                      </p:cBhvr>
                                      <p:tavLst>
                                        <p:tav tm="0">
                                          <p:val>
                                            <p:fltVal val="0"/>
                                          </p:val>
                                        </p:tav>
                                        <p:tav tm="100000">
                                          <p:val>
                                            <p:strVal val="#ppt_w"/>
                                          </p:val>
                                        </p:tav>
                                      </p:tavLst>
                                    </p:anim>
                                    <p:anim calcmode="lin" valueType="num">
                                      <p:cBhvr>
                                        <p:cTn id="93" dur="500" fill="hold"/>
                                        <p:tgtEl>
                                          <p:spTgt spid="5"/>
                                        </p:tgtEl>
                                        <p:attrNameLst>
                                          <p:attrName>ppt_h</p:attrName>
                                        </p:attrNameLst>
                                      </p:cBhvr>
                                      <p:tavLst>
                                        <p:tav tm="0">
                                          <p:val>
                                            <p:fltVal val="0"/>
                                          </p:val>
                                        </p:tav>
                                        <p:tav tm="100000">
                                          <p:val>
                                            <p:strVal val="#ppt_h"/>
                                          </p:val>
                                        </p:tav>
                                      </p:tavLst>
                                    </p:anim>
                                    <p:animEffect transition="in" filter="fade">
                                      <p:cBhvr>
                                        <p:cTn id="94" dur="500"/>
                                        <p:tgtEl>
                                          <p:spTgt spid="5"/>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6"/>
                                        </p:tgtEl>
                                        <p:attrNameLst>
                                          <p:attrName>style.visibility</p:attrName>
                                        </p:attrNameLst>
                                      </p:cBhvr>
                                      <p:to>
                                        <p:strVal val="visible"/>
                                      </p:to>
                                    </p:set>
                                    <p:anim calcmode="lin" valueType="num">
                                      <p:cBhvr>
                                        <p:cTn id="97" dur="500" fill="hold"/>
                                        <p:tgtEl>
                                          <p:spTgt spid="6"/>
                                        </p:tgtEl>
                                        <p:attrNameLst>
                                          <p:attrName>ppt_w</p:attrName>
                                        </p:attrNameLst>
                                      </p:cBhvr>
                                      <p:tavLst>
                                        <p:tav tm="0">
                                          <p:val>
                                            <p:fltVal val="0"/>
                                          </p:val>
                                        </p:tav>
                                        <p:tav tm="100000">
                                          <p:val>
                                            <p:strVal val="#ppt_w"/>
                                          </p:val>
                                        </p:tav>
                                      </p:tavLst>
                                    </p:anim>
                                    <p:anim calcmode="lin" valueType="num">
                                      <p:cBhvr>
                                        <p:cTn id="98" dur="500" fill="hold"/>
                                        <p:tgtEl>
                                          <p:spTgt spid="6"/>
                                        </p:tgtEl>
                                        <p:attrNameLst>
                                          <p:attrName>ppt_h</p:attrName>
                                        </p:attrNameLst>
                                      </p:cBhvr>
                                      <p:tavLst>
                                        <p:tav tm="0">
                                          <p:val>
                                            <p:fltVal val="0"/>
                                          </p:val>
                                        </p:tav>
                                        <p:tav tm="100000">
                                          <p:val>
                                            <p:strVal val="#ppt_h"/>
                                          </p:val>
                                        </p:tav>
                                      </p:tavLst>
                                    </p:anim>
                                    <p:animEffect transition="in" filter="fade">
                                      <p:cBhvr>
                                        <p:cTn id="99" dur="500"/>
                                        <p:tgtEl>
                                          <p:spTgt spid="6"/>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7"/>
                                        </p:tgtEl>
                                        <p:attrNameLst>
                                          <p:attrName>style.visibility</p:attrName>
                                        </p:attrNameLst>
                                      </p:cBhvr>
                                      <p:to>
                                        <p:strVal val="visible"/>
                                      </p:to>
                                    </p:set>
                                    <p:anim calcmode="lin" valueType="num">
                                      <p:cBhvr>
                                        <p:cTn id="102" dur="500" fill="hold"/>
                                        <p:tgtEl>
                                          <p:spTgt spid="7"/>
                                        </p:tgtEl>
                                        <p:attrNameLst>
                                          <p:attrName>ppt_w</p:attrName>
                                        </p:attrNameLst>
                                      </p:cBhvr>
                                      <p:tavLst>
                                        <p:tav tm="0">
                                          <p:val>
                                            <p:fltVal val="0"/>
                                          </p:val>
                                        </p:tav>
                                        <p:tav tm="100000">
                                          <p:val>
                                            <p:strVal val="#ppt_w"/>
                                          </p:val>
                                        </p:tav>
                                      </p:tavLst>
                                    </p:anim>
                                    <p:anim calcmode="lin" valueType="num">
                                      <p:cBhvr>
                                        <p:cTn id="103" dur="500" fill="hold"/>
                                        <p:tgtEl>
                                          <p:spTgt spid="7"/>
                                        </p:tgtEl>
                                        <p:attrNameLst>
                                          <p:attrName>ppt_h</p:attrName>
                                        </p:attrNameLst>
                                      </p:cBhvr>
                                      <p:tavLst>
                                        <p:tav tm="0">
                                          <p:val>
                                            <p:fltVal val="0"/>
                                          </p:val>
                                        </p:tav>
                                        <p:tav tm="100000">
                                          <p:val>
                                            <p:strVal val="#ppt_h"/>
                                          </p:val>
                                        </p:tav>
                                      </p:tavLst>
                                    </p:anim>
                                    <p:animEffect transition="in" filter="fade">
                                      <p:cBhvr>
                                        <p:cTn id="104" dur="500"/>
                                        <p:tgtEl>
                                          <p:spTgt spid="7"/>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9"/>
                                        </p:tgtEl>
                                        <p:attrNameLst>
                                          <p:attrName>style.visibility</p:attrName>
                                        </p:attrNameLst>
                                      </p:cBhvr>
                                      <p:to>
                                        <p:strVal val="visible"/>
                                      </p:to>
                                    </p:set>
                                    <p:anim calcmode="lin" valueType="num">
                                      <p:cBhvr>
                                        <p:cTn id="112" dur="500" fill="hold"/>
                                        <p:tgtEl>
                                          <p:spTgt spid="9"/>
                                        </p:tgtEl>
                                        <p:attrNameLst>
                                          <p:attrName>ppt_w</p:attrName>
                                        </p:attrNameLst>
                                      </p:cBhvr>
                                      <p:tavLst>
                                        <p:tav tm="0">
                                          <p:val>
                                            <p:fltVal val="0"/>
                                          </p:val>
                                        </p:tav>
                                        <p:tav tm="100000">
                                          <p:val>
                                            <p:strVal val="#ppt_w"/>
                                          </p:val>
                                        </p:tav>
                                      </p:tavLst>
                                    </p:anim>
                                    <p:anim calcmode="lin" valueType="num">
                                      <p:cBhvr>
                                        <p:cTn id="113" dur="500" fill="hold"/>
                                        <p:tgtEl>
                                          <p:spTgt spid="9"/>
                                        </p:tgtEl>
                                        <p:attrNameLst>
                                          <p:attrName>ppt_h</p:attrName>
                                        </p:attrNameLst>
                                      </p:cBhvr>
                                      <p:tavLst>
                                        <p:tav tm="0">
                                          <p:val>
                                            <p:fltVal val="0"/>
                                          </p:val>
                                        </p:tav>
                                        <p:tav tm="100000">
                                          <p:val>
                                            <p:strVal val="#ppt_h"/>
                                          </p:val>
                                        </p:tav>
                                      </p:tavLst>
                                    </p:anim>
                                    <p:animEffect transition="in" filter="fade">
                                      <p:cBhvr>
                                        <p:cTn id="114" dur="500"/>
                                        <p:tgtEl>
                                          <p:spTgt spid="9"/>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11"/>
                                        </p:tgtEl>
                                        <p:attrNameLst>
                                          <p:attrName>style.visibility</p:attrName>
                                        </p:attrNameLst>
                                      </p:cBhvr>
                                      <p:to>
                                        <p:strVal val="visible"/>
                                      </p:to>
                                    </p:set>
                                    <p:anim calcmode="lin" valueType="num">
                                      <p:cBhvr>
                                        <p:cTn id="117" dur="500" fill="hold"/>
                                        <p:tgtEl>
                                          <p:spTgt spid="11"/>
                                        </p:tgtEl>
                                        <p:attrNameLst>
                                          <p:attrName>ppt_w</p:attrName>
                                        </p:attrNameLst>
                                      </p:cBhvr>
                                      <p:tavLst>
                                        <p:tav tm="0">
                                          <p:val>
                                            <p:fltVal val="0"/>
                                          </p:val>
                                        </p:tav>
                                        <p:tav tm="100000">
                                          <p:val>
                                            <p:strVal val="#ppt_w"/>
                                          </p:val>
                                        </p:tav>
                                      </p:tavLst>
                                    </p:anim>
                                    <p:anim calcmode="lin" valueType="num">
                                      <p:cBhvr>
                                        <p:cTn id="118" dur="500" fill="hold"/>
                                        <p:tgtEl>
                                          <p:spTgt spid="11"/>
                                        </p:tgtEl>
                                        <p:attrNameLst>
                                          <p:attrName>ppt_h</p:attrName>
                                        </p:attrNameLst>
                                      </p:cBhvr>
                                      <p:tavLst>
                                        <p:tav tm="0">
                                          <p:val>
                                            <p:fltVal val="0"/>
                                          </p:val>
                                        </p:tav>
                                        <p:tav tm="100000">
                                          <p:val>
                                            <p:strVal val="#ppt_h"/>
                                          </p:val>
                                        </p:tav>
                                      </p:tavLst>
                                    </p:anim>
                                    <p:animEffect transition="in" filter="fade">
                                      <p:cBhvr>
                                        <p:cTn id="119" dur="500"/>
                                        <p:tgtEl>
                                          <p:spTgt spid="11"/>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33"/>
                                        </p:tgtEl>
                                        <p:attrNameLst>
                                          <p:attrName>style.visibility</p:attrName>
                                        </p:attrNameLst>
                                      </p:cBhvr>
                                      <p:to>
                                        <p:strVal val="visible"/>
                                      </p:to>
                                    </p:set>
                                    <p:anim calcmode="lin" valueType="num">
                                      <p:cBhvr>
                                        <p:cTn id="122" dur="500" fill="hold"/>
                                        <p:tgtEl>
                                          <p:spTgt spid="33"/>
                                        </p:tgtEl>
                                        <p:attrNameLst>
                                          <p:attrName>ppt_w</p:attrName>
                                        </p:attrNameLst>
                                      </p:cBhvr>
                                      <p:tavLst>
                                        <p:tav tm="0">
                                          <p:val>
                                            <p:fltVal val="0"/>
                                          </p:val>
                                        </p:tav>
                                        <p:tav tm="100000">
                                          <p:val>
                                            <p:strVal val="#ppt_w"/>
                                          </p:val>
                                        </p:tav>
                                      </p:tavLst>
                                    </p:anim>
                                    <p:anim calcmode="lin" valueType="num">
                                      <p:cBhvr>
                                        <p:cTn id="123" dur="500" fill="hold"/>
                                        <p:tgtEl>
                                          <p:spTgt spid="33"/>
                                        </p:tgtEl>
                                        <p:attrNameLst>
                                          <p:attrName>ppt_h</p:attrName>
                                        </p:attrNameLst>
                                      </p:cBhvr>
                                      <p:tavLst>
                                        <p:tav tm="0">
                                          <p:val>
                                            <p:fltVal val="0"/>
                                          </p:val>
                                        </p:tav>
                                        <p:tav tm="100000">
                                          <p:val>
                                            <p:strVal val="#ppt_h"/>
                                          </p:val>
                                        </p:tav>
                                      </p:tavLst>
                                    </p:anim>
                                    <p:animEffect transition="in" filter="fade">
                                      <p:cBhvr>
                                        <p:cTn id="124" dur="500"/>
                                        <p:tgtEl>
                                          <p:spTgt spid="33"/>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 calcmode="lin" valueType="num">
                                      <p:cBhvr>
                                        <p:cTn id="127" dur="500" fill="hold"/>
                                        <p:tgtEl>
                                          <p:spTgt spid="34"/>
                                        </p:tgtEl>
                                        <p:attrNameLst>
                                          <p:attrName>ppt_w</p:attrName>
                                        </p:attrNameLst>
                                      </p:cBhvr>
                                      <p:tavLst>
                                        <p:tav tm="0">
                                          <p:val>
                                            <p:fltVal val="0"/>
                                          </p:val>
                                        </p:tav>
                                        <p:tav tm="100000">
                                          <p:val>
                                            <p:strVal val="#ppt_w"/>
                                          </p:val>
                                        </p:tav>
                                      </p:tavLst>
                                    </p:anim>
                                    <p:anim calcmode="lin" valueType="num">
                                      <p:cBhvr>
                                        <p:cTn id="128" dur="500" fill="hold"/>
                                        <p:tgtEl>
                                          <p:spTgt spid="34"/>
                                        </p:tgtEl>
                                        <p:attrNameLst>
                                          <p:attrName>ppt_h</p:attrName>
                                        </p:attrNameLst>
                                      </p:cBhvr>
                                      <p:tavLst>
                                        <p:tav tm="0">
                                          <p:val>
                                            <p:fltVal val="0"/>
                                          </p:val>
                                        </p:tav>
                                        <p:tav tm="100000">
                                          <p:val>
                                            <p:strVal val="#ppt_h"/>
                                          </p:val>
                                        </p:tav>
                                      </p:tavLst>
                                    </p:anim>
                                    <p:animEffect transition="in" filter="fade">
                                      <p:cBhvr>
                                        <p:cTn id="129" dur="500"/>
                                        <p:tgtEl>
                                          <p:spTgt spid="34"/>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35"/>
                                        </p:tgtEl>
                                        <p:attrNameLst>
                                          <p:attrName>style.visibility</p:attrName>
                                        </p:attrNameLst>
                                      </p:cBhvr>
                                      <p:to>
                                        <p:strVal val="visible"/>
                                      </p:to>
                                    </p:set>
                                    <p:anim calcmode="lin" valueType="num">
                                      <p:cBhvr>
                                        <p:cTn id="132" dur="500" fill="hold"/>
                                        <p:tgtEl>
                                          <p:spTgt spid="35"/>
                                        </p:tgtEl>
                                        <p:attrNameLst>
                                          <p:attrName>ppt_w</p:attrName>
                                        </p:attrNameLst>
                                      </p:cBhvr>
                                      <p:tavLst>
                                        <p:tav tm="0">
                                          <p:val>
                                            <p:fltVal val="0"/>
                                          </p:val>
                                        </p:tav>
                                        <p:tav tm="100000">
                                          <p:val>
                                            <p:strVal val="#ppt_w"/>
                                          </p:val>
                                        </p:tav>
                                      </p:tavLst>
                                    </p:anim>
                                    <p:anim calcmode="lin" valueType="num">
                                      <p:cBhvr>
                                        <p:cTn id="133" dur="500" fill="hold"/>
                                        <p:tgtEl>
                                          <p:spTgt spid="35"/>
                                        </p:tgtEl>
                                        <p:attrNameLst>
                                          <p:attrName>ppt_h</p:attrName>
                                        </p:attrNameLst>
                                      </p:cBhvr>
                                      <p:tavLst>
                                        <p:tav tm="0">
                                          <p:val>
                                            <p:fltVal val="0"/>
                                          </p:val>
                                        </p:tav>
                                        <p:tav tm="100000">
                                          <p:val>
                                            <p:strVal val="#ppt_h"/>
                                          </p:val>
                                        </p:tav>
                                      </p:tavLst>
                                    </p:anim>
                                    <p:animEffect transition="in" filter="fade">
                                      <p:cBhvr>
                                        <p:cTn id="1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animBg="1"/>
      <p:bldP spid="536" grpId="0" animBg="1"/>
      <p:bldP spid="537" grpId="0"/>
      <p:bldP spid="542" grpId="0"/>
      <p:bldP spid="543" grpId="0"/>
      <p:bldP spid="546" grpId="0" animBg="1"/>
      <p:bldP spid="547" grpId="0"/>
      <p:bldP spid="548" grpId="0" animBg="1"/>
      <p:bldP spid="549" grpId="0"/>
      <p:bldP spid="552" grpId="0" animBg="1"/>
      <p:bldP spid="553" grpId="0"/>
      <p:bldP spid="558" grpId="0" animBg="1"/>
      <p:bldP spid="559" grpId="0"/>
      <p:bldP spid="560" grpId="0" animBg="1"/>
      <p:bldP spid="572" grpId="0"/>
      <p:bldP spid="573" grpId="0"/>
      <p:bldP spid="4" grpId="0"/>
      <p:bldP spid="5" grpId="0"/>
      <p:bldP spid="6" grpId="0"/>
      <p:bldP spid="7" grpId="0"/>
      <p:bldP spid="8" grpId="0"/>
      <p:bldP spid="9" grpId="0"/>
      <p:bldP spid="11" grpId="0"/>
      <p:bldP spid="33" grpId="0"/>
      <p:bldP spid="34"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Rounded Rectangle 101"/>
          <p:cNvSpPr/>
          <p:nvPr/>
        </p:nvSpPr>
        <p:spPr>
          <a:xfrm>
            <a:off x="862820" y="1117315"/>
            <a:ext cx="10800000" cy="583284"/>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59" name="Rectangle 139"/>
          <p:cNvSpPr/>
          <p:nvPr/>
        </p:nvSpPr>
        <p:spPr>
          <a:xfrm>
            <a:off x="871200" y="3894864"/>
            <a:ext cx="198200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主要成功情節</a:t>
            </a:r>
            <a:endParaRPr lang="zh-TW" altLang="en-US" sz="2000" dirty="0">
              <a:latin typeface="微软雅黑" panose="020B0503020204020204" pitchFamily="34" charset="-122"/>
              <a:ea typeface="微软雅黑" panose="020B0503020204020204" pitchFamily="34" charset="-122"/>
            </a:endParaRPr>
          </a:p>
        </p:txBody>
      </p:sp>
      <p:sp>
        <p:nvSpPr>
          <p:cNvPr id="572" name="Rectangle 139"/>
          <p:cNvSpPr/>
          <p:nvPr/>
        </p:nvSpPr>
        <p:spPr>
          <a:xfrm>
            <a:off x="4525563" y="1686258"/>
            <a:ext cx="121256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參與者</a:t>
            </a:r>
          </a:p>
        </p:txBody>
      </p:sp>
      <p:sp>
        <p:nvSpPr>
          <p:cNvPr id="573" name="Rectangle 139"/>
          <p:cNvSpPr/>
          <p:nvPr/>
        </p:nvSpPr>
        <p:spPr>
          <a:xfrm>
            <a:off x="9074876" y="1683018"/>
            <a:ext cx="956084"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系統</a:t>
            </a:r>
          </a:p>
        </p:txBody>
      </p:sp>
      <p:sp>
        <p:nvSpPr>
          <p:cNvPr id="9" name="矩形 8"/>
          <p:cNvSpPr/>
          <p:nvPr/>
        </p:nvSpPr>
        <p:spPr>
          <a:xfrm>
            <a:off x="7233712" y="2665058"/>
            <a:ext cx="4256891" cy="369332"/>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將該筆資料從歷史紀錄資料庫中刪除</a:t>
            </a:r>
          </a:p>
        </p:txBody>
      </p:sp>
      <p:sp>
        <p:nvSpPr>
          <p:cNvPr id="11" name="矩形 10"/>
          <p:cNvSpPr/>
          <p:nvPr/>
        </p:nvSpPr>
        <p:spPr>
          <a:xfrm>
            <a:off x="7230802" y="2992231"/>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頁面切換至歷史紀錄頁面</a:t>
            </a:r>
            <a:endParaRPr lang="zh-TW" altLang="zh-TW" dirty="0">
              <a:latin typeface="微软雅黑" panose="020B0503020204020204" pitchFamily="34" charset="-122"/>
              <a:ea typeface="微软雅黑" panose="020B0503020204020204" pitchFamily="34" charset="-122"/>
            </a:endParaRPr>
          </a:p>
        </p:txBody>
      </p:sp>
      <p:sp>
        <p:nvSpPr>
          <p:cNvPr id="3" name="矩形 2"/>
          <p:cNvSpPr/>
          <p:nvPr/>
        </p:nvSpPr>
        <p:spPr>
          <a:xfrm>
            <a:off x="3010882" y="2664706"/>
            <a:ext cx="3999518" cy="646331"/>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若使用者點選火災紀錄頁面中的「刪除資料」</a:t>
            </a:r>
          </a:p>
        </p:txBody>
      </p:sp>
      <p:sp>
        <p:nvSpPr>
          <p:cNvPr id="34" name="矩形 33"/>
          <p:cNvSpPr/>
          <p:nvPr/>
        </p:nvSpPr>
        <p:spPr>
          <a:xfrm>
            <a:off x="7230802" y="3308560"/>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頁面切換至歷史紀錄頁面</a:t>
            </a:r>
            <a:endParaRPr lang="zh-TW" altLang="zh-TW" dirty="0">
              <a:latin typeface="微软雅黑" panose="020B0503020204020204" pitchFamily="34" charset="-122"/>
              <a:ea typeface="微软雅黑" panose="020B0503020204020204" pitchFamily="34" charset="-122"/>
            </a:endParaRPr>
          </a:p>
        </p:txBody>
      </p:sp>
      <p:sp>
        <p:nvSpPr>
          <p:cNvPr id="35" name="矩形 34"/>
          <p:cNvSpPr/>
          <p:nvPr/>
        </p:nvSpPr>
        <p:spPr>
          <a:xfrm>
            <a:off x="7230802" y="3839756"/>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頁面切換至主畫面</a:t>
            </a:r>
            <a:endParaRPr lang="zh-TW" altLang="zh-TW" dirty="0">
              <a:latin typeface="微软雅黑" panose="020B0503020204020204" pitchFamily="34" charset="-122"/>
              <a:ea typeface="微软雅黑" panose="020B0503020204020204" pitchFamily="34" charset="-122"/>
            </a:endParaRPr>
          </a:p>
        </p:txBody>
      </p:sp>
      <p:sp>
        <p:nvSpPr>
          <p:cNvPr id="36" name="矩形 35"/>
          <p:cNvSpPr/>
          <p:nvPr/>
        </p:nvSpPr>
        <p:spPr>
          <a:xfrm>
            <a:off x="7230802" y="4429475"/>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取得資料庫歷史資料</a:t>
            </a:r>
          </a:p>
        </p:txBody>
      </p:sp>
      <p:sp>
        <p:nvSpPr>
          <p:cNvPr id="37" name="矩形 36"/>
          <p:cNvSpPr/>
          <p:nvPr/>
        </p:nvSpPr>
        <p:spPr>
          <a:xfrm>
            <a:off x="7230802" y="4745144"/>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將歷史資料全數存入至手機</a:t>
            </a:r>
          </a:p>
        </p:txBody>
      </p:sp>
      <p:sp>
        <p:nvSpPr>
          <p:cNvPr id="39" name="矩形 38">
            <a:extLst>
              <a:ext uri="{FF2B5EF4-FFF2-40B4-BE49-F238E27FC236}">
                <a16:creationId xmlns:a16="http://schemas.microsoft.com/office/drawing/2014/main" id="{3B2C5B1C-C5D5-4F35-8988-EB3A4965FA97}"/>
              </a:ext>
            </a:extLst>
          </p:cNvPr>
          <p:cNvSpPr/>
          <p:nvPr/>
        </p:nvSpPr>
        <p:spPr>
          <a:xfrm>
            <a:off x="1396614" y="249249"/>
            <a:ext cx="2339102" cy="523220"/>
          </a:xfrm>
          <a:prstGeom prst="rect">
            <a:avLst/>
          </a:prstGeom>
        </p:spPr>
        <p:txBody>
          <a:bodyPr wrap="none">
            <a:spAutoFit/>
          </a:bodyPr>
          <a:lstStyle/>
          <a:p>
            <a:r>
              <a:rPr lang="zh-CN" altLang="en-US" sz="2800" b="1" dirty="0">
                <a:solidFill>
                  <a:srgbClr val="5B727D"/>
                </a:solidFill>
                <a:latin typeface="微软雅黑" panose="020B0503020204020204" pitchFamily="34" charset="-122"/>
                <a:ea typeface="微软雅黑" panose="020B0503020204020204" pitchFamily="34" charset="-122"/>
              </a:rPr>
              <a:t>使用</a:t>
            </a:r>
            <a:r>
              <a:rPr lang="zh-CN" altLang="en-US" sz="2800" b="1" dirty="0" smtClean="0">
                <a:solidFill>
                  <a:srgbClr val="5B727D"/>
                </a:solidFill>
                <a:latin typeface="微软雅黑" panose="020B0503020204020204" pitchFamily="34" charset="-122"/>
                <a:ea typeface="微软雅黑" panose="020B0503020204020204" pitchFamily="34" charset="-122"/>
              </a:rPr>
              <a:t>案</a:t>
            </a:r>
            <a:r>
              <a:rPr lang="zh-TW" altLang="en-US" sz="2800" b="1" dirty="0" smtClean="0">
                <a:solidFill>
                  <a:srgbClr val="5B727D"/>
                </a:solidFill>
                <a:latin typeface="微软雅黑" panose="020B0503020204020204" pitchFamily="34" charset="-122"/>
                <a:ea typeface="微软雅黑" panose="020B0503020204020204" pitchFamily="34" charset="-122"/>
              </a:rPr>
              <a:t>例描述</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28" name="Rectangle 100"/>
          <p:cNvSpPr/>
          <p:nvPr/>
        </p:nvSpPr>
        <p:spPr>
          <a:xfrm>
            <a:off x="5126826" y="1068387"/>
            <a:ext cx="2597559" cy="652450"/>
          </a:xfrm>
          <a:prstGeom prst="rect">
            <a:avLst/>
          </a:prstGeom>
        </p:spPr>
        <p:txBody>
          <a:bodyPr wrap="none" lIns="219419" tIns="109710" rIns="219419" bIns="109710">
            <a:spAutoFit/>
          </a:bodyPr>
          <a:lstStyle/>
          <a:p>
            <a:pPr algn="ctr"/>
            <a:r>
              <a:rPr lang="zh-TW" altLang="en-US" sz="2800" dirty="0">
                <a:solidFill>
                  <a:schemeClr val="bg1"/>
                </a:solidFill>
                <a:latin typeface="微软雅黑" panose="020B0503020204020204" pitchFamily="34" charset="-122"/>
                <a:ea typeface="微软雅黑" panose="020B0503020204020204" pitchFamily="34" charset="-122"/>
              </a:rPr>
              <a:t>查詢歷史紀錄</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3013155" y="3253837"/>
            <a:ext cx="3999518" cy="646331"/>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若使用者點選火災紀錄頁面中的「</a:t>
            </a:r>
            <a:r>
              <a:rPr lang="en-US" altLang="zh-TW" dirty="0">
                <a:latin typeface="微软雅黑" panose="020B0503020204020204" pitchFamily="34" charset="-122"/>
                <a:ea typeface="微软雅黑" panose="020B0503020204020204" pitchFamily="34" charset="-122"/>
              </a:rPr>
              <a:t>&lt;</a:t>
            </a:r>
            <a:r>
              <a:rPr lang="zh-TW" altLang="en-US" dirty="0">
                <a:latin typeface="微软雅黑" panose="020B0503020204020204" pitchFamily="34" charset="-122"/>
                <a:ea typeface="微软雅黑" panose="020B0503020204020204" pitchFamily="34" charset="-122"/>
              </a:rPr>
              <a:t>」</a:t>
            </a:r>
          </a:p>
        </p:txBody>
      </p:sp>
      <p:sp>
        <p:nvSpPr>
          <p:cNvPr id="30" name="矩形 29"/>
          <p:cNvSpPr/>
          <p:nvPr/>
        </p:nvSpPr>
        <p:spPr>
          <a:xfrm>
            <a:off x="3015428" y="3842965"/>
            <a:ext cx="3999518" cy="646331"/>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若使用者點選歷史紀錄頁面中的「</a:t>
            </a:r>
            <a:r>
              <a:rPr lang="en-US" altLang="zh-TW" dirty="0">
                <a:latin typeface="微软雅黑" panose="020B0503020204020204" pitchFamily="34" charset="-122"/>
                <a:ea typeface="微软雅黑" panose="020B0503020204020204" pitchFamily="34" charset="-122"/>
              </a:rPr>
              <a:t>&lt;</a:t>
            </a:r>
            <a:r>
              <a:rPr lang="zh-TW" altLang="en-US" dirty="0">
                <a:latin typeface="微软雅黑" panose="020B0503020204020204" pitchFamily="34" charset="-122"/>
                <a:ea typeface="微软雅黑" panose="020B0503020204020204" pitchFamily="34" charset="-122"/>
              </a:rPr>
              <a:t>」</a:t>
            </a:r>
          </a:p>
        </p:txBody>
      </p:sp>
      <p:sp>
        <p:nvSpPr>
          <p:cNvPr id="31" name="矩形 30"/>
          <p:cNvSpPr/>
          <p:nvPr/>
        </p:nvSpPr>
        <p:spPr>
          <a:xfrm>
            <a:off x="3017700" y="4432098"/>
            <a:ext cx="3999518" cy="646331"/>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若使用者點選歷史紀錄頁面</a:t>
            </a:r>
            <a:r>
              <a:rPr lang="zh-TW" altLang="en-US" dirty="0" smtClean="0">
                <a:latin typeface="微软雅黑" panose="020B0503020204020204" pitchFamily="34" charset="-122"/>
                <a:ea typeface="微软雅黑" panose="020B0503020204020204" pitchFamily="34" charset="-122"/>
              </a:rPr>
              <a:t>中的</a:t>
            </a:r>
            <a:endParaRPr lang="en-US" altLang="zh-TW" dirty="0">
              <a:latin typeface="微软雅黑" panose="020B0503020204020204" pitchFamily="34" charset="-122"/>
              <a:ea typeface="微软雅黑" panose="020B0503020204020204" pitchFamily="34" charset="-122"/>
            </a:endParaRPr>
          </a:p>
          <a:p>
            <a:pPr algn="just"/>
            <a:r>
              <a:rPr lang="zh-TW" altLang="en-US" dirty="0" smtClean="0">
                <a:latin typeface="微软雅黑" panose="020B0503020204020204" pitchFamily="34" charset="-122"/>
                <a:ea typeface="微软雅黑" panose="020B0503020204020204" pitchFamily="34" charset="-122"/>
              </a:rPr>
              <a:t>    「  」</a:t>
            </a:r>
            <a:endParaRPr lang="zh-TW" altLang="en-US" dirty="0">
              <a:latin typeface="微软雅黑" panose="020B0503020204020204" pitchFamily="34" charset="-122"/>
              <a:ea typeface="微软雅黑" panose="020B0503020204020204" pitchFamily="34" charset="-122"/>
            </a:endParaRPr>
          </a:p>
        </p:txBody>
      </p:sp>
      <p:pic>
        <p:nvPicPr>
          <p:cNvPr id="32" name="圖片 31"/>
          <p:cNvPicPr/>
          <p:nvPr/>
        </p:nvPicPr>
        <p:blipFill>
          <a:blip r:embed="rId3" cstate="print">
            <a:extLst>
              <a:ext uri="{28A0092B-C50C-407E-A947-70E740481C1C}">
                <a14:useLocalDpi xmlns:a14="http://schemas.microsoft.com/office/drawing/2010/main" val="0"/>
              </a:ext>
            </a:extLst>
          </a:blip>
          <a:stretch>
            <a:fillRect/>
          </a:stretch>
        </p:blipFill>
        <p:spPr>
          <a:xfrm>
            <a:off x="3597237" y="4794967"/>
            <a:ext cx="167640" cy="167640"/>
          </a:xfrm>
          <a:prstGeom prst="rect">
            <a:avLst/>
          </a:prstGeom>
        </p:spPr>
      </p:pic>
      <p:sp>
        <p:nvSpPr>
          <p:cNvPr id="33" name="Rounded Rectangle 140"/>
          <p:cNvSpPr/>
          <p:nvPr/>
        </p:nvSpPr>
        <p:spPr>
          <a:xfrm flipV="1">
            <a:off x="904435" y="6716309"/>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40" name="Rounded Rectangle 131"/>
          <p:cNvSpPr/>
          <p:nvPr/>
        </p:nvSpPr>
        <p:spPr>
          <a:xfrm flipV="1">
            <a:off x="907450" y="5826896"/>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41" name="Rectangle 139"/>
          <p:cNvSpPr/>
          <p:nvPr/>
        </p:nvSpPr>
        <p:spPr>
          <a:xfrm>
            <a:off x="871200" y="5845584"/>
            <a:ext cx="146904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例外情節</a:t>
            </a:r>
          </a:p>
        </p:txBody>
      </p:sp>
      <p:sp>
        <p:nvSpPr>
          <p:cNvPr id="42" name="Rectangle 139"/>
          <p:cNvSpPr/>
          <p:nvPr/>
        </p:nvSpPr>
        <p:spPr>
          <a:xfrm>
            <a:off x="861040" y="6282464"/>
            <a:ext cx="146904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其他需求</a:t>
            </a:r>
          </a:p>
        </p:txBody>
      </p:sp>
      <p:sp>
        <p:nvSpPr>
          <p:cNvPr id="43" name="Rounded Rectangle 138"/>
          <p:cNvSpPr/>
          <p:nvPr/>
        </p:nvSpPr>
        <p:spPr>
          <a:xfrm flipV="1">
            <a:off x="907450" y="6300947"/>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45" name="矩形 44"/>
          <p:cNvSpPr/>
          <p:nvPr/>
        </p:nvSpPr>
        <p:spPr>
          <a:xfrm>
            <a:off x="3317395" y="6379715"/>
            <a:ext cx="2723823" cy="369332"/>
          </a:xfrm>
          <a:prstGeom prst="rect">
            <a:avLst/>
          </a:prstGeom>
        </p:spPr>
        <p:txBody>
          <a:bodyPr wrap="none">
            <a:spAutoFit/>
          </a:bodyPr>
          <a:lstStyle/>
          <a:p>
            <a:r>
              <a:rPr lang="zh-TW" altLang="en-US" dirty="0" smtClean="0">
                <a:latin typeface="微软雅黑" panose="020B0503020204020204" pitchFamily="34" charset="-122"/>
                <a:ea typeface="微软雅黑" panose="020B0503020204020204" pitchFamily="34" charset="-122"/>
              </a:rPr>
              <a:t>需有連結裝置設備的資訊</a:t>
            </a:r>
            <a:endParaRPr lang="zh-TW" altLang="en-US" dirty="0">
              <a:latin typeface="微软雅黑" panose="020B0503020204020204" pitchFamily="34" charset="-122"/>
              <a:ea typeface="微软雅黑" panose="020B0503020204020204" pitchFamily="34" charset="-122"/>
            </a:endParaRPr>
          </a:p>
        </p:txBody>
      </p:sp>
      <p:sp>
        <p:nvSpPr>
          <p:cNvPr id="38" name="矩形 37"/>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18</a:t>
            </a:r>
            <a:endParaRPr lang="zh-TW" altLang="en-US" dirty="0"/>
          </a:p>
        </p:txBody>
      </p:sp>
    </p:spTree>
    <p:extLst>
      <p:ext uri="{BB962C8B-B14F-4D97-AF65-F5344CB8AC3E}">
        <p14:creationId xmlns:p14="http://schemas.microsoft.com/office/powerpoint/2010/main" val="263329022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p:cTn id="7" dur="500" fill="hold"/>
                                        <p:tgtEl>
                                          <p:spTgt spid="527"/>
                                        </p:tgtEl>
                                        <p:attrNameLst>
                                          <p:attrName>ppt_w</p:attrName>
                                        </p:attrNameLst>
                                      </p:cBhvr>
                                      <p:tavLst>
                                        <p:tav tm="0">
                                          <p:val>
                                            <p:fltVal val="0"/>
                                          </p:val>
                                        </p:tav>
                                        <p:tav tm="100000">
                                          <p:val>
                                            <p:strVal val="#ppt_w"/>
                                          </p:val>
                                        </p:tav>
                                      </p:tavLst>
                                    </p:anim>
                                    <p:anim calcmode="lin" valueType="num">
                                      <p:cBhvr>
                                        <p:cTn id="8" dur="500" fill="hold"/>
                                        <p:tgtEl>
                                          <p:spTgt spid="527"/>
                                        </p:tgtEl>
                                        <p:attrNameLst>
                                          <p:attrName>ppt_h</p:attrName>
                                        </p:attrNameLst>
                                      </p:cBhvr>
                                      <p:tavLst>
                                        <p:tav tm="0">
                                          <p:val>
                                            <p:fltVal val="0"/>
                                          </p:val>
                                        </p:tav>
                                        <p:tav tm="100000">
                                          <p:val>
                                            <p:strVal val="#ppt_h"/>
                                          </p:val>
                                        </p:tav>
                                      </p:tavLst>
                                    </p:anim>
                                    <p:animEffect transition="in" filter="fade">
                                      <p:cBhvr>
                                        <p:cTn id="9" dur="500"/>
                                        <p:tgtEl>
                                          <p:spTgt spid="5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59"/>
                                        </p:tgtEl>
                                        <p:attrNameLst>
                                          <p:attrName>style.visibility</p:attrName>
                                        </p:attrNameLst>
                                      </p:cBhvr>
                                      <p:to>
                                        <p:strVal val="visible"/>
                                      </p:to>
                                    </p:set>
                                    <p:anim calcmode="lin" valueType="num">
                                      <p:cBhvr>
                                        <p:cTn id="12" dur="500" fill="hold"/>
                                        <p:tgtEl>
                                          <p:spTgt spid="559"/>
                                        </p:tgtEl>
                                        <p:attrNameLst>
                                          <p:attrName>ppt_w</p:attrName>
                                        </p:attrNameLst>
                                      </p:cBhvr>
                                      <p:tavLst>
                                        <p:tav tm="0">
                                          <p:val>
                                            <p:fltVal val="0"/>
                                          </p:val>
                                        </p:tav>
                                        <p:tav tm="100000">
                                          <p:val>
                                            <p:strVal val="#ppt_w"/>
                                          </p:val>
                                        </p:tav>
                                      </p:tavLst>
                                    </p:anim>
                                    <p:anim calcmode="lin" valueType="num">
                                      <p:cBhvr>
                                        <p:cTn id="13" dur="500" fill="hold"/>
                                        <p:tgtEl>
                                          <p:spTgt spid="559"/>
                                        </p:tgtEl>
                                        <p:attrNameLst>
                                          <p:attrName>ppt_h</p:attrName>
                                        </p:attrNameLst>
                                      </p:cBhvr>
                                      <p:tavLst>
                                        <p:tav tm="0">
                                          <p:val>
                                            <p:fltVal val="0"/>
                                          </p:val>
                                        </p:tav>
                                        <p:tav tm="100000">
                                          <p:val>
                                            <p:strVal val="#ppt_h"/>
                                          </p:val>
                                        </p:tav>
                                      </p:tavLst>
                                    </p:anim>
                                    <p:animEffect transition="in" filter="fade">
                                      <p:cBhvr>
                                        <p:cTn id="14" dur="500"/>
                                        <p:tgtEl>
                                          <p:spTgt spid="55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72"/>
                                        </p:tgtEl>
                                        <p:attrNameLst>
                                          <p:attrName>style.visibility</p:attrName>
                                        </p:attrNameLst>
                                      </p:cBhvr>
                                      <p:to>
                                        <p:strVal val="visible"/>
                                      </p:to>
                                    </p:set>
                                    <p:anim calcmode="lin" valueType="num">
                                      <p:cBhvr>
                                        <p:cTn id="17" dur="500" fill="hold"/>
                                        <p:tgtEl>
                                          <p:spTgt spid="572"/>
                                        </p:tgtEl>
                                        <p:attrNameLst>
                                          <p:attrName>ppt_w</p:attrName>
                                        </p:attrNameLst>
                                      </p:cBhvr>
                                      <p:tavLst>
                                        <p:tav tm="0">
                                          <p:val>
                                            <p:fltVal val="0"/>
                                          </p:val>
                                        </p:tav>
                                        <p:tav tm="100000">
                                          <p:val>
                                            <p:strVal val="#ppt_w"/>
                                          </p:val>
                                        </p:tav>
                                      </p:tavLst>
                                    </p:anim>
                                    <p:anim calcmode="lin" valueType="num">
                                      <p:cBhvr>
                                        <p:cTn id="18" dur="500" fill="hold"/>
                                        <p:tgtEl>
                                          <p:spTgt spid="572"/>
                                        </p:tgtEl>
                                        <p:attrNameLst>
                                          <p:attrName>ppt_h</p:attrName>
                                        </p:attrNameLst>
                                      </p:cBhvr>
                                      <p:tavLst>
                                        <p:tav tm="0">
                                          <p:val>
                                            <p:fltVal val="0"/>
                                          </p:val>
                                        </p:tav>
                                        <p:tav tm="100000">
                                          <p:val>
                                            <p:strVal val="#ppt_h"/>
                                          </p:val>
                                        </p:tav>
                                      </p:tavLst>
                                    </p:anim>
                                    <p:animEffect transition="in" filter="fade">
                                      <p:cBhvr>
                                        <p:cTn id="19" dur="500"/>
                                        <p:tgtEl>
                                          <p:spTgt spid="57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73"/>
                                        </p:tgtEl>
                                        <p:attrNameLst>
                                          <p:attrName>style.visibility</p:attrName>
                                        </p:attrNameLst>
                                      </p:cBhvr>
                                      <p:to>
                                        <p:strVal val="visible"/>
                                      </p:to>
                                    </p:set>
                                    <p:anim calcmode="lin" valueType="num">
                                      <p:cBhvr>
                                        <p:cTn id="22" dur="500" fill="hold"/>
                                        <p:tgtEl>
                                          <p:spTgt spid="573"/>
                                        </p:tgtEl>
                                        <p:attrNameLst>
                                          <p:attrName>ppt_w</p:attrName>
                                        </p:attrNameLst>
                                      </p:cBhvr>
                                      <p:tavLst>
                                        <p:tav tm="0">
                                          <p:val>
                                            <p:fltVal val="0"/>
                                          </p:val>
                                        </p:tav>
                                        <p:tav tm="100000">
                                          <p:val>
                                            <p:strVal val="#ppt_w"/>
                                          </p:val>
                                        </p:tav>
                                      </p:tavLst>
                                    </p:anim>
                                    <p:anim calcmode="lin" valueType="num">
                                      <p:cBhvr>
                                        <p:cTn id="23" dur="500" fill="hold"/>
                                        <p:tgtEl>
                                          <p:spTgt spid="573"/>
                                        </p:tgtEl>
                                        <p:attrNameLst>
                                          <p:attrName>ppt_h</p:attrName>
                                        </p:attrNameLst>
                                      </p:cBhvr>
                                      <p:tavLst>
                                        <p:tav tm="0">
                                          <p:val>
                                            <p:fltVal val="0"/>
                                          </p:val>
                                        </p:tav>
                                        <p:tav tm="100000">
                                          <p:val>
                                            <p:strVal val="#ppt_h"/>
                                          </p:val>
                                        </p:tav>
                                      </p:tavLst>
                                    </p:anim>
                                    <p:animEffect transition="in" filter="fade">
                                      <p:cBhvr>
                                        <p:cTn id="24" dur="500"/>
                                        <p:tgtEl>
                                          <p:spTgt spid="57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transition="in" filter="fade">
                                      <p:cBhvr>
                                        <p:cTn id="29" dur="500"/>
                                        <p:tgtEl>
                                          <p:spTgt spid="2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p:cTn id="47" dur="500" fill="hold"/>
                                        <p:tgtEl>
                                          <p:spTgt spid="42"/>
                                        </p:tgtEl>
                                        <p:attrNameLst>
                                          <p:attrName>ppt_w</p:attrName>
                                        </p:attrNameLst>
                                      </p:cBhvr>
                                      <p:tavLst>
                                        <p:tav tm="0">
                                          <p:val>
                                            <p:fltVal val="0"/>
                                          </p:val>
                                        </p:tav>
                                        <p:tav tm="100000">
                                          <p:val>
                                            <p:strVal val="#ppt_w"/>
                                          </p:val>
                                        </p:tav>
                                      </p:tavLst>
                                    </p:anim>
                                    <p:anim calcmode="lin" valueType="num">
                                      <p:cBhvr>
                                        <p:cTn id="48" dur="500" fill="hold"/>
                                        <p:tgtEl>
                                          <p:spTgt spid="42"/>
                                        </p:tgtEl>
                                        <p:attrNameLst>
                                          <p:attrName>ppt_h</p:attrName>
                                        </p:attrNameLst>
                                      </p:cBhvr>
                                      <p:tavLst>
                                        <p:tav tm="0">
                                          <p:val>
                                            <p:fltVal val="0"/>
                                          </p:val>
                                        </p:tav>
                                        <p:tav tm="100000">
                                          <p:val>
                                            <p:strVal val="#ppt_h"/>
                                          </p:val>
                                        </p:tav>
                                      </p:tavLst>
                                    </p:anim>
                                    <p:animEffect transition="in" filter="fade">
                                      <p:cBhvr>
                                        <p:cTn id="49" dur="500"/>
                                        <p:tgtEl>
                                          <p:spTgt spid="4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cBhvr>
                                        <p:cTn id="52" dur="500" fill="hold"/>
                                        <p:tgtEl>
                                          <p:spTgt spid="43"/>
                                        </p:tgtEl>
                                        <p:attrNameLst>
                                          <p:attrName>ppt_w</p:attrName>
                                        </p:attrNameLst>
                                      </p:cBhvr>
                                      <p:tavLst>
                                        <p:tav tm="0">
                                          <p:val>
                                            <p:fltVal val="0"/>
                                          </p:val>
                                        </p:tav>
                                        <p:tav tm="100000">
                                          <p:val>
                                            <p:strVal val="#ppt_w"/>
                                          </p:val>
                                        </p:tav>
                                      </p:tavLst>
                                    </p:anim>
                                    <p:anim calcmode="lin" valueType="num">
                                      <p:cBhvr>
                                        <p:cTn id="53" dur="500" fill="hold"/>
                                        <p:tgtEl>
                                          <p:spTgt spid="43"/>
                                        </p:tgtEl>
                                        <p:attrNameLst>
                                          <p:attrName>ppt_h</p:attrName>
                                        </p:attrNameLst>
                                      </p:cBhvr>
                                      <p:tavLst>
                                        <p:tav tm="0">
                                          <p:val>
                                            <p:fltVal val="0"/>
                                          </p:val>
                                        </p:tav>
                                        <p:tav tm="100000">
                                          <p:val>
                                            <p:strVal val="#ppt_h"/>
                                          </p:val>
                                        </p:tav>
                                      </p:tavLst>
                                    </p:anim>
                                    <p:animEffect transition="in" filter="fade">
                                      <p:cBhvr>
                                        <p:cTn id="54" dur="500"/>
                                        <p:tgtEl>
                                          <p:spTgt spid="4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500" fill="hold"/>
                                        <p:tgtEl>
                                          <p:spTgt spid="9"/>
                                        </p:tgtEl>
                                        <p:attrNameLst>
                                          <p:attrName>ppt_w</p:attrName>
                                        </p:attrNameLst>
                                      </p:cBhvr>
                                      <p:tavLst>
                                        <p:tav tm="0">
                                          <p:val>
                                            <p:fltVal val="0"/>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animEffect transition="in" filter="fade">
                                      <p:cBhvr>
                                        <p:cTn id="59" dur="500"/>
                                        <p:tgtEl>
                                          <p:spTgt spid="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p:cTn id="62" dur="500" fill="hold"/>
                                        <p:tgtEl>
                                          <p:spTgt spid="11"/>
                                        </p:tgtEl>
                                        <p:attrNameLst>
                                          <p:attrName>ppt_w</p:attrName>
                                        </p:attrNameLst>
                                      </p:cBhvr>
                                      <p:tavLst>
                                        <p:tav tm="0">
                                          <p:val>
                                            <p:fltVal val="0"/>
                                          </p:val>
                                        </p:tav>
                                        <p:tav tm="100000">
                                          <p:val>
                                            <p:strVal val="#ppt_w"/>
                                          </p:val>
                                        </p:tav>
                                      </p:tavLst>
                                    </p:anim>
                                    <p:anim calcmode="lin" valueType="num">
                                      <p:cBhvr>
                                        <p:cTn id="63" dur="500" fill="hold"/>
                                        <p:tgtEl>
                                          <p:spTgt spid="11"/>
                                        </p:tgtEl>
                                        <p:attrNameLst>
                                          <p:attrName>ppt_h</p:attrName>
                                        </p:attrNameLst>
                                      </p:cBhvr>
                                      <p:tavLst>
                                        <p:tav tm="0">
                                          <p:val>
                                            <p:fltVal val="0"/>
                                          </p:val>
                                        </p:tav>
                                        <p:tav tm="100000">
                                          <p:val>
                                            <p:strVal val="#ppt_h"/>
                                          </p:val>
                                        </p:tav>
                                      </p:tavLst>
                                    </p:anim>
                                    <p:animEffect transition="in" filter="fade">
                                      <p:cBhvr>
                                        <p:cTn id="64" dur="500"/>
                                        <p:tgtEl>
                                          <p:spTgt spid="11"/>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p:cTn id="72" dur="500" fill="hold"/>
                                        <p:tgtEl>
                                          <p:spTgt spid="34"/>
                                        </p:tgtEl>
                                        <p:attrNameLst>
                                          <p:attrName>ppt_w</p:attrName>
                                        </p:attrNameLst>
                                      </p:cBhvr>
                                      <p:tavLst>
                                        <p:tav tm="0">
                                          <p:val>
                                            <p:fltVal val="0"/>
                                          </p:val>
                                        </p:tav>
                                        <p:tav tm="100000">
                                          <p:val>
                                            <p:strVal val="#ppt_w"/>
                                          </p:val>
                                        </p:tav>
                                      </p:tavLst>
                                    </p:anim>
                                    <p:anim calcmode="lin" valueType="num">
                                      <p:cBhvr>
                                        <p:cTn id="73" dur="500" fill="hold"/>
                                        <p:tgtEl>
                                          <p:spTgt spid="34"/>
                                        </p:tgtEl>
                                        <p:attrNameLst>
                                          <p:attrName>ppt_h</p:attrName>
                                        </p:attrNameLst>
                                      </p:cBhvr>
                                      <p:tavLst>
                                        <p:tav tm="0">
                                          <p:val>
                                            <p:fltVal val="0"/>
                                          </p:val>
                                        </p:tav>
                                        <p:tav tm="100000">
                                          <p:val>
                                            <p:strVal val="#ppt_h"/>
                                          </p:val>
                                        </p:tav>
                                      </p:tavLst>
                                    </p:anim>
                                    <p:animEffect transition="in" filter="fade">
                                      <p:cBhvr>
                                        <p:cTn id="74" dur="500"/>
                                        <p:tgtEl>
                                          <p:spTgt spid="3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p:cTn id="77" dur="500" fill="hold"/>
                                        <p:tgtEl>
                                          <p:spTgt spid="35"/>
                                        </p:tgtEl>
                                        <p:attrNameLst>
                                          <p:attrName>ppt_w</p:attrName>
                                        </p:attrNameLst>
                                      </p:cBhvr>
                                      <p:tavLst>
                                        <p:tav tm="0">
                                          <p:val>
                                            <p:fltVal val="0"/>
                                          </p:val>
                                        </p:tav>
                                        <p:tav tm="100000">
                                          <p:val>
                                            <p:strVal val="#ppt_w"/>
                                          </p:val>
                                        </p:tav>
                                      </p:tavLst>
                                    </p:anim>
                                    <p:anim calcmode="lin" valueType="num">
                                      <p:cBhvr>
                                        <p:cTn id="78" dur="500" fill="hold"/>
                                        <p:tgtEl>
                                          <p:spTgt spid="35"/>
                                        </p:tgtEl>
                                        <p:attrNameLst>
                                          <p:attrName>ppt_h</p:attrName>
                                        </p:attrNameLst>
                                      </p:cBhvr>
                                      <p:tavLst>
                                        <p:tav tm="0">
                                          <p:val>
                                            <p:fltVal val="0"/>
                                          </p:val>
                                        </p:tav>
                                        <p:tav tm="100000">
                                          <p:val>
                                            <p:strVal val="#ppt_h"/>
                                          </p:val>
                                        </p:tav>
                                      </p:tavLst>
                                    </p:anim>
                                    <p:animEffect transition="in" filter="fade">
                                      <p:cBhvr>
                                        <p:cTn id="79" dur="500"/>
                                        <p:tgtEl>
                                          <p:spTgt spid="35"/>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 calcmode="lin" valueType="num">
                                      <p:cBhvr>
                                        <p:cTn id="82" dur="500" fill="hold"/>
                                        <p:tgtEl>
                                          <p:spTgt spid="36"/>
                                        </p:tgtEl>
                                        <p:attrNameLst>
                                          <p:attrName>ppt_w</p:attrName>
                                        </p:attrNameLst>
                                      </p:cBhvr>
                                      <p:tavLst>
                                        <p:tav tm="0">
                                          <p:val>
                                            <p:fltVal val="0"/>
                                          </p:val>
                                        </p:tav>
                                        <p:tav tm="100000">
                                          <p:val>
                                            <p:strVal val="#ppt_w"/>
                                          </p:val>
                                        </p:tav>
                                      </p:tavLst>
                                    </p:anim>
                                    <p:anim calcmode="lin" valueType="num">
                                      <p:cBhvr>
                                        <p:cTn id="83" dur="500" fill="hold"/>
                                        <p:tgtEl>
                                          <p:spTgt spid="36"/>
                                        </p:tgtEl>
                                        <p:attrNameLst>
                                          <p:attrName>ppt_h</p:attrName>
                                        </p:attrNameLst>
                                      </p:cBhvr>
                                      <p:tavLst>
                                        <p:tav tm="0">
                                          <p:val>
                                            <p:fltVal val="0"/>
                                          </p:val>
                                        </p:tav>
                                        <p:tav tm="100000">
                                          <p:val>
                                            <p:strVal val="#ppt_h"/>
                                          </p:val>
                                        </p:tav>
                                      </p:tavLst>
                                    </p:anim>
                                    <p:animEffect transition="in" filter="fade">
                                      <p:cBhvr>
                                        <p:cTn id="84" dur="500"/>
                                        <p:tgtEl>
                                          <p:spTgt spid="3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 calcmode="lin" valueType="num">
                                      <p:cBhvr>
                                        <p:cTn id="87" dur="500" fill="hold"/>
                                        <p:tgtEl>
                                          <p:spTgt spid="37"/>
                                        </p:tgtEl>
                                        <p:attrNameLst>
                                          <p:attrName>ppt_w</p:attrName>
                                        </p:attrNameLst>
                                      </p:cBhvr>
                                      <p:tavLst>
                                        <p:tav tm="0">
                                          <p:val>
                                            <p:fltVal val="0"/>
                                          </p:val>
                                        </p:tav>
                                        <p:tav tm="100000">
                                          <p:val>
                                            <p:strVal val="#ppt_w"/>
                                          </p:val>
                                        </p:tav>
                                      </p:tavLst>
                                    </p:anim>
                                    <p:anim calcmode="lin" valueType="num">
                                      <p:cBhvr>
                                        <p:cTn id="88" dur="500" fill="hold"/>
                                        <p:tgtEl>
                                          <p:spTgt spid="37"/>
                                        </p:tgtEl>
                                        <p:attrNameLst>
                                          <p:attrName>ppt_h</p:attrName>
                                        </p:attrNameLst>
                                      </p:cBhvr>
                                      <p:tavLst>
                                        <p:tav tm="0">
                                          <p:val>
                                            <p:fltVal val="0"/>
                                          </p:val>
                                        </p:tav>
                                        <p:tav tm="100000">
                                          <p:val>
                                            <p:strVal val="#ppt_h"/>
                                          </p:val>
                                        </p:tav>
                                      </p:tavLst>
                                    </p:anim>
                                    <p:animEffect transition="in" filter="fade">
                                      <p:cBhvr>
                                        <p:cTn id="89" dur="500"/>
                                        <p:tgtEl>
                                          <p:spTgt spid="37"/>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p:cTn id="92" dur="500" fill="hold"/>
                                        <p:tgtEl>
                                          <p:spTgt spid="29"/>
                                        </p:tgtEl>
                                        <p:attrNameLst>
                                          <p:attrName>ppt_w</p:attrName>
                                        </p:attrNameLst>
                                      </p:cBhvr>
                                      <p:tavLst>
                                        <p:tav tm="0">
                                          <p:val>
                                            <p:fltVal val="0"/>
                                          </p:val>
                                        </p:tav>
                                        <p:tav tm="100000">
                                          <p:val>
                                            <p:strVal val="#ppt_w"/>
                                          </p:val>
                                        </p:tav>
                                      </p:tavLst>
                                    </p:anim>
                                    <p:anim calcmode="lin" valueType="num">
                                      <p:cBhvr>
                                        <p:cTn id="93" dur="500" fill="hold"/>
                                        <p:tgtEl>
                                          <p:spTgt spid="29"/>
                                        </p:tgtEl>
                                        <p:attrNameLst>
                                          <p:attrName>ppt_h</p:attrName>
                                        </p:attrNameLst>
                                      </p:cBhvr>
                                      <p:tavLst>
                                        <p:tav tm="0">
                                          <p:val>
                                            <p:fltVal val="0"/>
                                          </p:val>
                                        </p:tav>
                                        <p:tav tm="100000">
                                          <p:val>
                                            <p:strVal val="#ppt_h"/>
                                          </p:val>
                                        </p:tav>
                                      </p:tavLst>
                                    </p:anim>
                                    <p:animEffect transition="in" filter="fade">
                                      <p:cBhvr>
                                        <p:cTn id="94" dur="500"/>
                                        <p:tgtEl>
                                          <p:spTgt spid="29"/>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p:cTn id="97" dur="500" fill="hold"/>
                                        <p:tgtEl>
                                          <p:spTgt spid="30"/>
                                        </p:tgtEl>
                                        <p:attrNameLst>
                                          <p:attrName>ppt_w</p:attrName>
                                        </p:attrNameLst>
                                      </p:cBhvr>
                                      <p:tavLst>
                                        <p:tav tm="0">
                                          <p:val>
                                            <p:fltVal val="0"/>
                                          </p:val>
                                        </p:tav>
                                        <p:tav tm="100000">
                                          <p:val>
                                            <p:strVal val="#ppt_w"/>
                                          </p:val>
                                        </p:tav>
                                      </p:tavLst>
                                    </p:anim>
                                    <p:anim calcmode="lin" valueType="num">
                                      <p:cBhvr>
                                        <p:cTn id="98" dur="500" fill="hold"/>
                                        <p:tgtEl>
                                          <p:spTgt spid="30"/>
                                        </p:tgtEl>
                                        <p:attrNameLst>
                                          <p:attrName>ppt_h</p:attrName>
                                        </p:attrNameLst>
                                      </p:cBhvr>
                                      <p:tavLst>
                                        <p:tav tm="0">
                                          <p:val>
                                            <p:fltVal val="0"/>
                                          </p:val>
                                        </p:tav>
                                        <p:tav tm="100000">
                                          <p:val>
                                            <p:strVal val="#ppt_h"/>
                                          </p:val>
                                        </p:tav>
                                      </p:tavLst>
                                    </p:anim>
                                    <p:animEffect transition="in" filter="fade">
                                      <p:cBhvr>
                                        <p:cTn id="99" dur="500"/>
                                        <p:tgtEl>
                                          <p:spTgt spid="30"/>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p:cTn id="102" dur="500" fill="hold"/>
                                        <p:tgtEl>
                                          <p:spTgt spid="31"/>
                                        </p:tgtEl>
                                        <p:attrNameLst>
                                          <p:attrName>ppt_w</p:attrName>
                                        </p:attrNameLst>
                                      </p:cBhvr>
                                      <p:tavLst>
                                        <p:tav tm="0">
                                          <p:val>
                                            <p:fltVal val="0"/>
                                          </p:val>
                                        </p:tav>
                                        <p:tav tm="100000">
                                          <p:val>
                                            <p:strVal val="#ppt_w"/>
                                          </p:val>
                                        </p:tav>
                                      </p:tavLst>
                                    </p:anim>
                                    <p:anim calcmode="lin" valueType="num">
                                      <p:cBhvr>
                                        <p:cTn id="103" dur="500" fill="hold"/>
                                        <p:tgtEl>
                                          <p:spTgt spid="31"/>
                                        </p:tgtEl>
                                        <p:attrNameLst>
                                          <p:attrName>ppt_h</p:attrName>
                                        </p:attrNameLst>
                                      </p:cBhvr>
                                      <p:tavLst>
                                        <p:tav tm="0">
                                          <p:val>
                                            <p:fltVal val="0"/>
                                          </p:val>
                                        </p:tav>
                                        <p:tav tm="100000">
                                          <p:val>
                                            <p:strVal val="#ppt_h"/>
                                          </p:val>
                                        </p:tav>
                                      </p:tavLst>
                                    </p:anim>
                                    <p:animEffect transition="in" filter="fade">
                                      <p:cBhvr>
                                        <p:cTn id="104" dur="500"/>
                                        <p:tgtEl>
                                          <p:spTgt spid="31"/>
                                        </p:tgtEl>
                                      </p:cBhvr>
                                    </p:animEffect>
                                  </p:childTnLst>
                                </p:cTn>
                              </p:par>
                              <p:par>
                                <p:cTn id="105" presetID="53" presetClass="entr" presetSubtype="16" fill="hold" nodeType="with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p:cTn id="107" dur="500" fill="hold"/>
                                        <p:tgtEl>
                                          <p:spTgt spid="32"/>
                                        </p:tgtEl>
                                        <p:attrNameLst>
                                          <p:attrName>ppt_w</p:attrName>
                                        </p:attrNameLst>
                                      </p:cBhvr>
                                      <p:tavLst>
                                        <p:tav tm="0">
                                          <p:val>
                                            <p:fltVal val="0"/>
                                          </p:val>
                                        </p:tav>
                                        <p:tav tm="100000">
                                          <p:val>
                                            <p:strVal val="#ppt_w"/>
                                          </p:val>
                                        </p:tav>
                                      </p:tavLst>
                                    </p:anim>
                                    <p:anim calcmode="lin" valueType="num">
                                      <p:cBhvr>
                                        <p:cTn id="108" dur="500" fill="hold"/>
                                        <p:tgtEl>
                                          <p:spTgt spid="32"/>
                                        </p:tgtEl>
                                        <p:attrNameLst>
                                          <p:attrName>ppt_h</p:attrName>
                                        </p:attrNameLst>
                                      </p:cBhvr>
                                      <p:tavLst>
                                        <p:tav tm="0">
                                          <p:val>
                                            <p:fltVal val="0"/>
                                          </p:val>
                                        </p:tav>
                                        <p:tav tm="100000">
                                          <p:val>
                                            <p:strVal val="#ppt_h"/>
                                          </p:val>
                                        </p:tav>
                                      </p:tavLst>
                                    </p:anim>
                                    <p:animEffect transition="in" filter="fade">
                                      <p:cBhvr>
                                        <p:cTn id="109" dur="500"/>
                                        <p:tgtEl>
                                          <p:spTgt spid="32"/>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 calcmode="lin" valueType="num">
                                      <p:cBhvr>
                                        <p:cTn id="112" dur="500" fill="hold"/>
                                        <p:tgtEl>
                                          <p:spTgt spid="45"/>
                                        </p:tgtEl>
                                        <p:attrNameLst>
                                          <p:attrName>ppt_w</p:attrName>
                                        </p:attrNameLst>
                                      </p:cBhvr>
                                      <p:tavLst>
                                        <p:tav tm="0">
                                          <p:val>
                                            <p:fltVal val="0"/>
                                          </p:val>
                                        </p:tav>
                                        <p:tav tm="100000">
                                          <p:val>
                                            <p:strVal val="#ppt_w"/>
                                          </p:val>
                                        </p:tav>
                                      </p:tavLst>
                                    </p:anim>
                                    <p:anim calcmode="lin" valueType="num">
                                      <p:cBhvr>
                                        <p:cTn id="113" dur="500" fill="hold"/>
                                        <p:tgtEl>
                                          <p:spTgt spid="45"/>
                                        </p:tgtEl>
                                        <p:attrNameLst>
                                          <p:attrName>ppt_h</p:attrName>
                                        </p:attrNameLst>
                                      </p:cBhvr>
                                      <p:tavLst>
                                        <p:tav tm="0">
                                          <p:val>
                                            <p:fltVal val="0"/>
                                          </p:val>
                                        </p:tav>
                                        <p:tav tm="100000">
                                          <p:val>
                                            <p:strVal val="#ppt_h"/>
                                          </p:val>
                                        </p:tav>
                                      </p:tavLst>
                                    </p:anim>
                                    <p:animEffect transition="in" filter="fade">
                                      <p:cBhvr>
                                        <p:cTn id="11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animBg="1"/>
      <p:bldP spid="559" grpId="0"/>
      <p:bldP spid="572" grpId="0"/>
      <p:bldP spid="573" grpId="0"/>
      <p:bldP spid="9" grpId="0"/>
      <p:bldP spid="11" grpId="0"/>
      <p:bldP spid="3" grpId="0"/>
      <p:bldP spid="34" grpId="0"/>
      <p:bldP spid="35" grpId="0"/>
      <p:bldP spid="36" grpId="0"/>
      <p:bldP spid="37" grpId="0"/>
      <p:bldP spid="28" grpId="0"/>
      <p:bldP spid="29" grpId="0"/>
      <p:bldP spid="30" grpId="0"/>
      <p:bldP spid="31" grpId="0"/>
      <p:bldP spid="33" grpId="0" animBg="1"/>
      <p:bldP spid="40" grpId="0" animBg="1"/>
      <p:bldP spid="41" grpId="0"/>
      <p:bldP spid="42" grpId="0"/>
      <p:bldP spid="43" grpId="0" animBg="1"/>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3B2C5B1C-C5D5-4F35-8988-EB3A4965FA97}"/>
              </a:ext>
            </a:extLst>
          </p:cNvPr>
          <p:cNvSpPr/>
          <p:nvPr/>
        </p:nvSpPr>
        <p:spPr>
          <a:xfrm>
            <a:off x="1396614" y="249249"/>
            <a:ext cx="1261884"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活動圖</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pic>
        <p:nvPicPr>
          <p:cNvPr id="10" name="圖片 9"/>
          <p:cNvPicPr/>
          <p:nvPr/>
        </p:nvPicPr>
        <p:blipFill>
          <a:blip r:embed="rId3" cstate="print">
            <a:extLst>
              <a:ext uri="{28A0092B-C50C-407E-A947-70E740481C1C}">
                <a14:useLocalDpi xmlns:a14="http://schemas.microsoft.com/office/drawing/2010/main" val="0"/>
              </a:ext>
            </a:extLst>
          </a:blip>
          <a:stretch>
            <a:fillRect/>
          </a:stretch>
        </p:blipFill>
        <p:spPr>
          <a:xfrm>
            <a:off x="94593" y="1044960"/>
            <a:ext cx="11825858" cy="5680103"/>
          </a:xfrm>
          <a:prstGeom prst="rect">
            <a:avLst/>
          </a:prstGeom>
        </p:spPr>
      </p:pic>
      <p:sp>
        <p:nvSpPr>
          <p:cNvPr id="11" name="矩形 10"/>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19</a:t>
            </a:r>
            <a:endParaRPr lang="zh-TW" altLang="en-US" dirty="0"/>
          </a:p>
        </p:txBody>
      </p:sp>
    </p:spTree>
    <p:extLst>
      <p:ext uri="{BB962C8B-B14F-4D97-AF65-F5344CB8AC3E}">
        <p14:creationId xmlns:p14="http://schemas.microsoft.com/office/powerpoint/2010/main" val="207099126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群組 5"/>
          <p:cNvGrpSpPr/>
          <p:nvPr/>
        </p:nvGrpSpPr>
        <p:grpSpPr>
          <a:xfrm>
            <a:off x="631761" y="1213752"/>
            <a:ext cx="5443200" cy="5508000"/>
            <a:chOff x="3184632" y="1213752"/>
            <a:chExt cx="2968775" cy="5508000"/>
          </a:xfrm>
        </p:grpSpPr>
        <p:grpSp>
          <p:nvGrpSpPr>
            <p:cNvPr id="146" name="Group 79"/>
            <p:cNvGrpSpPr/>
            <p:nvPr/>
          </p:nvGrpSpPr>
          <p:grpSpPr>
            <a:xfrm>
              <a:off x="3184632" y="1213752"/>
              <a:ext cx="2968775" cy="5508000"/>
              <a:chOff x="3390381" y="3544496"/>
              <a:chExt cx="3730104" cy="7835900"/>
            </a:xfrm>
          </p:grpSpPr>
          <p:sp>
            <p:nvSpPr>
              <p:cNvPr id="147" name="Rectangle 4"/>
              <p:cNvSpPr>
                <a:spLocks/>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49" name="Rectangle 3"/>
              <p:cNvSpPr>
                <a:spLocks/>
              </p:cNvSpPr>
              <p:nvPr/>
            </p:nvSpPr>
            <p:spPr bwMode="auto">
              <a:xfrm>
                <a:off x="3390381" y="3544496"/>
                <a:ext cx="3618558" cy="736600"/>
              </a:xfrm>
              <a:prstGeom prst="rect">
                <a:avLst/>
              </a:prstGeom>
              <a:solidFill>
                <a:srgbClr val="46A4DB">
                  <a:lumMod val="75000"/>
                </a:srgbClr>
              </a:solidFill>
              <a:ln w="12700">
                <a:noFill/>
                <a:miter lim="800000"/>
                <a:headEnd/>
                <a:tailEnd/>
              </a:ln>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50" name="Rectangle 6"/>
              <p:cNvSpPr>
                <a:spLocks/>
              </p:cNvSpPr>
              <p:nvPr/>
            </p:nvSpPr>
            <p:spPr bwMode="auto">
              <a:xfrm>
                <a:off x="3954128" y="3620695"/>
                <a:ext cx="2474191"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algn="dist" defTabSz="1828434"/>
                <a:r>
                  <a:rPr lang="zh-TW" altLang="en-US" sz="2400" dirty="0">
                    <a:solidFill>
                      <a:schemeClr val="bg1"/>
                    </a:solidFill>
                    <a:latin typeface="微软雅黑" panose="020B0503020204020204" pitchFamily="34" charset="-122"/>
                    <a:ea typeface="微软雅黑" panose="020B0503020204020204" pitchFamily="34" charset="-122"/>
                    <a:sym typeface="Lato Bold" charset="0"/>
                  </a:rPr>
                  <a:t>歷史紀錄</a:t>
                </a:r>
                <a:endParaRPr lang="en-US" sz="2400" dirty="0">
                  <a:solidFill>
                    <a:schemeClr val="bg1"/>
                  </a:solidFill>
                  <a:latin typeface="微软雅黑" panose="020B0503020204020204" pitchFamily="34" charset="-122"/>
                  <a:ea typeface="微软雅黑" panose="020B0503020204020204" pitchFamily="34" charset="-122"/>
                  <a:sym typeface="Lato Bold" charset="0"/>
                </a:endParaRPr>
              </a:p>
            </p:txBody>
          </p:sp>
          <p:sp>
            <p:nvSpPr>
              <p:cNvPr id="151" name="Rectangle 7"/>
              <p:cNvSpPr>
                <a:spLocks/>
              </p:cNvSpPr>
              <p:nvPr/>
            </p:nvSpPr>
            <p:spPr bwMode="auto">
              <a:xfrm>
                <a:off x="3390381" y="10739046"/>
                <a:ext cx="3618558" cy="641350"/>
              </a:xfrm>
              <a:prstGeom prst="rect">
                <a:avLst/>
              </a:prstGeom>
              <a:solidFill>
                <a:srgbClr val="46A4DB"/>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53" name="Rectangle 9"/>
              <p:cNvSpPr>
                <a:spLocks/>
              </p:cNvSpPr>
              <p:nvPr/>
            </p:nvSpPr>
            <p:spPr bwMode="auto">
              <a:xfrm>
                <a:off x="3521293" y="4274744"/>
                <a:ext cx="3599192" cy="3261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zh-TW" altLang="en-US" dirty="0">
                    <a:latin typeface="微软雅黑" panose="020B0503020204020204" pitchFamily="34" charset="-122"/>
                    <a:ea typeface="微软雅黑" panose="020B0503020204020204" pitchFamily="34" charset="-122"/>
                    <a:sym typeface="Lato Regular" charset="0"/>
                  </a:rPr>
                  <a:t>裝置序號</a:t>
                </a:r>
              </a:p>
              <a:p>
                <a:pPr lvl="0" defTabSz="1828434"/>
                <a:r>
                  <a:rPr lang="zh-TW" altLang="en-US" dirty="0">
                    <a:latin typeface="微软雅黑" panose="020B0503020204020204" pitchFamily="34" charset="-122"/>
                    <a:ea typeface="微软雅黑" panose="020B0503020204020204" pitchFamily="34" charset="-122"/>
                    <a:sym typeface="Lato Regular" charset="0"/>
                  </a:rPr>
                  <a:t>裝置型號</a:t>
                </a:r>
              </a:p>
              <a:p>
                <a:pPr lvl="0" defTabSz="1828434"/>
                <a:r>
                  <a:rPr lang="zh-TW" altLang="en-US" dirty="0">
                    <a:latin typeface="微软雅黑" panose="020B0503020204020204" pitchFamily="34" charset="-122"/>
                    <a:ea typeface="微软雅黑" panose="020B0503020204020204" pitchFamily="34" charset="-122"/>
                    <a:sym typeface="Lato Regular" charset="0"/>
                  </a:rPr>
                  <a:t>火災發生時間</a:t>
                </a:r>
              </a:p>
              <a:p>
                <a:pPr lvl="0" defTabSz="1828434"/>
                <a:r>
                  <a:rPr lang="zh-TW" altLang="en-US" dirty="0">
                    <a:latin typeface="微软雅黑" panose="020B0503020204020204" pitchFamily="34" charset="-122"/>
                    <a:ea typeface="微软雅黑" panose="020B0503020204020204" pitchFamily="34" charset="-122"/>
                    <a:sym typeface="Lato Regular" charset="0"/>
                  </a:rPr>
                  <a:t>火災結束時間</a:t>
                </a:r>
              </a:p>
              <a:p>
                <a:pPr lvl="0" defTabSz="1828434"/>
                <a:r>
                  <a:rPr lang="zh-TW" altLang="en-US" dirty="0">
                    <a:latin typeface="微软雅黑" panose="020B0503020204020204" pitchFamily="34" charset="-122"/>
                    <a:ea typeface="微软雅黑" panose="020B0503020204020204" pitchFamily="34" charset="-122"/>
                    <a:sym typeface="Lato Regular" charset="0"/>
                  </a:rPr>
                  <a:t>火災持續時間</a:t>
                </a:r>
              </a:p>
              <a:p>
                <a:pPr lvl="0" defTabSz="1828434"/>
                <a:r>
                  <a:rPr lang="zh-TW" altLang="en-US" dirty="0">
                    <a:latin typeface="微软雅黑" panose="020B0503020204020204" pitchFamily="34" charset="-122"/>
                    <a:ea typeface="微软雅黑" panose="020B0503020204020204" pitchFamily="34" charset="-122"/>
                    <a:sym typeface="Lato Regular" charset="0"/>
                  </a:rPr>
                  <a:t>火災發生地點</a:t>
                </a:r>
              </a:p>
              <a:p>
                <a:pPr lvl="0" defTabSz="1828434"/>
                <a:r>
                  <a:rPr lang="zh-TW" altLang="en-US" dirty="0">
                    <a:latin typeface="微软雅黑" panose="020B0503020204020204" pitchFamily="34" charset="-122"/>
                    <a:ea typeface="微软雅黑" panose="020B0503020204020204" pitchFamily="34" charset="-122"/>
                    <a:sym typeface="Lato Regular" charset="0"/>
                  </a:rPr>
                  <a:t>火災當下照片</a:t>
                </a:r>
              </a:p>
              <a:p>
                <a:pPr lvl="0" defTabSz="1828434"/>
                <a:r>
                  <a:rPr lang="zh-TW" altLang="en-US" dirty="0">
                    <a:latin typeface="微软雅黑" panose="020B0503020204020204" pitchFamily="34" charset="-122"/>
                    <a:ea typeface="微软雅黑" panose="020B0503020204020204" pitchFamily="34" charset="-122"/>
                    <a:sym typeface="Lato Regular" charset="0"/>
                  </a:rPr>
                  <a:t>火災當下的煙霧粒子濃度</a:t>
                </a:r>
              </a:p>
            </p:txBody>
          </p:sp>
          <p:sp>
            <p:nvSpPr>
              <p:cNvPr id="159" name="Rectangle 16"/>
              <p:cNvSpPr>
                <a:spLocks/>
              </p:cNvSpPr>
              <p:nvPr/>
            </p:nvSpPr>
            <p:spPr bwMode="auto">
              <a:xfrm>
                <a:off x="3390381" y="7538483"/>
                <a:ext cx="3618558" cy="25400"/>
              </a:xfrm>
              <a:prstGeom prst="rect">
                <a:avLst/>
              </a:prstGeom>
              <a:solidFill>
                <a:srgbClr val="D6D6D6"/>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grpSp>
        <p:sp>
          <p:nvSpPr>
            <p:cNvPr id="193" name="Rectangle 9"/>
            <p:cNvSpPr>
              <a:spLocks/>
            </p:cNvSpPr>
            <p:nvPr/>
          </p:nvSpPr>
          <p:spPr bwMode="auto">
            <a:xfrm>
              <a:off x="3272713" y="4032784"/>
              <a:ext cx="2864583" cy="2247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getIDnum</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getModel</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getStartDateTime</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getEndDateTime</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getDuration</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getLoc</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getPic</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getSmo_Par</a:t>
              </a:r>
              <a:r>
                <a:rPr lang="en-US" altLang="zh-TW" sz="1400" dirty="0">
                  <a:latin typeface="微软雅黑" panose="020B0503020204020204" pitchFamily="34" charset="-122"/>
                  <a:ea typeface="微软雅黑" panose="020B0503020204020204" pitchFamily="34" charset="-122"/>
                  <a:sym typeface="Lato Regular" charset="0"/>
                </a:rPr>
                <a:t>_ Con()</a:t>
              </a:r>
            </a:p>
          </p:txBody>
        </p:sp>
      </p:grpSp>
      <p:grpSp>
        <p:nvGrpSpPr>
          <p:cNvPr id="7" name="群組 6"/>
          <p:cNvGrpSpPr/>
          <p:nvPr/>
        </p:nvGrpSpPr>
        <p:grpSpPr>
          <a:xfrm>
            <a:off x="6148935" y="1213752"/>
            <a:ext cx="5443974" cy="5508000"/>
            <a:chOff x="6148935" y="1213752"/>
            <a:chExt cx="2968774" cy="5508000"/>
          </a:xfrm>
        </p:grpSpPr>
        <p:grpSp>
          <p:nvGrpSpPr>
            <p:cNvPr id="161" name="Group 139"/>
            <p:cNvGrpSpPr/>
            <p:nvPr/>
          </p:nvGrpSpPr>
          <p:grpSpPr>
            <a:xfrm>
              <a:off x="6148935" y="1213752"/>
              <a:ext cx="2968774" cy="5508000"/>
              <a:chOff x="3390381" y="3544496"/>
              <a:chExt cx="3730104" cy="7835900"/>
            </a:xfrm>
          </p:grpSpPr>
          <p:sp>
            <p:nvSpPr>
              <p:cNvPr id="162" name="Rectangle 4"/>
              <p:cNvSpPr>
                <a:spLocks/>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64" name="Rectangle 3"/>
              <p:cNvSpPr>
                <a:spLocks/>
              </p:cNvSpPr>
              <p:nvPr/>
            </p:nvSpPr>
            <p:spPr bwMode="auto">
              <a:xfrm>
                <a:off x="3390381" y="3544496"/>
                <a:ext cx="3618558" cy="736600"/>
              </a:xfrm>
              <a:prstGeom prst="rect">
                <a:avLst/>
              </a:prstGeom>
              <a:solidFill>
                <a:srgbClr val="E5583A">
                  <a:lumMod val="75000"/>
                </a:srgbClr>
              </a:solidFill>
              <a:ln w="12700">
                <a:noFill/>
                <a:miter lim="800000"/>
                <a:headEnd/>
                <a:tailEnd/>
              </a:ln>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65" name="Rectangle 6"/>
              <p:cNvSpPr>
                <a:spLocks/>
              </p:cNvSpPr>
              <p:nvPr/>
            </p:nvSpPr>
            <p:spPr bwMode="auto">
              <a:xfrm>
                <a:off x="3954128" y="3620695"/>
                <a:ext cx="2474191"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algn="dist" defTabSz="1828434"/>
                <a:r>
                  <a:rPr lang="zh-TW" altLang="en-US" sz="2400" dirty="0">
                    <a:solidFill>
                      <a:schemeClr val="bg1"/>
                    </a:solidFill>
                    <a:latin typeface="微软雅黑" panose="020B0503020204020204" pitchFamily="34" charset="-122"/>
                    <a:ea typeface="微软雅黑" panose="020B0503020204020204" pitchFamily="34" charset="-122"/>
                    <a:sym typeface="Lato Bold" charset="0"/>
                  </a:rPr>
                  <a:t>使用者</a:t>
                </a:r>
                <a:endParaRPr lang="en-US" sz="2400" dirty="0">
                  <a:solidFill>
                    <a:schemeClr val="bg1"/>
                  </a:solidFill>
                  <a:latin typeface="微软雅黑" panose="020B0503020204020204" pitchFamily="34" charset="-122"/>
                  <a:ea typeface="微软雅黑" panose="020B0503020204020204" pitchFamily="34" charset="-122"/>
                  <a:sym typeface="Lato Bold" charset="0"/>
                </a:endParaRPr>
              </a:p>
            </p:txBody>
          </p:sp>
          <p:sp>
            <p:nvSpPr>
              <p:cNvPr id="166" name="Rectangle 7"/>
              <p:cNvSpPr>
                <a:spLocks/>
              </p:cNvSpPr>
              <p:nvPr/>
            </p:nvSpPr>
            <p:spPr bwMode="auto">
              <a:xfrm>
                <a:off x="3390381" y="10739046"/>
                <a:ext cx="3618558" cy="641350"/>
              </a:xfrm>
              <a:prstGeom prst="rect">
                <a:avLst/>
              </a:prstGeom>
              <a:solidFill>
                <a:srgbClr val="E5583A"/>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68" name="Rectangle 9"/>
              <p:cNvSpPr>
                <a:spLocks/>
              </p:cNvSpPr>
              <p:nvPr/>
            </p:nvSpPr>
            <p:spPr bwMode="auto">
              <a:xfrm>
                <a:off x="3501928" y="4274746"/>
                <a:ext cx="3618557" cy="3270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zh-TW" altLang="en-US" dirty="0">
                    <a:latin typeface="微软雅黑" panose="020B0503020204020204" pitchFamily="34" charset="-122"/>
                    <a:ea typeface="微软雅黑" panose="020B0503020204020204" pitchFamily="34" charset="-122"/>
                    <a:sym typeface="Lato Regular" charset="0"/>
                  </a:rPr>
                  <a:t>帳號</a:t>
                </a:r>
              </a:p>
              <a:p>
                <a:pPr lvl="0" defTabSz="1828434"/>
                <a:r>
                  <a:rPr lang="zh-TW" altLang="en-US" dirty="0">
                    <a:latin typeface="微软雅黑" panose="020B0503020204020204" pitchFamily="34" charset="-122"/>
                    <a:ea typeface="微软雅黑" panose="020B0503020204020204" pitchFamily="34" charset="-122"/>
                    <a:sym typeface="Lato Regular" charset="0"/>
                  </a:rPr>
                  <a:t>密碼</a:t>
                </a:r>
              </a:p>
              <a:p>
                <a:pPr lvl="0" defTabSz="1828434"/>
                <a:r>
                  <a:rPr lang="zh-TW" altLang="en-US" dirty="0">
                    <a:latin typeface="微软雅黑" panose="020B0503020204020204" pitchFamily="34" charset="-122"/>
                    <a:ea typeface="微软雅黑" panose="020B0503020204020204" pitchFamily="34" charset="-122"/>
                    <a:sym typeface="Lato Regular" charset="0"/>
                  </a:rPr>
                  <a:t>使用者名稱</a:t>
                </a:r>
              </a:p>
              <a:p>
                <a:pPr lvl="0" defTabSz="1828434"/>
                <a:r>
                  <a:rPr lang="zh-TW" altLang="en-US" dirty="0">
                    <a:latin typeface="微软雅黑" panose="020B0503020204020204" pitchFamily="34" charset="-122"/>
                    <a:ea typeface="微软雅黑" panose="020B0503020204020204" pitchFamily="34" charset="-122"/>
                    <a:sym typeface="Lato Regular" charset="0"/>
                  </a:rPr>
                  <a:t>手機號碼</a:t>
                </a:r>
              </a:p>
              <a:p>
                <a:pPr lvl="0" defTabSz="1828434"/>
                <a:r>
                  <a:rPr lang="zh-TW" altLang="en-US" dirty="0">
                    <a:latin typeface="微软雅黑" panose="020B0503020204020204" pitchFamily="34" charset="-122"/>
                    <a:ea typeface="微软雅黑" panose="020B0503020204020204" pitchFamily="34" charset="-122"/>
                    <a:sym typeface="Lato Regular" charset="0"/>
                  </a:rPr>
                  <a:t>電子信箱</a:t>
                </a:r>
              </a:p>
            </p:txBody>
          </p:sp>
          <p:sp>
            <p:nvSpPr>
              <p:cNvPr id="174" name="Rectangle 16"/>
              <p:cNvSpPr>
                <a:spLocks/>
              </p:cNvSpPr>
              <p:nvPr/>
            </p:nvSpPr>
            <p:spPr bwMode="auto">
              <a:xfrm>
                <a:off x="3390381" y="7535914"/>
                <a:ext cx="3618558" cy="25400"/>
              </a:xfrm>
              <a:prstGeom prst="rect">
                <a:avLst/>
              </a:prstGeom>
              <a:solidFill>
                <a:srgbClr val="D6D6D6"/>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grpSp>
        <p:sp>
          <p:nvSpPr>
            <p:cNvPr id="194" name="Rectangle 9"/>
            <p:cNvSpPr>
              <a:spLocks/>
            </p:cNvSpPr>
            <p:nvPr/>
          </p:nvSpPr>
          <p:spPr bwMode="auto">
            <a:xfrm>
              <a:off x="6224386" y="4019394"/>
              <a:ext cx="2891634" cy="2238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getAccount</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getPassword</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isCorrect</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getUserName</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getCellphoneNum</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getEmail</a:t>
              </a:r>
              <a:r>
                <a:rPr lang="en-US" altLang="zh-TW" sz="1400" dirty="0">
                  <a:latin typeface="微软雅黑" panose="020B0503020204020204" pitchFamily="34" charset="-122"/>
                  <a:ea typeface="微软雅黑" panose="020B0503020204020204" pitchFamily="34" charset="-122"/>
                  <a:sym typeface="Lato Regular" charset="0"/>
                </a:rPr>
                <a:t>()</a:t>
              </a:r>
            </a:p>
          </p:txBody>
        </p:sp>
      </p:grpSp>
      <p:sp>
        <p:nvSpPr>
          <p:cNvPr id="196" name="矩形 195">
            <a:extLst>
              <a:ext uri="{FF2B5EF4-FFF2-40B4-BE49-F238E27FC236}">
                <a16:creationId xmlns:a16="http://schemas.microsoft.com/office/drawing/2014/main" id="{3B2C5B1C-C5D5-4F35-8988-EB3A4965FA97}"/>
              </a:ext>
            </a:extLst>
          </p:cNvPr>
          <p:cNvSpPr/>
          <p:nvPr/>
        </p:nvSpPr>
        <p:spPr>
          <a:xfrm>
            <a:off x="1396614" y="249249"/>
            <a:ext cx="1620957"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概念類別</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28" name="矩形 27"/>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20</a:t>
            </a:r>
            <a:endParaRPr lang="zh-TW" altLang="en-US" dirty="0"/>
          </a:p>
        </p:txBody>
      </p:sp>
    </p:spTree>
    <p:extLst>
      <p:ext uri="{BB962C8B-B14F-4D97-AF65-F5344CB8AC3E}">
        <p14:creationId xmlns:p14="http://schemas.microsoft.com/office/powerpoint/2010/main" val="425074193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3B2C5B1C-C5D5-4F35-8988-EB3A4965FA97}"/>
              </a:ext>
            </a:extLst>
          </p:cNvPr>
          <p:cNvSpPr/>
          <p:nvPr/>
        </p:nvSpPr>
        <p:spPr>
          <a:xfrm>
            <a:off x="1396614" y="249249"/>
            <a:ext cx="1980029"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概念類別圖</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pic>
        <p:nvPicPr>
          <p:cNvPr id="9" name="圖片 8"/>
          <p:cNvPicPr/>
          <p:nvPr/>
        </p:nvPicPr>
        <p:blipFill>
          <a:blip r:embed="rId3">
            <a:extLst>
              <a:ext uri="{28A0092B-C50C-407E-A947-70E740481C1C}">
                <a14:useLocalDpi xmlns:a14="http://schemas.microsoft.com/office/drawing/2010/main" val="0"/>
              </a:ext>
            </a:extLst>
          </a:blip>
          <a:stretch>
            <a:fillRect/>
          </a:stretch>
        </p:blipFill>
        <p:spPr>
          <a:xfrm>
            <a:off x="1586667" y="1075414"/>
            <a:ext cx="9749067" cy="5616336"/>
          </a:xfrm>
          <a:prstGeom prst="rect">
            <a:avLst/>
          </a:prstGeom>
        </p:spPr>
      </p:pic>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21</a:t>
            </a:r>
            <a:endParaRPr lang="zh-TW" altLang="en-US" dirty="0"/>
          </a:p>
        </p:txBody>
      </p:sp>
    </p:spTree>
    <p:extLst>
      <p:ext uri="{BB962C8B-B14F-4D97-AF65-F5344CB8AC3E}">
        <p14:creationId xmlns:p14="http://schemas.microsoft.com/office/powerpoint/2010/main" val="127685098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B2C5B1C-C5D5-4F35-8988-EB3A4965FA97}"/>
              </a:ext>
            </a:extLst>
          </p:cNvPr>
          <p:cNvSpPr/>
          <p:nvPr/>
        </p:nvSpPr>
        <p:spPr>
          <a:xfrm>
            <a:off x="1396614" y="249249"/>
            <a:ext cx="1620957"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系統操作</a:t>
            </a:r>
            <a:endParaRPr lang="en-US" altLang="zh-TW" sz="2800" b="1" dirty="0" smtClean="0">
              <a:solidFill>
                <a:srgbClr val="5B727D"/>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33695498"/>
              </p:ext>
            </p:extLst>
          </p:nvPr>
        </p:nvGraphicFramePr>
        <p:xfrm>
          <a:off x="590311" y="1332176"/>
          <a:ext cx="11048898" cy="4632960"/>
        </p:xfrm>
        <a:graphic>
          <a:graphicData uri="http://schemas.openxmlformats.org/drawingml/2006/table">
            <a:tbl>
              <a:tblPr firstRow="1" firstCol="1" bandRow="1">
                <a:tableStyleId>{5C22544A-7EE6-4342-B048-85BDC9FD1C3A}</a:tableStyleId>
              </a:tblPr>
              <a:tblGrid>
                <a:gridCol w="7357053">
                  <a:extLst>
                    <a:ext uri="{9D8B030D-6E8A-4147-A177-3AD203B41FA5}">
                      <a16:colId xmlns:a16="http://schemas.microsoft.com/office/drawing/2014/main" val="2816333262"/>
                    </a:ext>
                  </a:extLst>
                </a:gridCol>
                <a:gridCol w="3691845">
                  <a:extLst>
                    <a:ext uri="{9D8B030D-6E8A-4147-A177-3AD203B41FA5}">
                      <a16:colId xmlns:a16="http://schemas.microsoft.com/office/drawing/2014/main" val="568976765"/>
                    </a:ext>
                  </a:extLst>
                </a:gridCol>
              </a:tblGrid>
              <a:tr h="230410">
                <a:tc>
                  <a:txBody>
                    <a:bodyPr/>
                    <a:lstStyle/>
                    <a:p>
                      <a:pPr algn="ctr" defTabSz="914400" rtl="0" eaLnBrk="1" latinLnBrk="0" hangingPunct="1">
                        <a:spcAft>
                          <a:spcPts val="0"/>
                        </a:spcAft>
                      </a:pPr>
                      <a:r>
                        <a:rPr lang="zh-TW" sz="1600" b="0" kern="1200" dirty="0">
                          <a:solidFill>
                            <a:schemeClr val="tx1"/>
                          </a:solidFill>
                          <a:latin typeface="微软雅黑" panose="020B0503020204020204" pitchFamily="34" charset="-122"/>
                          <a:ea typeface="微软雅黑" panose="020B0503020204020204" pitchFamily="34" charset="-122"/>
                          <a:cs typeface="+mn-cs"/>
                        </a:rPr>
                        <a:t>主要成功情節</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defTabSz="914400" rtl="0" eaLnBrk="1" latinLnBrk="0" hangingPunct="1">
                        <a:lnSpc>
                          <a:spcPct val="100000"/>
                        </a:lnSpc>
                        <a:spcAft>
                          <a:spcPts val="0"/>
                        </a:spcAft>
                      </a:pPr>
                      <a:r>
                        <a:rPr lang="zh-TW" sz="1600" b="0" kern="1200" dirty="0">
                          <a:solidFill>
                            <a:schemeClr val="tx1"/>
                          </a:solidFill>
                          <a:latin typeface="微软雅黑" panose="020B0503020204020204" pitchFamily="34" charset="-122"/>
                          <a:ea typeface="微软雅黑" panose="020B0503020204020204" pitchFamily="34" charset="-122"/>
                          <a:cs typeface="+mn-cs"/>
                        </a:rPr>
                        <a:t>對應事件</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51689183"/>
                  </a:ext>
                </a:extLst>
              </a:tr>
              <a:tr h="4215358">
                <a:tc>
                  <a:txBody>
                    <a:bodyPr/>
                    <a:lstStyle/>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使用者點選主畫面中的「歷史紀錄」</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2.</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讀取歷史紀錄資料庫</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3.</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顯示歷史紀錄頁面</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歷史紀錄內容包括曾經發生的火災清單、火災發生之類型、火災發生地點、火災發生日期</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4.</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若使用者點選欲查看的歷史紀錄</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5.</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顯示火災紀錄頁面</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火災紀錄內容包括滅火裝置</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IP</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、型號、火災發生</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結束</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持續時間以及發生地點</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6.</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若使用者點選火災紀錄頁面中的「刪除資料」</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7.</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將該筆資料從歷史紀錄資料庫中刪除</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8.</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頁面切換至歷史紀錄頁面</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9.</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若使用者點選火災紀錄頁面中的「</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&lt;</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10.</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頁面切換至歷史紀錄頁面</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historicalRecord</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showRecordList</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p>
                      <a:pPr algn="l" defTabSz="914400" rtl="0" eaLnBrk="1" latinLnBrk="0" hangingPunct="1">
                        <a:lnSpc>
                          <a:spcPct val="150000"/>
                        </a:lnSpc>
                        <a:spcAft>
                          <a:spcPts val="0"/>
                        </a:spcAft>
                      </a:pPr>
                      <a:endParaRPr lang="en-US" sz="1600" b="0" kern="1200" dirty="0" smtClean="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endParaRPr lang="en-US" sz="1600" b="0" kern="1200" dirty="0" smtClean="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viewRecord</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RecordID</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showHistoricalRecord</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p>
                      <a:pPr algn="l" defTabSz="914400" rtl="0" eaLnBrk="1" latinLnBrk="0" hangingPunct="1">
                        <a:lnSpc>
                          <a:spcPct val="150000"/>
                        </a:lnSpc>
                        <a:spcAft>
                          <a:spcPts val="0"/>
                        </a:spcAft>
                      </a:pPr>
                      <a:endParaRPr lang="en-US" sz="1600" b="0" kern="1200" dirty="0" smtClean="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deleteRecord</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deleteRecordDatabase</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showRecordList</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backRecordList</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 ()</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showRecordList</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r>
                        <a:rPr lang="en-US" sz="1600" b="0" kern="1200" dirty="0">
                          <a:solidFill>
                            <a:schemeClr val="tx1"/>
                          </a:solidFill>
                          <a:latin typeface="微软雅黑" panose="020B0503020204020204" pitchFamily="34" charset="-122"/>
                          <a:ea typeface="微软雅黑" panose="020B0503020204020204" pitchFamily="34" charset="-122"/>
                          <a:cs typeface="+mn-cs"/>
                        </a:rPr>
                        <a:t> </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955438"/>
                  </a:ext>
                </a:extLst>
              </a:tr>
            </a:tbl>
          </a:graphicData>
        </a:graphic>
      </p:graphicFrame>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22</a:t>
            </a:r>
            <a:endParaRPr lang="zh-TW" altLang="en-US" dirty="0"/>
          </a:p>
        </p:txBody>
      </p:sp>
    </p:spTree>
    <p:extLst>
      <p:ext uri="{BB962C8B-B14F-4D97-AF65-F5344CB8AC3E}">
        <p14:creationId xmlns:p14="http://schemas.microsoft.com/office/powerpoint/2010/main" val="429430029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B2C5B1C-C5D5-4F35-8988-EB3A4965FA97}"/>
              </a:ext>
            </a:extLst>
          </p:cNvPr>
          <p:cNvSpPr/>
          <p:nvPr/>
        </p:nvSpPr>
        <p:spPr>
          <a:xfrm>
            <a:off x="1396614" y="249249"/>
            <a:ext cx="1620957"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系統操作</a:t>
            </a:r>
            <a:endParaRPr lang="en-US" altLang="zh-TW" sz="2800" b="1" dirty="0" smtClean="0">
              <a:solidFill>
                <a:srgbClr val="5B727D"/>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883301741"/>
              </p:ext>
            </p:extLst>
          </p:nvPr>
        </p:nvGraphicFramePr>
        <p:xfrm>
          <a:off x="590311" y="1332176"/>
          <a:ext cx="11048898" cy="2371746"/>
        </p:xfrm>
        <a:graphic>
          <a:graphicData uri="http://schemas.openxmlformats.org/drawingml/2006/table">
            <a:tbl>
              <a:tblPr firstRow="1" firstCol="1" bandRow="1">
                <a:tableStyleId>{5C22544A-7EE6-4342-B048-85BDC9FD1C3A}</a:tableStyleId>
              </a:tblPr>
              <a:tblGrid>
                <a:gridCol w="7357053">
                  <a:extLst>
                    <a:ext uri="{9D8B030D-6E8A-4147-A177-3AD203B41FA5}">
                      <a16:colId xmlns:a16="http://schemas.microsoft.com/office/drawing/2014/main" val="2816333262"/>
                    </a:ext>
                  </a:extLst>
                </a:gridCol>
                <a:gridCol w="3691845">
                  <a:extLst>
                    <a:ext uri="{9D8B030D-6E8A-4147-A177-3AD203B41FA5}">
                      <a16:colId xmlns:a16="http://schemas.microsoft.com/office/drawing/2014/main" val="568976765"/>
                    </a:ext>
                  </a:extLst>
                </a:gridCol>
              </a:tblGrid>
              <a:tr h="123090">
                <a:tc>
                  <a:txBody>
                    <a:bodyPr/>
                    <a:lstStyle/>
                    <a:p>
                      <a:pPr algn="ctr" defTabSz="914400" rtl="0" eaLnBrk="1" latinLnBrk="0" hangingPunct="1">
                        <a:spcAft>
                          <a:spcPts val="0"/>
                        </a:spcAft>
                      </a:pPr>
                      <a:r>
                        <a:rPr lang="zh-TW" sz="1600" b="0" kern="1200" dirty="0">
                          <a:solidFill>
                            <a:schemeClr val="tx1"/>
                          </a:solidFill>
                          <a:latin typeface="微软雅黑" panose="020B0503020204020204" pitchFamily="34" charset="-122"/>
                          <a:ea typeface="微软雅黑" panose="020B0503020204020204" pitchFamily="34" charset="-122"/>
                          <a:cs typeface="+mn-cs"/>
                        </a:rPr>
                        <a:t>主要成功情節</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defTabSz="914400" rtl="0" eaLnBrk="1" latinLnBrk="0" hangingPunct="1">
                        <a:lnSpc>
                          <a:spcPct val="100000"/>
                        </a:lnSpc>
                        <a:spcAft>
                          <a:spcPts val="0"/>
                        </a:spcAft>
                      </a:pPr>
                      <a:r>
                        <a:rPr lang="zh-TW" sz="1600" b="0" kern="1200" dirty="0">
                          <a:solidFill>
                            <a:schemeClr val="tx1"/>
                          </a:solidFill>
                          <a:latin typeface="微软雅黑" panose="020B0503020204020204" pitchFamily="34" charset="-122"/>
                          <a:ea typeface="微软雅黑" panose="020B0503020204020204" pitchFamily="34" charset="-122"/>
                          <a:cs typeface="+mn-cs"/>
                        </a:rPr>
                        <a:t>對應事件</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51689183"/>
                  </a:ext>
                </a:extLst>
              </a:tr>
              <a:tr h="2127906">
                <a:tc>
                  <a:txBody>
                    <a:bodyPr/>
                    <a:lstStyle/>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11.</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若使用者點選歷史紀錄頁面中的「</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&lt;</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12.</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頁面切換至主畫面</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13.</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若使用者點選歷史紀錄頁面中的「  」</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14.</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取得資料庫歷史資料</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15.</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將歷史資料全數存入至手機</a:t>
                      </a:r>
                      <a:endParaRPr lang="zh-TW" altLang="en-US" sz="1600" b="0" kern="1200" dirty="0">
                        <a:solidFill>
                          <a:schemeClr val="tx1"/>
                        </a:solidFill>
                        <a:latin typeface="微软雅黑" panose="020B0503020204020204" pitchFamily="34" charset="-122"/>
                        <a:ea typeface="微软雅黑" panose="020B0503020204020204" pitchFamily="34" charset="-122"/>
                        <a:cs typeface="+mn-cs"/>
                      </a:endParaRP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backMain</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showMain</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loadRecordList</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getListDatabase</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955438"/>
                  </a:ext>
                </a:extLst>
              </a:tr>
            </a:tbl>
          </a:graphicData>
        </a:graphic>
      </p:graphicFrame>
      <p:pic>
        <p:nvPicPr>
          <p:cNvPr id="10" name="圖片 9"/>
          <p:cNvPicPr/>
          <p:nvPr/>
        </p:nvPicPr>
        <p:blipFill>
          <a:blip r:embed="rId3" cstate="print">
            <a:extLst>
              <a:ext uri="{28A0092B-C50C-407E-A947-70E740481C1C}">
                <a14:useLocalDpi xmlns:a14="http://schemas.microsoft.com/office/drawing/2010/main" val="0"/>
              </a:ext>
            </a:extLst>
          </a:blip>
          <a:stretch>
            <a:fillRect/>
          </a:stretch>
        </p:blipFill>
        <p:spPr>
          <a:xfrm>
            <a:off x="3953266" y="2424719"/>
            <a:ext cx="167640" cy="167640"/>
          </a:xfrm>
          <a:prstGeom prst="rect">
            <a:avLst/>
          </a:prstGeom>
        </p:spPr>
      </p:pic>
      <p:sp>
        <p:nvSpPr>
          <p:cNvPr id="11" name="矩形 10"/>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23</a:t>
            </a:r>
            <a:endParaRPr lang="zh-TW" altLang="en-US" dirty="0"/>
          </a:p>
        </p:txBody>
      </p:sp>
    </p:spTree>
    <p:extLst>
      <p:ext uri="{BB962C8B-B14F-4D97-AF65-F5344CB8AC3E}">
        <p14:creationId xmlns:p14="http://schemas.microsoft.com/office/powerpoint/2010/main" val="329663849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B2C5B1C-C5D5-4F35-8988-EB3A4965FA97}"/>
              </a:ext>
            </a:extLst>
          </p:cNvPr>
          <p:cNvSpPr/>
          <p:nvPr/>
        </p:nvSpPr>
        <p:spPr>
          <a:xfrm>
            <a:off x="1396614" y="249249"/>
            <a:ext cx="1980029" cy="523220"/>
          </a:xfrm>
          <a:prstGeom prst="rect">
            <a:avLst/>
          </a:prstGeom>
        </p:spPr>
        <p:txBody>
          <a:bodyPr wrap="none">
            <a:spAutoFit/>
          </a:bodyPr>
          <a:lstStyle/>
          <a:p>
            <a:r>
              <a:rPr lang="zh-TW" altLang="en-US" sz="2800" b="1" dirty="0" smtClean="0">
                <a:solidFill>
                  <a:srgbClr val="5B727D"/>
                </a:solidFill>
                <a:latin typeface="微软雅黑" panose="020B0503020204020204" pitchFamily="34" charset="-122"/>
                <a:ea typeface="微软雅黑" panose="020B0503020204020204" pitchFamily="34" charset="-122"/>
              </a:rPr>
              <a:t>系統</a:t>
            </a:r>
            <a:r>
              <a:rPr lang="zh-TW" altLang="en-US" sz="2800" b="1" dirty="0">
                <a:solidFill>
                  <a:srgbClr val="5B727D"/>
                </a:solidFill>
                <a:latin typeface="微软雅黑" panose="020B0503020204020204" pitchFamily="34" charset="-122"/>
                <a:ea typeface="微软雅黑" panose="020B0503020204020204" pitchFamily="34" charset="-122"/>
              </a:rPr>
              <a:t>循序圖</a:t>
            </a:r>
            <a:endParaRPr lang="en-US" altLang="zh-TW" sz="2800" b="1" dirty="0" smtClean="0">
              <a:solidFill>
                <a:srgbClr val="5B727D"/>
              </a:solidFill>
              <a:latin typeface="微软雅黑" panose="020B0503020204020204" pitchFamily="34" charset="-122"/>
              <a:ea typeface="微软雅黑" panose="020B0503020204020204" pitchFamily="34" charset="-122"/>
            </a:endParaRPr>
          </a:p>
        </p:txBody>
      </p:sp>
      <p:pic>
        <p:nvPicPr>
          <p:cNvPr id="12" name="圖片 11"/>
          <p:cNvPicPr/>
          <p:nvPr/>
        </p:nvPicPr>
        <p:blipFill rotWithShape="1">
          <a:blip r:embed="rId3">
            <a:extLst>
              <a:ext uri="{28A0092B-C50C-407E-A947-70E740481C1C}">
                <a14:useLocalDpi xmlns:a14="http://schemas.microsoft.com/office/drawing/2010/main" val="0"/>
              </a:ext>
            </a:extLst>
          </a:blip>
          <a:srcRect b="29528"/>
          <a:stretch/>
        </p:blipFill>
        <p:spPr>
          <a:xfrm>
            <a:off x="26354" y="1241665"/>
            <a:ext cx="6306170" cy="5309260"/>
          </a:xfrm>
          <a:prstGeom prst="rect">
            <a:avLst/>
          </a:prstGeom>
        </p:spPr>
      </p:pic>
      <p:pic>
        <p:nvPicPr>
          <p:cNvPr id="14" name="圖片 13"/>
          <p:cNvPicPr/>
          <p:nvPr/>
        </p:nvPicPr>
        <p:blipFill rotWithShape="1">
          <a:blip r:embed="rId3">
            <a:extLst>
              <a:ext uri="{28A0092B-C50C-407E-A947-70E740481C1C}">
                <a14:useLocalDpi xmlns:a14="http://schemas.microsoft.com/office/drawing/2010/main" val="0"/>
              </a:ext>
            </a:extLst>
          </a:blip>
          <a:srcRect t="70110"/>
          <a:stretch/>
        </p:blipFill>
        <p:spPr>
          <a:xfrm>
            <a:off x="6292952" y="2770354"/>
            <a:ext cx="6306170" cy="2251881"/>
          </a:xfrm>
          <a:prstGeom prst="rect">
            <a:avLst/>
          </a:prstGeom>
        </p:spPr>
      </p:pic>
      <p:sp>
        <p:nvSpPr>
          <p:cNvPr id="11" name="矩形 10"/>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24</a:t>
            </a:r>
            <a:endParaRPr lang="zh-TW" altLang="en-US" dirty="0"/>
          </a:p>
        </p:txBody>
      </p:sp>
    </p:spTree>
    <p:extLst>
      <p:ext uri="{BB962C8B-B14F-4D97-AF65-F5344CB8AC3E}">
        <p14:creationId xmlns:p14="http://schemas.microsoft.com/office/powerpoint/2010/main" val="33224975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椭圆 77">
            <a:extLst>
              <a:ext uri="{FF2B5EF4-FFF2-40B4-BE49-F238E27FC236}">
                <a16:creationId xmlns:a16="http://schemas.microsoft.com/office/drawing/2014/main" id="{48F17172-B2F0-4BD7-B9C7-4C33CBED1D65}"/>
              </a:ext>
            </a:extLst>
          </p:cNvPr>
          <p:cNvSpPr/>
          <p:nvPr/>
        </p:nvSpPr>
        <p:spPr>
          <a:xfrm>
            <a:off x="1276062" y="5666081"/>
            <a:ext cx="436191" cy="484172"/>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B8C66722-43B0-4857-BF88-93F597695007}"/>
              </a:ext>
            </a:extLst>
          </p:cNvPr>
          <p:cNvSpPr/>
          <p:nvPr/>
        </p:nvSpPr>
        <p:spPr>
          <a:xfrm>
            <a:off x="10975254" y="-240722"/>
            <a:ext cx="1497960" cy="1497960"/>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EFA7DA3A-3E8D-485D-8856-10FB3F0DB989}"/>
              </a:ext>
            </a:extLst>
          </p:cNvPr>
          <p:cNvSpPr/>
          <p:nvPr/>
        </p:nvSpPr>
        <p:spPr>
          <a:xfrm>
            <a:off x="9241681" y="604904"/>
            <a:ext cx="575692" cy="575692"/>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AA592BF3-2FDF-4B12-92F0-BDE52C21D88C}"/>
              </a:ext>
            </a:extLst>
          </p:cNvPr>
          <p:cNvSpPr/>
          <p:nvPr/>
        </p:nvSpPr>
        <p:spPr>
          <a:xfrm>
            <a:off x="10601129" y="1966038"/>
            <a:ext cx="256854" cy="256854"/>
          </a:xfrm>
          <a:prstGeom prst="ellipse">
            <a:avLst/>
          </a:prstGeom>
          <a:solidFill>
            <a:srgbClr val="F3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a:extLst>
              <a:ext uri="{FF2B5EF4-FFF2-40B4-BE49-F238E27FC236}">
                <a16:creationId xmlns:a16="http://schemas.microsoft.com/office/drawing/2014/main" id="{326206D5-064C-4FAD-B351-F7F1AB687A0D}"/>
              </a:ext>
            </a:extLst>
          </p:cNvPr>
          <p:cNvGrpSpPr/>
          <p:nvPr/>
        </p:nvGrpSpPr>
        <p:grpSpPr>
          <a:xfrm>
            <a:off x="4577061" y="784155"/>
            <a:ext cx="3037878" cy="2644845"/>
            <a:chOff x="-966075" y="2611829"/>
            <a:chExt cx="2049594" cy="2049594"/>
          </a:xfrm>
        </p:grpSpPr>
        <p:sp>
          <p:nvSpPr>
            <p:cNvPr id="84" name="椭圆 83">
              <a:extLst>
                <a:ext uri="{FF2B5EF4-FFF2-40B4-BE49-F238E27FC236}">
                  <a16:creationId xmlns:a16="http://schemas.microsoft.com/office/drawing/2014/main" id="{EF2541D1-F012-416E-A3F2-EA82486ECC54}"/>
                </a:ext>
              </a:extLst>
            </p:cNvPr>
            <p:cNvSpPr/>
            <p:nvPr/>
          </p:nvSpPr>
          <p:spPr>
            <a:xfrm>
              <a:off x="-843094" y="2734810"/>
              <a:ext cx="1803633" cy="1803633"/>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491396CC-3996-4796-92B6-400CCF4094AD}"/>
                </a:ext>
              </a:extLst>
            </p:cNvPr>
            <p:cNvSpPr/>
            <p:nvPr/>
          </p:nvSpPr>
          <p:spPr>
            <a:xfrm>
              <a:off x="-966075" y="2611829"/>
              <a:ext cx="2049594" cy="2049594"/>
            </a:xfrm>
            <a:prstGeom prst="ellipse">
              <a:avLst/>
            </a:prstGeom>
            <a:noFill/>
            <a:ln>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a:extLst>
              <a:ext uri="{FF2B5EF4-FFF2-40B4-BE49-F238E27FC236}">
                <a16:creationId xmlns:a16="http://schemas.microsoft.com/office/drawing/2014/main" id="{EC3B923F-E41D-43E8-8859-DE3891B7BC1F}"/>
              </a:ext>
            </a:extLst>
          </p:cNvPr>
          <p:cNvSpPr txBox="1"/>
          <p:nvPr/>
        </p:nvSpPr>
        <p:spPr>
          <a:xfrm>
            <a:off x="5307964" y="1355100"/>
            <a:ext cx="1576072" cy="1446550"/>
          </a:xfrm>
          <a:prstGeom prst="rect">
            <a:avLst/>
          </a:prstGeom>
          <a:noFill/>
        </p:spPr>
        <p:txBody>
          <a:bodyPr wrap="none" rtlCol="0">
            <a:spAutoFit/>
          </a:bodyPr>
          <a:lstStyle/>
          <a:p>
            <a:r>
              <a:rPr lang="en-US" altLang="zh-CN" sz="8800" b="1" dirty="0">
                <a:solidFill>
                  <a:schemeClr val="bg1"/>
                </a:solidFill>
                <a:latin typeface="微软雅黑" panose="020B0503020204020204" pitchFamily="34" charset="-122"/>
                <a:ea typeface="微软雅黑" panose="020B0503020204020204" pitchFamily="34" charset="-122"/>
              </a:rPr>
              <a:t>01</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
        <p:nvSpPr>
          <p:cNvPr id="88" name="椭圆 87">
            <a:extLst>
              <a:ext uri="{FF2B5EF4-FFF2-40B4-BE49-F238E27FC236}">
                <a16:creationId xmlns:a16="http://schemas.microsoft.com/office/drawing/2014/main" id="{1408C714-045F-4B68-B4FA-E20E9285B01A}"/>
              </a:ext>
            </a:extLst>
          </p:cNvPr>
          <p:cNvSpPr/>
          <p:nvPr/>
        </p:nvSpPr>
        <p:spPr>
          <a:xfrm>
            <a:off x="2249910" y="1612607"/>
            <a:ext cx="323789" cy="319314"/>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3EA587D4-E873-490C-855B-C1E644404492}"/>
              </a:ext>
            </a:extLst>
          </p:cNvPr>
          <p:cNvSpPr/>
          <p:nvPr/>
        </p:nvSpPr>
        <p:spPr>
          <a:xfrm>
            <a:off x="171631" y="5908167"/>
            <a:ext cx="928175" cy="827072"/>
          </a:xfrm>
          <a:prstGeom prst="ellipse">
            <a:avLst/>
          </a:prstGeom>
          <a:solidFill>
            <a:srgbClr val="F3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a:extLst>
              <a:ext uri="{FF2B5EF4-FFF2-40B4-BE49-F238E27FC236}">
                <a16:creationId xmlns:a16="http://schemas.microsoft.com/office/drawing/2014/main" id="{69D7ECA3-40C7-4DB1-A1D4-57DE8B6D6197}"/>
              </a:ext>
            </a:extLst>
          </p:cNvPr>
          <p:cNvGrpSpPr/>
          <p:nvPr/>
        </p:nvGrpSpPr>
        <p:grpSpPr>
          <a:xfrm>
            <a:off x="2773329" y="4101137"/>
            <a:ext cx="6854857" cy="999454"/>
            <a:chOff x="6318790" y="1372149"/>
            <a:chExt cx="4440970" cy="749748"/>
          </a:xfrm>
        </p:grpSpPr>
        <p:sp>
          <p:nvSpPr>
            <p:cNvPr id="91" name="矩形: 圆角 90">
              <a:extLst>
                <a:ext uri="{FF2B5EF4-FFF2-40B4-BE49-F238E27FC236}">
                  <a16:creationId xmlns:a16="http://schemas.microsoft.com/office/drawing/2014/main" id="{FC89C6F4-8337-4170-B592-A8C82CD567CC}"/>
                </a:ext>
              </a:extLst>
            </p:cNvPr>
            <p:cNvSpPr/>
            <p:nvPr/>
          </p:nvSpPr>
          <p:spPr>
            <a:xfrm flipH="1">
              <a:off x="6318790" y="1372149"/>
              <a:ext cx="4440970" cy="749748"/>
            </a:xfrm>
            <a:prstGeom prst="roundRect">
              <a:avLst>
                <a:gd name="adj" fmla="val 50000"/>
              </a:avLst>
            </a:prstGeom>
            <a:noFill/>
            <a:ln w="2540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TextBox 88">
              <a:extLst>
                <a:ext uri="{FF2B5EF4-FFF2-40B4-BE49-F238E27FC236}">
                  <a16:creationId xmlns:a16="http://schemas.microsoft.com/office/drawing/2014/main" id="{6955B291-76E6-49FB-8D44-CA9D0541AB11}"/>
                </a:ext>
              </a:extLst>
            </p:cNvPr>
            <p:cNvSpPr txBox="1"/>
            <p:nvPr/>
          </p:nvSpPr>
          <p:spPr>
            <a:xfrm>
              <a:off x="6432495" y="1454636"/>
              <a:ext cx="4148638" cy="577202"/>
            </a:xfrm>
            <a:prstGeom prst="rect">
              <a:avLst/>
            </a:prstGeom>
            <a:noFill/>
          </p:spPr>
          <p:txBody>
            <a:bodyPr wrap="square" rtlCol="0">
              <a:spAutoFit/>
            </a:bodyPr>
            <a:lstStyle/>
            <a:p>
              <a:pPr algn="dist"/>
              <a:r>
                <a:rPr lang="zh-CN" altLang="en-US" sz="4400" b="1" dirty="0">
                  <a:solidFill>
                    <a:srgbClr val="5B727D"/>
                  </a:solidFill>
                  <a:latin typeface="微软雅黑" panose="020B0503020204020204" pitchFamily="34" charset="-122"/>
                  <a:ea typeface="微软雅黑" panose="020B0503020204020204" pitchFamily="34" charset="-122"/>
                </a:rPr>
                <a:t>問題描述</a:t>
              </a:r>
            </a:p>
          </p:txBody>
        </p:sp>
      </p:grpSp>
      <p:sp>
        <p:nvSpPr>
          <p:cNvPr id="95" name="椭圆 94">
            <a:extLst>
              <a:ext uri="{FF2B5EF4-FFF2-40B4-BE49-F238E27FC236}">
                <a16:creationId xmlns:a16="http://schemas.microsoft.com/office/drawing/2014/main" id="{E31BE152-2E61-45E1-8D21-603CDDE8CBFA}"/>
              </a:ext>
            </a:extLst>
          </p:cNvPr>
          <p:cNvSpPr/>
          <p:nvPr/>
        </p:nvSpPr>
        <p:spPr>
          <a:xfrm>
            <a:off x="-297393" y="-1194554"/>
            <a:ext cx="2807161" cy="2807161"/>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a:extLst>
              <a:ext uri="{FF2B5EF4-FFF2-40B4-BE49-F238E27FC236}">
                <a16:creationId xmlns:a16="http://schemas.microsoft.com/office/drawing/2014/main" id="{01E05F94-35A1-4DA6-90CA-EC4463D45E65}"/>
              </a:ext>
            </a:extLst>
          </p:cNvPr>
          <p:cNvGrpSpPr/>
          <p:nvPr/>
        </p:nvGrpSpPr>
        <p:grpSpPr>
          <a:xfrm>
            <a:off x="10331012" y="3136024"/>
            <a:ext cx="3721976" cy="3721976"/>
            <a:chOff x="-966075" y="2611829"/>
            <a:chExt cx="2049594" cy="2049594"/>
          </a:xfrm>
        </p:grpSpPr>
        <p:sp>
          <p:nvSpPr>
            <p:cNvPr id="97" name="椭圆 96">
              <a:extLst>
                <a:ext uri="{FF2B5EF4-FFF2-40B4-BE49-F238E27FC236}">
                  <a16:creationId xmlns:a16="http://schemas.microsoft.com/office/drawing/2014/main" id="{667AA890-5D39-408C-A2F1-3F140A011DC5}"/>
                </a:ext>
              </a:extLst>
            </p:cNvPr>
            <p:cNvSpPr/>
            <p:nvPr/>
          </p:nvSpPr>
          <p:spPr>
            <a:xfrm rot="17180848">
              <a:off x="-843094" y="2734810"/>
              <a:ext cx="1803633" cy="180363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椭圆 97">
              <a:extLst>
                <a:ext uri="{FF2B5EF4-FFF2-40B4-BE49-F238E27FC236}">
                  <a16:creationId xmlns:a16="http://schemas.microsoft.com/office/drawing/2014/main" id="{B9FC6BCB-2D9C-4981-9CB2-C646FDA583AC}"/>
                </a:ext>
              </a:extLst>
            </p:cNvPr>
            <p:cNvSpPr/>
            <p:nvPr/>
          </p:nvSpPr>
          <p:spPr>
            <a:xfrm>
              <a:off x="-966075" y="2611829"/>
              <a:ext cx="2049594" cy="2049594"/>
            </a:xfrm>
            <a:prstGeom prst="ellipse">
              <a:avLst/>
            </a:prstGeom>
            <a:noFill/>
            <a:ln>
              <a:solidFill>
                <a:srgbClr val="F35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0132541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椭圆 77">
            <a:extLst>
              <a:ext uri="{FF2B5EF4-FFF2-40B4-BE49-F238E27FC236}">
                <a16:creationId xmlns:a16="http://schemas.microsoft.com/office/drawing/2014/main" id="{48F17172-B2F0-4BD7-B9C7-4C33CBED1D65}"/>
              </a:ext>
            </a:extLst>
          </p:cNvPr>
          <p:cNvSpPr/>
          <p:nvPr/>
        </p:nvSpPr>
        <p:spPr>
          <a:xfrm>
            <a:off x="1276062" y="5666081"/>
            <a:ext cx="436191" cy="484172"/>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B8C66722-43B0-4857-BF88-93F597695007}"/>
              </a:ext>
            </a:extLst>
          </p:cNvPr>
          <p:cNvSpPr/>
          <p:nvPr/>
        </p:nvSpPr>
        <p:spPr>
          <a:xfrm>
            <a:off x="10975254" y="-240722"/>
            <a:ext cx="1497960" cy="1497960"/>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EFA7DA3A-3E8D-485D-8856-10FB3F0DB989}"/>
              </a:ext>
            </a:extLst>
          </p:cNvPr>
          <p:cNvSpPr/>
          <p:nvPr/>
        </p:nvSpPr>
        <p:spPr>
          <a:xfrm>
            <a:off x="9241681" y="604904"/>
            <a:ext cx="575692" cy="575692"/>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AA592BF3-2FDF-4B12-92F0-BDE52C21D88C}"/>
              </a:ext>
            </a:extLst>
          </p:cNvPr>
          <p:cNvSpPr/>
          <p:nvPr/>
        </p:nvSpPr>
        <p:spPr>
          <a:xfrm>
            <a:off x="10601129" y="1966038"/>
            <a:ext cx="256854" cy="256854"/>
          </a:xfrm>
          <a:prstGeom prst="ellipse">
            <a:avLst/>
          </a:prstGeom>
          <a:solidFill>
            <a:srgbClr val="F3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a:extLst>
              <a:ext uri="{FF2B5EF4-FFF2-40B4-BE49-F238E27FC236}">
                <a16:creationId xmlns:a16="http://schemas.microsoft.com/office/drawing/2014/main" id="{326206D5-064C-4FAD-B351-F7F1AB687A0D}"/>
              </a:ext>
            </a:extLst>
          </p:cNvPr>
          <p:cNvGrpSpPr/>
          <p:nvPr/>
        </p:nvGrpSpPr>
        <p:grpSpPr>
          <a:xfrm>
            <a:off x="4577061" y="784155"/>
            <a:ext cx="3037878" cy="2644845"/>
            <a:chOff x="-966075" y="2611829"/>
            <a:chExt cx="2049594" cy="2049594"/>
          </a:xfrm>
        </p:grpSpPr>
        <p:sp>
          <p:nvSpPr>
            <p:cNvPr id="84" name="椭圆 83">
              <a:extLst>
                <a:ext uri="{FF2B5EF4-FFF2-40B4-BE49-F238E27FC236}">
                  <a16:creationId xmlns:a16="http://schemas.microsoft.com/office/drawing/2014/main" id="{EF2541D1-F012-416E-A3F2-EA82486ECC54}"/>
                </a:ext>
              </a:extLst>
            </p:cNvPr>
            <p:cNvSpPr/>
            <p:nvPr/>
          </p:nvSpPr>
          <p:spPr>
            <a:xfrm>
              <a:off x="-843094" y="2734810"/>
              <a:ext cx="1803633" cy="1803633"/>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491396CC-3996-4796-92B6-400CCF4094AD}"/>
                </a:ext>
              </a:extLst>
            </p:cNvPr>
            <p:cNvSpPr/>
            <p:nvPr/>
          </p:nvSpPr>
          <p:spPr>
            <a:xfrm>
              <a:off x="-966075" y="2611829"/>
              <a:ext cx="2049594" cy="2049594"/>
            </a:xfrm>
            <a:prstGeom prst="ellipse">
              <a:avLst/>
            </a:prstGeom>
            <a:noFill/>
            <a:ln>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a:extLst>
              <a:ext uri="{FF2B5EF4-FFF2-40B4-BE49-F238E27FC236}">
                <a16:creationId xmlns:a16="http://schemas.microsoft.com/office/drawing/2014/main" id="{EC3B923F-E41D-43E8-8859-DE3891B7BC1F}"/>
              </a:ext>
            </a:extLst>
          </p:cNvPr>
          <p:cNvSpPr txBox="1"/>
          <p:nvPr/>
        </p:nvSpPr>
        <p:spPr>
          <a:xfrm>
            <a:off x="5307964" y="1355100"/>
            <a:ext cx="1576072" cy="1446550"/>
          </a:xfrm>
          <a:prstGeom prst="rect">
            <a:avLst/>
          </a:prstGeom>
          <a:noFill/>
        </p:spPr>
        <p:txBody>
          <a:bodyPr wrap="none" rtlCol="0">
            <a:spAutoFit/>
          </a:bodyPr>
          <a:lstStyle/>
          <a:p>
            <a:r>
              <a:rPr lang="en-US" altLang="zh-CN" sz="8800" b="1" dirty="0">
                <a:solidFill>
                  <a:schemeClr val="bg1"/>
                </a:solidFill>
                <a:latin typeface="微软雅黑" panose="020B0503020204020204" pitchFamily="34" charset="-122"/>
                <a:ea typeface="微软雅黑" panose="020B0503020204020204" pitchFamily="34" charset="-122"/>
              </a:rPr>
              <a:t>04</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
        <p:nvSpPr>
          <p:cNvPr id="88" name="椭圆 87">
            <a:extLst>
              <a:ext uri="{FF2B5EF4-FFF2-40B4-BE49-F238E27FC236}">
                <a16:creationId xmlns:a16="http://schemas.microsoft.com/office/drawing/2014/main" id="{1408C714-045F-4B68-B4FA-E20E9285B01A}"/>
              </a:ext>
            </a:extLst>
          </p:cNvPr>
          <p:cNvSpPr/>
          <p:nvPr/>
        </p:nvSpPr>
        <p:spPr>
          <a:xfrm>
            <a:off x="2249910" y="1612607"/>
            <a:ext cx="323789" cy="319314"/>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3EA587D4-E873-490C-855B-C1E644404492}"/>
              </a:ext>
            </a:extLst>
          </p:cNvPr>
          <p:cNvSpPr/>
          <p:nvPr/>
        </p:nvSpPr>
        <p:spPr>
          <a:xfrm>
            <a:off x="171631" y="5908167"/>
            <a:ext cx="928175" cy="827072"/>
          </a:xfrm>
          <a:prstGeom prst="ellipse">
            <a:avLst/>
          </a:prstGeom>
          <a:solidFill>
            <a:srgbClr val="F3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a:extLst>
              <a:ext uri="{FF2B5EF4-FFF2-40B4-BE49-F238E27FC236}">
                <a16:creationId xmlns:a16="http://schemas.microsoft.com/office/drawing/2014/main" id="{69D7ECA3-40C7-4DB1-A1D4-57DE8B6D6197}"/>
              </a:ext>
            </a:extLst>
          </p:cNvPr>
          <p:cNvGrpSpPr/>
          <p:nvPr/>
        </p:nvGrpSpPr>
        <p:grpSpPr>
          <a:xfrm>
            <a:off x="2773329" y="4101137"/>
            <a:ext cx="6854857" cy="999454"/>
            <a:chOff x="6318790" y="1372149"/>
            <a:chExt cx="4440970" cy="749748"/>
          </a:xfrm>
        </p:grpSpPr>
        <p:sp>
          <p:nvSpPr>
            <p:cNvPr id="91" name="矩形: 圆角 90">
              <a:extLst>
                <a:ext uri="{FF2B5EF4-FFF2-40B4-BE49-F238E27FC236}">
                  <a16:creationId xmlns:a16="http://schemas.microsoft.com/office/drawing/2014/main" id="{FC89C6F4-8337-4170-B592-A8C82CD567CC}"/>
                </a:ext>
              </a:extLst>
            </p:cNvPr>
            <p:cNvSpPr/>
            <p:nvPr/>
          </p:nvSpPr>
          <p:spPr>
            <a:xfrm flipH="1">
              <a:off x="6318790" y="1372149"/>
              <a:ext cx="4440970" cy="749748"/>
            </a:xfrm>
            <a:prstGeom prst="roundRect">
              <a:avLst>
                <a:gd name="adj" fmla="val 50000"/>
              </a:avLst>
            </a:prstGeom>
            <a:noFill/>
            <a:ln w="2540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TextBox 88">
              <a:extLst>
                <a:ext uri="{FF2B5EF4-FFF2-40B4-BE49-F238E27FC236}">
                  <a16:creationId xmlns:a16="http://schemas.microsoft.com/office/drawing/2014/main" id="{6955B291-76E6-49FB-8D44-CA9D0541AB11}"/>
                </a:ext>
              </a:extLst>
            </p:cNvPr>
            <p:cNvSpPr txBox="1"/>
            <p:nvPr/>
          </p:nvSpPr>
          <p:spPr>
            <a:xfrm>
              <a:off x="6432495" y="1454636"/>
              <a:ext cx="4148638" cy="577202"/>
            </a:xfrm>
            <a:prstGeom prst="rect">
              <a:avLst/>
            </a:prstGeom>
            <a:noFill/>
          </p:spPr>
          <p:txBody>
            <a:bodyPr wrap="square" rtlCol="0">
              <a:spAutoFit/>
            </a:bodyPr>
            <a:lstStyle/>
            <a:p>
              <a:pPr algn="dist"/>
              <a:r>
                <a:rPr lang="zh-TW" altLang="en-US" sz="4400" b="1" dirty="0">
                  <a:solidFill>
                    <a:srgbClr val="5B727D"/>
                  </a:solidFill>
                  <a:latin typeface="微软雅黑" panose="020B0503020204020204" pitchFamily="34" charset="-122"/>
                  <a:ea typeface="微软雅黑" panose="020B0503020204020204" pitchFamily="34" charset="-122"/>
                </a:rPr>
                <a:t>一機掌握情況</a:t>
              </a:r>
            </a:p>
          </p:txBody>
        </p:sp>
      </p:grpSp>
      <p:sp>
        <p:nvSpPr>
          <p:cNvPr id="95" name="椭圆 94">
            <a:extLst>
              <a:ext uri="{FF2B5EF4-FFF2-40B4-BE49-F238E27FC236}">
                <a16:creationId xmlns:a16="http://schemas.microsoft.com/office/drawing/2014/main" id="{E31BE152-2E61-45E1-8D21-603CDDE8CBFA}"/>
              </a:ext>
            </a:extLst>
          </p:cNvPr>
          <p:cNvSpPr/>
          <p:nvPr/>
        </p:nvSpPr>
        <p:spPr>
          <a:xfrm>
            <a:off x="-297393" y="-1194554"/>
            <a:ext cx="2807161" cy="2807161"/>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a:extLst>
              <a:ext uri="{FF2B5EF4-FFF2-40B4-BE49-F238E27FC236}">
                <a16:creationId xmlns:a16="http://schemas.microsoft.com/office/drawing/2014/main" id="{01E05F94-35A1-4DA6-90CA-EC4463D45E65}"/>
              </a:ext>
            </a:extLst>
          </p:cNvPr>
          <p:cNvGrpSpPr/>
          <p:nvPr/>
        </p:nvGrpSpPr>
        <p:grpSpPr>
          <a:xfrm>
            <a:off x="10331012" y="3136024"/>
            <a:ext cx="3721976" cy="3721976"/>
            <a:chOff x="-966075" y="2611829"/>
            <a:chExt cx="2049594" cy="2049594"/>
          </a:xfrm>
        </p:grpSpPr>
        <p:sp>
          <p:nvSpPr>
            <p:cNvPr id="97" name="椭圆 96">
              <a:extLst>
                <a:ext uri="{FF2B5EF4-FFF2-40B4-BE49-F238E27FC236}">
                  <a16:creationId xmlns:a16="http://schemas.microsoft.com/office/drawing/2014/main" id="{667AA890-5D39-408C-A2F1-3F140A011DC5}"/>
                </a:ext>
              </a:extLst>
            </p:cNvPr>
            <p:cNvSpPr/>
            <p:nvPr/>
          </p:nvSpPr>
          <p:spPr>
            <a:xfrm rot="17180848">
              <a:off x="-843094" y="2734810"/>
              <a:ext cx="1803633" cy="180363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椭圆 97">
              <a:extLst>
                <a:ext uri="{FF2B5EF4-FFF2-40B4-BE49-F238E27FC236}">
                  <a16:creationId xmlns:a16="http://schemas.microsoft.com/office/drawing/2014/main" id="{B9FC6BCB-2D9C-4981-9CB2-C646FDA583AC}"/>
                </a:ext>
              </a:extLst>
            </p:cNvPr>
            <p:cNvSpPr/>
            <p:nvPr/>
          </p:nvSpPr>
          <p:spPr>
            <a:xfrm>
              <a:off x="-966075" y="2611829"/>
              <a:ext cx="2049594" cy="2049594"/>
            </a:xfrm>
            <a:prstGeom prst="ellipse">
              <a:avLst/>
            </a:prstGeom>
            <a:noFill/>
            <a:ln>
              <a:solidFill>
                <a:srgbClr val="F35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4650054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3B2C5B1C-C5D5-4F35-8988-EB3A4965FA97}"/>
              </a:ext>
            </a:extLst>
          </p:cNvPr>
          <p:cNvSpPr/>
          <p:nvPr/>
        </p:nvSpPr>
        <p:spPr>
          <a:xfrm>
            <a:off x="1396614" y="249249"/>
            <a:ext cx="2339102" cy="523220"/>
          </a:xfrm>
          <a:prstGeom prst="rect">
            <a:avLst/>
          </a:prstGeom>
        </p:spPr>
        <p:txBody>
          <a:bodyPr wrap="none">
            <a:spAutoFit/>
          </a:bodyPr>
          <a:lstStyle/>
          <a:p>
            <a:r>
              <a:rPr lang="zh-CN" altLang="en-US" sz="2800" b="1" dirty="0">
                <a:solidFill>
                  <a:srgbClr val="5B727D"/>
                </a:solidFill>
                <a:latin typeface="微软雅黑" panose="020B0503020204020204" pitchFamily="34" charset="-122"/>
                <a:ea typeface="微软雅黑" panose="020B0503020204020204" pitchFamily="34" charset="-122"/>
              </a:rPr>
              <a:t>使用</a:t>
            </a:r>
            <a:r>
              <a:rPr lang="zh-CN" altLang="en-US" sz="2800" b="1" dirty="0" smtClean="0">
                <a:solidFill>
                  <a:srgbClr val="5B727D"/>
                </a:solidFill>
                <a:latin typeface="微软雅黑" panose="020B0503020204020204" pitchFamily="34" charset="-122"/>
                <a:ea typeface="微软雅黑" panose="020B0503020204020204" pitchFamily="34" charset="-122"/>
              </a:rPr>
              <a:t>案</a:t>
            </a:r>
            <a:r>
              <a:rPr lang="zh-TW" altLang="en-US" sz="2800" b="1" dirty="0" smtClean="0">
                <a:solidFill>
                  <a:srgbClr val="5B727D"/>
                </a:solidFill>
                <a:latin typeface="微软雅黑" panose="020B0503020204020204" pitchFamily="34" charset="-122"/>
                <a:ea typeface="微软雅黑" panose="020B0503020204020204" pitchFamily="34" charset="-122"/>
              </a:rPr>
              <a:t>例描述</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527" name="Rounded Rectangle 101"/>
          <p:cNvSpPr/>
          <p:nvPr/>
        </p:nvSpPr>
        <p:spPr>
          <a:xfrm>
            <a:off x="862820" y="1117315"/>
            <a:ext cx="10800000" cy="583284"/>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36" name="Rounded Rectangle 99"/>
          <p:cNvSpPr/>
          <p:nvPr/>
        </p:nvSpPr>
        <p:spPr>
          <a:xfrm flipV="1">
            <a:off x="911197" y="2212510"/>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37" name="Rectangle 100"/>
          <p:cNvSpPr/>
          <p:nvPr/>
        </p:nvSpPr>
        <p:spPr>
          <a:xfrm>
            <a:off x="5126826" y="1068387"/>
            <a:ext cx="2597559" cy="652450"/>
          </a:xfrm>
          <a:prstGeom prst="rect">
            <a:avLst/>
          </a:prstGeom>
        </p:spPr>
        <p:txBody>
          <a:bodyPr wrap="none" lIns="219419" tIns="109710" rIns="219419" bIns="109710">
            <a:spAutoFit/>
          </a:bodyPr>
          <a:lstStyle/>
          <a:p>
            <a:pPr algn="ctr"/>
            <a:r>
              <a:rPr lang="zh-TW" altLang="en-US" sz="2800" dirty="0">
                <a:solidFill>
                  <a:schemeClr val="bg1"/>
                </a:solidFill>
                <a:latin typeface="微软雅黑" panose="020B0503020204020204" pitchFamily="34" charset="-122"/>
                <a:ea typeface="微软雅黑" panose="020B0503020204020204" pitchFamily="34" charset="-122"/>
              </a:rPr>
              <a:t>一機掌握情況</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542" name="Rectangle 110"/>
          <p:cNvSpPr/>
          <p:nvPr/>
        </p:nvSpPr>
        <p:spPr>
          <a:xfrm>
            <a:off x="870400" y="1693493"/>
            <a:ext cx="198200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使用案例描述</a:t>
            </a:r>
            <a:endParaRPr lang="zh-TW" altLang="en-US" sz="2000" dirty="0">
              <a:latin typeface="微软雅黑" panose="020B0503020204020204" pitchFamily="34" charset="-122"/>
              <a:ea typeface="微软雅黑" panose="020B0503020204020204" pitchFamily="34" charset="-122"/>
            </a:endParaRPr>
          </a:p>
        </p:txBody>
      </p:sp>
      <p:sp>
        <p:nvSpPr>
          <p:cNvPr id="543" name="Rectangle 111"/>
          <p:cNvSpPr/>
          <p:nvPr/>
        </p:nvSpPr>
        <p:spPr>
          <a:xfrm>
            <a:off x="871200" y="2225374"/>
            <a:ext cx="172552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主要參與者</a:t>
            </a:r>
            <a:endParaRPr lang="zh-TW" altLang="en-US" sz="2000" dirty="0">
              <a:latin typeface="微软雅黑" panose="020B0503020204020204" pitchFamily="34" charset="-122"/>
              <a:ea typeface="微软雅黑" panose="020B0503020204020204" pitchFamily="34" charset="-122"/>
            </a:endParaRPr>
          </a:p>
        </p:txBody>
      </p:sp>
      <p:sp>
        <p:nvSpPr>
          <p:cNvPr id="546" name="Rounded Rectangle 117"/>
          <p:cNvSpPr/>
          <p:nvPr/>
        </p:nvSpPr>
        <p:spPr>
          <a:xfrm flipV="1">
            <a:off x="907450" y="2682611"/>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47" name="Rectangle 118"/>
          <p:cNvSpPr/>
          <p:nvPr/>
        </p:nvSpPr>
        <p:spPr>
          <a:xfrm>
            <a:off x="871200" y="2755062"/>
            <a:ext cx="2494967"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利害關係人與目標</a:t>
            </a:r>
            <a:endParaRPr lang="zh-TW" altLang="en-US" sz="2000" dirty="0">
              <a:latin typeface="微软雅黑" panose="020B0503020204020204" pitchFamily="34" charset="-122"/>
              <a:ea typeface="微软雅黑" panose="020B0503020204020204" pitchFamily="34" charset="-122"/>
            </a:endParaRPr>
          </a:p>
        </p:txBody>
      </p:sp>
      <p:sp>
        <p:nvSpPr>
          <p:cNvPr id="548" name="Rounded Rectangle 124"/>
          <p:cNvSpPr/>
          <p:nvPr/>
        </p:nvSpPr>
        <p:spPr>
          <a:xfrm flipV="1">
            <a:off x="911197" y="3218530"/>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49" name="Rectangle 125"/>
          <p:cNvSpPr/>
          <p:nvPr/>
        </p:nvSpPr>
        <p:spPr>
          <a:xfrm>
            <a:off x="871200" y="3218466"/>
            <a:ext cx="1469045"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前置條件</a:t>
            </a:r>
            <a:endParaRPr lang="zh-TW" altLang="en-US" sz="2000" dirty="0">
              <a:latin typeface="微软雅黑" panose="020B0503020204020204" pitchFamily="34" charset="-122"/>
              <a:ea typeface="微软雅黑" panose="020B0503020204020204" pitchFamily="34" charset="-122"/>
            </a:endParaRPr>
          </a:p>
        </p:txBody>
      </p:sp>
      <p:sp>
        <p:nvSpPr>
          <p:cNvPr id="552" name="Rounded Rectangle 131"/>
          <p:cNvSpPr/>
          <p:nvPr/>
        </p:nvSpPr>
        <p:spPr>
          <a:xfrm flipV="1">
            <a:off x="907450" y="3677260"/>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53" name="Rectangle 132"/>
          <p:cNvSpPr/>
          <p:nvPr/>
        </p:nvSpPr>
        <p:spPr>
          <a:xfrm>
            <a:off x="871200" y="3682690"/>
            <a:ext cx="1469045"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後置條件</a:t>
            </a:r>
            <a:endParaRPr lang="zh-TW" altLang="en-US" sz="2000" dirty="0">
              <a:latin typeface="微软雅黑" panose="020B0503020204020204" pitchFamily="34" charset="-122"/>
              <a:ea typeface="微软雅黑" panose="020B0503020204020204" pitchFamily="34" charset="-122"/>
            </a:endParaRPr>
          </a:p>
        </p:txBody>
      </p:sp>
      <p:sp>
        <p:nvSpPr>
          <p:cNvPr id="558" name="Rounded Rectangle 138"/>
          <p:cNvSpPr/>
          <p:nvPr/>
        </p:nvSpPr>
        <p:spPr>
          <a:xfrm flipV="1">
            <a:off x="907450" y="4120831"/>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59" name="Rectangle 139"/>
          <p:cNvSpPr/>
          <p:nvPr/>
        </p:nvSpPr>
        <p:spPr>
          <a:xfrm>
            <a:off x="871200" y="5062196"/>
            <a:ext cx="198200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主要成功情節</a:t>
            </a:r>
            <a:endParaRPr lang="zh-TW" altLang="en-US" sz="2000" dirty="0">
              <a:latin typeface="微软雅黑" panose="020B0503020204020204" pitchFamily="34" charset="-122"/>
              <a:ea typeface="微软雅黑" panose="020B0503020204020204" pitchFamily="34" charset="-122"/>
            </a:endParaRPr>
          </a:p>
        </p:txBody>
      </p:sp>
      <p:sp>
        <p:nvSpPr>
          <p:cNvPr id="560" name="Rounded Rectangle 140"/>
          <p:cNvSpPr/>
          <p:nvPr/>
        </p:nvSpPr>
        <p:spPr>
          <a:xfrm flipV="1">
            <a:off x="904435" y="6716309"/>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72" name="Rectangle 139"/>
          <p:cNvSpPr/>
          <p:nvPr/>
        </p:nvSpPr>
        <p:spPr>
          <a:xfrm>
            <a:off x="4525563" y="4169582"/>
            <a:ext cx="121256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參與者</a:t>
            </a:r>
          </a:p>
        </p:txBody>
      </p:sp>
      <p:sp>
        <p:nvSpPr>
          <p:cNvPr id="573" name="Rectangle 139"/>
          <p:cNvSpPr/>
          <p:nvPr/>
        </p:nvSpPr>
        <p:spPr>
          <a:xfrm>
            <a:off x="9074876" y="4193638"/>
            <a:ext cx="956084"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系統</a:t>
            </a:r>
          </a:p>
        </p:txBody>
      </p:sp>
      <p:sp>
        <p:nvSpPr>
          <p:cNvPr id="4" name="矩形 3"/>
          <p:cNvSpPr/>
          <p:nvPr/>
        </p:nvSpPr>
        <p:spPr>
          <a:xfrm>
            <a:off x="3324157" y="1776421"/>
            <a:ext cx="8329712" cy="369332"/>
          </a:xfrm>
          <a:prstGeom prst="rect">
            <a:avLst/>
          </a:prstGeom>
        </p:spPr>
        <p:txBody>
          <a:bodyPr wrap="square">
            <a:spAutoFit/>
          </a:bodyPr>
          <a:lstStyle/>
          <a:p>
            <a:r>
              <a:rPr lang="zh-TW" altLang="en-US" dirty="0">
                <a:latin typeface="微软雅黑" panose="020B0503020204020204" pitchFamily="34" charset="-122"/>
                <a:ea typeface="微软雅黑" panose="020B0503020204020204" pitchFamily="34" charset="-122"/>
              </a:rPr>
              <a:t>可利用手機</a:t>
            </a:r>
            <a:r>
              <a:rPr lang="en-US" altLang="zh-TW" dirty="0">
                <a:latin typeface="微软雅黑" panose="020B0503020204020204" pitchFamily="34" charset="-122"/>
                <a:ea typeface="微软雅黑" panose="020B0503020204020204" pitchFamily="34" charset="-122"/>
              </a:rPr>
              <a:t>App</a:t>
            </a:r>
            <a:r>
              <a:rPr lang="zh-TW" altLang="en-US" dirty="0">
                <a:latin typeface="微软雅黑" panose="020B0503020204020204" pitchFamily="34" charset="-122"/>
                <a:ea typeface="微软雅黑" panose="020B0503020204020204" pitchFamily="34" charset="-122"/>
              </a:rPr>
              <a:t>來掌握多個地點的現況</a:t>
            </a:r>
          </a:p>
        </p:txBody>
      </p:sp>
      <p:sp>
        <p:nvSpPr>
          <p:cNvPr id="5" name="矩形 4"/>
          <p:cNvSpPr/>
          <p:nvPr/>
        </p:nvSpPr>
        <p:spPr>
          <a:xfrm>
            <a:off x="3320119" y="2280451"/>
            <a:ext cx="877163" cy="369332"/>
          </a:xfrm>
          <a:prstGeom prst="rect">
            <a:avLst/>
          </a:prstGeom>
        </p:spPr>
        <p:txBody>
          <a:bodyPr wrap="none">
            <a:spAutoFit/>
          </a:bodyPr>
          <a:lstStyle/>
          <a:p>
            <a:r>
              <a:rPr lang="zh-TW" altLang="zh-TW" dirty="0">
                <a:latin typeface="微软雅黑" panose="020B0503020204020204" pitchFamily="34" charset="-122"/>
                <a:ea typeface="微软雅黑" panose="020B0503020204020204" pitchFamily="34" charset="-122"/>
              </a:rPr>
              <a:t>使用者</a:t>
            </a:r>
            <a:endParaRPr lang="zh-TW"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3317395" y="2828330"/>
            <a:ext cx="8336474" cy="369332"/>
          </a:xfrm>
          <a:prstGeom prst="rect">
            <a:avLst/>
          </a:prstGeom>
        </p:spPr>
        <p:txBody>
          <a:bodyPr wrap="square">
            <a:spAutoFit/>
          </a:bodyPr>
          <a:lstStyle/>
          <a:p>
            <a:pPr algn="just" hangingPunct="0"/>
            <a:r>
              <a:rPr lang="zh-TW" altLang="en-US" dirty="0">
                <a:latin typeface="微软雅黑" panose="020B0503020204020204" pitchFamily="34" charset="-122"/>
                <a:ea typeface="微软雅黑" panose="020B0503020204020204" pitchFamily="34" charset="-122"/>
              </a:rPr>
              <a:t>使用者：能夠一機掌握多個地點的實際情況</a:t>
            </a:r>
          </a:p>
        </p:txBody>
      </p:sp>
      <p:sp>
        <p:nvSpPr>
          <p:cNvPr id="7" name="矩形 6"/>
          <p:cNvSpPr/>
          <p:nvPr/>
        </p:nvSpPr>
        <p:spPr>
          <a:xfrm>
            <a:off x="3324157" y="3283151"/>
            <a:ext cx="1564852" cy="369332"/>
          </a:xfrm>
          <a:prstGeom prst="rect">
            <a:avLst/>
          </a:prstGeom>
        </p:spPr>
        <p:txBody>
          <a:bodyPr wrap="none">
            <a:spAutoFit/>
          </a:bodyPr>
          <a:lstStyle/>
          <a:p>
            <a:r>
              <a:rPr lang="zh-TW" altLang="zh-TW" dirty="0">
                <a:latin typeface="微软雅黑" panose="020B0503020204020204" pitchFamily="34" charset="-122"/>
                <a:ea typeface="微软雅黑" panose="020B0503020204020204" pitchFamily="34" charset="-122"/>
              </a:rPr>
              <a:t>登入手機</a:t>
            </a:r>
            <a:r>
              <a:rPr lang="en-US" altLang="zh-TW" dirty="0">
                <a:latin typeface="微软雅黑" panose="020B0503020204020204" pitchFamily="34" charset="-122"/>
                <a:ea typeface="微软雅黑" panose="020B0503020204020204" pitchFamily="34" charset="-122"/>
              </a:rPr>
              <a:t>App</a:t>
            </a:r>
            <a:endParaRPr lang="zh-TW"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3317395" y="3742399"/>
            <a:ext cx="2723823" cy="369332"/>
          </a:xfrm>
          <a:prstGeom prst="rect">
            <a:avLst/>
          </a:prstGeom>
        </p:spPr>
        <p:txBody>
          <a:bodyPr wrap="none">
            <a:spAutoFit/>
          </a:bodyPr>
          <a:lstStyle/>
          <a:p>
            <a:r>
              <a:rPr lang="zh-TW" altLang="en-US" dirty="0">
                <a:latin typeface="微软雅黑" panose="020B0503020204020204" pitchFamily="34" charset="-122"/>
                <a:ea typeface="微软雅黑" panose="020B0503020204020204" pitchFamily="34" charset="-122"/>
              </a:rPr>
              <a:t>可查看某一特定裝置資訊</a:t>
            </a:r>
          </a:p>
        </p:txBody>
      </p:sp>
      <p:sp>
        <p:nvSpPr>
          <p:cNvPr id="9" name="矩形 8"/>
          <p:cNvSpPr/>
          <p:nvPr/>
        </p:nvSpPr>
        <p:spPr>
          <a:xfrm>
            <a:off x="7233712" y="4597882"/>
            <a:ext cx="2550698" cy="369332"/>
          </a:xfrm>
          <a:prstGeom prst="rect">
            <a:avLst/>
          </a:prstGeom>
        </p:spPr>
        <p:txBody>
          <a:bodyPr wrap="none">
            <a:spAutoFit/>
          </a:bodyPr>
          <a:lstStyle/>
          <a:p>
            <a:pPr marL="285750" indent="-285750">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讀取裝置清單資料庫</a:t>
            </a:r>
          </a:p>
        </p:txBody>
      </p:sp>
      <p:sp>
        <p:nvSpPr>
          <p:cNvPr id="11" name="矩形 10"/>
          <p:cNvSpPr/>
          <p:nvPr/>
        </p:nvSpPr>
        <p:spPr>
          <a:xfrm>
            <a:off x="7230802" y="4907318"/>
            <a:ext cx="4259801" cy="923330"/>
          </a:xfrm>
          <a:prstGeom prst="rect">
            <a:avLst/>
          </a:prstGeom>
        </p:spPr>
        <p:txBody>
          <a:bodyPr wrap="square">
            <a:spAutoFit/>
          </a:bodyPr>
          <a:lstStyle/>
          <a:p>
            <a:pPr marL="285750" indent="-285750" algn="just">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顯示所有已連接的裝置清單頁面</a:t>
            </a:r>
            <a:r>
              <a:rPr lang="en-US" altLang="zh-TW" dirty="0">
                <a:latin typeface="微软雅黑" panose="020B0503020204020204" pitchFamily="34" charset="-122"/>
                <a:ea typeface="微软雅黑" panose="020B0503020204020204" pitchFamily="34" charset="-122"/>
              </a:rPr>
              <a:t>(</a:t>
            </a:r>
            <a:r>
              <a:rPr lang="zh-TW" altLang="en-US" dirty="0">
                <a:solidFill>
                  <a:srgbClr val="FF0000"/>
                </a:solidFill>
                <a:latin typeface="微软雅黑" panose="020B0503020204020204" pitchFamily="34" charset="-122"/>
                <a:ea typeface="微软雅黑" panose="020B0503020204020204" pitchFamily="34" charset="-122"/>
              </a:rPr>
              <a:t>裝置清單</a:t>
            </a:r>
            <a:r>
              <a:rPr lang="zh-TW" altLang="en-US" dirty="0">
                <a:latin typeface="微软雅黑" panose="020B0503020204020204" pitchFamily="34" charset="-122"/>
                <a:ea typeface="微软雅黑" panose="020B0503020204020204" pitchFamily="34" charset="-122"/>
              </a:rPr>
              <a:t>內容包括裝置</a:t>
            </a:r>
            <a:r>
              <a:rPr lang="en-US" altLang="zh-TW" dirty="0">
                <a:latin typeface="微软雅黑" panose="020B0503020204020204" pitchFamily="34" charset="-122"/>
                <a:ea typeface="微软雅黑" panose="020B0503020204020204" pitchFamily="34" charset="-122"/>
              </a:rPr>
              <a:t>IP</a:t>
            </a:r>
            <a:r>
              <a:rPr lang="zh-TW" altLang="en-US" dirty="0">
                <a:latin typeface="微软雅黑" panose="020B0503020204020204" pitchFamily="34" charset="-122"/>
                <a:ea typeface="微软雅黑" panose="020B0503020204020204" pitchFamily="34" charset="-122"/>
              </a:rPr>
              <a:t>、裝置設置的地點以及更新日期、煙霧濃度提示顏色</a:t>
            </a:r>
            <a:r>
              <a:rPr lang="en-US" altLang="zh-TW" dirty="0">
                <a:latin typeface="微软雅黑" panose="020B0503020204020204" pitchFamily="34" charset="-122"/>
                <a:ea typeface="微软雅黑" panose="020B0503020204020204" pitchFamily="34" charset="-122"/>
              </a:rPr>
              <a:t>)</a:t>
            </a:r>
            <a:endParaRPr lang="zh-TW" altLang="zh-TW" dirty="0">
              <a:latin typeface="微软雅黑" panose="020B0503020204020204" pitchFamily="34" charset="-122"/>
              <a:ea typeface="微软雅黑" panose="020B0503020204020204" pitchFamily="34" charset="-122"/>
            </a:endParaRPr>
          </a:p>
        </p:txBody>
      </p:sp>
      <p:sp>
        <p:nvSpPr>
          <p:cNvPr id="33" name="矩形 32"/>
          <p:cNvSpPr/>
          <p:nvPr/>
        </p:nvSpPr>
        <p:spPr>
          <a:xfrm>
            <a:off x="3010882" y="4605260"/>
            <a:ext cx="3999518" cy="369332"/>
          </a:xfrm>
          <a:prstGeom prst="rect">
            <a:avLst/>
          </a:prstGeom>
        </p:spPr>
        <p:txBody>
          <a:bodyPr wrap="square">
            <a:spAutoFit/>
          </a:bodyPr>
          <a:lstStyle/>
          <a:p>
            <a:pPr marL="285750" indent="-285750" algn="just">
              <a:buFont typeface="Arial" panose="020B0604020202020204" pitchFamily="34" charset="0"/>
              <a:buChar char="•"/>
            </a:pPr>
            <a:r>
              <a:rPr lang="zh-TW" altLang="en-US" dirty="0">
                <a:solidFill>
                  <a:srgbClr val="FF0000"/>
                </a:solidFill>
                <a:latin typeface="微软雅黑" panose="020B0503020204020204" pitchFamily="34" charset="-122"/>
                <a:ea typeface="微软雅黑" panose="020B0503020204020204" pitchFamily="34" charset="-122"/>
              </a:rPr>
              <a:t>使用者</a:t>
            </a:r>
            <a:r>
              <a:rPr lang="zh-TW" altLang="en-US" dirty="0">
                <a:latin typeface="微软雅黑" panose="020B0503020204020204" pitchFamily="34" charset="-122"/>
                <a:ea typeface="微软雅黑" panose="020B0503020204020204" pitchFamily="34" charset="-122"/>
              </a:rPr>
              <a:t>點選主畫面中的「連動裝置」</a:t>
            </a:r>
          </a:p>
        </p:txBody>
      </p:sp>
      <p:sp>
        <p:nvSpPr>
          <p:cNvPr id="34" name="矩形 33"/>
          <p:cNvSpPr/>
          <p:nvPr/>
        </p:nvSpPr>
        <p:spPr>
          <a:xfrm>
            <a:off x="3013154" y="5767597"/>
            <a:ext cx="3999518" cy="369332"/>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使用者點選欲查看的裝置</a:t>
            </a:r>
          </a:p>
        </p:txBody>
      </p:sp>
      <p:sp>
        <p:nvSpPr>
          <p:cNvPr id="35" name="矩形 34"/>
          <p:cNvSpPr/>
          <p:nvPr/>
        </p:nvSpPr>
        <p:spPr>
          <a:xfrm>
            <a:off x="7233074" y="5769402"/>
            <a:ext cx="4259801" cy="923330"/>
          </a:xfrm>
          <a:prstGeom prst="rect">
            <a:avLst/>
          </a:prstGeom>
        </p:spPr>
        <p:txBody>
          <a:bodyPr wrap="square">
            <a:spAutoFit/>
          </a:bodyPr>
          <a:lstStyle/>
          <a:p>
            <a:pPr marL="285750" indent="-285750" algn="just">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顯示裝置資訊頁面</a:t>
            </a:r>
            <a:r>
              <a:rPr lang="en-US" altLang="zh-TW" dirty="0">
                <a:latin typeface="微软雅黑" panose="020B0503020204020204" pitchFamily="34" charset="-122"/>
                <a:ea typeface="微软雅黑" panose="020B0503020204020204" pitchFamily="34" charset="-122"/>
              </a:rPr>
              <a:t>(</a:t>
            </a:r>
            <a:r>
              <a:rPr lang="zh-TW" altLang="en-US" dirty="0">
                <a:solidFill>
                  <a:srgbClr val="FF0000"/>
                </a:solidFill>
                <a:latin typeface="微软雅黑" panose="020B0503020204020204" pitchFamily="34" charset="-122"/>
                <a:ea typeface="微软雅黑" panose="020B0503020204020204" pitchFamily="34" charset="-122"/>
              </a:rPr>
              <a:t>裝置資訊內容</a:t>
            </a:r>
            <a:r>
              <a:rPr lang="zh-TW" altLang="en-US" dirty="0">
                <a:latin typeface="微软雅黑" panose="020B0503020204020204" pitchFamily="34" charset="-122"/>
                <a:ea typeface="微软雅黑" panose="020B0503020204020204" pitchFamily="34" charset="-122"/>
              </a:rPr>
              <a:t>包括裝置名稱、裝置編碼、裝置設置的地點以及系統偵測到可能的煙霧濃度</a:t>
            </a:r>
            <a:r>
              <a:rPr lang="en-US" altLang="zh-TW" dirty="0">
                <a:latin typeface="微软雅黑" panose="020B0503020204020204" pitchFamily="34" charset="-122"/>
                <a:ea typeface="微软雅黑" panose="020B0503020204020204" pitchFamily="34" charset="-122"/>
              </a:rPr>
              <a:t>)</a:t>
            </a:r>
            <a:endParaRPr lang="zh-TW" altLang="zh-TW" dirty="0">
              <a:latin typeface="微软雅黑" panose="020B0503020204020204" pitchFamily="34" charset="-122"/>
              <a:ea typeface="微软雅黑" panose="020B0503020204020204" pitchFamily="34" charset="-122"/>
            </a:endParaRPr>
          </a:p>
        </p:txBody>
      </p:sp>
      <p:sp>
        <p:nvSpPr>
          <p:cNvPr id="36" name="矩形 35"/>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25</a:t>
            </a:r>
            <a:endParaRPr lang="zh-TW" altLang="en-US" dirty="0"/>
          </a:p>
        </p:txBody>
      </p:sp>
    </p:spTree>
    <p:extLst>
      <p:ext uri="{BB962C8B-B14F-4D97-AF65-F5344CB8AC3E}">
        <p14:creationId xmlns:p14="http://schemas.microsoft.com/office/powerpoint/2010/main" val="282132045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p:cTn id="7" dur="500" fill="hold"/>
                                        <p:tgtEl>
                                          <p:spTgt spid="527"/>
                                        </p:tgtEl>
                                        <p:attrNameLst>
                                          <p:attrName>ppt_w</p:attrName>
                                        </p:attrNameLst>
                                      </p:cBhvr>
                                      <p:tavLst>
                                        <p:tav tm="0">
                                          <p:val>
                                            <p:fltVal val="0"/>
                                          </p:val>
                                        </p:tav>
                                        <p:tav tm="100000">
                                          <p:val>
                                            <p:strVal val="#ppt_w"/>
                                          </p:val>
                                        </p:tav>
                                      </p:tavLst>
                                    </p:anim>
                                    <p:anim calcmode="lin" valueType="num">
                                      <p:cBhvr>
                                        <p:cTn id="8" dur="500" fill="hold"/>
                                        <p:tgtEl>
                                          <p:spTgt spid="527"/>
                                        </p:tgtEl>
                                        <p:attrNameLst>
                                          <p:attrName>ppt_h</p:attrName>
                                        </p:attrNameLst>
                                      </p:cBhvr>
                                      <p:tavLst>
                                        <p:tav tm="0">
                                          <p:val>
                                            <p:fltVal val="0"/>
                                          </p:val>
                                        </p:tav>
                                        <p:tav tm="100000">
                                          <p:val>
                                            <p:strVal val="#ppt_h"/>
                                          </p:val>
                                        </p:tav>
                                      </p:tavLst>
                                    </p:anim>
                                    <p:animEffect transition="in" filter="fade">
                                      <p:cBhvr>
                                        <p:cTn id="9" dur="500"/>
                                        <p:tgtEl>
                                          <p:spTgt spid="5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36"/>
                                        </p:tgtEl>
                                        <p:attrNameLst>
                                          <p:attrName>style.visibility</p:attrName>
                                        </p:attrNameLst>
                                      </p:cBhvr>
                                      <p:to>
                                        <p:strVal val="visible"/>
                                      </p:to>
                                    </p:set>
                                    <p:anim calcmode="lin" valueType="num">
                                      <p:cBhvr>
                                        <p:cTn id="12" dur="500" fill="hold"/>
                                        <p:tgtEl>
                                          <p:spTgt spid="536"/>
                                        </p:tgtEl>
                                        <p:attrNameLst>
                                          <p:attrName>ppt_w</p:attrName>
                                        </p:attrNameLst>
                                      </p:cBhvr>
                                      <p:tavLst>
                                        <p:tav tm="0">
                                          <p:val>
                                            <p:fltVal val="0"/>
                                          </p:val>
                                        </p:tav>
                                        <p:tav tm="100000">
                                          <p:val>
                                            <p:strVal val="#ppt_w"/>
                                          </p:val>
                                        </p:tav>
                                      </p:tavLst>
                                    </p:anim>
                                    <p:anim calcmode="lin" valueType="num">
                                      <p:cBhvr>
                                        <p:cTn id="13" dur="500" fill="hold"/>
                                        <p:tgtEl>
                                          <p:spTgt spid="536"/>
                                        </p:tgtEl>
                                        <p:attrNameLst>
                                          <p:attrName>ppt_h</p:attrName>
                                        </p:attrNameLst>
                                      </p:cBhvr>
                                      <p:tavLst>
                                        <p:tav tm="0">
                                          <p:val>
                                            <p:fltVal val="0"/>
                                          </p:val>
                                        </p:tav>
                                        <p:tav tm="100000">
                                          <p:val>
                                            <p:strVal val="#ppt_h"/>
                                          </p:val>
                                        </p:tav>
                                      </p:tavLst>
                                    </p:anim>
                                    <p:animEffect transition="in" filter="fade">
                                      <p:cBhvr>
                                        <p:cTn id="14" dur="500"/>
                                        <p:tgtEl>
                                          <p:spTgt spid="53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37"/>
                                        </p:tgtEl>
                                        <p:attrNameLst>
                                          <p:attrName>style.visibility</p:attrName>
                                        </p:attrNameLst>
                                      </p:cBhvr>
                                      <p:to>
                                        <p:strVal val="visible"/>
                                      </p:to>
                                    </p:set>
                                    <p:anim calcmode="lin" valueType="num">
                                      <p:cBhvr>
                                        <p:cTn id="17" dur="500" fill="hold"/>
                                        <p:tgtEl>
                                          <p:spTgt spid="537"/>
                                        </p:tgtEl>
                                        <p:attrNameLst>
                                          <p:attrName>ppt_w</p:attrName>
                                        </p:attrNameLst>
                                      </p:cBhvr>
                                      <p:tavLst>
                                        <p:tav tm="0">
                                          <p:val>
                                            <p:fltVal val="0"/>
                                          </p:val>
                                        </p:tav>
                                        <p:tav tm="100000">
                                          <p:val>
                                            <p:strVal val="#ppt_w"/>
                                          </p:val>
                                        </p:tav>
                                      </p:tavLst>
                                    </p:anim>
                                    <p:anim calcmode="lin" valueType="num">
                                      <p:cBhvr>
                                        <p:cTn id="18" dur="500" fill="hold"/>
                                        <p:tgtEl>
                                          <p:spTgt spid="537"/>
                                        </p:tgtEl>
                                        <p:attrNameLst>
                                          <p:attrName>ppt_h</p:attrName>
                                        </p:attrNameLst>
                                      </p:cBhvr>
                                      <p:tavLst>
                                        <p:tav tm="0">
                                          <p:val>
                                            <p:fltVal val="0"/>
                                          </p:val>
                                        </p:tav>
                                        <p:tav tm="100000">
                                          <p:val>
                                            <p:strVal val="#ppt_h"/>
                                          </p:val>
                                        </p:tav>
                                      </p:tavLst>
                                    </p:anim>
                                    <p:animEffect transition="in" filter="fade">
                                      <p:cBhvr>
                                        <p:cTn id="19" dur="500"/>
                                        <p:tgtEl>
                                          <p:spTgt spid="53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42"/>
                                        </p:tgtEl>
                                        <p:attrNameLst>
                                          <p:attrName>style.visibility</p:attrName>
                                        </p:attrNameLst>
                                      </p:cBhvr>
                                      <p:to>
                                        <p:strVal val="visible"/>
                                      </p:to>
                                    </p:set>
                                    <p:anim calcmode="lin" valueType="num">
                                      <p:cBhvr>
                                        <p:cTn id="22" dur="500" fill="hold"/>
                                        <p:tgtEl>
                                          <p:spTgt spid="542"/>
                                        </p:tgtEl>
                                        <p:attrNameLst>
                                          <p:attrName>ppt_w</p:attrName>
                                        </p:attrNameLst>
                                      </p:cBhvr>
                                      <p:tavLst>
                                        <p:tav tm="0">
                                          <p:val>
                                            <p:fltVal val="0"/>
                                          </p:val>
                                        </p:tav>
                                        <p:tav tm="100000">
                                          <p:val>
                                            <p:strVal val="#ppt_w"/>
                                          </p:val>
                                        </p:tav>
                                      </p:tavLst>
                                    </p:anim>
                                    <p:anim calcmode="lin" valueType="num">
                                      <p:cBhvr>
                                        <p:cTn id="23" dur="500" fill="hold"/>
                                        <p:tgtEl>
                                          <p:spTgt spid="542"/>
                                        </p:tgtEl>
                                        <p:attrNameLst>
                                          <p:attrName>ppt_h</p:attrName>
                                        </p:attrNameLst>
                                      </p:cBhvr>
                                      <p:tavLst>
                                        <p:tav tm="0">
                                          <p:val>
                                            <p:fltVal val="0"/>
                                          </p:val>
                                        </p:tav>
                                        <p:tav tm="100000">
                                          <p:val>
                                            <p:strVal val="#ppt_h"/>
                                          </p:val>
                                        </p:tav>
                                      </p:tavLst>
                                    </p:anim>
                                    <p:animEffect transition="in" filter="fade">
                                      <p:cBhvr>
                                        <p:cTn id="24" dur="500"/>
                                        <p:tgtEl>
                                          <p:spTgt spid="5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43"/>
                                        </p:tgtEl>
                                        <p:attrNameLst>
                                          <p:attrName>style.visibility</p:attrName>
                                        </p:attrNameLst>
                                      </p:cBhvr>
                                      <p:to>
                                        <p:strVal val="visible"/>
                                      </p:to>
                                    </p:set>
                                    <p:anim calcmode="lin" valueType="num">
                                      <p:cBhvr>
                                        <p:cTn id="27" dur="500" fill="hold"/>
                                        <p:tgtEl>
                                          <p:spTgt spid="543"/>
                                        </p:tgtEl>
                                        <p:attrNameLst>
                                          <p:attrName>ppt_w</p:attrName>
                                        </p:attrNameLst>
                                      </p:cBhvr>
                                      <p:tavLst>
                                        <p:tav tm="0">
                                          <p:val>
                                            <p:fltVal val="0"/>
                                          </p:val>
                                        </p:tav>
                                        <p:tav tm="100000">
                                          <p:val>
                                            <p:strVal val="#ppt_w"/>
                                          </p:val>
                                        </p:tav>
                                      </p:tavLst>
                                    </p:anim>
                                    <p:anim calcmode="lin" valueType="num">
                                      <p:cBhvr>
                                        <p:cTn id="28" dur="500" fill="hold"/>
                                        <p:tgtEl>
                                          <p:spTgt spid="543"/>
                                        </p:tgtEl>
                                        <p:attrNameLst>
                                          <p:attrName>ppt_h</p:attrName>
                                        </p:attrNameLst>
                                      </p:cBhvr>
                                      <p:tavLst>
                                        <p:tav tm="0">
                                          <p:val>
                                            <p:fltVal val="0"/>
                                          </p:val>
                                        </p:tav>
                                        <p:tav tm="100000">
                                          <p:val>
                                            <p:strVal val="#ppt_h"/>
                                          </p:val>
                                        </p:tav>
                                      </p:tavLst>
                                    </p:anim>
                                    <p:animEffect transition="in" filter="fade">
                                      <p:cBhvr>
                                        <p:cTn id="29" dur="500"/>
                                        <p:tgtEl>
                                          <p:spTgt spid="5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46"/>
                                        </p:tgtEl>
                                        <p:attrNameLst>
                                          <p:attrName>style.visibility</p:attrName>
                                        </p:attrNameLst>
                                      </p:cBhvr>
                                      <p:to>
                                        <p:strVal val="visible"/>
                                      </p:to>
                                    </p:set>
                                    <p:anim calcmode="lin" valueType="num">
                                      <p:cBhvr>
                                        <p:cTn id="32" dur="500" fill="hold"/>
                                        <p:tgtEl>
                                          <p:spTgt spid="546"/>
                                        </p:tgtEl>
                                        <p:attrNameLst>
                                          <p:attrName>ppt_w</p:attrName>
                                        </p:attrNameLst>
                                      </p:cBhvr>
                                      <p:tavLst>
                                        <p:tav tm="0">
                                          <p:val>
                                            <p:fltVal val="0"/>
                                          </p:val>
                                        </p:tav>
                                        <p:tav tm="100000">
                                          <p:val>
                                            <p:strVal val="#ppt_w"/>
                                          </p:val>
                                        </p:tav>
                                      </p:tavLst>
                                    </p:anim>
                                    <p:anim calcmode="lin" valueType="num">
                                      <p:cBhvr>
                                        <p:cTn id="33" dur="500" fill="hold"/>
                                        <p:tgtEl>
                                          <p:spTgt spid="546"/>
                                        </p:tgtEl>
                                        <p:attrNameLst>
                                          <p:attrName>ppt_h</p:attrName>
                                        </p:attrNameLst>
                                      </p:cBhvr>
                                      <p:tavLst>
                                        <p:tav tm="0">
                                          <p:val>
                                            <p:fltVal val="0"/>
                                          </p:val>
                                        </p:tav>
                                        <p:tav tm="100000">
                                          <p:val>
                                            <p:strVal val="#ppt_h"/>
                                          </p:val>
                                        </p:tav>
                                      </p:tavLst>
                                    </p:anim>
                                    <p:animEffect transition="in" filter="fade">
                                      <p:cBhvr>
                                        <p:cTn id="34" dur="500"/>
                                        <p:tgtEl>
                                          <p:spTgt spid="5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47"/>
                                        </p:tgtEl>
                                        <p:attrNameLst>
                                          <p:attrName>style.visibility</p:attrName>
                                        </p:attrNameLst>
                                      </p:cBhvr>
                                      <p:to>
                                        <p:strVal val="visible"/>
                                      </p:to>
                                    </p:set>
                                    <p:anim calcmode="lin" valueType="num">
                                      <p:cBhvr>
                                        <p:cTn id="37" dur="500" fill="hold"/>
                                        <p:tgtEl>
                                          <p:spTgt spid="547"/>
                                        </p:tgtEl>
                                        <p:attrNameLst>
                                          <p:attrName>ppt_w</p:attrName>
                                        </p:attrNameLst>
                                      </p:cBhvr>
                                      <p:tavLst>
                                        <p:tav tm="0">
                                          <p:val>
                                            <p:fltVal val="0"/>
                                          </p:val>
                                        </p:tav>
                                        <p:tav tm="100000">
                                          <p:val>
                                            <p:strVal val="#ppt_w"/>
                                          </p:val>
                                        </p:tav>
                                      </p:tavLst>
                                    </p:anim>
                                    <p:anim calcmode="lin" valueType="num">
                                      <p:cBhvr>
                                        <p:cTn id="38" dur="500" fill="hold"/>
                                        <p:tgtEl>
                                          <p:spTgt spid="547"/>
                                        </p:tgtEl>
                                        <p:attrNameLst>
                                          <p:attrName>ppt_h</p:attrName>
                                        </p:attrNameLst>
                                      </p:cBhvr>
                                      <p:tavLst>
                                        <p:tav tm="0">
                                          <p:val>
                                            <p:fltVal val="0"/>
                                          </p:val>
                                        </p:tav>
                                        <p:tav tm="100000">
                                          <p:val>
                                            <p:strVal val="#ppt_h"/>
                                          </p:val>
                                        </p:tav>
                                      </p:tavLst>
                                    </p:anim>
                                    <p:animEffect transition="in" filter="fade">
                                      <p:cBhvr>
                                        <p:cTn id="39" dur="500"/>
                                        <p:tgtEl>
                                          <p:spTgt spid="54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48"/>
                                        </p:tgtEl>
                                        <p:attrNameLst>
                                          <p:attrName>style.visibility</p:attrName>
                                        </p:attrNameLst>
                                      </p:cBhvr>
                                      <p:to>
                                        <p:strVal val="visible"/>
                                      </p:to>
                                    </p:set>
                                    <p:anim calcmode="lin" valueType="num">
                                      <p:cBhvr>
                                        <p:cTn id="42" dur="500" fill="hold"/>
                                        <p:tgtEl>
                                          <p:spTgt spid="548"/>
                                        </p:tgtEl>
                                        <p:attrNameLst>
                                          <p:attrName>ppt_w</p:attrName>
                                        </p:attrNameLst>
                                      </p:cBhvr>
                                      <p:tavLst>
                                        <p:tav tm="0">
                                          <p:val>
                                            <p:fltVal val="0"/>
                                          </p:val>
                                        </p:tav>
                                        <p:tav tm="100000">
                                          <p:val>
                                            <p:strVal val="#ppt_w"/>
                                          </p:val>
                                        </p:tav>
                                      </p:tavLst>
                                    </p:anim>
                                    <p:anim calcmode="lin" valueType="num">
                                      <p:cBhvr>
                                        <p:cTn id="43" dur="500" fill="hold"/>
                                        <p:tgtEl>
                                          <p:spTgt spid="548"/>
                                        </p:tgtEl>
                                        <p:attrNameLst>
                                          <p:attrName>ppt_h</p:attrName>
                                        </p:attrNameLst>
                                      </p:cBhvr>
                                      <p:tavLst>
                                        <p:tav tm="0">
                                          <p:val>
                                            <p:fltVal val="0"/>
                                          </p:val>
                                        </p:tav>
                                        <p:tav tm="100000">
                                          <p:val>
                                            <p:strVal val="#ppt_h"/>
                                          </p:val>
                                        </p:tav>
                                      </p:tavLst>
                                    </p:anim>
                                    <p:animEffect transition="in" filter="fade">
                                      <p:cBhvr>
                                        <p:cTn id="44" dur="500"/>
                                        <p:tgtEl>
                                          <p:spTgt spid="5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49"/>
                                        </p:tgtEl>
                                        <p:attrNameLst>
                                          <p:attrName>style.visibility</p:attrName>
                                        </p:attrNameLst>
                                      </p:cBhvr>
                                      <p:to>
                                        <p:strVal val="visible"/>
                                      </p:to>
                                    </p:set>
                                    <p:anim calcmode="lin" valueType="num">
                                      <p:cBhvr>
                                        <p:cTn id="47" dur="500" fill="hold"/>
                                        <p:tgtEl>
                                          <p:spTgt spid="549"/>
                                        </p:tgtEl>
                                        <p:attrNameLst>
                                          <p:attrName>ppt_w</p:attrName>
                                        </p:attrNameLst>
                                      </p:cBhvr>
                                      <p:tavLst>
                                        <p:tav tm="0">
                                          <p:val>
                                            <p:fltVal val="0"/>
                                          </p:val>
                                        </p:tav>
                                        <p:tav tm="100000">
                                          <p:val>
                                            <p:strVal val="#ppt_w"/>
                                          </p:val>
                                        </p:tav>
                                      </p:tavLst>
                                    </p:anim>
                                    <p:anim calcmode="lin" valueType="num">
                                      <p:cBhvr>
                                        <p:cTn id="48" dur="500" fill="hold"/>
                                        <p:tgtEl>
                                          <p:spTgt spid="549"/>
                                        </p:tgtEl>
                                        <p:attrNameLst>
                                          <p:attrName>ppt_h</p:attrName>
                                        </p:attrNameLst>
                                      </p:cBhvr>
                                      <p:tavLst>
                                        <p:tav tm="0">
                                          <p:val>
                                            <p:fltVal val="0"/>
                                          </p:val>
                                        </p:tav>
                                        <p:tav tm="100000">
                                          <p:val>
                                            <p:strVal val="#ppt_h"/>
                                          </p:val>
                                        </p:tav>
                                      </p:tavLst>
                                    </p:anim>
                                    <p:animEffect transition="in" filter="fade">
                                      <p:cBhvr>
                                        <p:cTn id="49" dur="500"/>
                                        <p:tgtEl>
                                          <p:spTgt spid="54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52"/>
                                        </p:tgtEl>
                                        <p:attrNameLst>
                                          <p:attrName>style.visibility</p:attrName>
                                        </p:attrNameLst>
                                      </p:cBhvr>
                                      <p:to>
                                        <p:strVal val="visible"/>
                                      </p:to>
                                    </p:set>
                                    <p:anim calcmode="lin" valueType="num">
                                      <p:cBhvr>
                                        <p:cTn id="52" dur="500" fill="hold"/>
                                        <p:tgtEl>
                                          <p:spTgt spid="552"/>
                                        </p:tgtEl>
                                        <p:attrNameLst>
                                          <p:attrName>ppt_w</p:attrName>
                                        </p:attrNameLst>
                                      </p:cBhvr>
                                      <p:tavLst>
                                        <p:tav tm="0">
                                          <p:val>
                                            <p:fltVal val="0"/>
                                          </p:val>
                                        </p:tav>
                                        <p:tav tm="100000">
                                          <p:val>
                                            <p:strVal val="#ppt_w"/>
                                          </p:val>
                                        </p:tav>
                                      </p:tavLst>
                                    </p:anim>
                                    <p:anim calcmode="lin" valueType="num">
                                      <p:cBhvr>
                                        <p:cTn id="53" dur="500" fill="hold"/>
                                        <p:tgtEl>
                                          <p:spTgt spid="552"/>
                                        </p:tgtEl>
                                        <p:attrNameLst>
                                          <p:attrName>ppt_h</p:attrName>
                                        </p:attrNameLst>
                                      </p:cBhvr>
                                      <p:tavLst>
                                        <p:tav tm="0">
                                          <p:val>
                                            <p:fltVal val="0"/>
                                          </p:val>
                                        </p:tav>
                                        <p:tav tm="100000">
                                          <p:val>
                                            <p:strVal val="#ppt_h"/>
                                          </p:val>
                                        </p:tav>
                                      </p:tavLst>
                                    </p:anim>
                                    <p:animEffect transition="in" filter="fade">
                                      <p:cBhvr>
                                        <p:cTn id="54" dur="500"/>
                                        <p:tgtEl>
                                          <p:spTgt spid="5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53"/>
                                        </p:tgtEl>
                                        <p:attrNameLst>
                                          <p:attrName>style.visibility</p:attrName>
                                        </p:attrNameLst>
                                      </p:cBhvr>
                                      <p:to>
                                        <p:strVal val="visible"/>
                                      </p:to>
                                    </p:set>
                                    <p:anim calcmode="lin" valueType="num">
                                      <p:cBhvr>
                                        <p:cTn id="57" dur="500" fill="hold"/>
                                        <p:tgtEl>
                                          <p:spTgt spid="553"/>
                                        </p:tgtEl>
                                        <p:attrNameLst>
                                          <p:attrName>ppt_w</p:attrName>
                                        </p:attrNameLst>
                                      </p:cBhvr>
                                      <p:tavLst>
                                        <p:tav tm="0">
                                          <p:val>
                                            <p:fltVal val="0"/>
                                          </p:val>
                                        </p:tav>
                                        <p:tav tm="100000">
                                          <p:val>
                                            <p:strVal val="#ppt_w"/>
                                          </p:val>
                                        </p:tav>
                                      </p:tavLst>
                                    </p:anim>
                                    <p:anim calcmode="lin" valueType="num">
                                      <p:cBhvr>
                                        <p:cTn id="58" dur="500" fill="hold"/>
                                        <p:tgtEl>
                                          <p:spTgt spid="553"/>
                                        </p:tgtEl>
                                        <p:attrNameLst>
                                          <p:attrName>ppt_h</p:attrName>
                                        </p:attrNameLst>
                                      </p:cBhvr>
                                      <p:tavLst>
                                        <p:tav tm="0">
                                          <p:val>
                                            <p:fltVal val="0"/>
                                          </p:val>
                                        </p:tav>
                                        <p:tav tm="100000">
                                          <p:val>
                                            <p:strVal val="#ppt_h"/>
                                          </p:val>
                                        </p:tav>
                                      </p:tavLst>
                                    </p:anim>
                                    <p:animEffect transition="in" filter="fade">
                                      <p:cBhvr>
                                        <p:cTn id="59" dur="500"/>
                                        <p:tgtEl>
                                          <p:spTgt spid="5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58"/>
                                        </p:tgtEl>
                                        <p:attrNameLst>
                                          <p:attrName>style.visibility</p:attrName>
                                        </p:attrNameLst>
                                      </p:cBhvr>
                                      <p:to>
                                        <p:strVal val="visible"/>
                                      </p:to>
                                    </p:set>
                                    <p:anim calcmode="lin" valueType="num">
                                      <p:cBhvr>
                                        <p:cTn id="62" dur="500" fill="hold"/>
                                        <p:tgtEl>
                                          <p:spTgt spid="558"/>
                                        </p:tgtEl>
                                        <p:attrNameLst>
                                          <p:attrName>ppt_w</p:attrName>
                                        </p:attrNameLst>
                                      </p:cBhvr>
                                      <p:tavLst>
                                        <p:tav tm="0">
                                          <p:val>
                                            <p:fltVal val="0"/>
                                          </p:val>
                                        </p:tav>
                                        <p:tav tm="100000">
                                          <p:val>
                                            <p:strVal val="#ppt_w"/>
                                          </p:val>
                                        </p:tav>
                                      </p:tavLst>
                                    </p:anim>
                                    <p:anim calcmode="lin" valueType="num">
                                      <p:cBhvr>
                                        <p:cTn id="63" dur="500" fill="hold"/>
                                        <p:tgtEl>
                                          <p:spTgt spid="558"/>
                                        </p:tgtEl>
                                        <p:attrNameLst>
                                          <p:attrName>ppt_h</p:attrName>
                                        </p:attrNameLst>
                                      </p:cBhvr>
                                      <p:tavLst>
                                        <p:tav tm="0">
                                          <p:val>
                                            <p:fltVal val="0"/>
                                          </p:val>
                                        </p:tav>
                                        <p:tav tm="100000">
                                          <p:val>
                                            <p:strVal val="#ppt_h"/>
                                          </p:val>
                                        </p:tav>
                                      </p:tavLst>
                                    </p:anim>
                                    <p:animEffect transition="in" filter="fade">
                                      <p:cBhvr>
                                        <p:cTn id="64" dur="500"/>
                                        <p:tgtEl>
                                          <p:spTgt spid="55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59"/>
                                        </p:tgtEl>
                                        <p:attrNameLst>
                                          <p:attrName>style.visibility</p:attrName>
                                        </p:attrNameLst>
                                      </p:cBhvr>
                                      <p:to>
                                        <p:strVal val="visible"/>
                                      </p:to>
                                    </p:set>
                                    <p:anim calcmode="lin" valueType="num">
                                      <p:cBhvr>
                                        <p:cTn id="67" dur="500" fill="hold"/>
                                        <p:tgtEl>
                                          <p:spTgt spid="559"/>
                                        </p:tgtEl>
                                        <p:attrNameLst>
                                          <p:attrName>ppt_w</p:attrName>
                                        </p:attrNameLst>
                                      </p:cBhvr>
                                      <p:tavLst>
                                        <p:tav tm="0">
                                          <p:val>
                                            <p:fltVal val="0"/>
                                          </p:val>
                                        </p:tav>
                                        <p:tav tm="100000">
                                          <p:val>
                                            <p:strVal val="#ppt_w"/>
                                          </p:val>
                                        </p:tav>
                                      </p:tavLst>
                                    </p:anim>
                                    <p:anim calcmode="lin" valueType="num">
                                      <p:cBhvr>
                                        <p:cTn id="68" dur="500" fill="hold"/>
                                        <p:tgtEl>
                                          <p:spTgt spid="559"/>
                                        </p:tgtEl>
                                        <p:attrNameLst>
                                          <p:attrName>ppt_h</p:attrName>
                                        </p:attrNameLst>
                                      </p:cBhvr>
                                      <p:tavLst>
                                        <p:tav tm="0">
                                          <p:val>
                                            <p:fltVal val="0"/>
                                          </p:val>
                                        </p:tav>
                                        <p:tav tm="100000">
                                          <p:val>
                                            <p:strVal val="#ppt_h"/>
                                          </p:val>
                                        </p:tav>
                                      </p:tavLst>
                                    </p:anim>
                                    <p:animEffect transition="in" filter="fade">
                                      <p:cBhvr>
                                        <p:cTn id="69" dur="500"/>
                                        <p:tgtEl>
                                          <p:spTgt spid="55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560"/>
                                        </p:tgtEl>
                                        <p:attrNameLst>
                                          <p:attrName>style.visibility</p:attrName>
                                        </p:attrNameLst>
                                      </p:cBhvr>
                                      <p:to>
                                        <p:strVal val="visible"/>
                                      </p:to>
                                    </p:set>
                                    <p:anim calcmode="lin" valueType="num">
                                      <p:cBhvr>
                                        <p:cTn id="72" dur="500" fill="hold"/>
                                        <p:tgtEl>
                                          <p:spTgt spid="560"/>
                                        </p:tgtEl>
                                        <p:attrNameLst>
                                          <p:attrName>ppt_w</p:attrName>
                                        </p:attrNameLst>
                                      </p:cBhvr>
                                      <p:tavLst>
                                        <p:tav tm="0">
                                          <p:val>
                                            <p:fltVal val="0"/>
                                          </p:val>
                                        </p:tav>
                                        <p:tav tm="100000">
                                          <p:val>
                                            <p:strVal val="#ppt_w"/>
                                          </p:val>
                                        </p:tav>
                                      </p:tavLst>
                                    </p:anim>
                                    <p:anim calcmode="lin" valueType="num">
                                      <p:cBhvr>
                                        <p:cTn id="73" dur="500" fill="hold"/>
                                        <p:tgtEl>
                                          <p:spTgt spid="560"/>
                                        </p:tgtEl>
                                        <p:attrNameLst>
                                          <p:attrName>ppt_h</p:attrName>
                                        </p:attrNameLst>
                                      </p:cBhvr>
                                      <p:tavLst>
                                        <p:tav tm="0">
                                          <p:val>
                                            <p:fltVal val="0"/>
                                          </p:val>
                                        </p:tav>
                                        <p:tav tm="100000">
                                          <p:val>
                                            <p:strVal val="#ppt_h"/>
                                          </p:val>
                                        </p:tav>
                                      </p:tavLst>
                                    </p:anim>
                                    <p:animEffect transition="in" filter="fade">
                                      <p:cBhvr>
                                        <p:cTn id="74" dur="500"/>
                                        <p:tgtEl>
                                          <p:spTgt spid="56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72"/>
                                        </p:tgtEl>
                                        <p:attrNameLst>
                                          <p:attrName>style.visibility</p:attrName>
                                        </p:attrNameLst>
                                      </p:cBhvr>
                                      <p:to>
                                        <p:strVal val="visible"/>
                                      </p:to>
                                    </p:set>
                                    <p:anim calcmode="lin" valueType="num">
                                      <p:cBhvr>
                                        <p:cTn id="77" dur="500" fill="hold"/>
                                        <p:tgtEl>
                                          <p:spTgt spid="572"/>
                                        </p:tgtEl>
                                        <p:attrNameLst>
                                          <p:attrName>ppt_w</p:attrName>
                                        </p:attrNameLst>
                                      </p:cBhvr>
                                      <p:tavLst>
                                        <p:tav tm="0">
                                          <p:val>
                                            <p:fltVal val="0"/>
                                          </p:val>
                                        </p:tav>
                                        <p:tav tm="100000">
                                          <p:val>
                                            <p:strVal val="#ppt_w"/>
                                          </p:val>
                                        </p:tav>
                                      </p:tavLst>
                                    </p:anim>
                                    <p:anim calcmode="lin" valueType="num">
                                      <p:cBhvr>
                                        <p:cTn id="78" dur="500" fill="hold"/>
                                        <p:tgtEl>
                                          <p:spTgt spid="572"/>
                                        </p:tgtEl>
                                        <p:attrNameLst>
                                          <p:attrName>ppt_h</p:attrName>
                                        </p:attrNameLst>
                                      </p:cBhvr>
                                      <p:tavLst>
                                        <p:tav tm="0">
                                          <p:val>
                                            <p:fltVal val="0"/>
                                          </p:val>
                                        </p:tav>
                                        <p:tav tm="100000">
                                          <p:val>
                                            <p:strVal val="#ppt_h"/>
                                          </p:val>
                                        </p:tav>
                                      </p:tavLst>
                                    </p:anim>
                                    <p:animEffect transition="in" filter="fade">
                                      <p:cBhvr>
                                        <p:cTn id="79" dur="500"/>
                                        <p:tgtEl>
                                          <p:spTgt spid="57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573"/>
                                        </p:tgtEl>
                                        <p:attrNameLst>
                                          <p:attrName>style.visibility</p:attrName>
                                        </p:attrNameLst>
                                      </p:cBhvr>
                                      <p:to>
                                        <p:strVal val="visible"/>
                                      </p:to>
                                    </p:set>
                                    <p:anim calcmode="lin" valueType="num">
                                      <p:cBhvr>
                                        <p:cTn id="82" dur="500" fill="hold"/>
                                        <p:tgtEl>
                                          <p:spTgt spid="573"/>
                                        </p:tgtEl>
                                        <p:attrNameLst>
                                          <p:attrName>ppt_w</p:attrName>
                                        </p:attrNameLst>
                                      </p:cBhvr>
                                      <p:tavLst>
                                        <p:tav tm="0">
                                          <p:val>
                                            <p:fltVal val="0"/>
                                          </p:val>
                                        </p:tav>
                                        <p:tav tm="100000">
                                          <p:val>
                                            <p:strVal val="#ppt_w"/>
                                          </p:val>
                                        </p:tav>
                                      </p:tavLst>
                                    </p:anim>
                                    <p:anim calcmode="lin" valueType="num">
                                      <p:cBhvr>
                                        <p:cTn id="83" dur="500" fill="hold"/>
                                        <p:tgtEl>
                                          <p:spTgt spid="573"/>
                                        </p:tgtEl>
                                        <p:attrNameLst>
                                          <p:attrName>ppt_h</p:attrName>
                                        </p:attrNameLst>
                                      </p:cBhvr>
                                      <p:tavLst>
                                        <p:tav tm="0">
                                          <p:val>
                                            <p:fltVal val="0"/>
                                          </p:val>
                                        </p:tav>
                                        <p:tav tm="100000">
                                          <p:val>
                                            <p:strVal val="#ppt_h"/>
                                          </p:val>
                                        </p:tav>
                                      </p:tavLst>
                                    </p:anim>
                                    <p:animEffect transition="in" filter="fade">
                                      <p:cBhvr>
                                        <p:cTn id="84" dur="500"/>
                                        <p:tgtEl>
                                          <p:spTgt spid="57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p:cTn id="87" dur="500" fill="hold"/>
                                        <p:tgtEl>
                                          <p:spTgt spid="4"/>
                                        </p:tgtEl>
                                        <p:attrNameLst>
                                          <p:attrName>ppt_w</p:attrName>
                                        </p:attrNameLst>
                                      </p:cBhvr>
                                      <p:tavLst>
                                        <p:tav tm="0">
                                          <p:val>
                                            <p:fltVal val="0"/>
                                          </p:val>
                                        </p:tav>
                                        <p:tav tm="100000">
                                          <p:val>
                                            <p:strVal val="#ppt_w"/>
                                          </p:val>
                                        </p:tav>
                                      </p:tavLst>
                                    </p:anim>
                                    <p:anim calcmode="lin" valueType="num">
                                      <p:cBhvr>
                                        <p:cTn id="88" dur="500" fill="hold"/>
                                        <p:tgtEl>
                                          <p:spTgt spid="4"/>
                                        </p:tgtEl>
                                        <p:attrNameLst>
                                          <p:attrName>ppt_h</p:attrName>
                                        </p:attrNameLst>
                                      </p:cBhvr>
                                      <p:tavLst>
                                        <p:tav tm="0">
                                          <p:val>
                                            <p:fltVal val="0"/>
                                          </p:val>
                                        </p:tav>
                                        <p:tav tm="100000">
                                          <p:val>
                                            <p:strVal val="#ppt_h"/>
                                          </p:val>
                                        </p:tav>
                                      </p:tavLst>
                                    </p:anim>
                                    <p:animEffect transition="in" filter="fade">
                                      <p:cBhvr>
                                        <p:cTn id="89" dur="500"/>
                                        <p:tgtEl>
                                          <p:spTgt spid="4"/>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5"/>
                                        </p:tgtEl>
                                        <p:attrNameLst>
                                          <p:attrName>style.visibility</p:attrName>
                                        </p:attrNameLst>
                                      </p:cBhvr>
                                      <p:to>
                                        <p:strVal val="visible"/>
                                      </p:to>
                                    </p:set>
                                    <p:anim calcmode="lin" valueType="num">
                                      <p:cBhvr>
                                        <p:cTn id="92" dur="500" fill="hold"/>
                                        <p:tgtEl>
                                          <p:spTgt spid="5"/>
                                        </p:tgtEl>
                                        <p:attrNameLst>
                                          <p:attrName>ppt_w</p:attrName>
                                        </p:attrNameLst>
                                      </p:cBhvr>
                                      <p:tavLst>
                                        <p:tav tm="0">
                                          <p:val>
                                            <p:fltVal val="0"/>
                                          </p:val>
                                        </p:tav>
                                        <p:tav tm="100000">
                                          <p:val>
                                            <p:strVal val="#ppt_w"/>
                                          </p:val>
                                        </p:tav>
                                      </p:tavLst>
                                    </p:anim>
                                    <p:anim calcmode="lin" valueType="num">
                                      <p:cBhvr>
                                        <p:cTn id="93" dur="500" fill="hold"/>
                                        <p:tgtEl>
                                          <p:spTgt spid="5"/>
                                        </p:tgtEl>
                                        <p:attrNameLst>
                                          <p:attrName>ppt_h</p:attrName>
                                        </p:attrNameLst>
                                      </p:cBhvr>
                                      <p:tavLst>
                                        <p:tav tm="0">
                                          <p:val>
                                            <p:fltVal val="0"/>
                                          </p:val>
                                        </p:tav>
                                        <p:tav tm="100000">
                                          <p:val>
                                            <p:strVal val="#ppt_h"/>
                                          </p:val>
                                        </p:tav>
                                      </p:tavLst>
                                    </p:anim>
                                    <p:animEffect transition="in" filter="fade">
                                      <p:cBhvr>
                                        <p:cTn id="94" dur="500"/>
                                        <p:tgtEl>
                                          <p:spTgt spid="5"/>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6"/>
                                        </p:tgtEl>
                                        <p:attrNameLst>
                                          <p:attrName>style.visibility</p:attrName>
                                        </p:attrNameLst>
                                      </p:cBhvr>
                                      <p:to>
                                        <p:strVal val="visible"/>
                                      </p:to>
                                    </p:set>
                                    <p:anim calcmode="lin" valueType="num">
                                      <p:cBhvr>
                                        <p:cTn id="97" dur="500" fill="hold"/>
                                        <p:tgtEl>
                                          <p:spTgt spid="6"/>
                                        </p:tgtEl>
                                        <p:attrNameLst>
                                          <p:attrName>ppt_w</p:attrName>
                                        </p:attrNameLst>
                                      </p:cBhvr>
                                      <p:tavLst>
                                        <p:tav tm="0">
                                          <p:val>
                                            <p:fltVal val="0"/>
                                          </p:val>
                                        </p:tav>
                                        <p:tav tm="100000">
                                          <p:val>
                                            <p:strVal val="#ppt_w"/>
                                          </p:val>
                                        </p:tav>
                                      </p:tavLst>
                                    </p:anim>
                                    <p:anim calcmode="lin" valueType="num">
                                      <p:cBhvr>
                                        <p:cTn id="98" dur="500" fill="hold"/>
                                        <p:tgtEl>
                                          <p:spTgt spid="6"/>
                                        </p:tgtEl>
                                        <p:attrNameLst>
                                          <p:attrName>ppt_h</p:attrName>
                                        </p:attrNameLst>
                                      </p:cBhvr>
                                      <p:tavLst>
                                        <p:tav tm="0">
                                          <p:val>
                                            <p:fltVal val="0"/>
                                          </p:val>
                                        </p:tav>
                                        <p:tav tm="100000">
                                          <p:val>
                                            <p:strVal val="#ppt_h"/>
                                          </p:val>
                                        </p:tav>
                                      </p:tavLst>
                                    </p:anim>
                                    <p:animEffect transition="in" filter="fade">
                                      <p:cBhvr>
                                        <p:cTn id="99" dur="500"/>
                                        <p:tgtEl>
                                          <p:spTgt spid="6"/>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7"/>
                                        </p:tgtEl>
                                        <p:attrNameLst>
                                          <p:attrName>style.visibility</p:attrName>
                                        </p:attrNameLst>
                                      </p:cBhvr>
                                      <p:to>
                                        <p:strVal val="visible"/>
                                      </p:to>
                                    </p:set>
                                    <p:anim calcmode="lin" valueType="num">
                                      <p:cBhvr>
                                        <p:cTn id="102" dur="500" fill="hold"/>
                                        <p:tgtEl>
                                          <p:spTgt spid="7"/>
                                        </p:tgtEl>
                                        <p:attrNameLst>
                                          <p:attrName>ppt_w</p:attrName>
                                        </p:attrNameLst>
                                      </p:cBhvr>
                                      <p:tavLst>
                                        <p:tav tm="0">
                                          <p:val>
                                            <p:fltVal val="0"/>
                                          </p:val>
                                        </p:tav>
                                        <p:tav tm="100000">
                                          <p:val>
                                            <p:strVal val="#ppt_w"/>
                                          </p:val>
                                        </p:tav>
                                      </p:tavLst>
                                    </p:anim>
                                    <p:anim calcmode="lin" valueType="num">
                                      <p:cBhvr>
                                        <p:cTn id="103" dur="500" fill="hold"/>
                                        <p:tgtEl>
                                          <p:spTgt spid="7"/>
                                        </p:tgtEl>
                                        <p:attrNameLst>
                                          <p:attrName>ppt_h</p:attrName>
                                        </p:attrNameLst>
                                      </p:cBhvr>
                                      <p:tavLst>
                                        <p:tav tm="0">
                                          <p:val>
                                            <p:fltVal val="0"/>
                                          </p:val>
                                        </p:tav>
                                        <p:tav tm="100000">
                                          <p:val>
                                            <p:strVal val="#ppt_h"/>
                                          </p:val>
                                        </p:tav>
                                      </p:tavLst>
                                    </p:anim>
                                    <p:animEffect transition="in" filter="fade">
                                      <p:cBhvr>
                                        <p:cTn id="104" dur="500"/>
                                        <p:tgtEl>
                                          <p:spTgt spid="7"/>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9"/>
                                        </p:tgtEl>
                                        <p:attrNameLst>
                                          <p:attrName>style.visibility</p:attrName>
                                        </p:attrNameLst>
                                      </p:cBhvr>
                                      <p:to>
                                        <p:strVal val="visible"/>
                                      </p:to>
                                    </p:set>
                                    <p:anim calcmode="lin" valueType="num">
                                      <p:cBhvr>
                                        <p:cTn id="112" dur="500" fill="hold"/>
                                        <p:tgtEl>
                                          <p:spTgt spid="9"/>
                                        </p:tgtEl>
                                        <p:attrNameLst>
                                          <p:attrName>ppt_w</p:attrName>
                                        </p:attrNameLst>
                                      </p:cBhvr>
                                      <p:tavLst>
                                        <p:tav tm="0">
                                          <p:val>
                                            <p:fltVal val="0"/>
                                          </p:val>
                                        </p:tav>
                                        <p:tav tm="100000">
                                          <p:val>
                                            <p:strVal val="#ppt_w"/>
                                          </p:val>
                                        </p:tav>
                                      </p:tavLst>
                                    </p:anim>
                                    <p:anim calcmode="lin" valueType="num">
                                      <p:cBhvr>
                                        <p:cTn id="113" dur="500" fill="hold"/>
                                        <p:tgtEl>
                                          <p:spTgt spid="9"/>
                                        </p:tgtEl>
                                        <p:attrNameLst>
                                          <p:attrName>ppt_h</p:attrName>
                                        </p:attrNameLst>
                                      </p:cBhvr>
                                      <p:tavLst>
                                        <p:tav tm="0">
                                          <p:val>
                                            <p:fltVal val="0"/>
                                          </p:val>
                                        </p:tav>
                                        <p:tav tm="100000">
                                          <p:val>
                                            <p:strVal val="#ppt_h"/>
                                          </p:val>
                                        </p:tav>
                                      </p:tavLst>
                                    </p:anim>
                                    <p:animEffect transition="in" filter="fade">
                                      <p:cBhvr>
                                        <p:cTn id="114" dur="500"/>
                                        <p:tgtEl>
                                          <p:spTgt spid="9"/>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11"/>
                                        </p:tgtEl>
                                        <p:attrNameLst>
                                          <p:attrName>style.visibility</p:attrName>
                                        </p:attrNameLst>
                                      </p:cBhvr>
                                      <p:to>
                                        <p:strVal val="visible"/>
                                      </p:to>
                                    </p:set>
                                    <p:anim calcmode="lin" valueType="num">
                                      <p:cBhvr>
                                        <p:cTn id="117" dur="500" fill="hold"/>
                                        <p:tgtEl>
                                          <p:spTgt spid="11"/>
                                        </p:tgtEl>
                                        <p:attrNameLst>
                                          <p:attrName>ppt_w</p:attrName>
                                        </p:attrNameLst>
                                      </p:cBhvr>
                                      <p:tavLst>
                                        <p:tav tm="0">
                                          <p:val>
                                            <p:fltVal val="0"/>
                                          </p:val>
                                        </p:tav>
                                        <p:tav tm="100000">
                                          <p:val>
                                            <p:strVal val="#ppt_w"/>
                                          </p:val>
                                        </p:tav>
                                      </p:tavLst>
                                    </p:anim>
                                    <p:anim calcmode="lin" valueType="num">
                                      <p:cBhvr>
                                        <p:cTn id="118" dur="500" fill="hold"/>
                                        <p:tgtEl>
                                          <p:spTgt spid="11"/>
                                        </p:tgtEl>
                                        <p:attrNameLst>
                                          <p:attrName>ppt_h</p:attrName>
                                        </p:attrNameLst>
                                      </p:cBhvr>
                                      <p:tavLst>
                                        <p:tav tm="0">
                                          <p:val>
                                            <p:fltVal val="0"/>
                                          </p:val>
                                        </p:tav>
                                        <p:tav tm="100000">
                                          <p:val>
                                            <p:strVal val="#ppt_h"/>
                                          </p:val>
                                        </p:tav>
                                      </p:tavLst>
                                    </p:anim>
                                    <p:animEffect transition="in" filter="fade">
                                      <p:cBhvr>
                                        <p:cTn id="119" dur="500"/>
                                        <p:tgtEl>
                                          <p:spTgt spid="11"/>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33"/>
                                        </p:tgtEl>
                                        <p:attrNameLst>
                                          <p:attrName>style.visibility</p:attrName>
                                        </p:attrNameLst>
                                      </p:cBhvr>
                                      <p:to>
                                        <p:strVal val="visible"/>
                                      </p:to>
                                    </p:set>
                                    <p:anim calcmode="lin" valueType="num">
                                      <p:cBhvr>
                                        <p:cTn id="122" dur="500" fill="hold"/>
                                        <p:tgtEl>
                                          <p:spTgt spid="33"/>
                                        </p:tgtEl>
                                        <p:attrNameLst>
                                          <p:attrName>ppt_w</p:attrName>
                                        </p:attrNameLst>
                                      </p:cBhvr>
                                      <p:tavLst>
                                        <p:tav tm="0">
                                          <p:val>
                                            <p:fltVal val="0"/>
                                          </p:val>
                                        </p:tav>
                                        <p:tav tm="100000">
                                          <p:val>
                                            <p:strVal val="#ppt_w"/>
                                          </p:val>
                                        </p:tav>
                                      </p:tavLst>
                                    </p:anim>
                                    <p:anim calcmode="lin" valueType="num">
                                      <p:cBhvr>
                                        <p:cTn id="123" dur="500" fill="hold"/>
                                        <p:tgtEl>
                                          <p:spTgt spid="33"/>
                                        </p:tgtEl>
                                        <p:attrNameLst>
                                          <p:attrName>ppt_h</p:attrName>
                                        </p:attrNameLst>
                                      </p:cBhvr>
                                      <p:tavLst>
                                        <p:tav tm="0">
                                          <p:val>
                                            <p:fltVal val="0"/>
                                          </p:val>
                                        </p:tav>
                                        <p:tav tm="100000">
                                          <p:val>
                                            <p:strVal val="#ppt_h"/>
                                          </p:val>
                                        </p:tav>
                                      </p:tavLst>
                                    </p:anim>
                                    <p:animEffect transition="in" filter="fade">
                                      <p:cBhvr>
                                        <p:cTn id="124" dur="500"/>
                                        <p:tgtEl>
                                          <p:spTgt spid="33"/>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 calcmode="lin" valueType="num">
                                      <p:cBhvr>
                                        <p:cTn id="127" dur="500" fill="hold"/>
                                        <p:tgtEl>
                                          <p:spTgt spid="34"/>
                                        </p:tgtEl>
                                        <p:attrNameLst>
                                          <p:attrName>ppt_w</p:attrName>
                                        </p:attrNameLst>
                                      </p:cBhvr>
                                      <p:tavLst>
                                        <p:tav tm="0">
                                          <p:val>
                                            <p:fltVal val="0"/>
                                          </p:val>
                                        </p:tav>
                                        <p:tav tm="100000">
                                          <p:val>
                                            <p:strVal val="#ppt_w"/>
                                          </p:val>
                                        </p:tav>
                                      </p:tavLst>
                                    </p:anim>
                                    <p:anim calcmode="lin" valueType="num">
                                      <p:cBhvr>
                                        <p:cTn id="128" dur="500" fill="hold"/>
                                        <p:tgtEl>
                                          <p:spTgt spid="34"/>
                                        </p:tgtEl>
                                        <p:attrNameLst>
                                          <p:attrName>ppt_h</p:attrName>
                                        </p:attrNameLst>
                                      </p:cBhvr>
                                      <p:tavLst>
                                        <p:tav tm="0">
                                          <p:val>
                                            <p:fltVal val="0"/>
                                          </p:val>
                                        </p:tav>
                                        <p:tav tm="100000">
                                          <p:val>
                                            <p:strVal val="#ppt_h"/>
                                          </p:val>
                                        </p:tav>
                                      </p:tavLst>
                                    </p:anim>
                                    <p:animEffect transition="in" filter="fade">
                                      <p:cBhvr>
                                        <p:cTn id="129" dur="500"/>
                                        <p:tgtEl>
                                          <p:spTgt spid="34"/>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35"/>
                                        </p:tgtEl>
                                        <p:attrNameLst>
                                          <p:attrName>style.visibility</p:attrName>
                                        </p:attrNameLst>
                                      </p:cBhvr>
                                      <p:to>
                                        <p:strVal val="visible"/>
                                      </p:to>
                                    </p:set>
                                    <p:anim calcmode="lin" valueType="num">
                                      <p:cBhvr>
                                        <p:cTn id="132" dur="500" fill="hold"/>
                                        <p:tgtEl>
                                          <p:spTgt spid="35"/>
                                        </p:tgtEl>
                                        <p:attrNameLst>
                                          <p:attrName>ppt_w</p:attrName>
                                        </p:attrNameLst>
                                      </p:cBhvr>
                                      <p:tavLst>
                                        <p:tav tm="0">
                                          <p:val>
                                            <p:fltVal val="0"/>
                                          </p:val>
                                        </p:tav>
                                        <p:tav tm="100000">
                                          <p:val>
                                            <p:strVal val="#ppt_w"/>
                                          </p:val>
                                        </p:tav>
                                      </p:tavLst>
                                    </p:anim>
                                    <p:anim calcmode="lin" valueType="num">
                                      <p:cBhvr>
                                        <p:cTn id="133" dur="500" fill="hold"/>
                                        <p:tgtEl>
                                          <p:spTgt spid="35"/>
                                        </p:tgtEl>
                                        <p:attrNameLst>
                                          <p:attrName>ppt_h</p:attrName>
                                        </p:attrNameLst>
                                      </p:cBhvr>
                                      <p:tavLst>
                                        <p:tav tm="0">
                                          <p:val>
                                            <p:fltVal val="0"/>
                                          </p:val>
                                        </p:tav>
                                        <p:tav tm="100000">
                                          <p:val>
                                            <p:strVal val="#ppt_h"/>
                                          </p:val>
                                        </p:tav>
                                      </p:tavLst>
                                    </p:anim>
                                    <p:animEffect transition="in" filter="fade">
                                      <p:cBhvr>
                                        <p:cTn id="1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animBg="1"/>
      <p:bldP spid="536" grpId="0" animBg="1"/>
      <p:bldP spid="537" grpId="0"/>
      <p:bldP spid="542" grpId="0"/>
      <p:bldP spid="543" grpId="0"/>
      <p:bldP spid="546" grpId="0" animBg="1"/>
      <p:bldP spid="547" grpId="0"/>
      <p:bldP spid="548" grpId="0" animBg="1"/>
      <p:bldP spid="549" grpId="0"/>
      <p:bldP spid="552" grpId="0" animBg="1"/>
      <p:bldP spid="553" grpId="0"/>
      <p:bldP spid="558" grpId="0" animBg="1"/>
      <p:bldP spid="559" grpId="0"/>
      <p:bldP spid="560" grpId="0" animBg="1"/>
      <p:bldP spid="572" grpId="0"/>
      <p:bldP spid="573" grpId="0"/>
      <p:bldP spid="4" grpId="0"/>
      <p:bldP spid="5" grpId="0"/>
      <p:bldP spid="6" grpId="0"/>
      <p:bldP spid="7" grpId="0"/>
      <p:bldP spid="8" grpId="0"/>
      <p:bldP spid="9" grpId="0"/>
      <p:bldP spid="11" grpId="0"/>
      <p:bldP spid="33" grpId="0"/>
      <p:bldP spid="34" grpId="0"/>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Rounded Rectangle 101"/>
          <p:cNvSpPr/>
          <p:nvPr/>
        </p:nvSpPr>
        <p:spPr>
          <a:xfrm>
            <a:off x="862820" y="1117315"/>
            <a:ext cx="10800000" cy="583284"/>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59" name="Rectangle 139"/>
          <p:cNvSpPr/>
          <p:nvPr/>
        </p:nvSpPr>
        <p:spPr>
          <a:xfrm>
            <a:off x="871200" y="3812981"/>
            <a:ext cx="198200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主要成功情節</a:t>
            </a:r>
            <a:endParaRPr lang="zh-TW" altLang="en-US" sz="2000" dirty="0">
              <a:latin typeface="微软雅黑" panose="020B0503020204020204" pitchFamily="34" charset="-122"/>
              <a:ea typeface="微软雅黑" panose="020B0503020204020204" pitchFamily="34" charset="-122"/>
            </a:endParaRPr>
          </a:p>
        </p:txBody>
      </p:sp>
      <p:sp>
        <p:nvSpPr>
          <p:cNvPr id="572" name="Rectangle 139"/>
          <p:cNvSpPr/>
          <p:nvPr/>
        </p:nvSpPr>
        <p:spPr>
          <a:xfrm>
            <a:off x="4525563" y="1686258"/>
            <a:ext cx="121256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參與者</a:t>
            </a:r>
          </a:p>
        </p:txBody>
      </p:sp>
      <p:sp>
        <p:nvSpPr>
          <p:cNvPr id="573" name="Rectangle 139"/>
          <p:cNvSpPr/>
          <p:nvPr/>
        </p:nvSpPr>
        <p:spPr>
          <a:xfrm>
            <a:off x="9074876" y="1683018"/>
            <a:ext cx="956084"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系統</a:t>
            </a:r>
          </a:p>
        </p:txBody>
      </p:sp>
      <p:sp>
        <p:nvSpPr>
          <p:cNvPr id="9" name="矩形 8"/>
          <p:cNvSpPr/>
          <p:nvPr/>
        </p:nvSpPr>
        <p:spPr>
          <a:xfrm>
            <a:off x="7233712" y="2091850"/>
            <a:ext cx="4256891" cy="369332"/>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頁面切換回連接裝置清單頁面</a:t>
            </a:r>
          </a:p>
        </p:txBody>
      </p:sp>
      <p:sp>
        <p:nvSpPr>
          <p:cNvPr id="3" name="矩形 2"/>
          <p:cNvSpPr/>
          <p:nvPr/>
        </p:nvSpPr>
        <p:spPr>
          <a:xfrm>
            <a:off x="3010882" y="2091498"/>
            <a:ext cx="3999518" cy="646331"/>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若使用者點選裝置資訊頁面中的「</a:t>
            </a:r>
            <a:r>
              <a:rPr lang="en-US" altLang="zh-TW" dirty="0">
                <a:latin typeface="微软雅黑" panose="020B0503020204020204" pitchFamily="34" charset="-122"/>
                <a:ea typeface="微软雅黑" panose="020B0503020204020204" pitchFamily="34" charset="-122"/>
              </a:rPr>
              <a:t>&lt;</a:t>
            </a:r>
            <a:r>
              <a:rPr lang="zh-TW" altLang="en-US" dirty="0">
                <a:latin typeface="微软雅黑" panose="020B0503020204020204" pitchFamily="34" charset="-122"/>
                <a:ea typeface="微软雅黑" panose="020B0503020204020204" pitchFamily="34" charset="-122"/>
              </a:rPr>
              <a:t>」</a:t>
            </a:r>
          </a:p>
        </p:txBody>
      </p:sp>
      <p:sp>
        <p:nvSpPr>
          <p:cNvPr id="34" name="矩形 33"/>
          <p:cNvSpPr/>
          <p:nvPr/>
        </p:nvSpPr>
        <p:spPr>
          <a:xfrm>
            <a:off x="7230802" y="2735352"/>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顯示編輯裝置資訊頁面</a:t>
            </a:r>
            <a:endParaRPr lang="zh-TW" altLang="zh-TW" dirty="0">
              <a:latin typeface="微软雅黑" panose="020B0503020204020204" pitchFamily="34" charset="-122"/>
              <a:ea typeface="微软雅黑" panose="020B0503020204020204" pitchFamily="34" charset="-122"/>
            </a:endParaRPr>
          </a:p>
        </p:txBody>
      </p:sp>
      <p:sp>
        <p:nvSpPr>
          <p:cNvPr id="36" name="矩形 35"/>
          <p:cNvSpPr/>
          <p:nvPr/>
        </p:nvSpPr>
        <p:spPr>
          <a:xfrm>
            <a:off x="7230802" y="3596955"/>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更新裝置清單資料庫</a:t>
            </a:r>
          </a:p>
        </p:txBody>
      </p:sp>
      <p:sp>
        <p:nvSpPr>
          <p:cNvPr id="37" name="矩形 36"/>
          <p:cNvSpPr/>
          <p:nvPr/>
        </p:nvSpPr>
        <p:spPr>
          <a:xfrm>
            <a:off x="7230802" y="3912624"/>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顯示裝置清單頁面</a:t>
            </a:r>
          </a:p>
        </p:txBody>
      </p:sp>
      <p:sp>
        <p:nvSpPr>
          <p:cNvPr id="39" name="矩形 38">
            <a:extLst>
              <a:ext uri="{FF2B5EF4-FFF2-40B4-BE49-F238E27FC236}">
                <a16:creationId xmlns:a16="http://schemas.microsoft.com/office/drawing/2014/main" id="{3B2C5B1C-C5D5-4F35-8988-EB3A4965FA97}"/>
              </a:ext>
            </a:extLst>
          </p:cNvPr>
          <p:cNvSpPr/>
          <p:nvPr/>
        </p:nvSpPr>
        <p:spPr>
          <a:xfrm>
            <a:off x="1396614" y="249249"/>
            <a:ext cx="2339102" cy="523220"/>
          </a:xfrm>
          <a:prstGeom prst="rect">
            <a:avLst/>
          </a:prstGeom>
        </p:spPr>
        <p:txBody>
          <a:bodyPr wrap="none">
            <a:spAutoFit/>
          </a:bodyPr>
          <a:lstStyle/>
          <a:p>
            <a:r>
              <a:rPr lang="zh-CN" altLang="en-US" sz="2800" b="1" dirty="0">
                <a:solidFill>
                  <a:srgbClr val="5B727D"/>
                </a:solidFill>
                <a:latin typeface="微软雅黑" panose="020B0503020204020204" pitchFamily="34" charset="-122"/>
                <a:ea typeface="微软雅黑" panose="020B0503020204020204" pitchFamily="34" charset="-122"/>
              </a:rPr>
              <a:t>使用</a:t>
            </a:r>
            <a:r>
              <a:rPr lang="zh-CN" altLang="en-US" sz="2800" b="1" dirty="0" smtClean="0">
                <a:solidFill>
                  <a:srgbClr val="5B727D"/>
                </a:solidFill>
                <a:latin typeface="微软雅黑" panose="020B0503020204020204" pitchFamily="34" charset="-122"/>
                <a:ea typeface="微软雅黑" panose="020B0503020204020204" pitchFamily="34" charset="-122"/>
              </a:rPr>
              <a:t>案</a:t>
            </a:r>
            <a:r>
              <a:rPr lang="zh-TW" altLang="en-US" sz="2800" b="1" dirty="0" smtClean="0">
                <a:solidFill>
                  <a:srgbClr val="5B727D"/>
                </a:solidFill>
                <a:latin typeface="微软雅黑" panose="020B0503020204020204" pitchFamily="34" charset="-122"/>
                <a:ea typeface="微软雅黑" panose="020B0503020204020204" pitchFamily="34" charset="-122"/>
              </a:rPr>
              <a:t>例描述</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28" name="Rectangle 100"/>
          <p:cNvSpPr/>
          <p:nvPr/>
        </p:nvSpPr>
        <p:spPr>
          <a:xfrm>
            <a:off x="5126826" y="1068387"/>
            <a:ext cx="2597559" cy="652450"/>
          </a:xfrm>
          <a:prstGeom prst="rect">
            <a:avLst/>
          </a:prstGeom>
        </p:spPr>
        <p:txBody>
          <a:bodyPr wrap="none" lIns="219419" tIns="109710" rIns="219419" bIns="109710">
            <a:spAutoFit/>
          </a:bodyPr>
          <a:lstStyle/>
          <a:p>
            <a:pPr algn="ctr"/>
            <a:r>
              <a:rPr lang="zh-TW" altLang="en-US" sz="2800" dirty="0">
                <a:solidFill>
                  <a:schemeClr val="bg1"/>
                </a:solidFill>
                <a:latin typeface="微软雅黑" panose="020B0503020204020204" pitchFamily="34" charset="-122"/>
                <a:ea typeface="微软雅黑" panose="020B0503020204020204" pitchFamily="34" charset="-122"/>
              </a:rPr>
              <a:t>查詢歷史紀錄</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3013155" y="2680629"/>
            <a:ext cx="3999518" cy="646331"/>
          </a:xfrm>
          <a:prstGeom prst="rect">
            <a:avLst/>
          </a:prstGeom>
        </p:spPr>
        <p:txBody>
          <a:bodyPr wrap="square">
            <a:spAutoFit/>
          </a:bodyPr>
          <a:lstStyle/>
          <a:p>
            <a:pPr marL="285750" indent="-285750" algn="di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若使用者點選裝置資訊頁面</a:t>
            </a:r>
            <a:r>
              <a:rPr lang="zh-TW" altLang="en-US" dirty="0" smtClean="0">
                <a:latin typeface="微软雅黑" panose="020B0503020204020204" pitchFamily="34" charset="-122"/>
                <a:ea typeface="微软雅黑" panose="020B0503020204020204" pitchFamily="34" charset="-122"/>
              </a:rPr>
              <a:t>中的</a:t>
            </a:r>
            <a:endParaRPr lang="en-US" altLang="zh-TW" dirty="0" smtClean="0">
              <a:latin typeface="微软雅黑" panose="020B0503020204020204" pitchFamily="34" charset="-122"/>
              <a:ea typeface="微软雅黑" panose="020B0503020204020204" pitchFamily="34" charset="-122"/>
            </a:endParaRPr>
          </a:p>
          <a:p>
            <a:pPr algn="just"/>
            <a:r>
              <a:rPr lang="zh-TW" altLang="en-US" dirty="0" smtClean="0">
                <a:latin typeface="微软雅黑" panose="020B0503020204020204" pitchFamily="34" charset="-122"/>
                <a:ea typeface="微软雅黑" panose="020B0503020204020204" pitchFamily="34" charset="-122"/>
              </a:rPr>
              <a:t>    「  」</a:t>
            </a:r>
            <a:endParaRPr lang="zh-TW" altLang="en-US" dirty="0">
              <a:latin typeface="微软雅黑" panose="020B0503020204020204" pitchFamily="34" charset="-122"/>
              <a:ea typeface="微软雅黑" panose="020B0503020204020204" pitchFamily="34" charset="-122"/>
            </a:endParaRPr>
          </a:p>
        </p:txBody>
      </p:sp>
      <p:sp>
        <p:nvSpPr>
          <p:cNvPr id="30" name="矩形 29"/>
          <p:cNvSpPr/>
          <p:nvPr/>
        </p:nvSpPr>
        <p:spPr>
          <a:xfrm>
            <a:off x="3015428" y="3269757"/>
            <a:ext cx="3999518" cy="369332"/>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輸入資料</a:t>
            </a:r>
          </a:p>
        </p:txBody>
      </p:sp>
      <p:sp>
        <p:nvSpPr>
          <p:cNvPr id="31" name="矩形 30"/>
          <p:cNvSpPr/>
          <p:nvPr/>
        </p:nvSpPr>
        <p:spPr>
          <a:xfrm>
            <a:off x="3017700" y="3585931"/>
            <a:ext cx="3999518" cy="369332"/>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按下儲存</a:t>
            </a:r>
          </a:p>
        </p:txBody>
      </p:sp>
      <p:sp>
        <p:nvSpPr>
          <p:cNvPr id="33" name="Rounded Rectangle 140"/>
          <p:cNvSpPr/>
          <p:nvPr/>
        </p:nvSpPr>
        <p:spPr>
          <a:xfrm flipV="1">
            <a:off x="904435" y="6716309"/>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pic>
        <p:nvPicPr>
          <p:cNvPr id="38" name="圖片 37"/>
          <p:cNvPicPr/>
          <p:nvPr/>
        </p:nvPicPr>
        <p:blipFill>
          <a:blip r:embed="rId3" cstate="print">
            <a:extLst>
              <a:ext uri="{28A0092B-C50C-407E-A947-70E740481C1C}">
                <a14:useLocalDpi xmlns:a14="http://schemas.microsoft.com/office/drawing/2010/main" val="0"/>
              </a:ext>
            </a:extLst>
          </a:blip>
          <a:stretch>
            <a:fillRect/>
          </a:stretch>
        </p:blipFill>
        <p:spPr>
          <a:xfrm>
            <a:off x="3598115" y="3060166"/>
            <a:ext cx="137160" cy="137160"/>
          </a:xfrm>
          <a:prstGeom prst="rect">
            <a:avLst/>
          </a:prstGeom>
        </p:spPr>
      </p:pic>
      <p:sp>
        <p:nvSpPr>
          <p:cNvPr id="46" name="矩形 45"/>
          <p:cNvSpPr/>
          <p:nvPr/>
        </p:nvSpPr>
        <p:spPr>
          <a:xfrm>
            <a:off x="3021254" y="4216939"/>
            <a:ext cx="3999518" cy="646331"/>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若使用者點選連接裝置清單頁面中的「</a:t>
            </a:r>
            <a:r>
              <a:rPr lang="en-US" altLang="zh-TW" dirty="0">
                <a:latin typeface="微软雅黑" panose="020B0503020204020204" pitchFamily="34" charset="-122"/>
                <a:ea typeface="微软雅黑" panose="020B0503020204020204" pitchFamily="34" charset="-122"/>
              </a:rPr>
              <a:t>+</a:t>
            </a:r>
            <a:r>
              <a:rPr lang="zh-TW" altLang="en-US" dirty="0">
                <a:latin typeface="微软雅黑" panose="020B0503020204020204" pitchFamily="34" charset="-122"/>
                <a:ea typeface="微软雅黑" panose="020B0503020204020204" pitchFamily="34" charset="-122"/>
              </a:rPr>
              <a:t>」</a:t>
            </a:r>
          </a:p>
        </p:txBody>
      </p:sp>
      <p:sp>
        <p:nvSpPr>
          <p:cNvPr id="47" name="矩形 46"/>
          <p:cNvSpPr/>
          <p:nvPr/>
        </p:nvSpPr>
        <p:spPr>
          <a:xfrm>
            <a:off x="7233075" y="4228799"/>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顯示新增設備頁面</a:t>
            </a:r>
          </a:p>
        </p:txBody>
      </p:sp>
      <p:sp>
        <p:nvSpPr>
          <p:cNvPr id="48" name="矩形 47"/>
          <p:cNvSpPr/>
          <p:nvPr/>
        </p:nvSpPr>
        <p:spPr>
          <a:xfrm>
            <a:off x="3023526" y="4806069"/>
            <a:ext cx="3999518" cy="923330"/>
          </a:xfrm>
          <a:prstGeom prst="rect">
            <a:avLst/>
          </a:prstGeom>
        </p:spPr>
        <p:txBody>
          <a:bodyPr wrap="square">
            <a:spAutoFit/>
          </a:bodyPr>
          <a:lstStyle/>
          <a:p>
            <a:pPr marL="285750" indent="-285750" algn="di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輸入相對應的資料後按下畫面中「連結裝置</a:t>
            </a:r>
            <a:r>
              <a:rPr lang="zh-TW" altLang="en-US" dirty="0" smtClean="0">
                <a:latin typeface="微软雅黑" panose="020B0503020204020204" pitchFamily="34" charset="-122"/>
                <a:ea typeface="微软雅黑" panose="020B0503020204020204" pitchFamily="34" charset="-122"/>
              </a:rPr>
              <a:t>」</a:t>
            </a:r>
            <a:r>
              <a:rPr lang="en-US" altLang="zh-TW" dirty="0">
                <a:latin typeface="微软雅黑" panose="020B0503020204020204" pitchFamily="34" charset="-122"/>
                <a:ea typeface="微软雅黑" panose="020B0503020204020204" pitchFamily="34" charset="-122"/>
              </a:rPr>
              <a:t>(</a:t>
            </a:r>
            <a:r>
              <a:rPr lang="zh-TW" altLang="en-US" dirty="0">
                <a:latin typeface="微软雅黑" panose="020B0503020204020204" pitchFamily="34" charset="-122"/>
                <a:ea typeface="微软雅黑" panose="020B0503020204020204" pitchFamily="34" charset="-122"/>
              </a:rPr>
              <a:t>要填寫資料包括裝置序號、裝置</a:t>
            </a:r>
            <a:r>
              <a:rPr lang="en-US" altLang="zh-TW" dirty="0">
                <a:latin typeface="微软雅黑" panose="020B0503020204020204" pitchFamily="34" charset="-122"/>
                <a:ea typeface="微软雅黑" panose="020B0503020204020204" pitchFamily="34" charset="-122"/>
              </a:rPr>
              <a:t>IP</a:t>
            </a:r>
            <a:r>
              <a:rPr lang="zh-TW" altLang="en-US" dirty="0">
                <a:latin typeface="微软雅黑" panose="020B0503020204020204" pitchFamily="34" charset="-122"/>
                <a:ea typeface="微软雅黑" panose="020B0503020204020204" pitchFamily="34" charset="-122"/>
              </a:rPr>
              <a:t>以及選擇安裝的位置</a:t>
            </a:r>
            <a:r>
              <a:rPr lang="en-US" altLang="zh-TW" dirty="0">
                <a:latin typeface="微软雅黑" panose="020B0503020204020204" pitchFamily="34" charset="-122"/>
                <a:ea typeface="微软雅黑" panose="020B0503020204020204" pitchFamily="34" charset="-122"/>
              </a:rPr>
              <a:t>)</a:t>
            </a:r>
            <a:endParaRPr lang="zh-TW"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7237619" y="4861143"/>
            <a:ext cx="4259801" cy="646331"/>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透過網路將相對應裝置與手機進行相連</a:t>
            </a:r>
          </a:p>
        </p:txBody>
      </p:sp>
      <p:sp>
        <p:nvSpPr>
          <p:cNvPr id="35" name="矩形 34"/>
          <p:cNvSpPr/>
          <p:nvPr/>
        </p:nvSpPr>
        <p:spPr>
          <a:xfrm>
            <a:off x="7239891" y="5463921"/>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新增裝置資訊至裝置清單資料庫</a:t>
            </a:r>
          </a:p>
        </p:txBody>
      </p:sp>
      <p:sp>
        <p:nvSpPr>
          <p:cNvPr id="44" name="矩形 43"/>
          <p:cNvSpPr/>
          <p:nvPr/>
        </p:nvSpPr>
        <p:spPr>
          <a:xfrm>
            <a:off x="7242163" y="5780096"/>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頁面切換回連接裝置清單頁面</a:t>
            </a:r>
          </a:p>
        </p:txBody>
      </p:sp>
      <p:sp>
        <p:nvSpPr>
          <p:cNvPr id="32" name="矩形 31"/>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26</a:t>
            </a:r>
            <a:endParaRPr lang="zh-TW" altLang="en-US" dirty="0"/>
          </a:p>
        </p:txBody>
      </p:sp>
    </p:spTree>
    <p:extLst>
      <p:ext uri="{BB962C8B-B14F-4D97-AF65-F5344CB8AC3E}">
        <p14:creationId xmlns:p14="http://schemas.microsoft.com/office/powerpoint/2010/main" val="128588117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p:cTn id="7" dur="500" fill="hold"/>
                                        <p:tgtEl>
                                          <p:spTgt spid="527"/>
                                        </p:tgtEl>
                                        <p:attrNameLst>
                                          <p:attrName>ppt_w</p:attrName>
                                        </p:attrNameLst>
                                      </p:cBhvr>
                                      <p:tavLst>
                                        <p:tav tm="0">
                                          <p:val>
                                            <p:fltVal val="0"/>
                                          </p:val>
                                        </p:tav>
                                        <p:tav tm="100000">
                                          <p:val>
                                            <p:strVal val="#ppt_w"/>
                                          </p:val>
                                        </p:tav>
                                      </p:tavLst>
                                    </p:anim>
                                    <p:anim calcmode="lin" valueType="num">
                                      <p:cBhvr>
                                        <p:cTn id="8" dur="500" fill="hold"/>
                                        <p:tgtEl>
                                          <p:spTgt spid="527"/>
                                        </p:tgtEl>
                                        <p:attrNameLst>
                                          <p:attrName>ppt_h</p:attrName>
                                        </p:attrNameLst>
                                      </p:cBhvr>
                                      <p:tavLst>
                                        <p:tav tm="0">
                                          <p:val>
                                            <p:fltVal val="0"/>
                                          </p:val>
                                        </p:tav>
                                        <p:tav tm="100000">
                                          <p:val>
                                            <p:strVal val="#ppt_h"/>
                                          </p:val>
                                        </p:tav>
                                      </p:tavLst>
                                    </p:anim>
                                    <p:animEffect transition="in" filter="fade">
                                      <p:cBhvr>
                                        <p:cTn id="9" dur="500"/>
                                        <p:tgtEl>
                                          <p:spTgt spid="5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59"/>
                                        </p:tgtEl>
                                        <p:attrNameLst>
                                          <p:attrName>style.visibility</p:attrName>
                                        </p:attrNameLst>
                                      </p:cBhvr>
                                      <p:to>
                                        <p:strVal val="visible"/>
                                      </p:to>
                                    </p:set>
                                    <p:anim calcmode="lin" valueType="num">
                                      <p:cBhvr>
                                        <p:cTn id="12" dur="500" fill="hold"/>
                                        <p:tgtEl>
                                          <p:spTgt spid="559"/>
                                        </p:tgtEl>
                                        <p:attrNameLst>
                                          <p:attrName>ppt_w</p:attrName>
                                        </p:attrNameLst>
                                      </p:cBhvr>
                                      <p:tavLst>
                                        <p:tav tm="0">
                                          <p:val>
                                            <p:fltVal val="0"/>
                                          </p:val>
                                        </p:tav>
                                        <p:tav tm="100000">
                                          <p:val>
                                            <p:strVal val="#ppt_w"/>
                                          </p:val>
                                        </p:tav>
                                      </p:tavLst>
                                    </p:anim>
                                    <p:anim calcmode="lin" valueType="num">
                                      <p:cBhvr>
                                        <p:cTn id="13" dur="500" fill="hold"/>
                                        <p:tgtEl>
                                          <p:spTgt spid="559"/>
                                        </p:tgtEl>
                                        <p:attrNameLst>
                                          <p:attrName>ppt_h</p:attrName>
                                        </p:attrNameLst>
                                      </p:cBhvr>
                                      <p:tavLst>
                                        <p:tav tm="0">
                                          <p:val>
                                            <p:fltVal val="0"/>
                                          </p:val>
                                        </p:tav>
                                        <p:tav tm="100000">
                                          <p:val>
                                            <p:strVal val="#ppt_h"/>
                                          </p:val>
                                        </p:tav>
                                      </p:tavLst>
                                    </p:anim>
                                    <p:animEffect transition="in" filter="fade">
                                      <p:cBhvr>
                                        <p:cTn id="14" dur="500"/>
                                        <p:tgtEl>
                                          <p:spTgt spid="55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72"/>
                                        </p:tgtEl>
                                        <p:attrNameLst>
                                          <p:attrName>style.visibility</p:attrName>
                                        </p:attrNameLst>
                                      </p:cBhvr>
                                      <p:to>
                                        <p:strVal val="visible"/>
                                      </p:to>
                                    </p:set>
                                    <p:anim calcmode="lin" valueType="num">
                                      <p:cBhvr>
                                        <p:cTn id="17" dur="500" fill="hold"/>
                                        <p:tgtEl>
                                          <p:spTgt spid="572"/>
                                        </p:tgtEl>
                                        <p:attrNameLst>
                                          <p:attrName>ppt_w</p:attrName>
                                        </p:attrNameLst>
                                      </p:cBhvr>
                                      <p:tavLst>
                                        <p:tav tm="0">
                                          <p:val>
                                            <p:fltVal val="0"/>
                                          </p:val>
                                        </p:tav>
                                        <p:tav tm="100000">
                                          <p:val>
                                            <p:strVal val="#ppt_w"/>
                                          </p:val>
                                        </p:tav>
                                      </p:tavLst>
                                    </p:anim>
                                    <p:anim calcmode="lin" valueType="num">
                                      <p:cBhvr>
                                        <p:cTn id="18" dur="500" fill="hold"/>
                                        <p:tgtEl>
                                          <p:spTgt spid="572"/>
                                        </p:tgtEl>
                                        <p:attrNameLst>
                                          <p:attrName>ppt_h</p:attrName>
                                        </p:attrNameLst>
                                      </p:cBhvr>
                                      <p:tavLst>
                                        <p:tav tm="0">
                                          <p:val>
                                            <p:fltVal val="0"/>
                                          </p:val>
                                        </p:tav>
                                        <p:tav tm="100000">
                                          <p:val>
                                            <p:strVal val="#ppt_h"/>
                                          </p:val>
                                        </p:tav>
                                      </p:tavLst>
                                    </p:anim>
                                    <p:animEffect transition="in" filter="fade">
                                      <p:cBhvr>
                                        <p:cTn id="19" dur="500"/>
                                        <p:tgtEl>
                                          <p:spTgt spid="57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73"/>
                                        </p:tgtEl>
                                        <p:attrNameLst>
                                          <p:attrName>style.visibility</p:attrName>
                                        </p:attrNameLst>
                                      </p:cBhvr>
                                      <p:to>
                                        <p:strVal val="visible"/>
                                      </p:to>
                                    </p:set>
                                    <p:anim calcmode="lin" valueType="num">
                                      <p:cBhvr>
                                        <p:cTn id="22" dur="500" fill="hold"/>
                                        <p:tgtEl>
                                          <p:spTgt spid="573"/>
                                        </p:tgtEl>
                                        <p:attrNameLst>
                                          <p:attrName>ppt_w</p:attrName>
                                        </p:attrNameLst>
                                      </p:cBhvr>
                                      <p:tavLst>
                                        <p:tav tm="0">
                                          <p:val>
                                            <p:fltVal val="0"/>
                                          </p:val>
                                        </p:tav>
                                        <p:tav tm="100000">
                                          <p:val>
                                            <p:strVal val="#ppt_w"/>
                                          </p:val>
                                        </p:tav>
                                      </p:tavLst>
                                    </p:anim>
                                    <p:anim calcmode="lin" valueType="num">
                                      <p:cBhvr>
                                        <p:cTn id="23" dur="500" fill="hold"/>
                                        <p:tgtEl>
                                          <p:spTgt spid="573"/>
                                        </p:tgtEl>
                                        <p:attrNameLst>
                                          <p:attrName>ppt_h</p:attrName>
                                        </p:attrNameLst>
                                      </p:cBhvr>
                                      <p:tavLst>
                                        <p:tav tm="0">
                                          <p:val>
                                            <p:fltVal val="0"/>
                                          </p:val>
                                        </p:tav>
                                        <p:tav tm="100000">
                                          <p:val>
                                            <p:strVal val="#ppt_h"/>
                                          </p:val>
                                        </p:tav>
                                      </p:tavLst>
                                    </p:anim>
                                    <p:animEffect transition="in" filter="fade">
                                      <p:cBhvr>
                                        <p:cTn id="24" dur="500"/>
                                        <p:tgtEl>
                                          <p:spTgt spid="57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transition="in" filter="fade">
                                      <p:cBhvr>
                                        <p:cTn id="29" dur="500"/>
                                        <p:tgtEl>
                                          <p:spTgt spid="2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Effect transition="in" filter="fade">
                                      <p:cBhvr>
                                        <p:cTn id="44" dur="500"/>
                                        <p:tgtEl>
                                          <p:spTgt spid="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500" fill="hold"/>
                                        <p:tgtEl>
                                          <p:spTgt spid="34"/>
                                        </p:tgtEl>
                                        <p:attrNameLst>
                                          <p:attrName>ppt_w</p:attrName>
                                        </p:attrNameLst>
                                      </p:cBhvr>
                                      <p:tavLst>
                                        <p:tav tm="0">
                                          <p:val>
                                            <p:fltVal val="0"/>
                                          </p:val>
                                        </p:tav>
                                        <p:tav tm="100000">
                                          <p:val>
                                            <p:strVal val="#ppt_w"/>
                                          </p:val>
                                        </p:tav>
                                      </p:tavLst>
                                    </p:anim>
                                    <p:anim calcmode="lin" valueType="num">
                                      <p:cBhvr>
                                        <p:cTn id="48" dur="500" fill="hold"/>
                                        <p:tgtEl>
                                          <p:spTgt spid="34"/>
                                        </p:tgtEl>
                                        <p:attrNameLst>
                                          <p:attrName>ppt_h</p:attrName>
                                        </p:attrNameLst>
                                      </p:cBhvr>
                                      <p:tavLst>
                                        <p:tav tm="0">
                                          <p:val>
                                            <p:fltVal val="0"/>
                                          </p:val>
                                        </p:tav>
                                        <p:tav tm="100000">
                                          <p:val>
                                            <p:strVal val="#ppt_h"/>
                                          </p:val>
                                        </p:tav>
                                      </p:tavLst>
                                    </p:anim>
                                    <p:animEffect transition="in" filter="fade">
                                      <p:cBhvr>
                                        <p:cTn id="49" dur="500"/>
                                        <p:tgtEl>
                                          <p:spTgt spid="3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ppt_w</p:attrName>
                                        </p:attrNameLst>
                                      </p:cBhvr>
                                      <p:tavLst>
                                        <p:tav tm="0">
                                          <p:val>
                                            <p:fltVal val="0"/>
                                          </p:val>
                                        </p:tav>
                                        <p:tav tm="100000">
                                          <p:val>
                                            <p:strVal val="#ppt_w"/>
                                          </p:val>
                                        </p:tav>
                                      </p:tavLst>
                                    </p:anim>
                                    <p:anim calcmode="lin" valueType="num">
                                      <p:cBhvr>
                                        <p:cTn id="53" dur="500" fill="hold"/>
                                        <p:tgtEl>
                                          <p:spTgt spid="36"/>
                                        </p:tgtEl>
                                        <p:attrNameLst>
                                          <p:attrName>ppt_h</p:attrName>
                                        </p:attrNameLst>
                                      </p:cBhvr>
                                      <p:tavLst>
                                        <p:tav tm="0">
                                          <p:val>
                                            <p:fltVal val="0"/>
                                          </p:val>
                                        </p:tav>
                                        <p:tav tm="100000">
                                          <p:val>
                                            <p:strVal val="#ppt_h"/>
                                          </p:val>
                                        </p:tav>
                                      </p:tavLst>
                                    </p:anim>
                                    <p:animEffect transition="in" filter="fade">
                                      <p:cBhvr>
                                        <p:cTn id="54" dur="500"/>
                                        <p:tgtEl>
                                          <p:spTgt spid="3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Effect transition="in" filter="fade">
                                      <p:cBhvr>
                                        <p:cTn id="59" dur="500"/>
                                        <p:tgtEl>
                                          <p:spTgt spid="3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p:cTn id="62" dur="500" fill="hold"/>
                                        <p:tgtEl>
                                          <p:spTgt spid="29"/>
                                        </p:tgtEl>
                                        <p:attrNameLst>
                                          <p:attrName>ppt_w</p:attrName>
                                        </p:attrNameLst>
                                      </p:cBhvr>
                                      <p:tavLst>
                                        <p:tav tm="0">
                                          <p:val>
                                            <p:fltVal val="0"/>
                                          </p:val>
                                        </p:tav>
                                        <p:tav tm="100000">
                                          <p:val>
                                            <p:strVal val="#ppt_w"/>
                                          </p:val>
                                        </p:tav>
                                      </p:tavLst>
                                    </p:anim>
                                    <p:anim calcmode="lin" valueType="num">
                                      <p:cBhvr>
                                        <p:cTn id="63" dur="500" fill="hold"/>
                                        <p:tgtEl>
                                          <p:spTgt spid="29"/>
                                        </p:tgtEl>
                                        <p:attrNameLst>
                                          <p:attrName>ppt_h</p:attrName>
                                        </p:attrNameLst>
                                      </p:cBhvr>
                                      <p:tavLst>
                                        <p:tav tm="0">
                                          <p:val>
                                            <p:fltVal val="0"/>
                                          </p:val>
                                        </p:tav>
                                        <p:tav tm="100000">
                                          <p:val>
                                            <p:strVal val="#ppt_h"/>
                                          </p:val>
                                        </p:tav>
                                      </p:tavLst>
                                    </p:anim>
                                    <p:animEffect transition="in" filter="fade">
                                      <p:cBhvr>
                                        <p:cTn id="64" dur="500"/>
                                        <p:tgtEl>
                                          <p:spTgt spid="2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Effect transition="in" filter="fade">
                                      <p:cBhvr>
                                        <p:cTn id="69" dur="500"/>
                                        <p:tgtEl>
                                          <p:spTgt spid="3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 calcmode="lin" valueType="num">
                                      <p:cBhvr>
                                        <p:cTn id="72" dur="500" fill="hold"/>
                                        <p:tgtEl>
                                          <p:spTgt spid="31"/>
                                        </p:tgtEl>
                                        <p:attrNameLst>
                                          <p:attrName>ppt_w</p:attrName>
                                        </p:attrNameLst>
                                      </p:cBhvr>
                                      <p:tavLst>
                                        <p:tav tm="0">
                                          <p:val>
                                            <p:fltVal val="0"/>
                                          </p:val>
                                        </p:tav>
                                        <p:tav tm="100000">
                                          <p:val>
                                            <p:strVal val="#ppt_w"/>
                                          </p:val>
                                        </p:tav>
                                      </p:tavLst>
                                    </p:anim>
                                    <p:anim calcmode="lin" valueType="num">
                                      <p:cBhvr>
                                        <p:cTn id="73" dur="500" fill="hold"/>
                                        <p:tgtEl>
                                          <p:spTgt spid="31"/>
                                        </p:tgtEl>
                                        <p:attrNameLst>
                                          <p:attrName>ppt_h</p:attrName>
                                        </p:attrNameLst>
                                      </p:cBhvr>
                                      <p:tavLst>
                                        <p:tav tm="0">
                                          <p:val>
                                            <p:fltVal val="0"/>
                                          </p:val>
                                        </p:tav>
                                        <p:tav tm="100000">
                                          <p:val>
                                            <p:strVal val="#ppt_h"/>
                                          </p:val>
                                        </p:tav>
                                      </p:tavLst>
                                    </p:anim>
                                    <p:animEffect transition="in" filter="fade">
                                      <p:cBhvr>
                                        <p:cTn id="74" dur="500"/>
                                        <p:tgtEl>
                                          <p:spTgt spid="31"/>
                                        </p:tgtEl>
                                      </p:cBhvr>
                                    </p:animEffect>
                                  </p:childTnLst>
                                </p:cTn>
                              </p:par>
                              <p:par>
                                <p:cTn id="75" presetID="53" presetClass="entr" presetSubtype="16" fill="hold"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 calcmode="lin" valueType="num">
                                      <p:cBhvr>
                                        <p:cTn id="82" dur="500" fill="hold"/>
                                        <p:tgtEl>
                                          <p:spTgt spid="46"/>
                                        </p:tgtEl>
                                        <p:attrNameLst>
                                          <p:attrName>ppt_w</p:attrName>
                                        </p:attrNameLst>
                                      </p:cBhvr>
                                      <p:tavLst>
                                        <p:tav tm="0">
                                          <p:val>
                                            <p:fltVal val="0"/>
                                          </p:val>
                                        </p:tav>
                                        <p:tav tm="100000">
                                          <p:val>
                                            <p:strVal val="#ppt_w"/>
                                          </p:val>
                                        </p:tav>
                                      </p:tavLst>
                                    </p:anim>
                                    <p:anim calcmode="lin" valueType="num">
                                      <p:cBhvr>
                                        <p:cTn id="83" dur="500" fill="hold"/>
                                        <p:tgtEl>
                                          <p:spTgt spid="46"/>
                                        </p:tgtEl>
                                        <p:attrNameLst>
                                          <p:attrName>ppt_h</p:attrName>
                                        </p:attrNameLst>
                                      </p:cBhvr>
                                      <p:tavLst>
                                        <p:tav tm="0">
                                          <p:val>
                                            <p:fltVal val="0"/>
                                          </p:val>
                                        </p:tav>
                                        <p:tav tm="100000">
                                          <p:val>
                                            <p:strVal val="#ppt_h"/>
                                          </p:val>
                                        </p:tav>
                                      </p:tavLst>
                                    </p:anim>
                                    <p:animEffect transition="in" filter="fade">
                                      <p:cBhvr>
                                        <p:cTn id="84" dur="500"/>
                                        <p:tgtEl>
                                          <p:spTgt spid="4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anim calcmode="lin" valueType="num">
                                      <p:cBhvr>
                                        <p:cTn id="87" dur="500" fill="hold"/>
                                        <p:tgtEl>
                                          <p:spTgt spid="47"/>
                                        </p:tgtEl>
                                        <p:attrNameLst>
                                          <p:attrName>ppt_w</p:attrName>
                                        </p:attrNameLst>
                                      </p:cBhvr>
                                      <p:tavLst>
                                        <p:tav tm="0">
                                          <p:val>
                                            <p:fltVal val="0"/>
                                          </p:val>
                                        </p:tav>
                                        <p:tav tm="100000">
                                          <p:val>
                                            <p:strVal val="#ppt_w"/>
                                          </p:val>
                                        </p:tav>
                                      </p:tavLst>
                                    </p:anim>
                                    <p:anim calcmode="lin" valueType="num">
                                      <p:cBhvr>
                                        <p:cTn id="88" dur="500" fill="hold"/>
                                        <p:tgtEl>
                                          <p:spTgt spid="47"/>
                                        </p:tgtEl>
                                        <p:attrNameLst>
                                          <p:attrName>ppt_h</p:attrName>
                                        </p:attrNameLst>
                                      </p:cBhvr>
                                      <p:tavLst>
                                        <p:tav tm="0">
                                          <p:val>
                                            <p:fltVal val="0"/>
                                          </p:val>
                                        </p:tav>
                                        <p:tav tm="100000">
                                          <p:val>
                                            <p:strVal val="#ppt_h"/>
                                          </p:val>
                                        </p:tav>
                                      </p:tavLst>
                                    </p:anim>
                                    <p:animEffect transition="in" filter="fade">
                                      <p:cBhvr>
                                        <p:cTn id="89" dur="500"/>
                                        <p:tgtEl>
                                          <p:spTgt spid="47"/>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48"/>
                                        </p:tgtEl>
                                        <p:attrNameLst>
                                          <p:attrName>style.visibility</p:attrName>
                                        </p:attrNameLst>
                                      </p:cBhvr>
                                      <p:to>
                                        <p:strVal val="visible"/>
                                      </p:to>
                                    </p:set>
                                    <p:anim calcmode="lin" valueType="num">
                                      <p:cBhvr>
                                        <p:cTn id="92" dur="500" fill="hold"/>
                                        <p:tgtEl>
                                          <p:spTgt spid="48"/>
                                        </p:tgtEl>
                                        <p:attrNameLst>
                                          <p:attrName>ppt_w</p:attrName>
                                        </p:attrNameLst>
                                      </p:cBhvr>
                                      <p:tavLst>
                                        <p:tav tm="0">
                                          <p:val>
                                            <p:fltVal val="0"/>
                                          </p:val>
                                        </p:tav>
                                        <p:tav tm="100000">
                                          <p:val>
                                            <p:strVal val="#ppt_w"/>
                                          </p:val>
                                        </p:tav>
                                      </p:tavLst>
                                    </p:anim>
                                    <p:anim calcmode="lin" valueType="num">
                                      <p:cBhvr>
                                        <p:cTn id="93" dur="500" fill="hold"/>
                                        <p:tgtEl>
                                          <p:spTgt spid="48"/>
                                        </p:tgtEl>
                                        <p:attrNameLst>
                                          <p:attrName>ppt_h</p:attrName>
                                        </p:attrNameLst>
                                      </p:cBhvr>
                                      <p:tavLst>
                                        <p:tav tm="0">
                                          <p:val>
                                            <p:fltVal val="0"/>
                                          </p:val>
                                        </p:tav>
                                        <p:tav tm="100000">
                                          <p:val>
                                            <p:strVal val="#ppt_h"/>
                                          </p:val>
                                        </p:tav>
                                      </p:tavLst>
                                    </p:anim>
                                    <p:animEffect transition="in" filter="fade">
                                      <p:cBhvr>
                                        <p:cTn id="94" dur="500"/>
                                        <p:tgtEl>
                                          <p:spTgt spid="48"/>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 calcmode="lin" valueType="num">
                                      <p:cBhvr>
                                        <p:cTn id="97" dur="500" fill="hold"/>
                                        <p:tgtEl>
                                          <p:spTgt spid="50"/>
                                        </p:tgtEl>
                                        <p:attrNameLst>
                                          <p:attrName>ppt_w</p:attrName>
                                        </p:attrNameLst>
                                      </p:cBhvr>
                                      <p:tavLst>
                                        <p:tav tm="0">
                                          <p:val>
                                            <p:fltVal val="0"/>
                                          </p:val>
                                        </p:tav>
                                        <p:tav tm="100000">
                                          <p:val>
                                            <p:strVal val="#ppt_w"/>
                                          </p:val>
                                        </p:tav>
                                      </p:tavLst>
                                    </p:anim>
                                    <p:anim calcmode="lin" valueType="num">
                                      <p:cBhvr>
                                        <p:cTn id="98" dur="500" fill="hold"/>
                                        <p:tgtEl>
                                          <p:spTgt spid="50"/>
                                        </p:tgtEl>
                                        <p:attrNameLst>
                                          <p:attrName>ppt_h</p:attrName>
                                        </p:attrNameLst>
                                      </p:cBhvr>
                                      <p:tavLst>
                                        <p:tav tm="0">
                                          <p:val>
                                            <p:fltVal val="0"/>
                                          </p:val>
                                        </p:tav>
                                        <p:tav tm="100000">
                                          <p:val>
                                            <p:strVal val="#ppt_h"/>
                                          </p:val>
                                        </p:tav>
                                      </p:tavLst>
                                    </p:anim>
                                    <p:animEffect transition="in" filter="fade">
                                      <p:cBhvr>
                                        <p:cTn id="99" dur="500"/>
                                        <p:tgtEl>
                                          <p:spTgt spid="50"/>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35"/>
                                        </p:tgtEl>
                                        <p:attrNameLst>
                                          <p:attrName>style.visibility</p:attrName>
                                        </p:attrNameLst>
                                      </p:cBhvr>
                                      <p:to>
                                        <p:strVal val="visible"/>
                                      </p:to>
                                    </p:set>
                                    <p:anim calcmode="lin" valueType="num">
                                      <p:cBhvr>
                                        <p:cTn id="102" dur="500" fill="hold"/>
                                        <p:tgtEl>
                                          <p:spTgt spid="35"/>
                                        </p:tgtEl>
                                        <p:attrNameLst>
                                          <p:attrName>ppt_w</p:attrName>
                                        </p:attrNameLst>
                                      </p:cBhvr>
                                      <p:tavLst>
                                        <p:tav tm="0">
                                          <p:val>
                                            <p:fltVal val="0"/>
                                          </p:val>
                                        </p:tav>
                                        <p:tav tm="100000">
                                          <p:val>
                                            <p:strVal val="#ppt_w"/>
                                          </p:val>
                                        </p:tav>
                                      </p:tavLst>
                                    </p:anim>
                                    <p:anim calcmode="lin" valueType="num">
                                      <p:cBhvr>
                                        <p:cTn id="103" dur="500" fill="hold"/>
                                        <p:tgtEl>
                                          <p:spTgt spid="35"/>
                                        </p:tgtEl>
                                        <p:attrNameLst>
                                          <p:attrName>ppt_h</p:attrName>
                                        </p:attrNameLst>
                                      </p:cBhvr>
                                      <p:tavLst>
                                        <p:tav tm="0">
                                          <p:val>
                                            <p:fltVal val="0"/>
                                          </p:val>
                                        </p:tav>
                                        <p:tav tm="100000">
                                          <p:val>
                                            <p:strVal val="#ppt_h"/>
                                          </p:val>
                                        </p:tav>
                                      </p:tavLst>
                                    </p:anim>
                                    <p:animEffect transition="in" filter="fade">
                                      <p:cBhvr>
                                        <p:cTn id="104" dur="500"/>
                                        <p:tgtEl>
                                          <p:spTgt spid="35"/>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4"/>
                                        </p:tgtEl>
                                        <p:attrNameLst>
                                          <p:attrName>style.visibility</p:attrName>
                                        </p:attrNameLst>
                                      </p:cBhvr>
                                      <p:to>
                                        <p:strVal val="visible"/>
                                      </p:to>
                                    </p:set>
                                    <p:anim calcmode="lin" valueType="num">
                                      <p:cBhvr>
                                        <p:cTn id="107" dur="500" fill="hold"/>
                                        <p:tgtEl>
                                          <p:spTgt spid="44"/>
                                        </p:tgtEl>
                                        <p:attrNameLst>
                                          <p:attrName>ppt_w</p:attrName>
                                        </p:attrNameLst>
                                      </p:cBhvr>
                                      <p:tavLst>
                                        <p:tav tm="0">
                                          <p:val>
                                            <p:fltVal val="0"/>
                                          </p:val>
                                        </p:tav>
                                        <p:tav tm="100000">
                                          <p:val>
                                            <p:strVal val="#ppt_w"/>
                                          </p:val>
                                        </p:tav>
                                      </p:tavLst>
                                    </p:anim>
                                    <p:anim calcmode="lin" valueType="num">
                                      <p:cBhvr>
                                        <p:cTn id="108" dur="500" fill="hold"/>
                                        <p:tgtEl>
                                          <p:spTgt spid="44"/>
                                        </p:tgtEl>
                                        <p:attrNameLst>
                                          <p:attrName>ppt_h</p:attrName>
                                        </p:attrNameLst>
                                      </p:cBhvr>
                                      <p:tavLst>
                                        <p:tav tm="0">
                                          <p:val>
                                            <p:fltVal val="0"/>
                                          </p:val>
                                        </p:tav>
                                        <p:tav tm="100000">
                                          <p:val>
                                            <p:strVal val="#ppt_h"/>
                                          </p:val>
                                        </p:tav>
                                      </p:tavLst>
                                    </p:anim>
                                    <p:animEffect transition="in" filter="fade">
                                      <p:cBhvr>
                                        <p:cTn id="10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animBg="1"/>
      <p:bldP spid="559" grpId="0"/>
      <p:bldP spid="572" grpId="0"/>
      <p:bldP spid="573" grpId="0"/>
      <p:bldP spid="9" grpId="0"/>
      <p:bldP spid="3" grpId="0"/>
      <p:bldP spid="34" grpId="0"/>
      <p:bldP spid="36" grpId="0"/>
      <p:bldP spid="37" grpId="0"/>
      <p:bldP spid="28" grpId="0"/>
      <p:bldP spid="29" grpId="0"/>
      <p:bldP spid="30" grpId="0"/>
      <p:bldP spid="31" grpId="0"/>
      <p:bldP spid="33" grpId="0" animBg="1"/>
      <p:bldP spid="46" grpId="0"/>
      <p:bldP spid="47" grpId="0"/>
      <p:bldP spid="48" grpId="0"/>
      <p:bldP spid="50" grpId="0"/>
      <p:bldP spid="35" grpId="0"/>
      <p:bldP spid="4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Rounded Rectangle 101"/>
          <p:cNvSpPr/>
          <p:nvPr/>
        </p:nvSpPr>
        <p:spPr>
          <a:xfrm>
            <a:off x="862820" y="1117315"/>
            <a:ext cx="10800000" cy="583284"/>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59" name="Rectangle 139"/>
          <p:cNvSpPr/>
          <p:nvPr/>
        </p:nvSpPr>
        <p:spPr>
          <a:xfrm>
            <a:off x="871200" y="2762093"/>
            <a:ext cx="198200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主要成功情節</a:t>
            </a:r>
            <a:endParaRPr lang="zh-TW" altLang="en-US" sz="2000" dirty="0">
              <a:latin typeface="微软雅黑" panose="020B0503020204020204" pitchFamily="34" charset="-122"/>
              <a:ea typeface="微软雅黑" panose="020B0503020204020204" pitchFamily="34" charset="-122"/>
            </a:endParaRPr>
          </a:p>
        </p:txBody>
      </p:sp>
      <p:sp>
        <p:nvSpPr>
          <p:cNvPr id="572" name="Rectangle 139"/>
          <p:cNvSpPr/>
          <p:nvPr/>
        </p:nvSpPr>
        <p:spPr>
          <a:xfrm>
            <a:off x="4525563" y="1686258"/>
            <a:ext cx="121256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參與者</a:t>
            </a:r>
          </a:p>
        </p:txBody>
      </p:sp>
      <p:sp>
        <p:nvSpPr>
          <p:cNvPr id="573" name="Rectangle 139"/>
          <p:cNvSpPr/>
          <p:nvPr/>
        </p:nvSpPr>
        <p:spPr>
          <a:xfrm>
            <a:off x="9074876" y="1683018"/>
            <a:ext cx="956084"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系統</a:t>
            </a:r>
          </a:p>
        </p:txBody>
      </p:sp>
      <p:sp>
        <p:nvSpPr>
          <p:cNvPr id="9" name="矩形 8"/>
          <p:cNvSpPr/>
          <p:nvPr/>
        </p:nvSpPr>
        <p:spPr>
          <a:xfrm>
            <a:off x="7233712" y="2569522"/>
            <a:ext cx="4256891" cy="369332"/>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頁面切換回連接裝置清單頁面</a:t>
            </a:r>
          </a:p>
        </p:txBody>
      </p:sp>
      <p:sp>
        <p:nvSpPr>
          <p:cNvPr id="3" name="矩形 2"/>
          <p:cNvSpPr/>
          <p:nvPr/>
        </p:nvSpPr>
        <p:spPr>
          <a:xfrm>
            <a:off x="3010882" y="2569170"/>
            <a:ext cx="3999518" cy="646331"/>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若使用者點選新增設備頁面中的「取消」</a:t>
            </a:r>
          </a:p>
        </p:txBody>
      </p:sp>
      <p:sp>
        <p:nvSpPr>
          <p:cNvPr id="34" name="矩形 33"/>
          <p:cNvSpPr/>
          <p:nvPr/>
        </p:nvSpPr>
        <p:spPr>
          <a:xfrm>
            <a:off x="7230802" y="3213024"/>
            <a:ext cx="4259801" cy="369332"/>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頁面切換回主畫面</a:t>
            </a:r>
            <a:endParaRPr lang="zh-TW" altLang="zh-TW" dirty="0">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3B2C5B1C-C5D5-4F35-8988-EB3A4965FA97}"/>
              </a:ext>
            </a:extLst>
          </p:cNvPr>
          <p:cNvSpPr/>
          <p:nvPr/>
        </p:nvSpPr>
        <p:spPr>
          <a:xfrm>
            <a:off x="1396614" y="249249"/>
            <a:ext cx="2339102" cy="523220"/>
          </a:xfrm>
          <a:prstGeom prst="rect">
            <a:avLst/>
          </a:prstGeom>
        </p:spPr>
        <p:txBody>
          <a:bodyPr wrap="none">
            <a:spAutoFit/>
          </a:bodyPr>
          <a:lstStyle/>
          <a:p>
            <a:r>
              <a:rPr lang="zh-CN" altLang="en-US" sz="2800" b="1" dirty="0">
                <a:solidFill>
                  <a:srgbClr val="5B727D"/>
                </a:solidFill>
                <a:latin typeface="微软雅黑" panose="020B0503020204020204" pitchFamily="34" charset="-122"/>
                <a:ea typeface="微软雅黑" panose="020B0503020204020204" pitchFamily="34" charset="-122"/>
              </a:rPr>
              <a:t>使用</a:t>
            </a:r>
            <a:r>
              <a:rPr lang="zh-CN" altLang="en-US" sz="2800" b="1" dirty="0" smtClean="0">
                <a:solidFill>
                  <a:srgbClr val="5B727D"/>
                </a:solidFill>
                <a:latin typeface="微软雅黑" panose="020B0503020204020204" pitchFamily="34" charset="-122"/>
                <a:ea typeface="微软雅黑" panose="020B0503020204020204" pitchFamily="34" charset="-122"/>
              </a:rPr>
              <a:t>案</a:t>
            </a:r>
            <a:r>
              <a:rPr lang="zh-TW" altLang="en-US" sz="2800" b="1" dirty="0" smtClean="0">
                <a:solidFill>
                  <a:srgbClr val="5B727D"/>
                </a:solidFill>
                <a:latin typeface="微软雅黑" panose="020B0503020204020204" pitchFamily="34" charset="-122"/>
                <a:ea typeface="微软雅黑" panose="020B0503020204020204" pitchFamily="34" charset="-122"/>
              </a:rPr>
              <a:t>例描述</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28" name="Rectangle 100"/>
          <p:cNvSpPr/>
          <p:nvPr/>
        </p:nvSpPr>
        <p:spPr>
          <a:xfrm>
            <a:off x="5126826" y="1068387"/>
            <a:ext cx="2597559" cy="652450"/>
          </a:xfrm>
          <a:prstGeom prst="rect">
            <a:avLst/>
          </a:prstGeom>
        </p:spPr>
        <p:txBody>
          <a:bodyPr wrap="none" lIns="219419" tIns="109710" rIns="219419" bIns="109710">
            <a:spAutoFit/>
          </a:bodyPr>
          <a:lstStyle/>
          <a:p>
            <a:pPr algn="ctr"/>
            <a:r>
              <a:rPr lang="zh-TW" altLang="en-US" sz="2800" dirty="0">
                <a:solidFill>
                  <a:schemeClr val="bg1"/>
                </a:solidFill>
                <a:latin typeface="微软雅黑" panose="020B0503020204020204" pitchFamily="34" charset="-122"/>
                <a:ea typeface="微软雅黑" panose="020B0503020204020204" pitchFamily="34" charset="-122"/>
              </a:rPr>
              <a:t>查詢歷史紀錄</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3013155" y="3158301"/>
            <a:ext cx="3999518" cy="646331"/>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若使用者點選連接裝置清單頁面中的「</a:t>
            </a:r>
            <a:r>
              <a:rPr lang="en-US" altLang="zh-TW" dirty="0">
                <a:latin typeface="微软雅黑" panose="020B0503020204020204" pitchFamily="34" charset="-122"/>
                <a:ea typeface="微软雅黑" panose="020B0503020204020204" pitchFamily="34" charset="-122"/>
              </a:rPr>
              <a:t>&lt;</a:t>
            </a:r>
            <a:r>
              <a:rPr lang="zh-TW" altLang="en-US" dirty="0">
                <a:latin typeface="微软雅黑" panose="020B0503020204020204" pitchFamily="34" charset="-122"/>
                <a:ea typeface="微软雅黑" panose="020B0503020204020204" pitchFamily="34" charset="-122"/>
              </a:rPr>
              <a:t>」</a:t>
            </a:r>
          </a:p>
        </p:txBody>
      </p:sp>
      <p:sp>
        <p:nvSpPr>
          <p:cNvPr id="33" name="Rounded Rectangle 140"/>
          <p:cNvSpPr/>
          <p:nvPr/>
        </p:nvSpPr>
        <p:spPr>
          <a:xfrm flipV="1">
            <a:off x="904435" y="6716309"/>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40" name="Rounded Rectangle 131"/>
          <p:cNvSpPr/>
          <p:nvPr/>
        </p:nvSpPr>
        <p:spPr>
          <a:xfrm flipV="1">
            <a:off x="907450" y="4584946"/>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41" name="Rectangle 139"/>
          <p:cNvSpPr/>
          <p:nvPr/>
        </p:nvSpPr>
        <p:spPr>
          <a:xfrm>
            <a:off x="871200" y="4822002"/>
            <a:ext cx="146904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例外情節</a:t>
            </a:r>
          </a:p>
        </p:txBody>
      </p:sp>
      <p:sp>
        <p:nvSpPr>
          <p:cNvPr id="42" name="Rectangle 139"/>
          <p:cNvSpPr/>
          <p:nvPr/>
        </p:nvSpPr>
        <p:spPr>
          <a:xfrm>
            <a:off x="861040" y="6009507"/>
            <a:ext cx="146904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其他需求</a:t>
            </a:r>
          </a:p>
        </p:txBody>
      </p:sp>
      <p:sp>
        <p:nvSpPr>
          <p:cNvPr id="43" name="Rounded Rectangle 138"/>
          <p:cNvSpPr/>
          <p:nvPr/>
        </p:nvSpPr>
        <p:spPr>
          <a:xfrm flipV="1">
            <a:off x="907450" y="5645853"/>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45" name="矩形 44"/>
          <p:cNvSpPr/>
          <p:nvPr/>
        </p:nvSpPr>
        <p:spPr>
          <a:xfrm>
            <a:off x="3317395" y="6106758"/>
            <a:ext cx="3416320" cy="369332"/>
          </a:xfrm>
          <a:prstGeom prst="rect">
            <a:avLst/>
          </a:prstGeom>
        </p:spPr>
        <p:txBody>
          <a:bodyPr wrap="none">
            <a:spAutoFit/>
          </a:bodyPr>
          <a:lstStyle/>
          <a:p>
            <a:r>
              <a:rPr lang="zh-TW" altLang="en-US" dirty="0">
                <a:latin typeface="微软雅黑" panose="020B0503020204020204" pitchFamily="34" charset="-122"/>
                <a:ea typeface="微软雅黑" panose="020B0503020204020204" pitchFamily="34" charset="-122"/>
              </a:rPr>
              <a:t>每一裝置都須有無線網路可連接</a:t>
            </a:r>
          </a:p>
        </p:txBody>
      </p:sp>
      <p:sp>
        <p:nvSpPr>
          <p:cNvPr id="51" name="矩形 50"/>
          <p:cNvSpPr/>
          <p:nvPr/>
        </p:nvSpPr>
        <p:spPr>
          <a:xfrm>
            <a:off x="3319667" y="4880733"/>
            <a:ext cx="3877985" cy="369332"/>
          </a:xfrm>
          <a:prstGeom prst="rect">
            <a:avLst/>
          </a:prstGeom>
        </p:spPr>
        <p:txBody>
          <a:bodyPr wrap="none">
            <a:spAutoFit/>
          </a:bodyPr>
          <a:lstStyle/>
          <a:p>
            <a:r>
              <a:rPr lang="zh-TW" altLang="en-US" dirty="0">
                <a:latin typeface="微软雅黑" panose="020B0503020204020204" pitchFamily="34" charset="-122"/>
                <a:ea typeface="微软雅黑" panose="020B0503020204020204" pitchFamily="34" charset="-122"/>
              </a:rPr>
              <a:t>若網路中斷將無法及時偵測裝置現況</a:t>
            </a:r>
          </a:p>
        </p:txBody>
      </p:sp>
      <p:sp>
        <p:nvSpPr>
          <p:cNvPr id="30" name="矩形 2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27</a:t>
            </a:r>
            <a:endParaRPr lang="zh-TW" altLang="en-US" dirty="0"/>
          </a:p>
        </p:txBody>
      </p:sp>
    </p:spTree>
    <p:extLst>
      <p:ext uri="{BB962C8B-B14F-4D97-AF65-F5344CB8AC3E}">
        <p14:creationId xmlns:p14="http://schemas.microsoft.com/office/powerpoint/2010/main" val="339038103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p:cTn id="7" dur="500" fill="hold"/>
                                        <p:tgtEl>
                                          <p:spTgt spid="527"/>
                                        </p:tgtEl>
                                        <p:attrNameLst>
                                          <p:attrName>ppt_w</p:attrName>
                                        </p:attrNameLst>
                                      </p:cBhvr>
                                      <p:tavLst>
                                        <p:tav tm="0">
                                          <p:val>
                                            <p:fltVal val="0"/>
                                          </p:val>
                                        </p:tav>
                                        <p:tav tm="100000">
                                          <p:val>
                                            <p:strVal val="#ppt_w"/>
                                          </p:val>
                                        </p:tav>
                                      </p:tavLst>
                                    </p:anim>
                                    <p:anim calcmode="lin" valueType="num">
                                      <p:cBhvr>
                                        <p:cTn id="8" dur="500" fill="hold"/>
                                        <p:tgtEl>
                                          <p:spTgt spid="527"/>
                                        </p:tgtEl>
                                        <p:attrNameLst>
                                          <p:attrName>ppt_h</p:attrName>
                                        </p:attrNameLst>
                                      </p:cBhvr>
                                      <p:tavLst>
                                        <p:tav tm="0">
                                          <p:val>
                                            <p:fltVal val="0"/>
                                          </p:val>
                                        </p:tav>
                                        <p:tav tm="100000">
                                          <p:val>
                                            <p:strVal val="#ppt_h"/>
                                          </p:val>
                                        </p:tav>
                                      </p:tavLst>
                                    </p:anim>
                                    <p:animEffect transition="in" filter="fade">
                                      <p:cBhvr>
                                        <p:cTn id="9" dur="500"/>
                                        <p:tgtEl>
                                          <p:spTgt spid="5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59"/>
                                        </p:tgtEl>
                                        <p:attrNameLst>
                                          <p:attrName>style.visibility</p:attrName>
                                        </p:attrNameLst>
                                      </p:cBhvr>
                                      <p:to>
                                        <p:strVal val="visible"/>
                                      </p:to>
                                    </p:set>
                                    <p:anim calcmode="lin" valueType="num">
                                      <p:cBhvr>
                                        <p:cTn id="12" dur="500" fill="hold"/>
                                        <p:tgtEl>
                                          <p:spTgt spid="559"/>
                                        </p:tgtEl>
                                        <p:attrNameLst>
                                          <p:attrName>ppt_w</p:attrName>
                                        </p:attrNameLst>
                                      </p:cBhvr>
                                      <p:tavLst>
                                        <p:tav tm="0">
                                          <p:val>
                                            <p:fltVal val="0"/>
                                          </p:val>
                                        </p:tav>
                                        <p:tav tm="100000">
                                          <p:val>
                                            <p:strVal val="#ppt_w"/>
                                          </p:val>
                                        </p:tav>
                                      </p:tavLst>
                                    </p:anim>
                                    <p:anim calcmode="lin" valueType="num">
                                      <p:cBhvr>
                                        <p:cTn id="13" dur="500" fill="hold"/>
                                        <p:tgtEl>
                                          <p:spTgt spid="559"/>
                                        </p:tgtEl>
                                        <p:attrNameLst>
                                          <p:attrName>ppt_h</p:attrName>
                                        </p:attrNameLst>
                                      </p:cBhvr>
                                      <p:tavLst>
                                        <p:tav tm="0">
                                          <p:val>
                                            <p:fltVal val="0"/>
                                          </p:val>
                                        </p:tav>
                                        <p:tav tm="100000">
                                          <p:val>
                                            <p:strVal val="#ppt_h"/>
                                          </p:val>
                                        </p:tav>
                                      </p:tavLst>
                                    </p:anim>
                                    <p:animEffect transition="in" filter="fade">
                                      <p:cBhvr>
                                        <p:cTn id="14" dur="500"/>
                                        <p:tgtEl>
                                          <p:spTgt spid="55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72"/>
                                        </p:tgtEl>
                                        <p:attrNameLst>
                                          <p:attrName>style.visibility</p:attrName>
                                        </p:attrNameLst>
                                      </p:cBhvr>
                                      <p:to>
                                        <p:strVal val="visible"/>
                                      </p:to>
                                    </p:set>
                                    <p:anim calcmode="lin" valueType="num">
                                      <p:cBhvr>
                                        <p:cTn id="17" dur="500" fill="hold"/>
                                        <p:tgtEl>
                                          <p:spTgt spid="572"/>
                                        </p:tgtEl>
                                        <p:attrNameLst>
                                          <p:attrName>ppt_w</p:attrName>
                                        </p:attrNameLst>
                                      </p:cBhvr>
                                      <p:tavLst>
                                        <p:tav tm="0">
                                          <p:val>
                                            <p:fltVal val="0"/>
                                          </p:val>
                                        </p:tav>
                                        <p:tav tm="100000">
                                          <p:val>
                                            <p:strVal val="#ppt_w"/>
                                          </p:val>
                                        </p:tav>
                                      </p:tavLst>
                                    </p:anim>
                                    <p:anim calcmode="lin" valueType="num">
                                      <p:cBhvr>
                                        <p:cTn id="18" dur="500" fill="hold"/>
                                        <p:tgtEl>
                                          <p:spTgt spid="572"/>
                                        </p:tgtEl>
                                        <p:attrNameLst>
                                          <p:attrName>ppt_h</p:attrName>
                                        </p:attrNameLst>
                                      </p:cBhvr>
                                      <p:tavLst>
                                        <p:tav tm="0">
                                          <p:val>
                                            <p:fltVal val="0"/>
                                          </p:val>
                                        </p:tav>
                                        <p:tav tm="100000">
                                          <p:val>
                                            <p:strVal val="#ppt_h"/>
                                          </p:val>
                                        </p:tav>
                                      </p:tavLst>
                                    </p:anim>
                                    <p:animEffect transition="in" filter="fade">
                                      <p:cBhvr>
                                        <p:cTn id="19" dur="500"/>
                                        <p:tgtEl>
                                          <p:spTgt spid="57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73"/>
                                        </p:tgtEl>
                                        <p:attrNameLst>
                                          <p:attrName>style.visibility</p:attrName>
                                        </p:attrNameLst>
                                      </p:cBhvr>
                                      <p:to>
                                        <p:strVal val="visible"/>
                                      </p:to>
                                    </p:set>
                                    <p:anim calcmode="lin" valueType="num">
                                      <p:cBhvr>
                                        <p:cTn id="22" dur="500" fill="hold"/>
                                        <p:tgtEl>
                                          <p:spTgt spid="573"/>
                                        </p:tgtEl>
                                        <p:attrNameLst>
                                          <p:attrName>ppt_w</p:attrName>
                                        </p:attrNameLst>
                                      </p:cBhvr>
                                      <p:tavLst>
                                        <p:tav tm="0">
                                          <p:val>
                                            <p:fltVal val="0"/>
                                          </p:val>
                                        </p:tav>
                                        <p:tav tm="100000">
                                          <p:val>
                                            <p:strVal val="#ppt_w"/>
                                          </p:val>
                                        </p:tav>
                                      </p:tavLst>
                                    </p:anim>
                                    <p:anim calcmode="lin" valueType="num">
                                      <p:cBhvr>
                                        <p:cTn id="23" dur="500" fill="hold"/>
                                        <p:tgtEl>
                                          <p:spTgt spid="573"/>
                                        </p:tgtEl>
                                        <p:attrNameLst>
                                          <p:attrName>ppt_h</p:attrName>
                                        </p:attrNameLst>
                                      </p:cBhvr>
                                      <p:tavLst>
                                        <p:tav tm="0">
                                          <p:val>
                                            <p:fltVal val="0"/>
                                          </p:val>
                                        </p:tav>
                                        <p:tav tm="100000">
                                          <p:val>
                                            <p:strVal val="#ppt_h"/>
                                          </p:val>
                                        </p:tav>
                                      </p:tavLst>
                                    </p:anim>
                                    <p:animEffect transition="in" filter="fade">
                                      <p:cBhvr>
                                        <p:cTn id="24" dur="500"/>
                                        <p:tgtEl>
                                          <p:spTgt spid="57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Effect transition="in" filter="fade">
                                      <p:cBhvr>
                                        <p:cTn id="29" dur="500"/>
                                        <p:tgtEl>
                                          <p:spTgt spid="2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p:cTn id="47" dur="500" fill="hold"/>
                                        <p:tgtEl>
                                          <p:spTgt spid="42"/>
                                        </p:tgtEl>
                                        <p:attrNameLst>
                                          <p:attrName>ppt_w</p:attrName>
                                        </p:attrNameLst>
                                      </p:cBhvr>
                                      <p:tavLst>
                                        <p:tav tm="0">
                                          <p:val>
                                            <p:fltVal val="0"/>
                                          </p:val>
                                        </p:tav>
                                        <p:tav tm="100000">
                                          <p:val>
                                            <p:strVal val="#ppt_w"/>
                                          </p:val>
                                        </p:tav>
                                      </p:tavLst>
                                    </p:anim>
                                    <p:anim calcmode="lin" valueType="num">
                                      <p:cBhvr>
                                        <p:cTn id="48" dur="500" fill="hold"/>
                                        <p:tgtEl>
                                          <p:spTgt spid="42"/>
                                        </p:tgtEl>
                                        <p:attrNameLst>
                                          <p:attrName>ppt_h</p:attrName>
                                        </p:attrNameLst>
                                      </p:cBhvr>
                                      <p:tavLst>
                                        <p:tav tm="0">
                                          <p:val>
                                            <p:fltVal val="0"/>
                                          </p:val>
                                        </p:tav>
                                        <p:tav tm="100000">
                                          <p:val>
                                            <p:strVal val="#ppt_h"/>
                                          </p:val>
                                        </p:tav>
                                      </p:tavLst>
                                    </p:anim>
                                    <p:animEffect transition="in" filter="fade">
                                      <p:cBhvr>
                                        <p:cTn id="49" dur="500"/>
                                        <p:tgtEl>
                                          <p:spTgt spid="4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cBhvr>
                                        <p:cTn id="52" dur="500" fill="hold"/>
                                        <p:tgtEl>
                                          <p:spTgt spid="43"/>
                                        </p:tgtEl>
                                        <p:attrNameLst>
                                          <p:attrName>ppt_w</p:attrName>
                                        </p:attrNameLst>
                                      </p:cBhvr>
                                      <p:tavLst>
                                        <p:tav tm="0">
                                          <p:val>
                                            <p:fltVal val="0"/>
                                          </p:val>
                                        </p:tav>
                                        <p:tav tm="100000">
                                          <p:val>
                                            <p:strVal val="#ppt_w"/>
                                          </p:val>
                                        </p:tav>
                                      </p:tavLst>
                                    </p:anim>
                                    <p:anim calcmode="lin" valueType="num">
                                      <p:cBhvr>
                                        <p:cTn id="53" dur="500" fill="hold"/>
                                        <p:tgtEl>
                                          <p:spTgt spid="43"/>
                                        </p:tgtEl>
                                        <p:attrNameLst>
                                          <p:attrName>ppt_h</p:attrName>
                                        </p:attrNameLst>
                                      </p:cBhvr>
                                      <p:tavLst>
                                        <p:tav tm="0">
                                          <p:val>
                                            <p:fltVal val="0"/>
                                          </p:val>
                                        </p:tav>
                                        <p:tav tm="100000">
                                          <p:val>
                                            <p:strVal val="#ppt_h"/>
                                          </p:val>
                                        </p:tav>
                                      </p:tavLst>
                                    </p:anim>
                                    <p:animEffect transition="in" filter="fade">
                                      <p:cBhvr>
                                        <p:cTn id="54" dur="500"/>
                                        <p:tgtEl>
                                          <p:spTgt spid="4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500" fill="hold"/>
                                        <p:tgtEl>
                                          <p:spTgt spid="9"/>
                                        </p:tgtEl>
                                        <p:attrNameLst>
                                          <p:attrName>ppt_w</p:attrName>
                                        </p:attrNameLst>
                                      </p:cBhvr>
                                      <p:tavLst>
                                        <p:tav tm="0">
                                          <p:val>
                                            <p:fltVal val="0"/>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animEffect transition="in" filter="fade">
                                      <p:cBhvr>
                                        <p:cTn id="59" dur="500"/>
                                        <p:tgtEl>
                                          <p:spTgt spid="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p:cTn id="62" dur="500" fill="hold"/>
                                        <p:tgtEl>
                                          <p:spTgt spid="3"/>
                                        </p:tgtEl>
                                        <p:attrNameLst>
                                          <p:attrName>ppt_w</p:attrName>
                                        </p:attrNameLst>
                                      </p:cBhvr>
                                      <p:tavLst>
                                        <p:tav tm="0">
                                          <p:val>
                                            <p:fltVal val="0"/>
                                          </p:val>
                                        </p:tav>
                                        <p:tav tm="100000">
                                          <p:val>
                                            <p:strVal val="#ppt_w"/>
                                          </p:val>
                                        </p:tav>
                                      </p:tavLst>
                                    </p:anim>
                                    <p:anim calcmode="lin" valueType="num">
                                      <p:cBhvr>
                                        <p:cTn id="63" dur="500" fill="hold"/>
                                        <p:tgtEl>
                                          <p:spTgt spid="3"/>
                                        </p:tgtEl>
                                        <p:attrNameLst>
                                          <p:attrName>ppt_h</p:attrName>
                                        </p:attrNameLst>
                                      </p:cBhvr>
                                      <p:tavLst>
                                        <p:tav tm="0">
                                          <p:val>
                                            <p:fltVal val="0"/>
                                          </p:val>
                                        </p:tav>
                                        <p:tav tm="100000">
                                          <p:val>
                                            <p:strVal val="#ppt_h"/>
                                          </p:val>
                                        </p:tav>
                                      </p:tavLst>
                                    </p:anim>
                                    <p:animEffect transition="in" filter="fade">
                                      <p:cBhvr>
                                        <p:cTn id="64" dur="500"/>
                                        <p:tgtEl>
                                          <p:spTgt spid="3"/>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cBhvr>
                                        <p:cTn id="72" dur="500" fill="hold"/>
                                        <p:tgtEl>
                                          <p:spTgt spid="29"/>
                                        </p:tgtEl>
                                        <p:attrNameLst>
                                          <p:attrName>ppt_w</p:attrName>
                                        </p:attrNameLst>
                                      </p:cBhvr>
                                      <p:tavLst>
                                        <p:tav tm="0">
                                          <p:val>
                                            <p:fltVal val="0"/>
                                          </p:val>
                                        </p:tav>
                                        <p:tav tm="100000">
                                          <p:val>
                                            <p:strVal val="#ppt_w"/>
                                          </p:val>
                                        </p:tav>
                                      </p:tavLst>
                                    </p:anim>
                                    <p:anim calcmode="lin" valueType="num">
                                      <p:cBhvr>
                                        <p:cTn id="73" dur="500" fill="hold"/>
                                        <p:tgtEl>
                                          <p:spTgt spid="29"/>
                                        </p:tgtEl>
                                        <p:attrNameLst>
                                          <p:attrName>ppt_h</p:attrName>
                                        </p:attrNameLst>
                                      </p:cBhvr>
                                      <p:tavLst>
                                        <p:tav tm="0">
                                          <p:val>
                                            <p:fltVal val="0"/>
                                          </p:val>
                                        </p:tav>
                                        <p:tav tm="100000">
                                          <p:val>
                                            <p:strVal val="#ppt_h"/>
                                          </p:val>
                                        </p:tav>
                                      </p:tavLst>
                                    </p:anim>
                                    <p:animEffect transition="in" filter="fade">
                                      <p:cBhvr>
                                        <p:cTn id="74" dur="500"/>
                                        <p:tgtEl>
                                          <p:spTgt spid="29"/>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p:cTn id="77" dur="500" fill="hold"/>
                                        <p:tgtEl>
                                          <p:spTgt spid="45"/>
                                        </p:tgtEl>
                                        <p:attrNameLst>
                                          <p:attrName>ppt_w</p:attrName>
                                        </p:attrNameLst>
                                      </p:cBhvr>
                                      <p:tavLst>
                                        <p:tav tm="0">
                                          <p:val>
                                            <p:fltVal val="0"/>
                                          </p:val>
                                        </p:tav>
                                        <p:tav tm="100000">
                                          <p:val>
                                            <p:strVal val="#ppt_w"/>
                                          </p:val>
                                        </p:tav>
                                      </p:tavLst>
                                    </p:anim>
                                    <p:anim calcmode="lin" valueType="num">
                                      <p:cBhvr>
                                        <p:cTn id="78" dur="500" fill="hold"/>
                                        <p:tgtEl>
                                          <p:spTgt spid="45"/>
                                        </p:tgtEl>
                                        <p:attrNameLst>
                                          <p:attrName>ppt_h</p:attrName>
                                        </p:attrNameLst>
                                      </p:cBhvr>
                                      <p:tavLst>
                                        <p:tav tm="0">
                                          <p:val>
                                            <p:fltVal val="0"/>
                                          </p:val>
                                        </p:tav>
                                        <p:tav tm="100000">
                                          <p:val>
                                            <p:strVal val="#ppt_h"/>
                                          </p:val>
                                        </p:tav>
                                      </p:tavLst>
                                    </p:anim>
                                    <p:animEffect transition="in" filter="fade">
                                      <p:cBhvr>
                                        <p:cTn id="79" dur="500"/>
                                        <p:tgtEl>
                                          <p:spTgt spid="45"/>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 calcmode="lin" valueType="num">
                                      <p:cBhvr>
                                        <p:cTn id="82" dur="500" fill="hold"/>
                                        <p:tgtEl>
                                          <p:spTgt spid="51"/>
                                        </p:tgtEl>
                                        <p:attrNameLst>
                                          <p:attrName>ppt_w</p:attrName>
                                        </p:attrNameLst>
                                      </p:cBhvr>
                                      <p:tavLst>
                                        <p:tav tm="0">
                                          <p:val>
                                            <p:fltVal val="0"/>
                                          </p:val>
                                        </p:tav>
                                        <p:tav tm="100000">
                                          <p:val>
                                            <p:strVal val="#ppt_w"/>
                                          </p:val>
                                        </p:tav>
                                      </p:tavLst>
                                    </p:anim>
                                    <p:anim calcmode="lin" valueType="num">
                                      <p:cBhvr>
                                        <p:cTn id="83" dur="500" fill="hold"/>
                                        <p:tgtEl>
                                          <p:spTgt spid="51"/>
                                        </p:tgtEl>
                                        <p:attrNameLst>
                                          <p:attrName>ppt_h</p:attrName>
                                        </p:attrNameLst>
                                      </p:cBhvr>
                                      <p:tavLst>
                                        <p:tav tm="0">
                                          <p:val>
                                            <p:fltVal val="0"/>
                                          </p:val>
                                        </p:tav>
                                        <p:tav tm="100000">
                                          <p:val>
                                            <p:strVal val="#ppt_h"/>
                                          </p:val>
                                        </p:tav>
                                      </p:tavLst>
                                    </p:anim>
                                    <p:animEffect transition="in" filter="fade">
                                      <p:cBhvr>
                                        <p:cTn id="8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animBg="1"/>
      <p:bldP spid="559" grpId="0"/>
      <p:bldP spid="572" grpId="0"/>
      <p:bldP spid="573" grpId="0"/>
      <p:bldP spid="9" grpId="0"/>
      <p:bldP spid="3" grpId="0"/>
      <p:bldP spid="34" grpId="0"/>
      <p:bldP spid="28" grpId="0"/>
      <p:bldP spid="29" grpId="0"/>
      <p:bldP spid="33" grpId="0" animBg="1"/>
      <p:bldP spid="40" grpId="0" animBg="1"/>
      <p:bldP spid="41" grpId="0"/>
      <p:bldP spid="42" grpId="0"/>
      <p:bldP spid="43" grpId="0" animBg="1"/>
      <p:bldP spid="45" grpId="0"/>
      <p:bldP spid="5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3B2C5B1C-C5D5-4F35-8988-EB3A4965FA97}"/>
              </a:ext>
            </a:extLst>
          </p:cNvPr>
          <p:cNvSpPr/>
          <p:nvPr/>
        </p:nvSpPr>
        <p:spPr>
          <a:xfrm>
            <a:off x="1396614" y="249249"/>
            <a:ext cx="1261884"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活動圖</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01975"/>
            <a:ext cx="12072730" cy="4234785"/>
          </a:xfrm>
          <a:prstGeom prst="rect">
            <a:avLst/>
          </a:prstGeom>
        </p:spPr>
      </p:pic>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28</a:t>
            </a:r>
            <a:endParaRPr lang="zh-TW" altLang="en-US" dirty="0"/>
          </a:p>
        </p:txBody>
      </p:sp>
    </p:spTree>
    <p:extLst>
      <p:ext uri="{BB962C8B-B14F-4D97-AF65-F5344CB8AC3E}">
        <p14:creationId xmlns:p14="http://schemas.microsoft.com/office/powerpoint/2010/main" val="135102371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群組 4"/>
          <p:cNvGrpSpPr/>
          <p:nvPr/>
        </p:nvGrpSpPr>
        <p:grpSpPr>
          <a:xfrm>
            <a:off x="198097" y="1213752"/>
            <a:ext cx="3924000" cy="5508265"/>
            <a:chOff x="198097" y="1213752"/>
            <a:chExt cx="2991006" cy="5508265"/>
          </a:xfrm>
        </p:grpSpPr>
        <p:grpSp>
          <p:nvGrpSpPr>
            <p:cNvPr id="131" name="Group 1"/>
            <p:cNvGrpSpPr/>
            <p:nvPr/>
          </p:nvGrpSpPr>
          <p:grpSpPr>
            <a:xfrm>
              <a:off x="198097" y="1213752"/>
              <a:ext cx="2991006" cy="5508265"/>
              <a:chOff x="3390381" y="3544496"/>
              <a:chExt cx="3758038" cy="7835900"/>
            </a:xfrm>
          </p:grpSpPr>
          <p:sp>
            <p:nvSpPr>
              <p:cNvPr id="132" name="Rectangle 4"/>
              <p:cNvSpPr>
                <a:spLocks/>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34" name="Rectangle 3"/>
              <p:cNvSpPr>
                <a:spLocks/>
              </p:cNvSpPr>
              <p:nvPr/>
            </p:nvSpPr>
            <p:spPr bwMode="auto">
              <a:xfrm>
                <a:off x="3390381" y="3544496"/>
                <a:ext cx="3618558" cy="736600"/>
              </a:xfrm>
              <a:prstGeom prst="rect">
                <a:avLst/>
              </a:prstGeom>
              <a:solidFill>
                <a:srgbClr val="81B94F">
                  <a:lumMod val="75000"/>
                </a:srgbClr>
              </a:solidFill>
              <a:ln w="12700">
                <a:noFill/>
                <a:miter lim="800000"/>
                <a:headEnd/>
                <a:tailEnd/>
              </a:ln>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35" name="Rectangle 6"/>
              <p:cNvSpPr>
                <a:spLocks/>
              </p:cNvSpPr>
              <p:nvPr/>
            </p:nvSpPr>
            <p:spPr bwMode="auto">
              <a:xfrm>
                <a:off x="3965283" y="3620696"/>
                <a:ext cx="2475856"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algn="dist" defTabSz="1828434"/>
                <a:r>
                  <a:rPr lang="zh-TW" altLang="en-US" sz="2400" dirty="0">
                    <a:solidFill>
                      <a:schemeClr val="bg1"/>
                    </a:solidFill>
                    <a:latin typeface="微软雅黑" panose="020B0503020204020204" pitchFamily="34" charset="-122"/>
                    <a:ea typeface="微软雅黑" panose="020B0503020204020204" pitchFamily="34" charset="-122"/>
                    <a:sym typeface="Lato Bold" charset="0"/>
                  </a:rPr>
                  <a:t>裝置清單內容</a:t>
                </a:r>
                <a:endParaRPr lang="en-US" sz="2400" dirty="0">
                  <a:solidFill>
                    <a:schemeClr val="bg1"/>
                  </a:solidFill>
                  <a:latin typeface="微软雅黑" panose="020B0503020204020204" pitchFamily="34" charset="-122"/>
                  <a:ea typeface="微软雅黑" panose="020B0503020204020204" pitchFamily="34" charset="-122"/>
                  <a:sym typeface="Lato Bold" charset="0"/>
                </a:endParaRPr>
              </a:p>
            </p:txBody>
          </p:sp>
          <p:sp>
            <p:nvSpPr>
              <p:cNvPr id="136" name="Rectangle 7"/>
              <p:cNvSpPr>
                <a:spLocks/>
              </p:cNvSpPr>
              <p:nvPr/>
            </p:nvSpPr>
            <p:spPr bwMode="auto">
              <a:xfrm>
                <a:off x="3390381" y="10738700"/>
                <a:ext cx="3618557" cy="641696"/>
              </a:xfrm>
              <a:prstGeom prst="rect">
                <a:avLst/>
              </a:prstGeom>
              <a:solidFill>
                <a:srgbClr val="81B94F"/>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38" name="Rectangle 9"/>
              <p:cNvSpPr>
                <a:spLocks/>
              </p:cNvSpPr>
              <p:nvPr/>
            </p:nvSpPr>
            <p:spPr bwMode="auto">
              <a:xfrm>
                <a:off x="3501928" y="4293796"/>
                <a:ext cx="3646491" cy="3267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zh-TW" altLang="en-US" dirty="0">
                    <a:latin typeface="微软雅黑" panose="020B0503020204020204" pitchFamily="34" charset="-122"/>
                    <a:ea typeface="微软雅黑" panose="020B0503020204020204" pitchFamily="34" charset="-122"/>
                    <a:sym typeface="Lato Regular" charset="0"/>
                  </a:rPr>
                  <a:t>裝置序號</a:t>
                </a:r>
              </a:p>
              <a:p>
                <a:pPr lvl="0" defTabSz="1828434"/>
                <a:r>
                  <a:rPr lang="zh-TW" altLang="en-US" dirty="0">
                    <a:latin typeface="微软雅黑" panose="020B0503020204020204" pitchFamily="34" charset="-122"/>
                    <a:ea typeface="微软雅黑" panose="020B0503020204020204" pitchFamily="34" charset="-122"/>
                    <a:sym typeface="Lato Regular" charset="0"/>
                  </a:rPr>
                  <a:t>裝置設置的地點</a:t>
                </a:r>
              </a:p>
              <a:p>
                <a:pPr lvl="0" defTabSz="1828434"/>
                <a:r>
                  <a:rPr lang="zh-TW" altLang="en-US" dirty="0">
                    <a:latin typeface="微软雅黑" panose="020B0503020204020204" pitchFamily="34" charset="-122"/>
                    <a:ea typeface="微软雅黑" panose="020B0503020204020204" pitchFamily="34" charset="-122"/>
                    <a:sym typeface="Lato Regular" charset="0"/>
                  </a:rPr>
                  <a:t>裝置更新日期</a:t>
                </a:r>
              </a:p>
              <a:p>
                <a:pPr lvl="0" defTabSz="1828434"/>
                <a:r>
                  <a:rPr lang="zh-TW" altLang="en-US" dirty="0">
                    <a:latin typeface="微软雅黑" panose="020B0503020204020204" pitchFamily="34" charset="-122"/>
                    <a:ea typeface="微软雅黑" panose="020B0503020204020204" pitchFamily="34" charset="-122"/>
                    <a:sym typeface="Lato Regular" charset="0"/>
                  </a:rPr>
                  <a:t>煙霧濃度提示顏色</a:t>
                </a:r>
              </a:p>
            </p:txBody>
          </p:sp>
          <p:sp>
            <p:nvSpPr>
              <p:cNvPr id="144" name="Rectangle 16"/>
              <p:cNvSpPr>
                <a:spLocks/>
              </p:cNvSpPr>
              <p:nvPr/>
            </p:nvSpPr>
            <p:spPr bwMode="auto">
              <a:xfrm>
                <a:off x="3390381" y="7538291"/>
                <a:ext cx="3618557" cy="25400"/>
              </a:xfrm>
              <a:prstGeom prst="rect">
                <a:avLst/>
              </a:prstGeom>
              <a:solidFill>
                <a:srgbClr val="D6D6D6"/>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grpSp>
        <p:sp>
          <p:nvSpPr>
            <p:cNvPr id="192" name="Rectangle 9"/>
            <p:cNvSpPr>
              <a:spLocks/>
            </p:cNvSpPr>
            <p:nvPr/>
          </p:nvSpPr>
          <p:spPr bwMode="auto">
            <a:xfrm>
              <a:off x="285186" y="4046174"/>
              <a:ext cx="2864580" cy="2222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getIDnum</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getLoc</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getUpdateDate</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getRemindColour</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setRemindColour</a:t>
              </a:r>
              <a:r>
                <a:rPr lang="en-US" altLang="zh-TW" sz="1400" dirty="0">
                  <a:latin typeface="微软雅黑" panose="020B0503020204020204" pitchFamily="34" charset="-122"/>
                  <a:ea typeface="微软雅黑" panose="020B0503020204020204" pitchFamily="34" charset="-122"/>
                  <a:sym typeface="Lato Regular" charset="0"/>
                </a:rPr>
                <a:t>()</a:t>
              </a:r>
            </a:p>
          </p:txBody>
        </p:sp>
      </p:grpSp>
      <p:grpSp>
        <p:nvGrpSpPr>
          <p:cNvPr id="6" name="群組 5"/>
          <p:cNvGrpSpPr/>
          <p:nvPr/>
        </p:nvGrpSpPr>
        <p:grpSpPr>
          <a:xfrm>
            <a:off x="4167276" y="1213752"/>
            <a:ext cx="3924000" cy="5508000"/>
            <a:chOff x="3184632" y="1213752"/>
            <a:chExt cx="2968775" cy="5508000"/>
          </a:xfrm>
        </p:grpSpPr>
        <p:grpSp>
          <p:nvGrpSpPr>
            <p:cNvPr id="146" name="Group 79"/>
            <p:cNvGrpSpPr/>
            <p:nvPr/>
          </p:nvGrpSpPr>
          <p:grpSpPr>
            <a:xfrm>
              <a:off x="3184632" y="1213752"/>
              <a:ext cx="2968775" cy="5508000"/>
              <a:chOff x="3390381" y="3544496"/>
              <a:chExt cx="3730104" cy="7835900"/>
            </a:xfrm>
          </p:grpSpPr>
          <p:sp>
            <p:nvSpPr>
              <p:cNvPr id="147" name="Rectangle 4"/>
              <p:cNvSpPr>
                <a:spLocks/>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49" name="Rectangle 3"/>
              <p:cNvSpPr>
                <a:spLocks/>
              </p:cNvSpPr>
              <p:nvPr/>
            </p:nvSpPr>
            <p:spPr bwMode="auto">
              <a:xfrm>
                <a:off x="3390381" y="3544496"/>
                <a:ext cx="3618558" cy="736600"/>
              </a:xfrm>
              <a:prstGeom prst="rect">
                <a:avLst/>
              </a:prstGeom>
              <a:solidFill>
                <a:srgbClr val="46A4DB">
                  <a:lumMod val="75000"/>
                </a:srgbClr>
              </a:solidFill>
              <a:ln w="12700">
                <a:noFill/>
                <a:miter lim="800000"/>
                <a:headEnd/>
                <a:tailEnd/>
              </a:ln>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50" name="Rectangle 6"/>
              <p:cNvSpPr>
                <a:spLocks/>
              </p:cNvSpPr>
              <p:nvPr/>
            </p:nvSpPr>
            <p:spPr bwMode="auto">
              <a:xfrm>
                <a:off x="3954128" y="3620695"/>
                <a:ext cx="2474191"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algn="dist" defTabSz="1828434"/>
                <a:r>
                  <a:rPr lang="zh-TW" altLang="en-US" sz="2400" dirty="0">
                    <a:solidFill>
                      <a:schemeClr val="bg1"/>
                    </a:solidFill>
                    <a:latin typeface="微软雅黑" panose="020B0503020204020204" pitchFamily="34" charset="-122"/>
                    <a:ea typeface="微软雅黑" panose="020B0503020204020204" pitchFamily="34" charset="-122"/>
                    <a:sym typeface="Lato Bold" charset="0"/>
                  </a:rPr>
                  <a:t>裝置資訊內容</a:t>
                </a:r>
                <a:endParaRPr lang="en-US" sz="2400" dirty="0">
                  <a:solidFill>
                    <a:schemeClr val="bg1"/>
                  </a:solidFill>
                  <a:latin typeface="微软雅黑" panose="020B0503020204020204" pitchFamily="34" charset="-122"/>
                  <a:ea typeface="微软雅黑" panose="020B0503020204020204" pitchFamily="34" charset="-122"/>
                  <a:sym typeface="Lato Bold" charset="0"/>
                </a:endParaRPr>
              </a:p>
            </p:txBody>
          </p:sp>
          <p:sp>
            <p:nvSpPr>
              <p:cNvPr id="151" name="Rectangle 7"/>
              <p:cNvSpPr>
                <a:spLocks/>
              </p:cNvSpPr>
              <p:nvPr/>
            </p:nvSpPr>
            <p:spPr bwMode="auto">
              <a:xfrm>
                <a:off x="3390381" y="10739046"/>
                <a:ext cx="3618558" cy="641350"/>
              </a:xfrm>
              <a:prstGeom prst="rect">
                <a:avLst/>
              </a:prstGeom>
              <a:solidFill>
                <a:srgbClr val="46A4DB"/>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53" name="Rectangle 9"/>
              <p:cNvSpPr>
                <a:spLocks/>
              </p:cNvSpPr>
              <p:nvPr/>
            </p:nvSpPr>
            <p:spPr bwMode="auto">
              <a:xfrm>
                <a:off x="3521293" y="4274744"/>
                <a:ext cx="3599192" cy="3261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zh-TW" altLang="en-US" dirty="0">
                    <a:latin typeface="微软雅黑" panose="020B0503020204020204" pitchFamily="34" charset="-122"/>
                    <a:ea typeface="微软雅黑" panose="020B0503020204020204" pitchFamily="34" charset="-122"/>
                    <a:sym typeface="Lato Regular" charset="0"/>
                  </a:rPr>
                  <a:t>裝置名稱</a:t>
                </a:r>
                <a:r>
                  <a:rPr lang="en-US" altLang="zh-TW" dirty="0">
                    <a:latin typeface="微软雅黑" panose="020B0503020204020204" pitchFamily="34" charset="-122"/>
                    <a:ea typeface="微软雅黑" panose="020B0503020204020204" pitchFamily="34" charset="-122"/>
                    <a:sym typeface="Lato Regular" charset="0"/>
                  </a:rPr>
                  <a:t>(</a:t>
                </a:r>
                <a:r>
                  <a:rPr lang="zh-TW" altLang="en-US" dirty="0">
                    <a:latin typeface="微软雅黑" panose="020B0503020204020204" pitchFamily="34" charset="-122"/>
                    <a:ea typeface="微软雅黑" panose="020B0503020204020204" pitchFamily="34" charset="-122"/>
                    <a:sym typeface="Lato Regular" charset="0"/>
                  </a:rPr>
                  <a:t>序號</a:t>
                </a:r>
                <a:r>
                  <a:rPr lang="en-US" altLang="zh-TW" dirty="0">
                    <a:latin typeface="微软雅黑" panose="020B0503020204020204" pitchFamily="34" charset="-122"/>
                    <a:ea typeface="微软雅黑" panose="020B0503020204020204" pitchFamily="34" charset="-122"/>
                    <a:sym typeface="Lato Regular" charset="0"/>
                  </a:rPr>
                  <a:t>)</a:t>
                </a:r>
              </a:p>
              <a:p>
                <a:pPr lvl="0" defTabSz="1828434"/>
                <a:r>
                  <a:rPr lang="zh-TW" altLang="en-US" dirty="0">
                    <a:latin typeface="微软雅黑" panose="020B0503020204020204" pitchFamily="34" charset="-122"/>
                    <a:ea typeface="微软雅黑" panose="020B0503020204020204" pitchFamily="34" charset="-122"/>
                    <a:sym typeface="Lato Regular" charset="0"/>
                  </a:rPr>
                  <a:t>裝置編碼</a:t>
                </a:r>
                <a:r>
                  <a:rPr lang="en-US" altLang="zh-TW" dirty="0">
                    <a:latin typeface="微软雅黑" panose="020B0503020204020204" pitchFamily="34" charset="-122"/>
                    <a:ea typeface="微软雅黑" panose="020B0503020204020204" pitchFamily="34" charset="-122"/>
                    <a:sym typeface="Lato Regular" charset="0"/>
                  </a:rPr>
                  <a:t>(</a:t>
                </a:r>
                <a:r>
                  <a:rPr lang="zh-TW" altLang="en-US" dirty="0">
                    <a:latin typeface="微软雅黑" panose="020B0503020204020204" pitchFamily="34" charset="-122"/>
                    <a:ea typeface="微软雅黑" panose="020B0503020204020204" pitchFamily="34" charset="-122"/>
                    <a:sym typeface="Lato Regular" charset="0"/>
                  </a:rPr>
                  <a:t>日期</a:t>
                </a:r>
                <a:r>
                  <a:rPr lang="en-US" altLang="zh-TW" dirty="0">
                    <a:latin typeface="微软雅黑" panose="020B0503020204020204" pitchFamily="34" charset="-122"/>
                    <a:ea typeface="微软雅黑" panose="020B0503020204020204" pitchFamily="34" charset="-122"/>
                    <a:sym typeface="Lato Regular" charset="0"/>
                  </a:rPr>
                  <a:t>)</a:t>
                </a:r>
              </a:p>
              <a:p>
                <a:pPr lvl="0" defTabSz="1828434"/>
                <a:r>
                  <a:rPr lang="zh-TW" altLang="en-US" dirty="0">
                    <a:latin typeface="微软雅黑" panose="020B0503020204020204" pitchFamily="34" charset="-122"/>
                    <a:ea typeface="微软雅黑" panose="020B0503020204020204" pitchFamily="34" charset="-122"/>
                    <a:sym typeface="Lato Regular" charset="0"/>
                  </a:rPr>
                  <a:t>裝置設置的地點</a:t>
                </a:r>
              </a:p>
              <a:p>
                <a:pPr lvl="0" defTabSz="1828434"/>
                <a:r>
                  <a:rPr lang="zh-TW" altLang="en-US" dirty="0">
                    <a:latin typeface="微软雅黑" panose="020B0503020204020204" pitchFamily="34" charset="-122"/>
                    <a:ea typeface="微软雅黑" panose="020B0503020204020204" pitchFamily="34" charset="-122"/>
                    <a:sym typeface="Lato Regular" charset="0"/>
                  </a:rPr>
                  <a:t>系統偵測到可能的煙霧濃度</a:t>
                </a:r>
              </a:p>
            </p:txBody>
          </p:sp>
          <p:sp>
            <p:nvSpPr>
              <p:cNvPr id="159" name="Rectangle 16"/>
              <p:cNvSpPr>
                <a:spLocks/>
              </p:cNvSpPr>
              <p:nvPr/>
            </p:nvSpPr>
            <p:spPr bwMode="auto">
              <a:xfrm>
                <a:off x="3390381" y="7538483"/>
                <a:ext cx="3618558" cy="25400"/>
              </a:xfrm>
              <a:prstGeom prst="rect">
                <a:avLst/>
              </a:prstGeom>
              <a:solidFill>
                <a:srgbClr val="D6D6D6"/>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grpSp>
        <p:sp>
          <p:nvSpPr>
            <p:cNvPr id="193" name="Rectangle 9"/>
            <p:cNvSpPr>
              <a:spLocks/>
            </p:cNvSpPr>
            <p:nvPr/>
          </p:nvSpPr>
          <p:spPr bwMode="auto">
            <a:xfrm>
              <a:off x="3272713" y="4032784"/>
              <a:ext cx="2864583" cy="2247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getIDnum</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getDeviceDate</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getLoc</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getSmo_Par</a:t>
              </a:r>
              <a:r>
                <a:rPr lang="en-US" altLang="zh-TW" sz="1400" dirty="0">
                  <a:latin typeface="微软雅黑" panose="020B0503020204020204" pitchFamily="34" charset="-122"/>
                  <a:ea typeface="微软雅黑" panose="020B0503020204020204" pitchFamily="34" charset="-122"/>
                  <a:sym typeface="Lato Regular" charset="0"/>
                </a:rPr>
                <a:t>_ Con()</a:t>
              </a:r>
            </a:p>
          </p:txBody>
        </p:sp>
      </p:grpSp>
      <p:grpSp>
        <p:nvGrpSpPr>
          <p:cNvPr id="7" name="群組 6"/>
          <p:cNvGrpSpPr/>
          <p:nvPr/>
        </p:nvGrpSpPr>
        <p:grpSpPr>
          <a:xfrm>
            <a:off x="8155160" y="1213752"/>
            <a:ext cx="3923113" cy="5508000"/>
            <a:chOff x="6148935" y="1213752"/>
            <a:chExt cx="2968774" cy="5508000"/>
          </a:xfrm>
        </p:grpSpPr>
        <p:grpSp>
          <p:nvGrpSpPr>
            <p:cNvPr id="161" name="Group 139"/>
            <p:cNvGrpSpPr/>
            <p:nvPr/>
          </p:nvGrpSpPr>
          <p:grpSpPr>
            <a:xfrm>
              <a:off x="6148935" y="1213752"/>
              <a:ext cx="2968774" cy="5508000"/>
              <a:chOff x="3390381" y="3544496"/>
              <a:chExt cx="3730104" cy="7835900"/>
            </a:xfrm>
          </p:grpSpPr>
          <p:sp>
            <p:nvSpPr>
              <p:cNvPr id="162" name="Rectangle 4"/>
              <p:cNvSpPr>
                <a:spLocks/>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64" name="Rectangle 3"/>
              <p:cNvSpPr>
                <a:spLocks/>
              </p:cNvSpPr>
              <p:nvPr/>
            </p:nvSpPr>
            <p:spPr bwMode="auto">
              <a:xfrm>
                <a:off x="3390381" y="3544496"/>
                <a:ext cx="3618558" cy="736600"/>
              </a:xfrm>
              <a:prstGeom prst="rect">
                <a:avLst/>
              </a:prstGeom>
              <a:solidFill>
                <a:srgbClr val="E5583A">
                  <a:lumMod val="75000"/>
                </a:srgbClr>
              </a:solidFill>
              <a:ln w="12700">
                <a:noFill/>
                <a:miter lim="800000"/>
                <a:headEnd/>
                <a:tailEnd/>
              </a:ln>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65" name="Rectangle 6"/>
              <p:cNvSpPr>
                <a:spLocks/>
              </p:cNvSpPr>
              <p:nvPr/>
            </p:nvSpPr>
            <p:spPr bwMode="auto">
              <a:xfrm>
                <a:off x="3954128" y="3620695"/>
                <a:ext cx="2474191"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algn="dist" defTabSz="1828434"/>
                <a:r>
                  <a:rPr lang="zh-TW" altLang="en-US" sz="2400" dirty="0">
                    <a:solidFill>
                      <a:schemeClr val="bg1"/>
                    </a:solidFill>
                    <a:latin typeface="微软雅黑" panose="020B0503020204020204" pitchFamily="34" charset="-122"/>
                    <a:ea typeface="微软雅黑" panose="020B0503020204020204" pitchFamily="34" charset="-122"/>
                    <a:sym typeface="Lato Bold" charset="0"/>
                  </a:rPr>
                  <a:t>使用者</a:t>
                </a:r>
                <a:endParaRPr lang="en-US" sz="2400" dirty="0">
                  <a:solidFill>
                    <a:schemeClr val="bg1"/>
                  </a:solidFill>
                  <a:latin typeface="微软雅黑" panose="020B0503020204020204" pitchFamily="34" charset="-122"/>
                  <a:ea typeface="微软雅黑" panose="020B0503020204020204" pitchFamily="34" charset="-122"/>
                  <a:sym typeface="Lato Bold" charset="0"/>
                </a:endParaRPr>
              </a:p>
            </p:txBody>
          </p:sp>
          <p:sp>
            <p:nvSpPr>
              <p:cNvPr id="166" name="Rectangle 7"/>
              <p:cNvSpPr>
                <a:spLocks/>
              </p:cNvSpPr>
              <p:nvPr/>
            </p:nvSpPr>
            <p:spPr bwMode="auto">
              <a:xfrm>
                <a:off x="3390381" y="10739046"/>
                <a:ext cx="3618558" cy="641350"/>
              </a:xfrm>
              <a:prstGeom prst="rect">
                <a:avLst/>
              </a:prstGeom>
              <a:solidFill>
                <a:srgbClr val="E5583A"/>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68" name="Rectangle 9"/>
              <p:cNvSpPr>
                <a:spLocks/>
              </p:cNvSpPr>
              <p:nvPr/>
            </p:nvSpPr>
            <p:spPr bwMode="auto">
              <a:xfrm>
                <a:off x="3501928" y="4274746"/>
                <a:ext cx="3618557" cy="3270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zh-TW" altLang="en-US" dirty="0">
                    <a:latin typeface="微软雅黑" panose="020B0503020204020204" pitchFamily="34" charset="-122"/>
                    <a:ea typeface="微软雅黑" panose="020B0503020204020204" pitchFamily="34" charset="-122"/>
                    <a:sym typeface="Lato Regular" charset="0"/>
                  </a:rPr>
                  <a:t>帳號</a:t>
                </a:r>
              </a:p>
              <a:p>
                <a:pPr lvl="0" defTabSz="1828434"/>
                <a:r>
                  <a:rPr lang="zh-TW" altLang="en-US" dirty="0">
                    <a:latin typeface="微软雅黑" panose="020B0503020204020204" pitchFamily="34" charset="-122"/>
                    <a:ea typeface="微软雅黑" panose="020B0503020204020204" pitchFamily="34" charset="-122"/>
                    <a:sym typeface="Lato Regular" charset="0"/>
                  </a:rPr>
                  <a:t>密碼</a:t>
                </a:r>
              </a:p>
              <a:p>
                <a:pPr lvl="0" defTabSz="1828434"/>
                <a:r>
                  <a:rPr lang="zh-TW" altLang="en-US" dirty="0">
                    <a:latin typeface="微软雅黑" panose="020B0503020204020204" pitchFamily="34" charset="-122"/>
                    <a:ea typeface="微软雅黑" panose="020B0503020204020204" pitchFamily="34" charset="-122"/>
                    <a:sym typeface="Lato Regular" charset="0"/>
                  </a:rPr>
                  <a:t>使用者名稱</a:t>
                </a:r>
              </a:p>
              <a:p>
                <a:pPr lvl="0" defTabSz="1828434"/>
                <a:r>
                  <a:rPr lang="zh-TW" altLang="en-US" dirty="0">
                    <a:latin typeface="微软雅黑" panose="020B0503020204020204" pitchFamily="34" charset="-122"/>
                    <a:ea typeface="微软雅黑" panose="020B0503020204020204" pitchFamily="34" charset="-122"/>
                    <a:sym typeface="Lato Regular" charset="0"/>
                  </a:rPr>
                  <a:t>手機號碼</a:t>
                </a:r>
              </a:p>
              <a:p>
                <a:pPr lvl="0" defTabSz="1828434"/>
                <a:r>
                  <a:rPr lang="zh-TW" altLang="en-US" dirty="0">
                    <a:latin typeface="微软雅黑" panose="020B0503020204020204" pitchFamily="34" charset="-122"/>
                    <a:ea typeface="微软雅黑" panose="020B0503020204020204" pitchFamily="34" charset="-122"/>
                    <a:sym typeface="Lato Regular" charset="0"/>
                  </a:rPr>
                  <a:t>電子信箱</a:t>
                </a:r>
              </a:p>
            </p:txBody>
          </p:sp>
          <p:sp>
            <p:nvSpPr>
              <p:cNvPr id="174" name="Rectangle 16"/>
              <p:cNvSpPr>
                <a:spLocks/>
              </p:cNvSpPr>
              <p:nvPr/>
            </p:nvSpPr>
            <p:spPr bwMode="auto">
              <a:xfrm>
                <a:off x="3390381" y="7535914"/>
                <a:ext cx="3618558" cy="25400"/>
              </a:xfrm>
              <a:prstGeom prst="rect">
                <a:avLst/>
              </a:prstGeom>
              <a:solidFill>
                <a:srgbClr val="D6D6D6"/>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grpSp>
        <p:sp>
          <p:nvSpPr>
            <p:cNvPr id="194" name="Rectangle 9"/>
            <p:cNvSpPr>
              <a:spLocks/>
            </p:cNvSpPr>
            <p:nvPr/>
          </p:nvSpPr>
          <p:spPr bwMode="auto">
            <a:xfrm>
              <a:off x="6224386" y="4019394"/>
              <a:ext cx="2891634" cy="2238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getAccount</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getPassword</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isCorrect</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getUserName</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getCellphoneNum</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getEmail</a:t>
              </a:r>
              <a:r>
                <a:rPr lang="en-US" altLang="zh-TW" sz="1400" dirty="0">
                  <a:latin typeface="微软雅黑" panose="020B0503020204020204" pitchFamily="34" charset="-122"/>
                  <a:ea typeface="微软雅黑" panose="020B0503020204020204" pitchFamily="34" charset="-122"/>
                  <a:sym typeface="Lato Regular" charset="0"/>
                </a:rPr>
                <a:t>()</a:t>
              </a:r>
            </a:p>
          </p:txBody>
        </p:sp>
      </p:grpSp>
      <p:sp>
        <p:nvSpPr>
          <p:cNvPr id="196" name="矩形 195">
            <a:extLst>
              <a:ext uri="{FF2B5EF4-FFF2-40B4-BE49-F238E27FC236}">
                <a16:creationId xmlns:a16="http://schemas.microsoft.com/office/drawing/2014/main" id="{3B2C5B1C-C5D5-4F35-8988-EB3A4965FA97}"/>
              </a:ext>
            </a:extLst>
          </p:cNvPr>
          <p:cNvSpPr/>
          <p:nvPr/>
        </p:nvSpPr>
        <p:spPr>
          <a:xfrm>
            <a:off x="1396614" y="249249"/>
            <a:ext cx="1620957"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概念類別</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36" name="矩形 35"/>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29</a:t>
            </a:r>
            <a:endParaRPr lang="zh-TW" altLang="en-US" dirty="0"/>
          </a:p>
        </p:txBody>
      </p:sp>
    </p:spTree>
    <p:extLst>
      <p:ext uri="{BB962C8B-B14F-4D97-AF65-F5344CB8AC3E}">
        <p14:creationId xmlns:p14="http://schemas.microsoft.com/office/powerpoint/2010/main" val="412395595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3B2C5B1C-C5D5-4F35-8988-EB3A4965FA97}"/>
              </a:ext>
            </a:extLst>
          </p:cNvPr>
          <p:cNvSpPr/>
          <p:nvPr/>
        </p:nvSpPr>
        <p:spPr>
          <a:xfrm>
            <a:off x="1396614" y="249249"/>
            <a:ext cx="1980029"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概念類別圖</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93" y="1733402"/>
            <a:ext cx="12026075" cy="3448197"/>
          </a:xfrm>
          <a:prstGeom prst="rect">
            <a:avLst/>
          </a:prstGeom>
        </p:spPr>
      </p:pic>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30</a:t>
            </a:r>
            <a:endParaRPr lang="zh-TW" altLang="en-US" dirty="0"/>
          </a:p>
        </p:txBody>
      </p:sp>
    </p:spTree>
    <p:extLst>
      <p:ext uri="{BB962C8B-B14F-4D97-AF65-F5344CB8AC3E}">
        <p14:creationId xmlns:p14="http://schemas.microsoft.com/office/powerpoint/2010/main" val="185847094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B2C5B1C-C5D5-4F35-8988-EB3A4965FA97}"/>
              </a:ext>
            </a:extLst>
          </p:cNvPr>
          <p:cNvSpPr/>
          <p:nvPr/>
        </p:nvSpPr>
        <p:spPr>
          <a:xfrm>
            <a:off x="1396614" y="249249"/>
            <a:ext cx="1620957"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系統操作</a:t>
            </a:r>
            <a:endParaRPr lang="en-US" altLang="zh-TW" sz="2800" b="1" dirty="0" smtClean="0">
              <a:solidFill>
                <a:srgbClr val="5B727D"/>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750175657"/>
              </p:ext>
            </p:extLst>
          </p:nvPr>
        </p:nvGraphicFramePr>
        <p:xfrm>
          <a:off x="590311" y="1332176"/>
          <a:ext cx="11048898" cy="4998720"/>
        </p:xfrm>
        <a:graphic>
          <a:graphicData uri="http://schemas.openxmlformats.org/drawingml/2006/table">
            <a:tbl>
              <a:tblPr firstRow="1" firstCol="1" bandRow="1">
                <a:tableStyleId>{5C22544A-7EE6-4342-B048-85BDC9FD1C3A}</a:tableStyleId>
              </a:tblPr>
              <a:tblGrid>
                <a:gridCol w="7357053">
                  <a:extLst>
                    <a:ext uri="{9D8B030D-6E8A-4147-A177-3AD203B41FA5}">
                      <a16:colId xmlns:a16="http://schemas.microsoft.com/office/drawing/2014/main" val="2816333262"/>
                    </a:ext>
                  </a:extLst>
                </a:gridCol>
                <a:gridCol w="3691845">
                  <a:extLst>
                    <a:ext uri="{9D8B030D-6E8A-4147-A177-3AD203B41FA5}">
                      <a16:colId xmlns:a16="http://schemas.microsoft.com/office/drawing/2014/main" val="568976765"/>
                    </a:ext>
                  </a:extLst>
                </a:gridCol>
              </a:tblGrid>
              <a:tr h="230410">
                <a:tc>
                  <a:txBody>
                    <a:bodyPr/>
                    <a:lstStyle/>
                    <a:p>
                      <a:pPr algn="ctr" defTabSz="914400" rtl="0" eaLnBrk="1" latinLnBrk="0" hangingPunct="1">
                        <a:spcAft>
                          <a:spcPts val="0"/>
                        </a:spcAft>
                      </a:pPr>
                      <a:r>
                        <a:rPr lang="zh-TW" sz="1600" b="0" kern="1200" dirty="0">
                          <a:solidFill>
                            <a:schemeClr val="tx1"/>
                          </a:solidFill>
                          <a:latin typeface="微软雅黑" panose="020B0503020204020204" pitchFamily="34" charset="-122"/>
                          <a:ea typeface="微软雅黑" panose="020B0503020204020204" pitchFamily="34" charset="-122"/>
                          <a:cs typeface="+mn-cs"/>
                        </a:rPr>
                        <a:t>主要成功情節</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defTabSz="914400" rtl="0" eaLnBrk="1" latinLnBrk="0" hangingPunct="1">
                        <a:lnSpc>
                          <a:spcPct val="100000"/>
                        </a:lnSpc>
                        <a:spcAft>
                          <a:spcPts val="0"/>
                        </a:spcAft>
                      </a:pPr>
                      <a:r>
                        <a:rPr lang="zh-TW" sz="1600" b="0" kern="1200" dirty="0">
                          <a:solidFill>
                            <a:schemeClr val="tx1"/>
                          </a:solidFill>
                          <a:latin typeface="微软雅黑" panose="020B0503020204020204" pitchFamily="34" charset="-122"/>
                          <a:ea typeface="微软雅黑" panose="020B0503020204020204" pitchFamily="34" charset="-122"/>
                          <a:cs typeface="+mn-cs"/>
                        </a:rPr>
                        <a:t>對應事件</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51689183"/>
                  </a:ext>
                </a:extLst>
              </a:tr>
              <a:tr h="4215358">
                <a:tc>
                  <a:txBody>
                    <a:bodyPr/>
                    <a:lstStyle/>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使用者點選主畫面中的「連動裝置」</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2.</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讀取裝置清單資料庫</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3.</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顯示所有已連接的裝置清單頁面</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裝置清單內容包括裝置</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IP</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、裝置設置的地點以及更新日期、煙霧濃度提示顏色</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4.</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使用者點選欲查看的裝置</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5.</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顯示裝置資訊頁面</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裝置資訊內容包括裝置名稱、裝置編碼、裝置設置的地點以及系統偵測到可能的煙霧濃度</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6.</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若使用者點選裝置資訊頁面中的「</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&lt;</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7.</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頁面切換回連接裝置清單頁面</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8.</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若使用者點選裝置資訊頁面中的「  」</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9.</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顯示編輯裝置資訊頁面</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10</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輸入資料</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11.</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按下儲存</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defTabSz="914400" rtl="0" eaLnBrk="1" latinLnBrk="0" hangingPunct="1">
                        <a:lnSpc>
                          <a:spcPct val="150000"/>
                        </a:lnSpc>
                        <a:spcAft>
                          <a:spcPts val="0"/>
                        </a:spcAft>
                      </a:pPr>
                      <a:r>
                        <a:rPr lang="en-US" sz="1600" b="0" kern="1200" dirty="0" smtClean="0">
                          <a:solidFill>
                            <a:schemeClr val="tx1"/>
                          </a:solidFill>
                          <a:latin typeface="微软雅黑" panose="020B0503020204020204" pitchFamily="34" charset="-122"/>
                          <a:ea typeface="微软雅黑" panose="020B0503020204020204" pitchFamily="34" charset="-122"/>
                          <a:cs typeface="+mn-cs"/>
                        </a:rPr>
                        <a:t>device()</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readDeviceDatabase</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showDeviceList</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p>
                      <a:pPr algn="l" defTabSz="914400" rtl="0" eaLnBrk="1" latinLnBrk="0" hangingPunct="1">
                        <a:lnSpc>
                          <a:spcPct val="150000"/>
                        </a:lnSpc>
                        <a:spcAft>
                          <a:spcPts val="0"/>
                        </a:spcAft>
                      </a:pPr>
                      <a:endParaRPr lang="en-US" sz="1600" b="0" kern="1200" dirty="0" smtClean="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viewDevice</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DeviceID</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showDeviceInfo</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p>
                      <a:pPr algn="l" defTabSz="914400" rtl="0" eaLnBrk="1" latinLnBrk="0" hangingPunct="1">
                        <a:lnSpc>
                          <a:spcPct val="150000"/>
                        </a:lnSpc>
                        <a:spcAft>
                          <a:spcPts val="0"/>
                        </a:spcAft>
                      </a:pPr>
                      <a:endParaRPr lang="en-US" sz="1600" b="0" kern="1200" dirty="0" smtClean="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backDeviceList</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showDeviceList</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editDevice</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showEditDevice</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fillInfo</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ID,IP,Loc</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clicksaveInfo</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955438"/>
                  </a:ext>
                </a:extLst>
              </a:tr>
            </a:tbl>
          </a:graphicData>
        </a:graphic>
      </p:graphicFrame>
      <p:pic>
        <p:nvPicPr>
          <p:cNvPr id="10" name="圖片 9"/>
          <p:cNvPicPr/>
          <p:nvPr/>
        </p:nvPicPr>
        <p:blipFill>
          <a:blip r:embed="rId3" cstate="print">
            <a:extLst>
              <a:ext uri="{28A0092B-C50C-407E-A947-70E740481C1C}">
                <a14:useLocalDpi xmlns:a14="http://schemas.microsoft.com/office/drawing/2010/main" val="0"/>
              </a:ext>
            </a:extLst>
          </a:blip>
          <a:stretch>
            <a:fillRect/>
          </a:stretch>
        </p:blipFill>
        <p:spPr>
          <a:xfrm>
            <a:off x="3843776" y="4998151"/>
            <a:ext cx="137160" cy="137160"/>
          </a:xfrm>
          <a:prstGeom prst="rect">
            <a:avLst/>
          </a:prstGeom>
        </p:spPr>
      </p:pic>
      <p:sp>
        <p:nvSpPr>
          <p:cNvPr id="11" name="矩形 10"/>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31</a:t>
            </a:r>
            <a:endParaRPr lang="zh-TW" altLang="en-US" dirty="0"/>
          </a:p>
        </p:txBody>
      </p:sp>
    </p:spTree>
    <p:extLst>
      <p:ext uri="{BB962C8B-B14F-4D97-AF65-F5344CB8AC3E}">
        <p14:creationId xmlns:p14="http://schemas.microsoft.com/office/powerpoint/2010/main" val="226009817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B2C5B1C-C5D5-4F35-8988-EB3A4965FA97}"/>
              </a:ext>
            </a:extLst>
          </p:cNvPr>
          <p:cNvSpPr/>
          <p:nvPr/>
        </p:nvSpPr>
        <p:spPr>
          <a:xfrm>
            <a:off x="1396614" y="249249"/>
            <a:ext cx="1620957"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系統操作</a:t>
            </a:r>
            <a:endParaRPr lang="en-US" altLang="zh-TW" sz="2800" b="1" dirty="0" smtClean="0">
              <a:solidFill>
                <a:srgbClr val="5B727D"/>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079195774"/>
              </p:ext>
            </p:extLst>
          </p:nvPr>
        </p:nvGraphicFramePr>
        <p:xfrm>
          <a:off x="590311" y="1332176"/>
          <a:ext cx="11048898" cy="5158343"/>
        </p:xfrm>
        <a:graphic>
          <a:graphicData uri="http://schemas.openxmlformats.org/drawingml/2006/table">
            <a:tbl>
              <a:tblPr firstRow="1" firstCol="1" bandRow="1">
                <a:tableStyleId>{5C22544A-7EE6-4342-B048-85BDC9FD1C3A}</a:tableStyleId>
              </a:tblPr>
              <a:tblGrid>
                <a:gridCol w="7357053">
                  <a:extLst>
                    <a:ext uri="{9D8B030D-6E8A-4147-A177-3AD203B41FA5}">
                      <a16:colId xmlns:a16="http://schemas.microsoft.com/office/drawing/2014/main" val="2816333262"/>
                    </a:ext>
                  </a:extLst>
                </a:gridCol>
                <a:gridCol w="3691845">
                  <a:extLst>
                    <a:ext uri="{9D8B030D-6E8A-4147-A177-3AD203B41FA5}">
                      <a16:colId xmlns:a16="http://schemas.microsoft.com/office/drawing/2014/main" val="568976765"/>
                    </a:ext>
                  </a:extLst>
                </a:gridCol>
              </a:tblGrid>
              <a:tr h="236008">
                <a:tc>
                  <a:txBody>
                    <a:bodyPr/>
                    <a:lstStyle/>
                    <a:p>
                      <a:pPr algn="ctr" defTabSz="914400" rtl="0" eaLnBrk="1" latinLnBrk="0" hangingPunct="1">
                        <a:spcAft>
                          <a:spcPts val="0"/>
                        </a:spcAft>
                      </a:pPr>
                      <a:r>
                        <a:rPr lang="zh-TW" sz="1600" b="0" kern="1200" dirty="0">
                          <a:solidFill>
                            <a:schemeClr val="tx1"/>
                          </a:solidFill>
                          <a:latin typeface="微软雅黑" panose="020B0503020204020204" pitchFamily="34" charset="-122"/>
                          <a:ea typeface="微软雅黑" panose="020B0503020204020204" pitchFamily="34" charset="-122"/>
                          <a:cs typeface="+mn-cs"/>
                        </a:rPr>
                        <a:t>主要成功情節</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defTabSz="914400" rtl="0" eaLnBrk="1" latinLnBrk="0" hangingPunct="1">
                        <a:lnSpc>
                          <a:spcPct val="100000"/>
                        </a:lnSpc>
                        <a:spcAft>
                          <a:spcPts val="0"/>
                        </a:spcAft>
                      </a:pPr>
                      <a:r>
                        <a:rPr lang="zh-TW" sz="1600" b="0" kern="1200" dirty="0">
                          <a:solidFill>
                            <a:schemeClr val="tx1"/>
                          </a:solidFill>
                          <a:latin typeface="微软雅黑" panose="020B0503020204020204" pitchFamily="34" charset="-122"/>
                          <a:ea typeface="微软雅黑" panose="020B0503020204020204" pitchFamily="34" charset="-122"/>
                          <a:cs typeface="+mn-cs"/>
                        </a:rPr>
                        <a:t>對應事件</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51689183"/>
                  </a:ext>
                </a:extLst>
              </a:tr>
              <a:tr h="4914503">
                <a:tc>
                  <a:txBody>
                    <a:bodyPr/>
                    <a:lstStyle/>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12.</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更新裝置清單資料庫</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13.</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顯示裝置清單頁面</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14.</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若使用者點選連接裝置清單頁面中的「</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15.</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顯示新增設備頁面</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16.</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輸入相對應的資料後按下畫面中「連結裝置」</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要填寫資料包括裝置序號、裝置</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IP</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以及選擇安裝的位置</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altLang="zh-TW" sz="1600" b="0" kern="1200" dirty="0" smtClean="0">
                          <a:solidFill>
                            <a:srgbClr val="FF0000"/>
                          </a:solidFill>
                          <a:latin typeface="微软雅黑" panose="020B0503020204020204" pitchFamily="34" charset="-122"/>
                          <a:ea typeface="微软雅黑" panose="020B0503020204020204" pitchFamily="34" charset="-122"/>
                          <a:cs typeface="+mn-cs"/>
                        </a:rPr>
                        <a:t>17.</a:t>
                      </a:r>
                      <a:r>
                        <a:rPr lang="zh-TW" altLang="en-US" sz="1600" b="0" kern="1200" dirty="0" smtClean="0">
                          <a:solidFill>
                            <a:srgbClr val="FF0000"/>
                          </a:solidFill>
                          <a:latin typeface="微软雅黑" panose="020B0503020204020204" pitchFamily="34" charset="-122"/>
                          <a:ea typeface="微软雅黑" panose="020B0503020204020204" pitchFamily="34" charset="-122"/>
                          <a:cs typeface="+mn-cs"/>
                        </a:rPr>
                        <a:t>透過網路將相對應裝置與手機進行相連</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18.</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新增裝置資訊至裝置清單資料庫</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19.</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頁面切換回連接裝置清單頁面</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20.</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若使用者點選新增設備頁面中的「取消」</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21.</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頁面切換回連接裝置清單頁面</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22.</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若使用者點選連接裝置清單頁面中的「</a:t>
                      </a: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&lt;</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23.</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頁面切換回主畫面</a:t>
                      </a:r>
                      <a:endParaRPr lang="zh-TW" altLang="en-US" sz="1600" b="0" kern="1200" dirty="0">
                        <a:solidFill>
                          <a:schemeClr val="tx1"/>
                        </a:solidFill>
                        <a:latin typeface="微软雅黑" panose="020B0503020204020204" pitchFamily="34" charset="-122"/>
                        <a:ea typeface="微软雅黑" panose="020B0503020204020204" pitchFamily="34" charset="-122"/>
                        <a:cs typeface="+mn-cs"/>
                      </a:endParaRP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updateDeviceDatabase</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ID,IP,Loc</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showDeviceList</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addDevice</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showAddDevice</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fillInfo</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ID,IP,Loc</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endParaRPr lang="en-US" sz="1600" b="0" kern="1200" dirty="0" smtClean="0">
                        <a:solidFill>
                          <a:schemeClr val="tx1"/>
                        </a:solidFill>
                        <a:latin typeface="微软雅黑" panose="020B0503020204020204" pitchFamily="34" charset="-122"/>
                        <a:ea typeface="微软雅黑" panose="020B0503020204020204" pitchFamily="34" charset="-122"/>
                        <a:cs typeface="+mn-cs"/>
                      </a:endParaRPr>
                    </a:p>
                    <a:p>
                      <a:pPr algn="l" defTabSz="914400" rtl="0" eaLnBrk="1" latinLnBrk="0" hangingPunct="1">
                        <a:lnSpc>
                          <a:spcPct val="150000"/>
                        </a:lnSpc>
                        <a:spcAft>
                          <a:spcPts val="0"/>
                        </a:spcAft>
                      </a:pPr>
                      <a:r>
                        <a:rPr lang="en-US" sz="1600" b="0" kern="1200" dirty="0" err="1" smtClean="0">
                          <a:solidFill>
                            <a:srgbClr val="FF0000"/>
                          </a:solidFill>
                          <a:latin typeface="微软雅黑" panose="020B0503020204020204" pitchFamily="34" charset="-122"/>
                          <a:ea typeface="微软雅黑" panose="020B0503020204020204" pitchFamily="34" charset="-122"/>
                          <a:cs typeface="+mn-cs"/>
                        </a:rPr>
                        <a:t>connectDevice</a:t>
                      </a:r>
                      <a:r>
                        <a:rPr lang="en-US" sz="1600" b="0" kern="1200" dirty="0" smtClean="0">
                          <a:solidFill>
                            <a:srgbClr val="FF0000"/>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addDeviceDatabase</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ID,IP,Loc</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showDeviceList</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backDeviceList</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showDeviceList</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(Info[])</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backMain</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showMain</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r>
                        <a:rPr lang="en-US" sz="1600" b="0" kern="1200" dirty="0">
                          <a:solidFill>
                            <a:schemeClr val="tx1"/>
                          </a:solidFill>
                          <a:latin typeface="微软雅黑" panose="020B0503020204020204" pitchFamily="34" charset="-122"/>
                          <a:ea typeface="微软雅黑" panose="020B0503020204020204" pitchFamily="34" charset="-122"/>
                          <a:cs typeface="+mn-cs"/>
                        </a:rPr>
                        <a:t> </a:t>
                      </a:r>
                      <a:endParaRPr lang="zh-TW" sz="1600" b="0" kern="1200" dirty="0">
                        <a:solidFill>
                          <a:schemeClr val="tx1"/>
                        </a:solidFill>
                        <a:latin typeface="微软雅黑" panose="020B0503020204020204" pitchFamily="34" charset="-122"/>
                        <a:ea typeface="微软雅黑" panose="020B0503020204020204" pitchFamily="34" charset="-122"/>
                        <a:cs typeface="+mn-cs"/>
                      </a:endParaRP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955438"/>
                  </a:ext>
                </a:extLst>
              </a:tr>
            </a:tbl>
          </a:graphicData>
        </a:graphic>
      </p:graphicFrame>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32</a:t>
            </a:r>
            <a:endParaRPr lang="zh-TW" altLang="en-US" dirty="0"/>
          </a:p>
        </p:txBody>
      </p:sp>
    </p:spTree>
    <p:extLst>
      <p:ext uri="{BB962C8B-B14F-4D97-AF65-F5344CB8AC3E}">
        <p14:creationId xmlns:p14="http://schemas.microsoft.com/office/powerpoint/2010/main" val="392892027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B2C5B1C-C5D5-4F35-8988-EB3A4965FA97}"/>
              </a:ext>
            </a:extLst>
          </p:cNvPr>
          <p:cNvSpPr/>
          <p:nvPr/>
        </p:nvSpPr>
        <p:spPr>
          <a:xfrm>
            <a:off x="1396614" y="249249"/>
            <a:ext cx="1980029" cy="523220"/>
          </a:xfrm>
          <a:prstGeom prst="rect">
            <a:avLst/>
          </a:prstGeom>
        </p:spPr>
        <p:txBody>
          <a:bodyPr wrap="none">
            <a:spAutoFit/>
          </a:bodyPr>
          <a:lstStyle/>
          <a:p>
            <a:r>
              <a:rPr lang="zh-TW" altLang="en-US" sz="2800" b="1" dirty="0" smtClean="0">
                <a:solidFill>
                  <a:srgbClr val="5B727D"/>
                </a:solidFill>
                <a:latin typeface="微软雅黑" panose="020B0503020204020204" pitchFamily="34" charset="-122"/>
                <a:ea typeface="微软雅黑" panose="020B0503020204020204" pitchFamily="34" charset="-122"/>
              </a:rPr>
              <a:t>系統</a:t>
            </a:r>
            <a:r>
              <a:rPr lang="zh-TW" altLang="en-US" sz="2800" b="1" dirty="0">
                <a:solidFill>
                  <a:srgbClr val="5B727D"/>
                </a:solidFill>
                <a:latin typeface="微软雅黑" panose="020B0503020204020204" pitchFamily="34" charset="-122"/>
                <a:ea typeface="微软雅黑" panose="020B0503020204020204" pitchFamily="34" charset="-122"/>
              </a:rPr>
              <a:t>循序圖</a:t>
            </a:r>
            <a:endParaRPr lang="en-US" altLang="zh-TW" sz="2800" b="1" dirty="0" smtClean="0">
              <a:solidFill>
                <a:srgbClr val="5B727D"/>
              </a:solidFill>
              <a:latin typeface="微软雅黑" panose="020B0503020204020204" pitchFamily="34" charset="-122"/>
              <a:ea typeface="微软雅黑" panose="020B0503020204020204" pitchFamily="34" charset="-122"/>
            </a:endParaRPr>
          </a:p>
        </p:txBody>
      </p:sp>
      <p:pic>
        <p:nvPicPr>
          <p:cNvPr id="12" name="圖片 11"/>
          <p:cNvPicPr/>
          <p:nvPr/>
        </p:nvPicPr>
        <p:blipFill rotWithShape="1">
          <a:blip r:embed="rId3">
            <a:extLst>
              <a:ext uri="{28A0092B-C50C-407E-A947-70E740481C1C}">
                <a14:useLocalDpi xmlns:a14="http://schemas.microsoft.com/office/drawing/2010/main" val="0"/>
              </a:ext>
            </a:extLst>
          </a:blip>
          <a:srcRect b="53720"/>
          <a:stretch/>
        </p:blipFill>
        <p:spPr>
          <a:xfrm>
            <a:off x="94593" y="1241664"/>
            <a:ext cx="6358758" cy="5418443"/>
          </a:xfrm>
          <a:prstGeom prst="rect">
            <a:avLst/>
          </a:prstGeom>
        </p:spPr>
      </p:pic>
      <p:pic>
        <p:nvPicPr>
          <p:cNvPr id="14" name="圖片 13"/>
          <p:cNvPicPr/>
          <p:nvPr/>
        </p:nvPicPr>
        <p:blipFill rotWithShape="1">
          <a:blip r:embed="rId3">
            <a:extLst>
              <a:ext uri="{28A0092B-C50C-407E-A947-70E740481C1C}">
                <a14:useLocalDpi xmlns:a14="http://schemas.microsoft.com/office/drawing/2010/main" val="0"/>
              </a:ext>
            </a:extLst>
          </a:blip>
          <a:srcRect t="46630"/>
          <a:stretch/>
        </p:blipFill>
        <p:spPr>
          <a:xfrm>
            <a:off x="5887834" y="879146"/>
            <a:ext cx="6257831" cy="6149452"/>
          </a:xfrm>
          <a:prstGeom prst="rect">
            <a:avLst/>
          </a:prstGeom>
        </p:spPr>
      </p:pic>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33</a:t>
            </a:r>
            <a:endParaRPr lang="zh-TW" altLang="en-US" dirty="0"/>
          </a:p>
        </p:txBody>
      </p:sp>
    </p:spTree>
    <p:extLst>
      <p:ext uri="{BB962C8B-B14F-4D97-AF65-F5344CB8AC3E}">
        <p14:creationId xmlns:p14="http://schemas.microsoft.com/office/powerpoint/2010/main" val="13867279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2C03CACA-656E-4205-A731-6C65D7B896F4}"/>
              </a:ext>
            </a:extLst>
          </p:cNvPr>
          <p:cNvSpPr/>
          <p:nvPr/>
        </p:nvSpPr>
        <p:spPr>
          <a:xfrm>
            <a:off x="5809287" y="2150010"/>
            <a:ext cx="5559028" cy="1422954"/>
          </a:xfrm>
          <a:prstGeom prst="rect">
            <a:avLst/>
          </a:prstGeom>
        </p:spPr>
        <p:txBody>
          <a:bodyPr wrap="square">
            <a:spAutoFit/>
          </a:bodyPr>
          <a:lstStyle/>
          <a:p>
            <a:pPr algn="just" fontAlgn="base" hangingPunct="0">
              <a:lnSpc>
                <a:spcPct val="150000"/>
              </a:lnSpc>
              <a:spcBef>
                <a:spcPct val="0"/>
              </a:spcBef>
              <a:spcAft>
                <a:spcPct val="0"/>
              </a:spcAft>
              <a:buFont typeface="Arial" panose="020B0604020202020204" pitchFamily="34" charset="0"/>
              <a:buNone/>
            </a:pPr>
            <a:r>
              <a:rPr lang="zh-TW"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根據內政部消防署統計，</a:t>
            </a:r>
            <a:r>
              <a:rPr lang="en-US" altLang="zh-TW" sz="2000" dirty="0">
                <a:solidFill>
                  <a:schemeClr val="tx1">
                    <a:lumMod val="65000"/>
                    <a:lumOff val="35000"/>
                  </a:schemeClr>
                </a:solidFill>
                <a:latin typeface="微软雅黑" panose="020B0503020204020204" pitchFamily="34" charset="-122"/>
                <a:ea typeface="微软雅黑" panose="020B0503020204020204" pitchFamily="34" charset="-122"/>
              </a:rPr>
              <a:t>2020</a:t>
            </a:r>
            <a:r>
              <a:rPr lang="zh-TW" altLang="en-US" sz="2000" dirty="0">
                <a:solidFill>
                  <a:schemeClr val="tx1">
                    <a:lumMod val="65000"/>
                    <a:lumOff val="35000"/>
                  </a:schemeClr>
                </a:solidFill>
                <a:latin typeface="微软雅黑" panose="020B0503020204020204" pitchFamily="34" charset="-122"/>
                <a:ea typeface="微软雅黑" panose="020B0503020204020204" pitchFamily="34" charset="-122"/>
              </a:rPr>
              <a:t>年上半年全國火災發生了</a:t>
            </a:r>
            <a:r>
              <a:rPr lang="en-US" altLang="zh-TW" sz="2000" dirty="0">
                <a:solidFill>
                  <a:schemeClr val="tx1">
                    <a:lumMod val="65000"/>
                    <a:lumOff val="35000"/>
                  </a:schemeClr>
                </a:solidFill>
                <a:latin typeface="微软雅黑" panose="020B0503020204020204" pitchFamily="34" charset="-122"/>
                <a:ea typeface="微软雅黑" panose="020B0503020204020204" pitchFamily="34" charset="-122"/>
              </a:rPr>
              <a:t>12,181</a:t>
            </a:r>
            <a:r>
              <a:rPr lang="zh-TW" altLang="en-US" sz="2000" dirty="0">
                <a:solidFill>
                  <a:schemeClr val="tx1">
                    <a:lumMod val="65000"/>
                    <a:lumOff val="35000"/>
                  </a:schemeClr>
                </a:solidFill>
                <a:latin typeface="微软雅黑" panose="020B0503020204020204" pitchFamily="34" charset="-122"/>
                <a:ea typeface="微软雅黑" panose="020B0503020204020204" pitchFamily="34" charset="-122"/>
              </a:rPr>
              <a:t>次，並造成了</a:t>
            </a:r>
            <a:r>
              <a:rPr lang="en-US" altLang="zh-TW" sz="20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TW" altLang="en-US" sz="2000" dirty="0">
                <a:solidFill>
                  <a:schemeClr val="tx1">
                    <a:lumMod val="65000"/>
                    <a:lumOff val="35000"/>
                  </a:schemeClr>
                </a:solidFill>
                <a:latin typeface="微软雅黑" panose="020B0503020204020204" pitchFamily="34" charset="-122"/>
                <a:ea typeface="微软雅黑" panose="020B0503020204020204" pitchFamily="34" charset="-122"/>
              </a:rPr>
              <a:t>億</a:t>
            </a:r>
            <a:r>
              <a:rPr lang="en-US" altLang="zh-TW" sz="2000" dirty="0">
                <a:solidFill>
                  <a:schemeClr val="tx1">
                    <a:lumMod val="65000"/>
                    <a:lumOff val="35000"/>
                  </a:schemeClr>
                </a:solidFill>
                <a:latin typeface="微软雅黑" panose="020B0503020204020204" pitchFamily="34" charset="-122"/>
                <a:ea typeface="微软雅黑" panose="020B0503020204020204" pitchFamily="34" charset="-122"/>
              </a:rPr>
              <a:t>6</a:t>
            </a:r>
            <a:r>
              <a:rPr lang="zh-TW" altLang="en-US" sz="2000" dirty="0">
                <a:solidFill>
                  <a:schemeClr val="tx1">
                    <a:lumMod val="65000"/>
                    <a:lumOff val="35000"/>
                  </a:schemeClr>
                </a:solidFill>
                <a:latin typeface="微软雅黑" panose="020B0503020204020204" pitchFamily="34" charset="-122"/>
                <a:ea typeface="微软雅黑" panose="020B0503020204020204" pitchFamily="34" charset="-122"/>
              </a:rPr>
              <a:t>千萬的損失，也造成許多人喪命失財天倫夢碎。</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B3850EBF-9C65-41CA-8E49-77C84544FC22}"/>
              </a:ext>
            </a:extLst>
          </p:cNvPr>
          <p:cNvSpPr/>
          <p:nvPr/>
        </p:nvSpPr>
        <p:spPr>
          <a:xfrm>
            <a:off x="5809287" y="4616538"/>
            <a:ext cx="5491839" cy="961289"/>
          </a:xfrm>
          <a:prstGeom prst="rect">
            <a:avLst/>
          </a:prstGeom>
        </p:spPr>
        <p:txBody>
          <a:bodyPr wrap="square">
            <a:spAutoFit/>
          </a:bodyPr>
          <a:lstStyle/>
          <a:p>
            <a:pPr algn="just" fontAlgn="base">
              <a:lnSpc>
                <a:spcPct val="150000"/>
              </a:lnSpc>
              <a:spcBef>
                <a:spcPct val="0"/>
              </a:spcBef>
              <a:spcAft>
                <a:spcPct val="0"/>
              </a:spcAft>
              <a:buFont typeface="Arial" panose="020B0604020202020204" pitchFamily="34" charset="0"/>
              <a:buNone/>
            </a:pPr>
            <a:r>
              <a:rPr lang="zh-TW" altLang="en-US" sz="2000" dirty="0">
                <a:solidFill>
                  <a:schemeClr val="tx1">
                    <a:lumMod val="65000"/>
                    <a:lumOff val="35000"/>
                  </a:schemeClr>
                </a:solidFill>
                <a:latin typeface="微软雅黑" panose="020B0503020204020204" pitchFamily="34" charset="-122"/>
                <a:ea typeface="微软雅黑" panose="020B0503020204020204" pitchFamily="34" charset="-122"/>
              </a:rPr>
              <a:t>一般加裝的偵煙器常出現偵測過慢及灑水危害和通知不全等等的問題。</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îśľïḋè">
            <a:extLst>
              <a:ext uri="{FF2B5EF4-FFF2-40B4-BE49-F238E27FC236}">
                <a16:creationId xmlns:a16="http://schemas.microsoft.com/office/drawing/2014/main" id="{20F9689B-3597-451E-96C0-4176A784637D}"/>
              </a:ext>
            </a:extLst>
          </p:cNvPr>
          <p:cNvSpPr/>
          <p:nvPr/>
        </p:nvSpPr>
        <p:spPr>
          <a:xfrm>
            <a:off x="689531" y="2429826"/>
            <a:ext cx="3301648" cy="3301648"/>
          </a:xfrm>
          <a:prstGeom prst="ellipse">
            <a:avLst/>
          </a:prstGeom>
          <a:solidFill>
            <a:srgbClr val="5B727D">
              <a:alpha val="72000"/>
            </a:srgbClr>
          </a:solidFill>
          <a:ln w="25400">
            <a:noFill/>
          </a:ln>
        </p:spPr>
        <p:style>
          <a:lnRef idx="2">
            <a:scrgbClr r="0" g="0" b="0"/>
          </a:lnRef>
          <a:fillRef idx="1">
            <a:scrgbClr r="0" g="0" b="0"/>
          </a:fillRef>
          <a:effectRef idx="0">
            <a:schemeClr val="accent4">
              <a:hueOff val="1150022"/>
              <a:satOff val="0"/>
              <a:lumOff val="-17647"/>
              <a:alphaOff val="0"/>
            </a:schemeClr>
          </a:effectRef>
          <a:fontRef idx="minor">
            <a:schemeClr val="lt1"/>
          </a:fontRef>
        </p:style>
        <p:txBody>
          <a:bodyPr anchor="ctr"/>
          <a:lstStyle/>
          <a:p>
            <a:pPr algn="ctr"/>
            <a:endParaRPr/>
          </a:p>
        </p:txBody>
      </p:sp>
      <p:sp>
        <p:nvSpPr>
          <p:cNvPr id="32" name="íşļîde">
            <a:extLst>
              <a:ext uri="{FF2B5EF4-FFF2-40B4-BE49-F238E27FC236}">
                <a16:creationId xmlns:a16="http://schemas.microsoft.com/office/drawing/2014/main" id="{A133A302-B350-48E7-A3EB-4032551A943A}"/>
              </a:ext>
            </a:extLst>
          </p:cNvPr>
          <p:cNvSpPr/>
          <p:nvPr/>
        </p:nvSpPr>
        <p:spPr>
          <a:xfrm>
            <a:off x="1349860" y="3090155"/>
            <a:ext cx="1980988" cy="1980988"/>
          </a:xfrm>
          <a:prstGeom prst="ellipse">
            <a:avLst/>
          </a:prstGeom>
          <a:solidFill>
            <a:schemeClr val="accent3">
              <a:lumMod val="60000"/>
              <a:lumOff val="40000"/>
            </a:schemeClr>
          </a:solidFill>
          <a:ln w="25400">
            <a:noFill/>
          </a:ln>
          <a:effectLst>
            <a:outerShdw blurRad="292100" dist="38100" dir="2700000" algn="tl" rotWithShape="0">
              <a:prstClr val="black">
                <a:alpha val="48000"/>
              </a:prstClr>
            </a:outerShdw>
          </a:effectLst>
        </p:spPr>
        <p:style>
          <a:lnRef idx="2">
            <a:scrgbClr r="0" g="0" b="0"/>
          </a:lnRef>
          <a:fillRef idx="1">
            <a:scrgbClr r="0" g="0" b="0"/>
          </a:fillRef>
          <a:effectRef idx="0">
            <a:schemeClr val="accent4">
              <a:hueOff val="575011"/>
              <a:satOff val="0"/>
              <a:lumOff val="-8824"/>
              <a:alphaOff val="0"/>
            </a:schemeClr>
          </a:effectRef>
          <a:fontRef idx="minor">
            <a:schemeClr val="lt1"/>
          </a:fontRef>
        </p:style>
        <p:txBody>
          <a:bodyPr anchor="ctr"/>
          <a:lstStyle/>
          <a:p>
            <a:pPr algn="ctr"/>
            <a:endParaRPr/>
          </a:p>
        </p:txBody>
      </p:sp>
      <p:grpSp>
        <p:nvGrpSpPr>
          <p:cNvPr id="3" name="群組 2"/>
          <p:cNvGrpSpPr/>
          <p:nvPr/>
        </p:nvGrpSpPr>
        <p:grpSpPr>
          <a:xfrm>
            <a:off x="2330604" y="1924276"/>
            <a:ext cx="3303760" cy="2151153"/>
            <a:chOff x="2330604" y="1924276"/>
            <a:chExt cx="3303760" cy="2151153"/>
          </a:xfrm>
        </p:grpSpPr>
        <p:grpSp>
          <p:nvGrpSpPr>
            <p:cNvPr id="34" name="iṡ1iďê">
              <a:extLst>
                <a:ext uri="{FF2B5EF4-FFF2-40B4-BE49-F238E27FC236}">
                  <a16:creationId xmlns:a16="http://schemas.microsoft.com/office/drawing/2014/main" id="{589AE9FD-34B2-41E0-AAD8-35B3593F688C}"/>
                </a:ext>
              </a:extLst>
            </p:cNvPr>
            <p:cNvGrpSpPr/>
            <p:nvPr/>
          </p:nvGrpSpPr>
          <p:grpSpPr>
            <a:xfrm>
              <a:off x="2330604" y="2270715"/>
              <a:ext cx="2592973" cy="1804714"/>
              <a:chOff x="3241655" y="2127294"/>
              <a:chExt cx="1836681" cy="1696241"/>
            </a:xfrm>
          </p:grpSpPr>
          <p:sp>
            <p:nvSpPr>
              <p:cNvPr id="35" name="ïSlîḑe">
                <a:extLst>
                  <a:ext uri="{FF2B5EF4-FFF2-40B4-BE49-F238E27FC236}">
                    <a16:creationId xmlns:a16="http://schemas.microsoft.com/office/drawing/2014/main" id="{048C599E-FCB0-4402-A7A1-FC0D2D2D6ED2}"/>
                  </a:ext>
                </a:extLst>
              </p:cNvPr>
              <p:cNvSpPr/>
              <p:nvPr/>
            </p:nvSpPr>
            <p:spPr>
              <a:xfrm>
                <a:off x="4719221" y="2127294"/>
                <a:ext cx="359115" cy="0"/>
              </a:xfrm>
              <a:prstGeom prst="line">
                <a:avLst/>
              </a:prstGeom>
              <a:ln w="19050">
                <a:solidFill>
                  <a:srgbClr val="EDEDED"/>
                </a:solidFill>
              </a:ln>
            </p:spPr>
            <p:style>
              <a:lnRef idx="2">
                <a:schemeClr val="accent4">
                  <a:tint val="5000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txBody>
              <a:bodyPr anchor="ctr"/>
              <a:lstStyle/>
              <a:p>
                <a:pPr algn="ctr"/>
                <a:endParaRPr/>
              </a:p>
            </p:txBody>
          </p:sp>
          <p:sp>
            <p:nvSpPr>
              <p:cNvPr id="36" name="iṥḷîḑê">
                <a:extLst>
                  <a:ext uri="{FF2B5EF4-FFF2-40B4-BE49-F238E27FC236}">
                    <a16:creationId xmlns:a16="http://schemas.microsoft.com/office/drawing/2014/main" id="{0410B667-0C4C-466E-9BAE-91CF883C4939}"/>
                  </a:ext>
                </a:extLst>
              </p:cNvPr>
              <p:cNvSpPr/>
              <p:nvPr/>
            </p:nvSpPr>
            <p:spPr>
              <a:xfrm rot="5400000">
                <a:off x="3132319" y="2236634"/>
                <a:ext cx="1696237" cy="1477565"/>
              </a:xfrm>
              <a:prstGeom prst="line">
                <a:avLst/>
              </a:prstGeom>
              <a:ln w="19050">
                <a:solidFill>
                  <a:srgbClr val="EDEDED"/>
                </a:solidFill>
                <a:headEnd type="none" w="lg" len="lg"/>
                <a:tailEnd type="oval"/>
              </a:ln>
            </p:spPr>
            <p:style>
              <a:lnRef idx="2">
                <a:schemeClr val="accent4">
                  <a:tint val="5000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txBody>
              <a:bodyPr anchor="ctr"/>
              <a:lstStyle/>
              <a:p>
                <a:pPr algn="ctr"/>
                <a:endParaRPr/>
              </a:p>
            </p:txBody>
          </p:sp>
        </p:grpSp>
        <p:grpSp>
          <p:nvGrpSpPr>
            <p:cNvPr id="45" name="组合 44">
              <a:extLst>
                <a:ext uri="{FF2B5EF4-FFF2-40B4-BE49-F238E27FC236}">
                  <a16:creationId xmlns:a16="http://schemas.microsoft.com/office/drawing/2014/main" id="{E7CCC21D-1A92-47D0-8F97-6CFF7B84863F}"/>
                </a:ext>
              </a:extLst>
            </p:cNvPr>
            <p:cNvGrpSpPr/>
            <p:nvPr/>
          </p:nvGrpSpPr>
          <p:grpSpPr>
            <a:xfrm>
              <a:off x="4923575" y="1924276"/>
              <a:ext cx="710789" cy="745413"/>
              <a:chOff x="5152175" y="1805132"/>
              <a:chExt cx="710789" cy="745413"/>
            </a:xfrm>
          </p:grpSpPr>
          <p:sp>
            <p:nvSpPr>
              <p:cNvPr id="46" name="íṧľîdê">
                <a:extLst>
                  <a:ext uri="{FF2B5EF4-FFF2-40B4-BE49-F238E27FC236}">
                    <a16:creationId xmlns:a16="http://schemas.microsoft.com/office/drawing/2014/main" id="{114A93B8-7A73-435D-A976-F6138881B145}"/>
                  </a:ext>
                </a:extLst>
              </p:cNvPr>
              <p:cNvSpPr/>
              <p:nvPr/>
            </p:nvSpPr>
            <p:spPr>
              <a:xfrm>
                <a:off x="5152175" y="1805132"/>
                <a:ext cx="710789" cy="745413"/>
              </a:xfrm>
              <a:prstGeom prst="roundRect">
                <a:avLst/>
              </a:prstGeom>
              <a:noFill/>
              <a:ln w="1905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47" name="îşļídè">
                <a:extLst>
                  <a:ext uri="{FF2B5EF4-FFF2-40B4-BE49-F238E27FC236}">
                    <a16:creationId xmlns:a16="http://schemas.microsoft.com/office/drawing/2014/main" id="{E3A2B7B9-F94E-4D06-B0B3-735915B92515}"/>
                  </a:ext>
                </a:extLst>
              </p:cNvPr>
              <p:cNvGrpSpPr>
                <a:grpSpLocks noChangeAspect="1"/>
              </p:cNvGrpSpPr>
              <p:nvPr/>
            </p:nvGrpSpPr>
            <p:grpSpPr>
              <a:xfrm>
                <a:off x="5329210" y="1997161"/>
                <a:ext cx="393373" cy="368583"/>
                <a:chOff x="4763" y="0"/>
                <a:chExt cx="957262" cy="896938"/>
              </a:xfrm>
              <a:solidFill>
                <a:srgbClr val="076EA1"/>
              </a:solidFill>
            </p:grpSpPr>
            <p:sp>
              <p:nvSpPr>
                <p:cNvPr id="48" name="í$ľîḑè">
                  <a:extLst>
                    <a:ext uri="{FF2B5EF4-FFF2-40B4-BE49-F238E27FC236}">
                      <a16:creationId xmlns:a16="http://schemas.microsoft.com/office/drawing/2014/main" id="{010F8EFC-D040-4BAA-AD00-069A3E9D2728}"/>
                    </a:ext>
                  </a:extLst>
                </p:cNvPr>
                <p:cNvSpPr/>
                <p:nvPr/>
              </p:nvSpPr>
              <p:spPr bwMode="auto">
                <a:xfrm>
                  <a:off x="244475" y="596900"/>
                  <a:ext cx="477837" cy="300038"/>
                </a:xfrm>
                <a:custGeom>
                  <a:avLst/>
                  <a:gdLst>
                    <a:gd name="T0" fmla="*/ 0 w 301"/>
                    <a:gd name="T1" fmla="*/ 76 h 189"/>
                    <a:gd name="T2" fmla="*/ 0 w 301"/>
                    <a:gd name="T3" fmla="*/ 189 h 189"/>
                    <a:gd name="T4" fmla="*/ 301 w 301"/>
                    <a:gd name="T5" fmla="*/ 189 h 189"/>
                    <a:gd name="T6" fmla="*/ 301 w 301"/>
                    <a:gd name="T7" fmla="*/ 76 h 189"/>
                    <a:gd name="T8" fmla="*/ 301 w 301"/>
                    <a:gd name="T9" fmla="*/ 0 h 189"/>
                    <a:gd name="T10" fmla="*/ 0 w 301"/>
                    <a:gd name="T11" fmla="*/ 0 h 189"/>
                    <a:gd name="T12" fmla="*/ 0 w 301"/>
                    <a:gd name="T13" fmla="*/ 76 h 189"/>
                    <a:gd name="T14" fmla="*/ 38 w 301"/>
                    <a:gd name="T15" fmla="*/ 38 h 189"/>
                    <a:gd name="T16" fmla="*/ 263 w 301"/>
                    <a:gd name="T17" fmla="*/ 38 h 189"/>
                    <a:gd name="T18" fmla="*/ 263 w 301"/>
                    <a:gd name="T19" fmla="*/ 76 h 189"/>
                    <a:gd name="T20" fmla="*/ 38 w 301"/>
                    <a:gd name="T21" fmla="*/ 76 h 189"/>
                    <a:gd name="T22" fmla="*/ 38 w 301"/>
                    <a:gd name="T23" fmla="*/ 38 h 189"/>
                    <a:gd name="T24" fmla="*/ 38 w 301"/>
                    <a:gd name="T25" fmla="*/ 114 h 189"/>
                    <a:gd name="T26" fmla="*/ 263 w 301"/>
                    <a:gd name="T27" fmla="*/ 114 h 189"/>
                    <a:gd name="T28" fmla="*/ 263 w 301"/>
                    <a:gd name="T29" fmla="*/ 150 h 189"/>
                    <a:gd name="T30" fmla="*/ 38 w 301"/>
                    <a:gd name="T31" fmla="*/ 150 h 189"/>
                    <a:gd name="T32" fmla="*/ 38 w 301"/>
                    <a:gd name="T33" fmla="*/ 11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189">
                      <a:moveTo>
                        <a:pt x="0" y="76"/>
                      </a:moveTo>
                      <a:lnTo>
                        <a:pt x="0" y="189"/>
                      </a:lnTo>
                      <a:lnTo>
                        <a:pt x="301" y="189"/>
                      </a:lnTo>
                      <a:lnTo>
                        <a:pt x="301" y="76"/>
                      </a:lnTo>
                      <a:lnTo>
                        <a:pt x="301" y="0"/>
                      </a:lnTo>
                      <a:lnTo>
                        <a:pt x="0" y="0"/>
                      </a:lnTo>
                      <a:lnTo>
                        <a:pt x="0" y="76"/>
                      </a:lnTo>
                      <a:close/>
                      <a:moveTo>
                        <a:pt x="38" y="38"/>
                      </a:moveTo>
                      <a:lnTo>
                        <a:pt x="263" y="38"/>
                      </a:lnTo>
                      <a:lnTo>
                        <a:pt x="263" y="76"/>
                      </a:lnTo>
                      <a:lnTo>
                        <a:pt x="38" y="76"/>
                      </a:lnTo>
                      <a:lnTo>
                        <a:pt x="38" y="38"/>
                      </a:lnTo>
                      <a:close/>
                      <a:moveTo>
                        <a:pt x="38" y="114"/>
                      </a:moveTo>
                      <a:lnTo>
                        <a:pt x="263" y="114"/>
                      </a:lnTo>
                      <a:lnTo>
                        <a:pt x="263" y="150"/>
                      </a:lnTo>
                      <a:lnTo>
                        <a:pt x="38" y="150"/>
                      </a:lnTo>
                      <a:lnTo>
                        <a:pt x="38" y="114"/>
                      </a:lnTo>
                      <a:close/>
                    </a:path>
                  </a:pathLst>
                </a:custGeom>
                <a:grpFill/>
                <a:ln w="9525">
                  <a:solidFill>
                    <a:srgbClr val="000000"/>
                  </a:solidFill>
                  <a:round/>
                  <a:headEnd/>
                  <a:tailEnd/>
                </a:ln>
                <a:extLst/>
              </p:spPr>
              <p:txBody>
                <a:bodyPr anchor="ctr"/>
                <a:lstStyle/>
                <a:p>
                  <a:pPr algn="ctr"/>
                  <a:endParaRPr/>
                </a:p>
              </p:txBody>
            </p:sp>
            <p:sp>
              <p:nvSpPr>
                <p:cNvPr id="49" name="îṧļiḑè">
                  <a:extLst>
                    <a:ext uri="{FF2B5EF4-FFF2-40B4-BE49-F238E27FC236}">
                      <a16:creationId xmlns:a16="http://schemas.microsoft.com/office/drawing/2014/main" id="{BAE92A5F-E41E-41FA-89F6-065BB3225B08}"/>
                    </a:ext>
                  </a:extLst>
                </p:cNvPr>
                <p:cNvSpPr/>
                <p:nvPr/>
              </p:nvSpPr>
              <p:spPr bwMode="auto">
                <a:xfrm>
                  <a:off x="244475" y="0"/>
                  <a:ext cx="477837" cy="300038"/>
                </a:xfrm>
                <a:custGeom>
                  <a:avLst/>
                  <a:gdLst>
                    <a:gd name="T0" fmla="*/ 301 w 301"/>
                    <a:gd name="T1" fmla="*/ 112 h 189"/>
                    <a:gd name="T2" fmla="*/ 301 w 301"/>
                    <a:gd name="T3" fmla="*/ 0 h 189"/>
                    <a:gd name="T4" fmla="*/ 0 w 301"/>
                    <a:gd name="T5" fmla="*/ 0 h 189"/>
                    <a:gd name="T6" fmla="*/ 0 w 301"/>
                    <a:gd name="T7" fmla="*/ 112 h 189"/>
                    <a:gd name="T8" fmla="*/ 0 w 301"/>
                    <a:gd name="T9" fmla="*/ 189 h 189"/>
                    <a:gd name="T10" fmla="*/ 301 w 301"/>
                    <a:gd name="T11" fmla="*/ 189 h 189"/>
                    <a:gd name="T12" fmla="*/ 301 w 301"/>
                    <a:gd name="T13" fmla="*/ 112 h 189"/>
                  </a:gdLst>
                  <a:ahLst/>
                  <a:cxnLst>
                    <a:cxn ang="0">
                      <a:pos x="T0" y="T1"/>
                    </a:cxn>
                    <a:cxn ang="0">
                      <a:pos x="T2" y="T3"/>
                    </a:cxn>
                    <a:cxn ang="0">
                      <a:pos x="T4" y="T5"/>
                    </a:cxn>
                    <a:cxn ang="0">
                      <a:pos x="T6" y="T7"/>
                    </a:cxn>
                    <a:cxn ang="0">
                      <a:pos x="T8" y="T9"/>
                    </a:cxn>
                    <a:cxn ang="0">
                      <a:pos x="T10" y="T11"/>
                    </a:cxn>
                    <a:cxn ang="0">
                      <a:pos x="T12" y="T13"/>
                    </a:cxn>
                  </a:cxnLst>
                  <a:rect l="0" t="0" r="r" b="b"/>
                  <a:pathLst>
                    <a:path w="301" h="189">
                      <a:moveTo>
                        <a:pt x="301" y="112"/>
                      </a:moveTo>
                      <a:lnTo>
                        <a:pt x="301" y="0"/>
                      </a:lnTo>
                      <a:lnTo>
                        <a:pt x="0" y="0"/>
                      </a:lnTo>
                      <a:lnTo>
                        <a:pt x="0" y="112"/>
                      </a:lnTo>
                      <a:lnTo>
                        <a:pt x="0" y="189"/>
                      </a:lnTo>
                      <a:lnTo>
                        <a:pt x="301" y="189"/>
                      </a:lnTo>
                      <a:lnTo>
                        <a:pt x="301" y="112"/>
                      </a:lnTo>
                      <a:close/>
                    </a:path>
                  </a:pathLst>
                </a:custGeom>
                <a:solidFill>
                  <a:srgbClr val="5B727D"/>
                </a:solidFill>
                <a:ln w="9525">
                  <a:solidFill>
                    <a:srgbClr val="000000"/>
                  </a:solidFill>
                  <a:round/>
                  <a:headEnd/>
                  <a:tailEnd/>
                </a:ln>
                <a:extLst/>
              </p:spPr>
              <p:txBody>
                <a:bodyPr anchor="ctr"/>
                <a:lstStyle/>
                <a:p>
                  <a:pPr algn="ctr"/>
                  <a:endParaRPr/>
                </a:p>
              </p:txBody>
            </p:sp>
            <p:sp>
              <p:nvSpPr>
                <p:cNvPr id="50" name="îslíḋe">
                  <a:extLst>
                    <a:ext uri="{FF2B5EF4-FFF2-40B4-BE49-F238E27FC236}">
                      <a16:creationId xmlns:a16="http://schemas.microsoft.com/office/drawing/2014/main" id="{E557B16D-200E-458C-B7AF-7828054C3F16}"/>
                    </a:ext>
                  </a:extLst>
                </p:cNvPr>
                <p:cNvSpPr/>
                <p:nvPr/>
              </p:nvSpPr>
              <p:spPr bwMode="auto">
                <a:xfrm>
                  <a:off x="4763" y="177800"/>
                  <a:ext cx="957262" cy="539750"/>
                </a:xfrm>
                <a:custGeom>
                  <a:avLst/>
                  <a:gdLst>
                    <a:gd name="T0" fmla="*/ 220 w 252"/>
                    <a:gd name="T1" fmla="*/ 0 h 142"/>
                    <a:gd name="T2" fmla="*/ 205 w 252"/>
                    <a:gd name="T3" fmla="*/ 0 h 142"/>
                    <a:gd name="T4" fmla="*/ 205 w 252"/>
                    <a:gd name="T5" fmla="*/ 32 h 142"/>
                    <a:gd name="T6" fmla="*/ 205 w 252"/>
                    <a:gd name="T7" fmla="*/ 48 h 142"/>
                    <a:gd name="T8" fmla="*/ 47 w 252"/>
                    <a:gd name="T9" fmla="*/ 48 h 142"/>
                    <a:gd name="T10" fmla="*/ 47 w 252"/>
                    <a:gd name="T11" fmla="*/ 32 h 142"/>
                    <a:gd name="T12" fmla="*/ 47 w 252"/>
                    <a:gd name="T13" fmla="*/ 0 h 142"/>
                    <a:gd name="T14" fmla="*/ 32 w 252"/>
                    <a:gd name="T15" fmla="*/ 0 h 142"/>
                    <a:gd name="T16" fmla="*/ 0 w 252"/>
                    <a:gd name="T17" fmla="*/ 32 h 142"/>
                    <a:gd name="T18" fmla="*/ 0 w 252"/>
                    <a:gd name="T19" fmla="*/ 110 h 142"/>
                    <a:gd name="T20" fmla="*/ 32 w 252"/>
                    <a:gd name="T21" fmla="*/ 142 h 142"/>
                    <a:gd name="T22" fmla="*/ 47 w 252"/>
                    <a:gd name="T23" fmla="*/ 142 h 142"/>
                    <a:gd name="T24" fmla="*/ 47 w 252"/>
                    <a:gd name="T25" fmla="*/ 110 h 142"/>
                    <a:gd name="T26" fmla="*/ 47 w 252"/>
                    <a:gd name="T27" fmla="*/ 95 h 142"/>
                    <a:gd name="T28" fmla="*/ 205 w 252"/>
                    <a:gd name="T29" fmla="*/ 95 h 142"/>
                    <a:gd name="T30" fmla="*/ 205 w 252"/>
                    <a:gd name="T31" fmla="*/ 110 h 142"/>
                    <a:gd name="T32" fmla="*/ 205 w 252"/>
                    <a:gd name="T33" fmla="*/ 142 h 142"/>
                    <a:gd name="T34" fmla="*/ 220 w 252"/>
                    <a:gd name="T35" fmla="*/ 142 h 142"/>
                    <a:gd name="T36" fmla="*/ 252 w 252"/>
                    <a:gd name="T37" fmla="*/ 110 h 142"/>
                    <a:gd name="T38" fmla="*/ 252 w 252"/>
                    <a:gd name="T39" fmla="*/ 32 h 142"/>
                    <a:gd name="T40" fmla="*/ 220 w 252"/>
                    <a:gd name="T4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142">
                      <a:moveTo>
                        <a:pt x="220" y="0"/>
                      </a:moveTo>
                      <a:cubicBezTo>
                        <a:pt x="205" y="0"/>
                        <a:pt x="205" y="0"/>
                        <a:pt x="205" y="0"/>
                      </a:cubicBezTo>
                      <a:cubicBezTo>
                        <a:pt x="205" y="32"/>
                        <a:pt x="205" y="32"/>
                        <a:pt x="205" y="32"/>
                      </a:cubicBezTo>
                      <a:cubicBezTo>
                        <a:pt x="205" y="48"/>
                        <a:pt x="205" y="48"/>
                        <a:pt x="205" y="48"/>
                      </a:cubicBezTo>
                      <a:cubicBezTo>
                        <a:pt x="47" y="48"/>
                        <a:pt x="47" y="48"/>
                        <a:pt x="47" y="48"/>
                      </a:cubicBezTo>
                      <a:cubicBezTo>
                        <a:pt x="47" y="32"/>
                        <a:pt x="47" y="32"/>
                        <a:pt x="47" y="32"/>
                      </a:cubicBezTo>
                      <a:cubicBezTo>
                        <a:pt x="47" y="0"/>
                        <a:pt x="47" y="0"/>
                        <a:pt x="47" y="0"/>
                      </a:cubicBezTo>
                      <a:cubicBezTo>
                        <a:pt x="32" y="0"/>
                        <a:pt x="32" y="0"/>
                        <a:pt x="32" y="0"/>
                      </a:cubicBezTo>
                      <a:cubicBezTo>
                        <a:pt x="16" y="0"/>
                        <a:pt x="0" y="16"/>
                        <a:pt x="0" y="32"/>
                      </a:cubicBezTo>
                      <a:cubicBezTo>
                        <a:pt x="0" y="110"/>
                        <a:pt x="0" y="110"/>
                        <a:pt x="0" y="110"/>
                      </a:cubicBezTo>
                      <a:cubicBezTo>
                        <a:pt x="0" y="126"/>
                        <a:pt x="16" y="142"/>
                        <a:pt x="32" y="142"/>
                      </a:cubicBezTo>
                      <a:cubicBezTo>
                        <a:pt x="47" y="142"/>
                        <a:pt x="47" y="142"/>
                        <a:pt x="47" y="142"/>
                      </a:cubicBezTo>
                      <a:cubicBezTo>
                        <a:pt x="47" y="110"/>
                        <a:pt x="47" y="110"/>
                        <a:pt x="47" y="110"/>
                      </a:cubicBezTo>
                      <a:cubicBezTo>
                        <a:pt x="47" y="95"/>
                        <a:pt x="47" y="95"/>
                        <a:pt x="47" y="95"/>
                      </a:cubicBezTo>
                      <a:cubicBezTo>
                        <a:pt x="205" y="95"/>
                        <a:pt x="205" y="95"/>
                        <a:pt x="205" y="95"/>
                      </a:cubicBezTo>
                      <a:cubicBezTo>
                        <a:pt x="205" y="110"/>
                        <a:pt x="205" y="110"/>
                        <a:pt x="205" y="110"/>
                      </a:cubicBezTo>
                      <a:cubicBezTo>
                        <a:pt x="205" y="142"/>
                        <a:pt x="205" y="142"/>
                        <a:pt x="205" y="142"/>
                      </a:cubicBezTo>
                      <a:cubicBezTo>
                        <a:pt x="220" y="142"/>
                        <a:pt x="220" y="142"/>
                        <a:pt x="220" y="142"/>
                      </a:cubicBezTo>
                      <a:cubicBezTo>
                        <a:pt x="236" y="142"/>
                        <a:pt x="252" y="126"/>
                        <a:pt x="252" y="110"/>
                      </a:cubicBezTo>
                      <a:cubicBezTo>
                        <a:pt x="252" y="32"/>
                        <a:pt x="252" y="32"/>
                        <a:pt x="252" y="32"/>
                      </a:cubicBezTo>
                      <a:cubicBezTo>
                        <a:pt x="252" y="16"/>
                        <a:pt x="236" y="0"/>
                        <a:pt x="220" y="0"/>
                      </a:cubicBezTo>
                    </a:path>
                  </a:pathLst>
                </a:custGeom>
                <a:solidFill>
                  <a:srgbClr val="5B727D"/>
                </a:solidFill>
                <a:ln w="9525">
                  <a:solidFill>
                    <a:srgbClr val="000000"/>
                  </a:solidFill>
                  <a:round/>
                  <a:headEnd/>
                  <a:tailEnd/>
                </a:ln>
                <a:extLst/>
              </p:spPr>
              <p:txBody>
                <a:bodyPr anchor="ctr"/>
                <a:lstStyle/>
                <a:p>
                  <a:pPr algn="ctr"/>
                  <a:endParaRPr/>
                </a:p>
              </p:txBody>
            </p:sp>
          </p:grpSp>
        </p:grpSp>
      </p:grpSp>
      <p:grpSp>
        <p:nvGrpSpPr>
          <p:cNvPr id="4" name="群組 3"/>
          <p:cNvGrpSpPr/>
          <p:nvPr/>
        </p:nvGrpSpPr>
        <p:grpSpPr>
          <a:xfrm>
            <a:off x="3010882" y="4335873"/>
            <a:ext cx="2623482" cy="847071"/>
            <a:chOff x="3010882" y="4335873"/>
            <a:chExt cx="2623482" cy="847071"/>
          </a:xfrm>
        </p:grpSpPr>
        <p:grpSp>
          <p:nvGrpSpPr>
            <p:cNvPr id="37" name="iŝ1ïḓé">
              <a:extLst>
                <a:ext uri="{FF2B5EF4-FFF2-40B4-BE49-F238E27FC236}">
                  <a16:creationId xmlns:a16="http://schemas.microsoft.com/office/drawing/2014/main" id="{CBFCADC7-EFEE-4BDC-ACAA-3773731D4FC9}"/>
                </a:ext>
              </a:extLst>
            </p:cNvPr>
            <p:cNvGrpSpPr/>
            <p:nvPr/>
          </p:nvGrpSpPr>
          <p:grpSpPr>
            <a:xfrm>
              <a:off x="4923575" y="4335873"/>
              <a:ext cx="710789" cy="745413"/>
              <a:chOff x="4776361" y="3534313"/>
              <a:chExt cx="789012" cy="827446"/>
            </a:xfrm>
          </p:grpSpPr>
          <p:sp>
            <p:nvSpPr>
              <p:cNvPr id="38" name="íṡļídé">
                <a:extLst>
                  <a:ext uri="{FF2B5EF4-FFF2-40B4-BE49-F238E27FC236}">
                    <a16:creationId xmlns:a16="http://schemas.microsoft.com/office/drawing/2014/main" id="{E7C750F1-3D65-4AA0-82C9-72DC43425472}"/>
                  </a:ext>
                </a:extLst>
              </p:cNvPr>
              <p:cNvSpPr/>
              <p:nvPr/>
            </p:nvSpPr>
            <p:spPr>
              <a:xfrm>
                <a:off x="4776361" y="3534313"/>
                <a:ext cx="789012" cy="827446"/>
              </a:xfrm>
              <a:prstGeom prst="roundRect">
                <a:avLst/>
              </a:prstGeom>
              <a:noFill/>
              <a:ln w="1905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9" name="iṩlíḋé">
                <a:extLst>
                  <a:ext uri="{FF2B5EF4-FFF2-40B4-BE49-F238E27FC236}">
                    <a16:creationId xmlns:a16="http://schemas.microsoft.com/office/drawing/2014/main" id="{B739D4AB-8DB4-4132-BD00-6F8E4ADA5F41}"/>
                  </a:ext>
                </a:extLst>
              </p:cNvPr>
              <p:cNvGrpSpPr>
                <a:grpSpLocks noChangeAspect="1"/>
              </p:cNvGrpSpPr>
              <p:nvPr/>
            </p:nvGrpSpPr>
            <p:grpSpPr>
              <a:xfrm>
                <a:off x="4999997" y="3759227"/>
                <a:ext cx="397437" cy="387206"/>
                <a:chOff x="3532018" y="-211904"/>
                <a:chExt cx="801688" cy="781051"/>
              </a:xfrm>
              <a:solidFill>
                <a:schemeClr val="accent1"/>
              </a:solidFill>
            </p:grpSpPr>
            <p:sp>
              <p:nvSpPr>
                <p:cNvPr id="40" name="íSļïḍe">
                  <a:extLst>
                    <a:ext uri="{FF2B5EF4-FFF2-40B4-BE49-F238E27FC236}">
                      <a16:creationId xmlns:a16="http://schemas.microsoft.com/office/drawing/2014/main" id="{D6F4858D-3E45-44D7-8FE7-4434EEC01CBE}"/>
                    </a:ext>
                  </a:extLst>
                </p:cNvPr>
                <p:cNvSpPr/>
                <p:nvPr/>
              </p:nvSpPr>
              <p:spPr bwMode="auto">
                <a:xfrm>
                  <a:off x="3532018" y="-149991"/>
                  <a:ext cx="719138" cy="719138"/>
                </a:xfrm>
                <a:custGeom>
                  <a:avLst/>
                  <a:gdLst>
                    <a:gd name="T0" fmla="*/ 94 w 189"/>
                    <a:gd name="T1" fmla="*/ 95 h 189"/>
                    <a:gd name="T2" fmla="*/ 189 w 189"/>
                    <a:gd name="T3" fmla="*/ 95 h 189"/>
                    <a:gd name="T4" fmla="*/ 94 w 189"/>
                    <a:gd name="T5" fmla="*/ 189 h 189"/>
                    <a:gd name="T6" fmla="*/ 0 w 189"/>
                    <a:gd name="T7" fmla="*/ 95 h 189"/>
                    <a:gd name="T8" fmla="*/ 94 w 189"/>
                    <a:gd name="T9" fmla="*/ 0 h 189"/>
                    <a:gd name="T10" fmla="*/ 94 w 189"/>
                    <a:gd name="T11" fmla="*/ 95 h 189"/>
                  </a:gdLst>
                  <a:ahLst/>
                  <a:cxnLst>
                    <a:cxn ang="0">
                      <a:pos x="T0" y="T1"/>
                    </a:cxn>
                    <a:cxn ang="0">
                      <a:pos x="T2" y="T3"/>
                    </a:cxn>
                    <a:cxn ang="0">
                      <a:pos x="T4" y="T5"/>
                    </a:cxn>
                    <a:cxn ang="0">
                      <a:pos x="T6" y="T7"/>
                    </a:cxn>
                    <a:cxn ang="0">
                      <a:pos x="T8" y="T9"/>
                    </a:cxn>
                    <a:cxn ang="0">
                      <a:pos x="T10" y="T11"/>
                    </a:cxn>
                  </a:cxnLst>
                  <a:rect l="0" t="0" r="r" b="b"/>
                  <a:pathLst>
                    <a:path w="189" h="189">
                      <a:moveTo>
                        <a:pt x="94" y="95"/>
                      </a:moveTo>
                      <a:cubicBezTo>
                        <a:pt x="189" y="95"/>
                        <a:pt x="189" y="95"/>
                        <a:pt x="189" y="95"/>
                      </a:cubicBezTo>
                      <a:cubicBezTo>
                        <a:pt x="189" y="147"/>
                        <a:pt x="147" y="189"/>
                        <a:pt x="94" y="189"/>
                      </a:cubicBezTo>
                      <a:cubicBezTo>
                        <a:pt x="42" y="189"/>
                        <a:pt x="0" y="147"/>
                        <a:pt x="0" y="95"/>
                      </a:cubicBezTo>
                      <a:cubicBezTo>
                        <a:pt x="0" y="42"/>
                        <a:pt x="42" y="0"/>
                        <a:pt x="94" y="0"/>
                      </a:cubicBezTo>
                      <a:lnTo>
                        <a:pt x="94" y="95"/>
                      </a:lnTo>
                      <a:close/>
                    </a:path>
                  </a:pathLst>
                </a:custGeom>
                <a:solidFill>
                  <a:srgbClr val="5B727D"/>
                </a:solidFill>
                <a:ln w="9525">
                  <a:solidFill>
                    <a:srgbClr val="000000"/>
                  </a:solidFill>
                  <a:round/>
                  <a:headEnd/>
                  <a:tailEnd/>
                </a:ln>
                <a:extLst/>
              </p:spPr>
              <p:txBody>
                <a:bodyPr anchor="ctr"/>
                <a:lstStyle/>
                <a:p>
                  <a:pPr algn="ctr"/>
                  <a:endParaRPr/>
                </a:p>
              </p:txBody>
            </p:sp>
            <p:sp>
              <p:nvSpPr>
                <p:cNvPr id="41" name="ïśľiḋè">
                  <a:extLst>
                    <a:ext uri="{FF2B5EF4-FFF2-40B4-BE49-F238E27FC236}">
                      <a16:creationId xmlns:a16="http://schemas.microsoft.com/office/drawing/2014/main" id="{6D338906-50CE-41E5-9123-A5F762082278}"/>
                    </a:ext>
                  </a:extLst>
                </p:cNvPr>
                <p:cNvSpPr/>
                <p:nvPr/>
              </p:nvSpPr>
              <p:spPr bwMode="auto">
                <a:xfrm>
                  <a:off x="3973343" y="-211904"/>
                  <a:ext cx="360363" cy="361950"/>
                </a:xfrm>
                <a:custGeom>
                  <a:avLst/>
                  <a:gdLst>
                    <a:gd name="T0" fmla="*/ 0 w 95"/>
                    <a:gd name="T1" fmla="*/ 95 h 95"/>
                    <a:gd name="T2" fmla="*/ 95 w 95"/>
                    <a:gd name="T3" fmla="*/ 95 h 95"/>
                    <a:gd name="T4" fmla="*/ 0 w 95"/>
                    <a:gd name="T5" fmla="*/ 0 h 95"/>
                    <a:gd name="T6" fmla="*/ 0 w 95"/>
                    <a:gd name="T7" fmla="*/ 95 h 95"/>
                  </a:gdLst>
                  <a:ahLst/>
                  <a:cxnLst>
                    <a:cxn ang="0">
                      <a:pos x="T0" y="T1"/>
                    </a:cxn>
                    <a:cxn ang="0">
                      <a:pos x="T2" y="T3"/>
                    </a:cxn>
                    <a:cxn ang="0">
                      <a:pos x="T4" y="T5"/>
                    </a:cxn>
                    <a:cxn ang="0">
                      <a:pos x="T6" y="T7"/>
                    </a:cxn>
                  </a:cxnLst>
                  <a:rect l="0" t="0" r="r" b="b"/>
                  <a:pathLst>
                    <a:path w="95" h="95">
                      <a:moveTo>
                        <a:pt x="0" y="95"/>
                      </a:moveTo>
                      <a:cubicBezTo>
                        <a:pt x="95" y="95"/>
                        <a:pt x="95" y="95"/>
                        <a:pt x="95" y="95"/>
                      </a:cubicBezTo>
                      <a:cubicBezTo>
                        <a:pt x="95" y="42"/>
                        <a:pt x="52" y="0"/>
                        <a:pt x="0" y="0"/>
                      </a:cubicBezTo>
                      <a:lnTo>
                        <a:pt x="0" y="95"/>
                      </a:lnTo>
                      <a:close/>
                    </a:path>
                  </a:pathLst>
                </a:custGeom>
                <a:solidFill>
                  <a:srgbClr val="5B727D"/>
                </a:solidFill>
                <a:ln w="9525">
                  <a:solidFill>
                    <a:srgbClr val="000000"/>
                  </a:solidFill>
                  <a:round/>
                  <a:headEnd/>
                  <a:tailEnd/>
                </a:ln>
                <a:extLst/>
              </p:spPr>
              <p:txBody>
                <a:bodyPr anchor="ctr"/>
                <a:lstStyle/>
                <a:p>
                  <a:pPr algn="ctr"/>
                  <a:endParaRPr/>
                </a:p>
              </p:txBody>
            </p:sp>
          </p:grpSp>
        </p:grpSp>
        <p:grpSp>
          <p:nvGrpSpPr>
            <p:cNvPr id="54" name="îŝḻîďê">
              <a:extLst>
                <a:ext uri="{FF2B5EF4-FFF2-40B4-BE49-F238E27FC236}">
                  <a16:creationId xmlns:a16="http://schemas.microsoft.com/office/drawing/2014/main" id="{76E7B279-471A-47C5-A6D4-E105B12192B9}"/>
                </a:ext>
              </a:extLst>
            </p:cNvPr>
            <p:cNvGrpSpPr/>
            <p:nvPr/>
          </p:nvGrpSpPr>
          <p:grpSpPr>
            <a:xfrm>
              <a:off x="3010882" y="4735760"/>
              <a:ext cx="1911703" cy="447184"/>
              <a:chOff x="3856726" y="2935205"/>
              <a:chExt cx="1208769" cy="1153347"/>
            </a:xfrm>
          </p:grpSpPr>
          <p:sp>
            <p:nvSpPr>
              <p:cNvPr id="55" name="îṣliḋè">
                <a:extLst>
                  <a:ext uri="{FF2B5EF4-FFF2-40B4-BE49-F238E27FC236}">
                    <a16:creationId xmlns:a16="http://schemas.microsoft.com/office/drawing/2014/main" id="{7A7BA5A0-09F2-41D7-9E7C-CCBFEF549AAB}"/>
                  </a:ext>
                </a:extLst>
              </p:cNvPr>
              <p:cNvSpPr/>
              <p:nvPr/>
            </p:nvSpPr>
            <p:spPr>
              <a:xfrm>
                <a:off x="4707063" y="2935205"/>
                <a:ext cx="358432" cy="1450"/>
              </a:xfrm>
              <a:prstGeom prst="line">
                <a:avLst/>
              </a:prstGeom>
              <a:ln w="19050">
                <a:solidFill>
                  <a:srgbClr val="5B727D"/>
                </a:solidFill>
              </a:ln>
            </p:spPr>
            <p:style>
              <a:lnRef idx="2">
                <a:schemeClr val="accent4">
                  <a:tint val="5000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txBody>
              <a:bodyPr anchor="ctr"/>
              <a:lstStyle/>
              <a:p>
                <a:pPr algn="ctr"/>
                <a:endParaRPr/>
              </a:p>
            </p:txBody>
          </p:sp>
          <p:sp>
            <p:nvSpPr>
              <p:cNvPr id="56" name="işľíḍè">
                <a:extLst>
                  <a:ext uri="{FF2B5EF4-FFF2-40B4-BE49-F238E27FC236}">
                    <a16:creationId xmlns:a16="http://schemas.microsoft.com/office/drawing/2014/main" id="{0C3EA44E-0CBA-4DE6-9619-3F520D182F0A}"/>
                  </a:ext>
                </a:extLst>
              </p:cNvPr>
              <p:cNvSpPr/>
              <p:nvPr/>
            </p:nvSpPr>
            <p:spPr>
              <a:xfrm rot="5400000">
                <a:off x="3704812" y="3087122"/>
                <a:ext cx="1153344" cy="849515"/>
              </a:xfrm>
              <a:prstGeom prst="line">
                <a:avLst/>
              </a:prstGeom>
              <a:ln w="19050">
                <a:solidFill>
                  <a:srgbClr val="5B727D"/>
                </a:solidFill>
                <a:tailEnd type="oval"/>
              </a:ln>
            </p:spPr>
            <p:style>
              <a:lnRef idx="2">
                <a:schemeClr val="accent4">
                  <a:tint val="5000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txBody>
              <a:bodyPr anchor="ctr"/>
              <a:lstStyle/>
              <a:p>
                <a:pPr algn="ctr"/>
                <a:endParaRPr/>
              </a:p>
            </p:txBody>
          </p:sp>
        </p:grpSp>
      </p:grpSp>
      <p:sp>
        <p:nvSpPr>
          <p:cNvPr id="57" name="矩形 56">
            <a:extLst>
              <a:ext uri="{FF2B5EF4-FFF2-40B4-BE49-F238E27FC236}">
                <a16:creationId xmlns:a16="http://schemas.microsoft.com/office/drawing/2014/main" id="{43739FFE-D4F6-4B5B-A409-80680B4426B1}"/>
              </a:ext>
            </a:extLst>
          </p:cNvPr>
          <p:cNvSpPr/>
          <p:nvPr/>
        </p:nvSpPr>
        <p:spPr>
          <a:xfrm>
            <a:off x="5809287" y="1668466"/>
            <a:ext cx="2080719" cy="461665"/>
          </a:xfrm>
          <a:prstGeom prst="rect">
            <a:avLst/>
          </a:prstGeom>
        </p:spPr>
        <p:txBody>
          <a:bodyPr wrap="square">
            <a:spAutoFit/>
          </a:bodyPr>
          <a:lstStyle/>
          <a:p>
            <a:pPr algn="just" fontAlgn="base">
              <a:spcBef>
                <a:spcPct val="0"/>
              </a:spcBef>
              <a:spcAft>
                <a:spcPct val="0"/>
              </a:spcAft>
            </a:pPr>
            <a:r>
              <a:rPr lang="zh-TW" altLang="en-US" sz="2400" b="1" dirty="0">
                <a:latin typeface="微软雅黑" panose="020B0503020204020204" pitchFamily="34" charset="-122"/>
                <a:ea typeface="微软雅黑" panose="020B0503020204020204" pitchFamily="34" charset="-122"/>
              </a:rPr>
              <a:t>統計資料</a:t>
            </a:r>
            <a:endParaRPr lang="zh-CN" altLang="en-US" sz="2400" b="1" dirty="0">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EFBE35D2-CB5C-451D-92D6-A83EFB6DC247}"/>
              </a:ext>
            </a:extLst>
          </p:cNvPr>
          <p:cNvSpPr/>
          <p:nvPr/>
        </p:nvSpPr>
        <p:spPr>
          <a:xfrm>
            <a:off x="5809287" y="4132892"/>
            <a:ext cx="2080719" cy="461665"/>
          </a:xfrm>
          <a:prstGeom prst="rect">
            <a:avLst/>
          </a:prstGeom>
        </p:spPr>
        <p:txBody>
          <a:bodyPr wrap="square">
            <a:spAutoFit/>
          </a:bodyPr>
          <a:lstStyle/>
          <a:p>
            <a:pPr algn="just" fontAlgn="base">
              <a:spcBef>
                <a:spcPct val="0"/>
              </a:spcBef>
              <a:spcAft>
                <a:spcPct val="0"/>
              </a:spcAft>
            </a:pPr>
            <a:r>
              <a:rPr lang="zh-TW" altLang="en-US" sz="2400" b="1" dirty="0">
                <a:latin typeface="微软雅黑" panose="020B0503020204020204" pitchFamily="34" charset="-122"/>
                <a:ea typeface="微软雅黑" panose="020B0503020204020204" pitchFamily="34" charset="-122"/>
              </a:rPr>
              <a:t>傳統現況</a:t>
            </a:r>
            <a:endParaRPr lang="zh-CN" altLang="en-US" sz="2400" b="1" dirty="0">
              <a:latin typeface="微软雅黑" panose="020B0503020204020204" pitchFamily="34" charset="-122"/>
              <a:ea typeface="微软雅黑" panose="020B0503020204020204" pitchFamily="34" charset="-122"/>
            </a:endParaRPr>
          </a:p>
        </p:txBody>
      </p:sp>
      <p:cxnSp>
        <p:nvCxnSpPr>
          <p:cNvPr id="60" name="直接连接符 59">
            <a:extLst>
              <a:ext uri="{FF2B5EF4-FFF2-40B4-BE49-F238E27FC236}">
                <a16:creationId xmlns:a16="http://schemas.microsoft.com/office/drawing/2014/main" id="{2B0A82A9-F357-4D7D-8BA6-80DBC7D219A5}"/>
              </a:ext>
            </a:extLst>
          </p:cNvPr>
          <p:cNvCxnSpPr>
            <a:cxnSpLocks/>
          </p:cNvCxnSpPr>
          <p:nvPr/>
        </p:nvCxnSpPr>
        <p:spPr>
          <a:xfrm>
            <a:off x="5912989" y="2130960"/>
            <a:ext cx="783166" cy="0"/>
          </a:xfrm>
          <a:prstGeom prst="line">
            <a:avLst/>
          </a:prstGeom>
          <a:ln w="22225">
            <a:solidFill>
              <a:srgbClr val="5B727D"/>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721439A2-E1B6-411A-AB7D-6C94879BF717}"/>
              </a:ext>
            </a:extLst>
          </p:cNvPr>
          <p:cNvCxnSpPr>
            <a:cxnSpLocks/>
          </p:cNvCxnSpPr>
          <p:nvPr/>
        </p:nvCxnSpPr>
        <p:spPr>
          <a:xfrm>
            <a:off x="5912989" y="4595146"/>
            <a:ext cx="783166" cy="0"/>
          </a:xfrm>
          <a:prstGeom prst="line">
            <a:avLst/>
          </a:prstGeom>
          <a:ln w="22225">
            <a:solidFill>
              <a:srgbClr val="5B727D"/>
            </a:solidFill>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3B2C5B1C-C5D5-4F35-8988-EB3A4965FA97}"/>
              </a:ext>
            </a:extLst>
          </p:cNvPr>
          <p:cNvSpPr/>
          <p:nvPr/>
        </p:nvSpPr>
        <p:spPr>
          <a:xfrm>
            <a:off x="1389925" y="249249"/>
            <a:ext cx="1620957" cy="523220"/>
          </a:xfrm>
          <a:prstGeom prst="rect">
            <a:avLst/>
          </a:prstGeom>
        </p:spPr>
        <p:txBody>
          <a:bodyPr wrap="none">
            <a:spAutoFit/>
          </a:bodyPr>
          <a:lstStyle/>
          <a:p>
            <a:pPr algn="dist"/>
            <a:r>
              <a:rPr lang="zh-CN" altLang="en-US" sz="2800" b="1" dirty="0">
                <a:solidFill>
                  <a:srgbClr val="5B727D"/>
                </a:solidFill>
                <a:latin typeface="微软雅黑" panose="020B0503020204020204" pitchFamily="34" charset="-122"/>
                <a:ea typeface="微软雅黑" panose="020B0503020204020204" pitchFamily="34" charset="-122"/>
              </a:rPr>
              <a:t>問題描述</a:t>
            </a:r>
          </a:p>
        </p:txBody>
      </p:sp>
      <p:sp>
        <p:nvSpPr>
          <p:cNvPr id="5" name="矩形 4"/>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a:t>
            </a:r>
            <a:endParaRPr lang="zh-TW" altLang="en-US" dirty="0"/>
          </a:p>
        </p:txBody>
      </p:sp>
    </p:spTree>
    <p:extLst>
      <p:ext uri="{BB962C8B-B14F-4D97-AF65-F5344CB8AC3E}">
        <p14:creationId xmlns:p14="http://schemas.microsoft.com/office/powerpoint/2010/main" val="102879388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750"/>
                                        <p:tgtEl>
                                          <p:spTgt spid="3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1)">
                                      <p:cBhvr>
                                        <p:cTn id="10" dur="750"/>
                                        <p:tgtEl>
                                          <p:spTgt spid="32"/>
                                        </p:tgtEl>
                                      </p:cBhvr>
                                    </p:animEffect>
                                  </p:childTnLst>
                                </p:cTn>
                              </p:par>
                            </p:childTnLst>
                          </p:cTn>
                        </p:par>
                        <p:par>
                          <p:cTn id="11" fill="hold">
                            <p:stCondLst>
                              <p:cond delay="750"/>
                            </p:stCondLst>
                            <p:childTnLst>
                              <p:par>
                                <p:cTn id="12" presetID="2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p:stCondLst>
                              <p:cond delay="125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1" grpId="0" animBg="1"/>
      <p:bldP spid="32" grpId="0" animBg="1"/>
      <p:bldP spid="57" grpId="0"/>
      <p:bldP spid="5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椭圆 77">
            <a:extLst>
              <a:ext uri="{FF2B5EF4-FFF2-40B4-BE49-F238E27FC236}">
                <a16:creationId xmlns:a16="http://schemas.microsoft.com/office/drawing/2014/main" id="{48F17172-B2F0-4BD7-B9C7-4C33CBED1D65}"/>
              </a:ext>
            </a:extLst>
          </p:cNvPr>
          <p:cNvSpPr/>
          <p:nvPr/>
        </p:nvSpPr>
        <p:spPr>
          <a:xfrm>
            <a:off x="1276062" y="5666081"/>
            <a:ext cx="436191" cy="484172"/>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B8C66722-43B0-4857-BF88-93F597695007}"/>
              </a:ext>
            </a:extLst>
          </p:cNvPr>
          <p:cNvSpPr/>
          <p:nvPr/>
        </p:nvSpPr>
        <p:spPr>
          <a:xfrm>
            <a:off x="10975254" y="-240722"/>
            <a:ext cx="1497960" cy="1497960"/>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EFA7DA3A-3E8D-485D-8856-10FB3F0DB989}"/>
              </a:ext>
            </a:extLst>
          </p:cNvPr>
          <p:cNvSpPr/>
          <p:nvPr/>
        </p:nvSpPr>
        <p:spPr>
          <a:xfrm>
            <a:off x="9241681" y="604904"/>
            <a:ext cx="575692" cy="575692"/>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AA592BF3-2FDF-4B12-92F0-BDE52C21D88C}"/>
              </a:ext>
            </a:extLst>
          </p:cNvPr>
          <p:cNvSpPr/>
          <p:nvPr/>
        </p:nvSpPr>
        <p:spPr>
          <a:xfrm>
            <a:off x="10601129" y="1966038"/>
            <a:ext cx="256854" cy="256854"/>
          </a:xfrm>
          <a:prstGeom prst="ellipse">
            <a:avLst/>
          </a:prstGeom>
          <a:solidFill>
            <a:srgbClr val="F3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a:extLst>
              <a:ext uri="{FF2B5EF4-FFF2-40B4-BE49-F238E27FC236}">
                <a16:creationId xmlns:a16="http://schemas.microsoft.com/office/drawing/2014/main" id="{326206D5-064C-4FAD-B351-F7F1AB687A0D}"/>
              </a:ext>
            </a:extLst>
          </p:cNvPr>
          <p:cNvGrpSpPr/>
          <p:nvPr/>
        </p:nvGrpSpPr>
        <p:grpSpPr>
          <a:xfrm>
            <a:off x="4577061" y="784155"/>
            <a:ext cx="3037878" cy="2644845"/>
            <a:chOff x="-966075" y="2611829"/>
            <a:chExt cx="2049594" cy="2049594"/>
          </a:xfrm>
        </p:grpSpPr>
        <p:sp>
          <p:nvSpPr>
            <p:cNvPr id="84" name="椭圆 83">
              <a:extLst>
                <a:ext uri="{FF2B5EF4-FFF2-40B4-BE49-F238E27FC236}">
                  <a16:creationId xmlns:a16="http://schemas.microsoft.com/office/drawing/2014/main" id="{EF2541D1-F012-416E-A3F2-EA82486ECC54}"/>
                </a:ext>
              </a:extLst>
            </p:cNvPr>
            <p:cNvSpPr/>
            <p:nvPr/>
          </p:nvSpPr>
          <p:spPr>
            <a:xfrm>
              <a:off x="-843094" y="2734810"/>
              <a:ext cx="1803633" cy="1803633"/>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491396CC-3996-4796-92B6-400CCF4094AD}"/>
                </a:ext>
              </a:extLst>
            </p:cNvPr>
            <p:cNvSpPr/>
            <p:nvPr/>
          </p:nvSpPr>
          <p:spPr>
            <a:xfrm>
              <a:off x="-966075" y="2611829"/>
              <a:ext cx="2049594" cy="2049594"/>
            </a:xfrm>
            <a:prstGeom prst="ellipse">
              <a:avLst/>
            </a:prstGeom>
            <a:noFill/>
            <a:ln>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a:extLst>
              <a:ext uri="{FF2B5EF4-FFF2-40B4-BE49-F238E27FC236}">
                <a16:creationId xmlns:a16="http://schemas.microsoft.com/office/drawing/2014/main" id="{EC3B923F-E41D-43E8-8859-DE3891B7BC1F}"/>
              </a:ext>
            </a:extLst>
          </p:cNvPr>
          <p:cNvSpPr txBox="1"/>
          <p:nvPr/>
        </p:nvSpPr>
        <p:spPr>
          <a:xfrm>
            <a:off x="5307964" y="1355100"/>
            <a:ext cx="1576072" cy="1446550"/>
          </a:xfrm>
          <a:prstGeom prst="rect">
            <a:avLst/>
          </a:prstGeom>
          <a:noFill/>
        </p:spPr>
        <p:txBody>
          <a:bodyPr wrap="none" rtlCol="0">
            <a:spAutoFit/>
          </a:bodyPr>
          <a:lstStyle/>
          <a:p>
            <a:r>
              <a:rPr lang="en-US" altLang="zh-CN" sz="8800" b="1" dirty="0">
                <a:solidFill>
                  <a:schemeClr val="bg1"/>
                </a:solidFill>
                <a:latin typeface="微软雅黑" panose="020B0503020204020204" pitchFamily="34" charset="-122"/>
                <a:ea typeface="微软雅黑" panose="020B0503020204020204" pitchFamily="34" charset="-122"/>
              </a:rPr>
              <a:t>05</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
        <p:nvSpPr>
          <p:cNvPr id="88" name="椭圆 87">
            <a:extLst>
              <a:ext uri="{FF2B5EF4-FFF2-40B4-BE49-F238E27FC236}">
                <a16:creationId xmlns:a16="http://schemas.microsoft.com/office/drawing/2014/main" id="{1408C714-045F-4B68-B4FA-E20E9285B01A}"/>
              </a:ext>
            </a:extLst>
          </p:cNvPr>
          <p:cNvSpPr/>
          <p:nvPr/>
        </p:nvSpPr>
        <p:spPr>
          <a:xfrm>
            <a:off x="2249910" y="1612607"/>
            <a:ext cx="323789" cy="319314"/>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3EA587D4-E873-490C-855B-C1E644404492}"/>
              </a:ext>
            </a:extLst>
          </p:cNvPr>
          <p:cNvSpPr/>
          <p:nvPr/>
        </p:nvSpPr>
        <p:spPr>
          <a:xfrm>
            <a:off x="171631" y="5908167"/>
            <a:ext cx="928175" cy="827072"/>
          </a:xfrm>
          <a:prstGeom prst="ellipse">
            <a:avLst/>
          </a:prstGeom>
          <a:solidFill>
            <a:srgbClr val="F3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a:extLst>
              <a:ext uri="{FF2B5EF4-FFF2-40B4-BE49-F238E27FC236}">
                <a16:creationId xmlns:a16="http://schemas.microsoft.com/office/drawing/2014/main" id="{69D7ECA3-40C7-4DB1-A1D4-57DE8B6D6197}"/>
              </a:ext>
            </a:extLst>
          </p:cNvPr>
          <p:cNvGrpSpPr/>
          <p:nvPr/>
        </p:nvGrpSpPr>
        <p:grpSpPr>
          <a:xfrm>
            <a:off x="2773329" y="4101137"/>
            <a:ext cx="6854857" cy="999454"/>
            <a:chOff x="6318790" y="1372149"/>
            <a:chExt cx="4440970" cy="749748"/>
          </a:xfrm>
        </p:grpSpPr>
        <p:sp>
          <p:nvSpPr>
            <p:cNvPr id="91" name="矩形: 圆角 90">
              <a:extLst>
                <a:ext uri="{FF2B5EF4-FFF2-40B4-BE49-F238E27FC236}">
                  <a16:creationId xmlns:a16="http://schemas.microsoft.com/office/drawing/2014/main" id="{FC89C6F4-8337-4170-B592-A8C82CD567CC}"/>
                </a:ext>
              </a:extLst>
            </p:cNvPr>
            <p:cNvSpPr/>
            <p:nvPr/>
          </p:nvSpPr>
          <p:spPr>
            <a:xfrm flipH="1">
              <a:off x="6318790" y="1372149"/>
              <a:ext cx="4440970" cy="749748"/>
            </a:xfrm>
            <a:prstGeom prst="roundRect">
              <a:avLst>
                <a:gd name="adj" fmla="val 50000"/>
              </a:avLst>
            </a:prstGeom>
            <a:noFill/>
            <a:ln w="2540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TextBox 88">
              <a:extLst>
                <a:ext uri="{FF2B5EF4-FFF2-40B4-BE49-F238E27FC236}">
                  <a16:creationId xmlns:a16="http://schemas.microsoft.com/office/drawing/2014/main" id="{6955B291-76E6-49FB-8D44-CA9D0541AB11}"/>
                </a:ext>
              </a:extLst>
            </p:cNvPr>
            <p:cNvSpPr txBox="1"/>
            <p:nvPr/>
          </p:nvSpPr>
          <p:spPr>
            <a:xfrm>
              <a:off x="6432495" y="1454636"/>
              <a:ext cx="4148638" cy="577202"/>
            </a:xfrm>
            <a:prstGeom prst="rect">
              <a:avLst/>
            </a:prstGeom>
            <a:noFill/>
          </p:spPr>
          <p:txBody>
            <a:bodyPr wrap="square" rtlCol="0">
              <a:spAutoFit/>
            </a:bodyPr>
            <a:lstStyle/>
            <a:p>
              <a:pPr algn="dist"/>
              <a:r>
                <a:rPr lang="zh-TW" altLang="en-US" sz="4400" b="1" dirty="0">
                  <a:solidFill>
                    <a:srgbClr val="5B727D"/>
                  </a:solidFill>
                  <a:latin typeface="微软雅黑" panose="020B0503020204020204" pitchFamily="34" charset="-122"/>
                  <a:ea typeface="微软雅黑" panose="020B0503020204020204" pitchFamily="34" charset="-122"/>
                </a:rPr>
                <a:t>發出異動公告</a:t>
              </a:r>
            </a:p>
          </p:txBody>
        </p:sp>
      </p:grpSp>
      <p:sp>
        <p:nvSpPr>
          <p:cNvPr id="95" name="椭圆 94">
            <a:extLst>
              <a:ext uri="{FF2B5EF4-FFF2-40B4-BE49-F238E27FC236}">
                <a16:creationId xmlns:a16="http://schemas.microsoft.com/office/drawing/2014/main" id="{E31BE152-2E61-45E1-8D21-603CDDE8CBFA}"/>
              </a:ext>
            </a:extLst>
          </p:cNvPr>
          <p:cNvSpPr/>
          <p:nvPr/>
        </p:nvSpPr>
        <p:spPr>
          <a:xfrm>
            <a:off x="-297393" y="-1194554"/>
            <a:ext cx="2807161" cy="2807161"/>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a:extLst>
              <a:ext uri="{FF2B5EF4-FFF2-40B4-BE49-F238E27FC236}">
                <a16:creationId xmlns:a16="http://schemas.microsoft.com/office/drawing/2014/main" id="{01E05F94-35A1-4DA6-90CA-EC4463D45E65}"/>
              </a:ext>
            </a:extLst>
          </p:cNvPr>
          <p:cNvGrpSpPr/>
          <p:nvPr/>
        </p:nvGrpSpPr>
        <p:grpSpPr>
          <a:xfrm>
            <a:off x="10331012" y="3136024"/>
            <a:ext cx="3721976" cy="3721976"/>
            <a:chOff x="-966075" y="2611829"/>
            <a:chExt cx="2049594" cy="2049594"/>
          </a:xfrm>
        </p:grpSpPr>
        <p:sp>
          <p:nvSpPr>
            <p:cNvPr id="97" name="椭圆 96">
              <a:extLst>
                <a:ext uri="{FF2B5EF4-FFF2-40B4-BE49-F238E27FC236}">
                  <a16:creationId xmlns:a16="http://schemas.microsoft.com/office/drawing/2014/main" id="{667AA890-5D39-408C-A2F1-3F140A011DC5}"/>
                </a:ext>
              </a:extLst>
            </p:cNvPr>
            <p:cNvSpPr/>
            <p:nvPr/>
          </p:nvSpPr>
          <p:spPr>
            <a:xfrm rot="17180848">
              <a:off x="-843094" y="2734810"/>
              <a:ext cx="1803633" cy="180363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椭圆 97">
              <a:extLst>
                <a:ext uri="{FF2B5EF4-FFF2-40B4-BE49-F238E27FC236}">
                  <a16:creationId xmlns:a16="http://schemas.microsoft.com/office/drawing/2014/main" id="{B9FC6BCB-2D9C-4981-9CB2-C646FDA583AC}"/>
                </a:ext>
              </a:extLst>
            </p:cNvPr>
            <p:cNvSpPr/>
            <p:nvPr/>
          </p:nvSpPr>
          <p:spPr>
            <a:xfrm>
              <a:off x="-966075" y="2611829"/>
              <a:ext cx="2049594" cy="2049594"/>
            </a:xfrm>
            <a:prstGeom prst="ellipse">
              <a:avLst/>
            </a:prstGeom>
            <a:noFill/>
            <a:ln>
              <a:solidFill>
                <a:srgbClr val="F35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7543233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3B2C5B1C-C5D5-4F35-8988-EB3A4965FA97}"/>
              </a:ext>
            </a:extLst>
          </p:cNvPr>
          <p:cNvSpPr/>
          <p:nvPr/>
        </p:nvSpPr>
        <p:spPr>
          <a:xfrm>
            <a:off x="1396614" y="249249"/>
            <a:ext cx="2339102" cy="523220"/>
          </a:xfrm>
          <a:prstGeom prst="rect">
            <a:avLst/>
          </a:prstGeom>
        </p:spPr>
        <p:txBody>
          <a:bodyPr wrap="none">
            <a:spAutoFit/>
          </a:bodyPr>
          <a:lstStyle/>
          <a:p>
            <a:r>
              <a:rPr lang="zh-CN" altLang="en-US" sz="2800" b="1" dirty="0">
                <a:solidFill>
                  <a:srgbClr val="5B727D"/>
                </a:solidFill>
                <a:latin typeface="微软雅黑" panose="020B0503020204020204" pitchFamily="34" charset="-122"/>
                <a:ea typeface="微软雅黑" panose="020B0503020204020204" pitchFamily="34" charset="-122"/>
              </a:rPr>
              <a:t>使用</a:t>
            </a:r>
            <a:r>
              <a:rPr lang="zh-CN" altLang="en-US" sz="2800" b="1" dirty="0" smtClean="0">
                <a:solidFill>
                  <a:srgbClr val="5B727D"/>
                </a:solidFill>
                <a:latin typeface="微软雅黑" panose="020B0503020204020204" pitchFamily="34" charset="-122"/>
                <a:ea typeface="微软雅黑" panose="020B0503020204020204" pitchFamily="34" charset="-122"/>
              </a:rPr>
              <a:t>案</a:t>
            </a:r>
            <a:r>
              <a:rPr lang="zh-TW" altLang="en-US" sz="2800" b="1" dirty="0" smtClean="0">
                <a:solidFill>
                  <a:srgbClr val="5B727D"/>
                </a:solidFill>
                <a:latin typeface="微软雅黑" panose="020B0503020204020204" pitchFamily="34" charset="-122"/>
                <a:ea typeface="微软雅黑" panose="020B0503020204020204" pitchFamily="34" charset="-122"/>
              </a:rPr>
              <a:t>例描述</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527" name="Rounded Rectangle 101"/>
          <p:cNvSpPr/>
          <p:nvPr/>
        </p:nvSpPr>
        <p:spPr>
          <a:xfrm>
            <a:off x="862820" y="1117315"/>
            <a:ext cx="10800000" cy="583284"/>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36" name="Rounded Rectangle 99"/>
          <p:cNvSpPr/>
          <p:nvPr/>
        </p:nvSpPr>
        <p:spPr>
          <a:xfrm flipV="1">
            <a:off x="911197" y="2212510"/>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37" name="Rectangle 100"/>
          <p:cNvSpPr/>
          <p:nvPr/>
        </p:nvSpPr>
        <p:spPr>
          <a:xfrm>
            <a:off x="5126826" y="1068387"/>
            <a:ext cx="2597559" cy="652450"/>
          </a:xfrm>
          <a:prstGeom prst="rect">
            <a:avLst/>
          </a:prstGeom>
        </p:spPr>
        <p:txBody>
          <a:bodyPr wrap="none" lIns="219419" tIns="109710" rIns="219419" bIns="109710">
            <a:spAutoFit/>
          </a:bodyPr>
          <a:lstStyle/>
          <a:p>
            <a:pPr algn="ctr"/>
            <a:r>
              <a:rPr lang="zh-TW" altLang="en-US" sz="2800" dirty="0">
                <a:solidFill>
                  <a:schemeClr val="bg1"/>
                </a:solidFill>
                <a:latin typeface="微软雅黑" panose="020B0503020204020204" pitchFamily="34" charset="-122"/>
                <a:ea typeface="微软雅黑" panose="020B0503020204020204" pitchFamily="34" charset="-122"/>
              </a:rPr>
              <a:t>發出異動公告</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542" name="Rectangle 110"/>
          <p:cNvSpPr/>
          <p:nvPr/>
        </p:nvSpPr>
        <p:spPr>
          <a:xfrm>
            <a:off x="870400" y="1693493"/>
            <a:ext cx="198200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使用案例描述</a:t>
            </a:r>
            <a:endParaRPr lang="zh-TW" altLang="en-US" sz="2000" dirty="0">
              <a:latin typeface="微软雅黑" panose="020B0503020204020204" pitchFamily="34" charset="-122"/>
              <a:ea typeface="微软雅黑" panose="020B0503020204020204" pitchFamily="34" charset="-122"/>
            </a:endParaRPr>
          </a:p>
        </p:txBody>
      </p:sp>
      <p:sp>
        <p:nvSpPr>
          <p:cNvPr id="543" name="Rectangle 111"/>
          <p:cNvSpPr/>
          <p:nvPr/>
        </p:nvSpPr>
        <p:spPr>
          <a:xfrm>
            <a:off x="871200" y="2225374"/>
            <a:ext cx="172552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主要參與者</a:t>
            </a:r>
            <a:endParaRPr lang="zh-TW" altLang="en-US" sz="2000" dirty="0">
              <a:latin typeface="微软雅黑" panose="020B0503020204020204" pitchFamily="34" charset="-122"/>
              <a:ea typeface="微软雅黑" panose="020B0503020204020204" pitchFamily="34" charset="-122"/>
            </a:endParaRPr>
          </a:p>
        </p:txBody>
      </p:sp>
      <p:sp>
        <p:nvSpPr>
          <p:cNvPr id="546" name="Rounded Rectangle 117"/>
          <p:cNvSpPr/>
          <p:nvPr/>
        </p:nvSpPr>
        <p:spPr>
          <a:xfrm flipV="1">
            <a:off x="907450" y="2682611"/>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47" name="Rectangle 118"/>
          <p:cNvSpPr/>
          <p:nvPr/>
        </p:nvSpPr>
        <p:spPr>
          <a:xfrm>
            <a:off x="871200" y="2755062"/>
            <a:ext cx="2494967"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利害關係人與目標</a:t>
            </a:r>
            <a:endParaRPr lang="zh-TW" altLang="en-US" sz="2000" dirty="0">
              <a:latin typeface="微软雅黑" panose="020B0503020204020204" pitchFamily="34" charset="-122"/>
              <a:ea typeface="微软雅黑" panose="020B0503020204020204" pitchFamily="34" charset="-122"/>
            </a:endParaRPr>
          </a:p>
        </p:txBody>
      </p:sp>
      <p:sp>
        <p:nvSpPr>
          <p:cNvPr id="548" name="Rounded Rectangle 124"/>
          <p:cNvSpPr/>
          <p:nvPr/>
        </p:nvSpPr>
        <p:spPr>
          <a:xfrm flipV="1">
            <a:off x="911197" y="3218530"/>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49" name="Rectangle 125"/>
          <p:cNvSpPr/>
          <p:nvPr/>
        </p:nvSpPr>
        <p:spPr>
          <a:xfrm>
            <a:off x="871200" y="3218466"/>
            <a:ext cx="1469045"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前置條件</a:t>
            </a:r>
            <a:endParaRPr lang="zh-TW" altLang="en-US" sz="2000" dirty="0">
              <a:latin typeface="微软雅黑" panose="020B0503020204020204" pitchFamily="34" charset="-122"/>
              <a:ea typeface="微软雅黑" panose="020B0503020204020204" pitchFamily="34" charset="-122"/>
            </a:endParaRPr>
          </a:p>
        </p:txBody>
      </p:sp>
      <p:sp>
        <p:nvSpPr>
          <p:cNvPr id="552" name="Rounded Rectangle 131"/>
          <p:cNvSpPr/>
          <p:nvPr/>
        </p:nvSpPr>
        <p:spPr>
          <a:xfrm flipV="1">
            <a:off x="907450" y="3677260"/>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53" name="Rectangle 132"/>
          <p:cNvSpPr/>
          <p:nvPr/>
        </p:nvSpPr>
        <p:spPr>
          <a:xfrm>
            <a:off x="871200" y="3682690"/>
            <a:ext cx="1469045"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後置條件</a:t>
            </a:r>
            <a:endParaRPr lang="zh-TW" altLang="en-US" sz="2000" dirty="0">
              <a:latin typeface="微软雅黑" panose="020B0503020204020204" pitchFamily="34" charset="-122"/>
              <a:ea typeface="微软雅黑" panose="020B0503020204020204" pitchFamily="34" charset="-122"/>
            </a:endParaRPr>
          </a:p>
        </p:txBody>
      </p:sp>
      <p:sp>
        <p:nvSpPr>
          <p:cNvPr id="558" name="Rounded Rectangle 138"/>
          <p:cNvSpPr/>
          <p:nvPr/>
        </p:nvSpPr>
        <p:spPr>
          <a:xfrm flipV="1">
            <a:off x="907450" y="4120831"/>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59" name="Rectangle 139"/>
          <p:cNvSpPr/>
          <p:nvPr/>
        </p:nvSpPr>
        <p:spPr>
          <a:xfrm>
            <a:off x="871200" y="5062196"/>
            <a:ext cx="1982006" cy="529339"/>
          </a:xfrm>
          <a:prstGeom prst="rect">
            <a:avLst/>
          </a:prstGeom>
        </p:spPr>
        <p:txBody>
          <a:bodyPr wrap="none" lIns="219419" tIns="109710" rIns="219419" bIns="109710">
            <a:spAutoFit/>
          </a:bodyPr>
          <a:lstStyle/>
          <a:p>
            <a:r>
              <a:rPr lang="zh-TW" altLang="zh-TW" sz="2000" dirty="0">
                <a:latin typeface="微软雅黑" panose="020B0503020204020204" pitchFamily="34" charset="-122"/>
                <a:ea typeface="微软雅黑" panose="020B0503020204020204" pitchFamily="34" charset="-122"/>
              </a:rPr>
              <a:t>主要成功情節</a:t>
            </a:r>
            <a:endParaRPr lang="zh-TW" altLang="en-US" sz="2000" dirty="0">
              <a:latin typeface="微软雅黑" panose="020B0503020204020204" pitchFamily="34" charset="-122"/>
              <a:ea typeface="微软雅黑" panose="020B0503020204020204" pitchFamily="34" charset="-122"/>
            </a:endParaRPr>
          </a:p>
        </p:txBody>
      </p:sp>
      <p:sp>
        <p:nvSpPr>
          <p:cNvPr id="560" name="Rounded Rectangle 140"/>
          <p:cNvSpPr/>
          <p:nvPr/>
        </p:nvSpPr>
        <p:spPr>
          <a:xfrm flipV="1">
            <a:off x="904435" y="6716309"/>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572" name="Rectangle 139"/>
          <p:cNvSpPr/>
          <p:nvPr/>
        </p:nvSpPr>
        <p:spPr>
          <a:xfrm>
            <a:off x="4525563" y="4169582"/>
            <a:ext cx="121256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參與者</a:t>
            </a:r>
          </a:p>
        </p:txBody>
      </p:sp>
      <p:sp>
        <p:nvSpPr>
          <p:cNvPr id="573" name="Rectangle 139"/>
          <p:cNvSpPr/>
          <p:nvPr/>
        </p:nvSpPr>
        <p:spPr>
          <a:xfrm>
            <a:off x="9074876" y="4193638"/>
            <a:ext cx="956084"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系統</a:t>
            </a:r>
          </a:p>
        </p:txBody>
      </p:sp>
      <p:sp>
        <p:nvSpPr>
          <p:cNvPr id="4" name="矩形 3"/>
          <p:cNvSpPr/>
          <p:nvPr/>
        </p:nvSpPr>
        <p:spPr>
          <a:xfrm>
            <a:off x="3324157" y="1776421"/>
            <a:ext cx="8329712" cy="369332"/>
          </a:xfrm>
          <a:prstGeom prst="rect">
            <a:avLst/>
          </a:prstGeom>
        </p:spPr>
        <p:txBody>
          <a:bodyPr wrap="square">
            <a:spAutoFit/>
          </a:bodyPr>
          <a:lstStyle/>
          <a:p>
            <a:r>
              <a:rPr lang="zh-TW" altLang="en-US" dirty="0">
                <a:latin typeface="微软雅黑" panose="020B0503020204020204" pitchFamily="34" charset="-122"/>
                <a:ea typeface="微软雅黑" panose="020B0503020204020204" pitchFamily="34" charset="-122"/>
              </a:rPr>
              <a:t>可向使用手機</a:t>
            </a:r>
            <a:r>
              <a:rPr lang="en-US" altLang="zh-TW" dirty="0">
                <a:latin typeface="微软雅黑" panose="020B0503020204020204" pitchFamily="34" charset="-122"/>
                <a:ea typeface="微软雅黑" panose="020B0503020204020204" pitchFamily="34" charset="-122"/>
              </a:rPr>
              <a:t>App</a:t>
            </a:r>
            <a:r>
              <a:rPr lang="zh-TW" altLang="en-US" dirty="0">
                <a:latin typeface="微软雅黑" panose="020B0503020204020204" pitchFamily="34" charset="-122"/>
                <a:ea typeface="微软雅黑" panose="020B0503020204020204" pitchFamily="34" charset="-122"/>
              </a:rPr>
              <a:t>的使用者發出系統異動公告</a:t>
            </a:r>
          </a:p>
        </p:txBody>
      </p:sp>
      <p:sp>
        <p:nvSpPr>
          <p:cNvPr id="5" name="矩形 4"/>
          <p:cNvSpPr/>
          <p:nvPr/>
        </p:nvSpPr>
        <p:spPr>
          <a:xfrm>
            <a:off x="3320119" y="2280451"/>
            <a:ext cx="1338828" cy="369332"/>
          </a:xfrm>
          <a:prstGeom prst="rect">
            <a:avLst/>
          </a:prstGeom>
        </p:spPr>
        <p:txBody>
          <a:bodyPr wrap="none">
            <a:spAutoFit/>
          </a:bodyPr>
          <a:lstStyle/>
          <a:p>
            <a:r>
              <a:rPr lang="zh-TW" altLang="en-US" dirty="0">
                <a:latin typeface="微软雅黑" panose="020B0503020204020204" pitchFamily="34" charset="-122"/>
                <a:ea typeface="微软雅黑" panose="020B0503020204020204" pitchFamily="34" charset="-122"/>
              </a:rPr>
              <a:t>系統管理者</a:t>
            </a:r>
          </a:p>
        </p:txBody>
      </p:sp>
      <p:sp>
        <p:nvSpPr>
          <p:cNvPr id="6" name="矩形 5"/>
          <p:cNvSpPr/>
          <p:nvPr/>
        </p:nvSpPr>
        <p:spPr>
          <a:xfrm>
            <a:off x="3317395" y="2828330"/>
            <a:ext cx="8336474" cy="369332"/>
          </a:xfrm>
          <a:prstGeom prst="rect">
            <a:avLst/>
          </a:prstGeom>
        </p:spPr>
        <p:txBody>
          <a:bodyPr wrap="square">
            <a:spAutoFit/>
          </a:bodyPr>
          <a:lstStyle/>
          <a:p>
            <a:pPr algn="just" hangingPunct="0"/>
            <a:r>
              <a:rPr lang="zh-TW" altLang="en-US" dirty="0">
                <a:latin typeface="微软雅黑" panose="020B0503020204020204" pitchFamily="34" charset="-122"/>
                <a:ea typeface="微软雅黑" panose="020B0503020204020204" pitchFamily="34" charset="-122"/>
              </a:rPr>
              <a:t>系統管理者：能夠發出系統異動資訊的公告</a:t>
            </a:r>
          </a:p>
        </p:txBody>
      </p:sp>
      <p:sp>
        <p:nvSpPr>
          <p:cNvPr id="7" name="矩形 6"/>
          <p:cNvSpPr/>
          <p:nvPr/>
        </p:nvSpPr>
        <p:spPr>
          <a:xfrm>
            <a:off x="3324157" y="3283151"/>
            <a:ext cx="3877985" cy="369332"/>
          </a:xfrm>
          <a:prstGeom prst="rect">
            <a:avLst/>
          </a:prstGeom>
        </p:spPr>
        <p:txBody>
          <a:bodyPr wrap="none">
            <a:spAutoFit/>
          </a:bodyPr>
          <a:lstStyle/>
          <a:p>
            <a:r>
              <a:rPr lang="zh-TW" altLang="en-US" dirty="0">
                <a:latin typeface="微软雅黑" panose="020B0503020204020204" pitchFamily="34" charset="-122"/>
                <a:ea typeface="微软雅黑" panose="020B0503020204020204" pitchFamily="34" charset="-122"/>
              </a:rPr>
              <a:t>以系統管理者身份登入系統管理頁面</a:t>
            </a:r>
          </a:p>
        </p:txBody>
      </p:sp>
      <p:sp>
        <p:nvSpPr>
          <p:cNvPr id="8" name="矩形 7"/>
          <p:cNvSpPr/>
          <p:nvPr/>
        </p:nvSpPr>
        <p:spPr>
          <a:xfrm>
            <a:off x="3317395" y="3742399"/>
            <a:ext cx="3185487" cy="369332"/>
          </a:xfrm>
          <a:prstGeom prst="rect">
            <a:avLst/>
          </a:prstGeom>
        </p:spPr>
        <p:txBody>
          <a:bodyPr wrap="none">
            <a:spAutoFit/>
          </a:bodyPr>
          <a:lstStyle/>
          <a:p>
            <a:r>
              <a:rPr lang="zh-TW" altLang="en-US" dirty="0">
                <a:latin typeface="微软雅黑" panose="020B0503020204020204" pitchFamily="34" charset="-122"/>
                <a:ea typeface="微软雅黑" panose="020B0503020204020204" pitchFamily="34" charset="-122"/>
              </a:rPr>
              <a:t>用戶端收到系統管理者的通知</a:t>
            </a:r>
          </a:p>
        </p:txBody>
      </p:sp>
      <p:sp>
        <p:nvSpPr>
          <p:cNvPr id="9" name="矩形 8"/>
          <p:cNvSpPr/>
          <p:nvPr/>
        </p:nvSpPr>
        <p:spPr>
          <a:xfrm>
            <a:off x="7233712" y="5212036"/>
            <a:ext cx="2781531" cy="369332"/>
          </a:xfrm>
          <a:prstGeom prst="rect">
            <a:avLst/>
          </a:prstGeom>
        </p:spPr>
        <p:txBody>
          <a:bodyPr wrap="none">
            <a:spAutoFit/>
          </a:bodyPr>
          <a:lstStyle/>
          <a:p>
            <a:pPr marL="285750" indent="-285750">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將公告消息存入資料庫</a:t>
            </a:r>
          </a:p>
        </p:txBody>
      </p:sp>
      <p:sp>
        <p:nvSpPr>
          <p:cNvPr id="11" name="矩形 10"/>
          <p:cNvSpPr/>
          <p:nvPr/>
        </p:nvSpPr>
        <p:spPr>
          <a:xfrm>
            <a:off x="7230802" y="5521472"/>
            <a:ext cx="4259801" cy="369332"/>
          </a:xfrm>
          <a:prstGeom prst="rect">
            <a:avLst/>
          </a:prstGeom>
        </p:spPr>
        <p:txBody>
          <a:bodyPr wrap="square">
            <a:spAutoFit/>
          </a:bodyPr>
          <a:lstStyle/>
          <a:p>
            <a:pPr marL="285750" indent="-285750" algn="just">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取得</a:t>
            </a:r>
            <a:r>
              <a:rPr lang="zh-TW" altLang="en-US" dirty="0">
                <a:solidFill>
                  <a:srgbClr val="FF0000"/>
                </a:solidFill>
                <a:latin typeface="微软雅黑" panose="020B0503020204020204" pitchFamily="34" charset="-122"/>
                <a:ea typeface="微软雅黑" panose="020B0503020204020204" pitchFamily="34" charset="-122"/>
              </a:rPr>
              <a:t>用戶資料</a:t>
            </a:r>
            <a:endParaRPr lang="zh-TW" altLang="zh-TW" dirty="0">
              <a:solidFill>
                <a:srgbClr val="FF0000"/>
              </a:solidFill>
              <a:latin typeface="微软雅黑" panose="020B0503020204020204" pitchFamily="34" charset="-122"/>
              <a:ea typeface="微软雅黑" panose="020B0503020204020204" pitchFamily="34" charset="-122"/>
            </a:endParaRPr>
          </a:p>
        </p:txBody>
      </p:sp>
      <p:sp>
        <p:nvSpPr>
          <p:cNvPr id="33" name="矩形 32"/>
          <p:cNvSpPr/>
          <p:nvPr/>
        </p:nvSpPr>
        <p:spPr>
          <a:xfrm>
            <a:off x="3010882" y="4605260"/>
            <a:ext cx="3999518" cy="646331"/>
          </a:xfrm>
          <a:prstGeom prst="rect">
            <a:avLst/>
          </a:prstGeom>
        </p:spPr>
        <p:txBody>
          <a:bodyPr wrap="square">
            <a:spAutoFit/>
          </a:bodyPr>
          <a:lstStyle/>
          <a:p>
            <a:pPr marL="285750" indent="-285750" algn="just">
              <a:buFont typeface="Arial" panose="020B0604020202020204" pitchFamily="34" charset="0"/>
              <a:buChar char="•"/>
            </a:pPr>
            <a:r>
              <a:rPr lang="zh-TW" altLang="en-US" dirty="0">
                <a:solidFill>
                  <a:srgbClr val="FF0000"/>
                </a:solidFill>
                <a:latin typeface="微软雅黑" panose="020B0503020204020204" pitchFamily="34" charset="-122"/>
                <a:ea typeface="微软雅黑" panose="020B0503020204020204" pitchFamily="34" charset="-122"/>
              </a:rPr>
              <a:t>系統管理者</a:t>
            </a:r>
            <a:r>
              <a:rPr lang="zh-TW" altLang="en-US" dirty="0">
                <a:latin typeface="微软雅黑" panose="020B0503020204020204" pitchFamily="34" charset="-122"/>
                <a:ea typeface="微软雅黑" panose="020B0503020204020204" pitchFamily="34" charset="-122"/>
              </a:rPr>
              <a:t>將所要發出的公告填寫完畢</a:t>
            </a:r>
          </a:p>
        </p:txBody>
      </p:sp>
      <p:sp>
        <p:nvSpPr>
          <p:cNvPr id="34" name="矩形 33"/>
          <p:cNvSpPr/>
          <p:nvPr/>
        </p:nvSpPr>
        <p:spPr>
          <a:xfrm>
            <a:off x="3013154" y="5194388"/>
            <a:ext cx="3999518" cy="369332"/>
          </a:xfrm>
          <a:prstGeom prst="rect">
            <a:avLst/>
          </a:prstGeom>
        </p:spPr>
        <p:txBody>
          <a:bodyPr wrap="square">
            <a:spAutoFit/>
          </a:bodyPr>
          <a:lstStyle/>
          <a:p>
            <a:pPr marL="285750" indent="-285750" algn="jus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按下送出</a:t>
            </a:r>
          </a:p>
        </p:txBody>
      </p:sp>
      <p:sp>
        <p:nvSpPr>
          <p:cNvPr id="36" name="矩形 35"/>
          <p:cNvSpPr/>
          <p:nvPr/>
        </p:nvSpPr>
        <p:spPr>
          <a:xfrm>
            <a:off x="7233074" y="5837645"/>
            <a:ext cx="4259801" cy="369332"/>
          </a:xfrm>
          <a:prstGeom prst="rect">
            <a:avLst/>
          </a:prstGeom>
        </p:spPr>
        <p:txBody>
          <a:bodyPr wrap="square">
            <a:spAutoFit/>
          </a:bodyPr>
          <a:lstStyle/>
          <a:p>
            <a:pPr marL="285750" indent="-285750" algn="just">
              <a:spcAft>
                <a:spcPts val="0"/>
              </a:spcAft>
              <a:buFont typeface="Arial" panose="020B0604020202020204" pitchFamily="34" charset="0"/>
              <a:buChar char="•"/>
            </a:pPr>
            <a:r>
              <a:rPr lang="zh-TW" altLang="en-US" dirty="0">
                <a:latin typeface="微软雅黑" panose="020B0503020204020204" pitchFamily="34" charset="-122"/>
                <a:ea typeface="微软雅黑" panose="020B0503020204020204" pitchFamily="34" charset="-122"/>
              </a:rPr>
              <a:t>將公告消息發送用戶端手機內</a:t>
            </a:r>
            <a:endParaRPr lang="zh-TW" altLang="zh-TW" dirty="0">
              <a:latin typeface="微软雅黑" panose="020B0503020204020204" pitchFamily="34" charset="-122"/>
              <a:ea typeface="微软雅黑" panose="020B0503020204020204" pitchFamily="34" charset="-122"/>
            </a:endParaRPr>
          </a:p>
        </p:txBody>
      </p:sp>
      <p:sp>
        <p:nvSpPr>
          <p:cNvPr id="35" name="矩形 34"/>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34</a:t>
            </a:r>
            <a:endParaRPr lang="zh-TW" altLang="en-US" dirty="0"/>
          </a:p>
        </p:txBody>
      </p:sp>
    </p:spTree>
    <p:extLst>
      <p:ext uri="{BB962C8B-B14F-4D97-AF65-F5344CB8AC3E}">
        <p14:creationId xmlns:p14="http://schemas.microsoft.com/office/powerpoint/2010/main" val="312274848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p:cTn id="7" dur="500" fill="hold"/>
                                        <p:tgtEl>
                                          <p:spTgt spid="527"/>
                                        </p:tgtEl>
                                        <p:attrNameLst>
                                          <p:attrName>ppt_w</p:attrName>
                                        </p:attrNameLst>
                                      </p:cBhvr>
                                      <p:tavLst>
                                        <p:tav tm="0">
                                          <p:val>
                                            <p:fltVal val="0"/>
                                          </p:val>
                                        </p:tav>
                                        <p:tav tm="100000">
                                          <p:val>
                                            <p:strVal val="#ppt_w"/>
                                          </p:val>
                                        </p:tav>
                                      </p:tavLst>
                                    </p:anim>
                                    <p:anim calcmode="lin" valueType="num">
                                      <p:cBhvr>
                                        <p:cTn id="8" dur="500" fill="hold"/>
                                        <p:tgtEl>
                                          <p:spTgt spid="527"/>
                                        </p:tgtEl>
                                        <p:attrNameLst>
                                          <p:attrName>ppt_h</p:attrName>
                                        </p:attrNameLst>
                                      </p:cBhvr>
                                      <p:tavLst>
                                        <p:tav tm="0">
                                          <p:val>
                                            <p:fltVal val="0"/>
                                          </p:val>
                                        </p:tav>
                                        <p:tav tm="100000">
                                          <p:val>
                                            <p:strVal val="#ppt_h"/>
                                          </p:val>
                                        </p:tav>
                                      </p:tavLst>
                                    </p:anim>
                                    <p:animEffect transition="in" filter="fade">
                                      <p:cBhvr>
                                        <p:cTn id="9" dur="500"/>
                                        <p:tgtEl>
                                          <p:spTgt spid="5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36"/>
                                        </p:tgtEl>
                                        <p:attrNameLst>
                                          <p:attrName>style.visibility</p:attrName>
                                        </p:attrNameLst>
                                      </p:cBhvr>
                                      <p:to>
                                        <p:strVal val="visible"/>
                                      </p:to>
                                    </p:set>
                                    <p:anim calcmode="lin" valueType="num">
                                      <p:cBhvr>
                                        <p:cTn id="12" dur="500" fill="hold"/>
                                        <p:tgtEl>
                                          <p:spTgt spid="536"/>
                                        </p:tgtEl>
                                        <p:attrNameLst>
                                          <p:attrName>ppt_w</p:attrName>
                                        </p:attrNameLst>
                                      </p:cBhvr>
                                      <p:tavLst>
                                        <p:tav tm="0">
                                          <p:val>
                                            <p:fltVal val="0"/>
                                          </p:val>
                                        </p:tav>
                                        <p:tav tm="100000">
                                          <p:val>
                                            <p:strVal val="#ppt_w"/>
                                          </p:val>
                                        </p:tav>
                                      </p:tavLst>
                                    </p:anim>
                                    <p:anim calcmode="lin" valueType="num">
                                      <p:cBhvr>
                                        <p:cTn id="13" dur="500" fill="hold"/>
                                        <p:tgtEl>
                                          <p:spTgt spid="536"/>
                                        </p:tgtEl>
                                        <p:attrNameLst>
                                          <p:attrName>ppt_h</p:attrName>
                                        </p:attrNameLst>
                                      </p:cBhvr>
                                      <p:tavLst>
                                        <p:tav tm="0">
                                          <p:val>
                                            <p:fltVal val="0"/>
                                          </p:val>
                                        </p:tav>
                                        <p:tav tm="100000">
                                          <p:val>
                                            <p:strVal val="#ppt_h"/>
                                          </p:val>
                                        </p:tav>
                                      </p:tavLst>
                                    </p:anim>
                                    <p:animEffect transition="in" filter="fade">
                                      <p:cBhvr>
                                        <p:cTn id="14" dur="500"/>
                                        <p:tgtEl>
                                          <p:spTgt spid="53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37"/>
                                        </p:tgtEl>
                                        <p:attrNameLst>
                                          <p:attrName>style.visibility</p:attrName>
                                        </p:attrNameLst>
                                      </p:cBhvr>
                                      <p:to>
                                        <p:strVal val="visible"/>
                                      </p:to>
                                    </p:set>
                                    <p:anim calcmode="lin" valueType="num">
                                      <p:cBhvr>
                                        <p:cTn id="17" dur="500" fill="hold"/>
                                        <p:tgtEl>
                                          <p:spTgt spid="537"/>
                                        </p:tgtEl>
                                        <p:attrNameLst>
                                          <p:attrName>ppt_w</p:attrName>
                                        </p:attrNameLst>
                                      </p:cBhvr>
                                      <p:tavLst>
                                        <p:tav tm="0">
                                          <p:val>
                                            <p:fltVal val="0"/>
                                          </p:val>
                                        </p:tav>
                                        <p:tav tm="100000">
                                          <p:val>
                                            <p:strVal val="#ppt_w"/>
                                          </p:val>
                                        </p:tav>
                                      </p:tavLst>
                                    </p:anim>
                                    <p:anim calcmode="lin" valueType="num">
                                      <p:cBhvr>
                                        <p:cTn id="18" dur="500" fill="hold"/>
                                        <p:tgtEl>
                                          <p:spTgt spid="537"/>
                                        </p:tgtEl>
                                        <p:attrNameLst>
                                          <p:attrName>ppt_h</p:attrName>
                                        </p:attrNameLst>
                                      </p:cBhvr>
                                      <p:tavLst>
                                        <p:tav tm="0">
                                          <p:val>
                                            <p:fltVal val="0"/>
                                          </p:val>
                                        </p:tav>
                                        <p:tav tm="100000">
                                          <p:val>
                                            <p:strVal val="#ppt_h"/>
                                          </p:val>
                                        </p:tav>
                                      </p:tavLst>
                                    </p:anim>
                                    <p:animEffect transition="in" filter="fade">
                                      <p:cBhvr>
                                        <p:cTn id="19" dur="500"/>
                                        <p:tgtEl>
                                          <p:spTgt spid="53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42"/>
                                        </p:tgtEl>
                                        <p:attrNameLst>
                                          <p:attrName>style.visibility</p:attrName>
                                        </p:attrNameLst>
                                      </p:cBhvr>
                                      <p:to>
                                        <p:strVal val="visible"/>
                                      </p:to>
                                    </p:set>
                                    <p:anim calcmode="lin" valueType="num">
                                      <p:cBhvr>
                                        <p:cTn id="22" dur="500" fill="hold"/>
                                        <p:tgtEl>
                                          <p:spTgt spid="542"/>
                                        </p:tgtEl>
                                        <p:attrNameLst>
                                          <p:attrName>ppt_w</p:attrName>
                                        </p:attrNameLst>
                                      </p:cBhvr>
                                      <p:tavLst>
                                        <p:tav tm="0">
                                          <p:val>
                                            <p:fltVal val="0"/>
                                          </p:val>
                                        </p:tav>
                                        <p:tav tm="100000">
                                          <p:val>
                                            <p:strVal val="#ppt_w"/>
                                          </p:val>
                                        </p:tav>
                                      </p:tavLst>
                                    </p:anim>
                                    <p:anim calcmode="lin" valueType="num">
                                      <p:cBhvr>
                                        <p:cTn id="23" dur="500" fill="hold"/>
                                        <p:tgtEl>
                                          <p:spTgt spid="542"/>
                                        </p:tgtEl>
                                        <p:attrNameLst>
                                          <p:attrName>ppt_h</p:attrName>
                                        </p:attrNameLst>
                                      </p:cBhvr>
                                      <p:tavLst>
                                        <p:tav tm="0">
                                          <p:val>
                                            <p:fltVal val="0"/>
                                          </p:val>
                                        </p:tav>
                                        <p:tav tm="100000">
                                          <p:val>
                                            <p:strVal val="#ppt_h"/>
                                          </p:val>
                                        </p:tav>
                                      </p:tavLst>
                                    </p:anim>
                                    <p:animEffect transition="in" filter="fade">
                                      <p:cBhvr>
                                        <p:cTn id="24" dur="500"/>
                                        <p:tgtEl>
                                          <p:spTgt spid="5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43"/>
                                        </p:tgtEl>
                                        <p:attrNameLst>
                                          <p:attrName>style.visibility</p:attrName>
                                        </p:attrNameLst>
                                      </p:cBhvr>
                                      <p:to>
                                        <p:strVal val="visible"/>
                                      </p:to>
                                    </p:set>
                                    <p:anim calcmode="lin" valueType="num">
                                      <p:cBhvr>
                                        <p:cTn id="27" dur="500" fill="hold"/>
                                        <p:tgtEl>
                                          <p:spTgt spid="543"/>
                                        </p:tgtEl>
                                        <p:attrNameLst>
                                          <p:attrName>ppt_w</p:attrName>
                                        </p:attrNameLst>
                                      </p:cBhvr>
                                      <p:tavLst>
                                        <p:tav tm="0">
                                          <p:val>
                                            <p:fltVal val="0"/>
                                          </p:val>
                                        </p:tav>
                                        <p:tav tm="100000">
                                          <p:val>
                                            <p:strVal val="#ppt_w"/>
                                          </p:val>
                                        </p:tav>
                                      </p:tavLst>
                                    </p:anim>
                                    <p:anim calcmode="lin" valueType="num">
                                      <p:cBhvr>
                                        <p:cTn id="28" dur="500" fill="hold"/>
                                        <p:tgtEl>
                                          <p:spTgt spid="543"/>
                                        </p:tgtEl>
                                        <p:attrNameLst>
                                          <p:attrName>ppt_h</p:attrName>
                                        </p:attrNameLst>
                                      </p:cBhvr>
                                      <p:tavLst>
                                        <p:tav tm="0">
                                          <p:val>
                                            <p:fltVal val="0"/>
                                          </p:val>
                                        </p:tav>
                                        <p:tav tm="100000">
                                          <p:val>
                                            <p:strVal val="#ppt_h"/>
                                          </p:val>
                                        </p:tav>
                                      </p:tavLst>
                                    </p:anim>
                                    <p:animEffect transition="in" filter="fade">
                                      <p:cBhvr>
                                        <p:cTn id="29" dur="500"/>
                                        <p:tgtEl>
                                          <p:spTgt spid="54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46"/>
                                        </p:tgtEl>
                                        <p:attrNameLst>
                                          <p:attrName>style.visibility</p:attrName>
                                        </p:attrNameLst>
                                      </p:cBhvr>
                                      <p:to>
                                        <p:strVal val="visible"/>
                                      </p:to>
                                    </p:set>
                                    <p:anim calcmode="lin" valueType="num">
                                      <p:cBhvr>
                                        <p:cTn id="32" dur="500" fill="hold"/>
                                        <p:tgtEl>
                                          <p:spTgt spid="546"/>
                                        </p:tgtEl>
                                        <p:attrNameLst>
                                          <p:attrName>ppt_w</p:attrName>
                                        </p:attrNameLst>
                                      </p:cBhvr>
                                      <p:tavLst>
                                        <p:tav tm="0">
                                          <p:val>
                                            <p:fltVal val="0"/>
                                          </p:val>
                                        </p:tav>
                                        <p:tav tm="100000">
                                          <p:val>
                                            <p:strVal val="#ppt_w"/>
                                          </p:val>
                                        </p:tav>
                                      </p:tavLst>
                                    </p:anim>
                                    <p:anim calcmode="lin" valueType="num">
                                      <p:cBhvr>
                                        <p:cTn id="33" dur="500" fill="hold"/>
                                        <p:tgtEl>
                                          <p:spTgt spid="546"/>
                                        </p:tgtEl>
                                        <p:attrNameLst>
                                          <p:attrName>ppt_h</p:attrName>
                                        </p:attrNameLst>
                                      </p:cBhvr>
                                      <p:tavLst>
                                        <p:tav tm="0">
                                          <p:val>
                                            <p:fltVal val="0"/>
                                          </p:val>
                                        </p:tav>
                                        <p:tav tm="100000">
                                          <p:val>
                                            <p:strVal val="#ppt_h"/>
                                          </p:val>
                                        </p:tav>
                                      </p:tavLst>
                                    </p:anim>
                                    <p:animEffect transition="in" filter="fade">
                                      <p:cBhvr>
                                        <p:cTn id="34" dur="500"/>
                                        <p:tgtEl>
                                          <p:spTgt spid="5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47"/>
                                        </p:tgtEl>
                                        <p:attrNameLst>
                                          <p:attrName>style.visibility</p:attrName>
                                        </p:attrNameLst>
                                      </p:cBhvr>
                                      <p:to>
                                        <p:strVal val="visible"/>
                                      </p:to>
                                    </p:set>
                                    <p:anim calcmode="lin" valueType="num">
                                      <p:cBhvr>
                                        <p:cTn id="37" dur="500" fill="hold"/>
                                        <p:tgtEl>
                                          <p:spTgt spid="547"/>
                                        </p:tgtEl>
                                        <p:attrNameLst>
                                          <p:attrName>ppt_w</p:attrName>
                                        </p:attrNameLst>
                                      </p:cBhvr>
                                      <p:tavLst>
                                        <p:tav tm="0">
                                          <p:val>
                                            <p:fltVal val="0"/>
                                          </p:val>
                                        </p:tav>
                                        <p:tav tm="100000">
                                          <p:val>
                                            <p:strVal val="#ppt_w"/>
                                          </p:val>
                                        </p:tav>
                                      </p:tavLst>
                                    </p:anim>
                                    <p:anim calcmode="lin" valueType="num">
                                      <p:cBhvr>
                                        <p:cTn id="38" dur="500" fill="hold"/>
                                        <p:tgtEl>
                                          <p:spTgt spid="547"/>
                                        </p:tgtEl>
                                        <p:attrNameLst>
                                          <p:attrName>ppt_h</p:attrName>
                                        </p:attrNameLst>
                                      </p:cBhvr>
                                      <p:tavLst>
                                        <p:tav tm="0">
                                          <p:val>
                                            <p:fltVal val="0"/>
                                          </p:val>
                                        </p:tav>
                                        <p:tav tm="100000">
                                          <p:val>
                                            <p:strVal val="#ppt_h"/>
                                          </p:val>
                                        </p:tav>
                                      </p:tavLst>
                                    </p:anim>
                                    <p:animEffect transition="in" filter="fade">
                                      <p:cBhvr>
                                        <p:cTn id="39" dur="500"/>
                                        <p:tgtEl>
                                          <p:spTgt spid="54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48"/>
                                        </p:tgtEl>
                                        <p:attrNameLst>
                                          <p:attrName>style.visibility</p:attrName>
                                        </p:attrNameLst>
                                      </p:cBhvr>
                                      <p:to>
                                        <p:strVal val="visible"/>
                                      </p:to>
                                    </p:set>
                                    <p:anim calcmode="lin" valueType="num">
                                      <p:cBhvr>
                                        <p:cTn id="42" dur="500" fill="hold"/>
                                        <p:tgtEl>
                                          <p:spTgt spid="548"/>
                                        </p:tgtEl>
                                        <p:attrNameLst>
                                          <p:attrName>ppt_w</p:attrName>
                                        </p:attrNameLst>
                                      </p:cBhvr>
                                      <p:tavLst>
                                        <p:tav tm="0">
                                          <p:val>
                                            <p:fltVal val="0"/>
                                          </p:val>
                                        </p:tav>
                                        <p:tav tm="100000">
                                          <p:val>
                                            <p:strVal val="#ppt_w"/>
                                          </p:val>
                                        </p:tav>
                                      </p:tavLst>
                                    </p:anim>
                                    <p:anim calcmode="lin" valueType="num">
                                      <p:cBhvr>
                                        <p:cTn id="43" dur="500" fill="hold"/>
                                        <p:tgtEl>
                                          <p:spTgt spid="548"/>
                                        </p:tgtEl>
                                        <p:attrNameLst>
                                          <p:attrName>ppt_h</p:attrName>
                                        </p:attrNameLst>
                                      </p:cBhvr>
                                      <p:tavLst>
                                        <p:tav tm="0">
                                          <p:val>
                                            <p:fltVal val="0"/>
                                          </p:val>
                                        </p:tav>
                                        <p:tav tm="100000">
                                          <p:val>
                                            <p:strVal val="#ppt_h"/>
                                          </p:val>
                                        </p:tav>
                                      </p:tavLst>
                                    </p:anim>
                                    <p:animEffect transition="in" filter="fade">
                                      <p:cBhvr>
                                        <p:cTn id="44" dur="500"/>
                                        <p:tgtEl>
                                          <p:spTgt spid="5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49"/>
                                        </p:tgtEl>
                                        <p:attrNameLst>
                                          <p:attrName>style.visibility</p:attrName>
                                        </p:attrNameLst>
                                      </p:cBhvr>
                                      <p:to>
                                        <p:strVal val="visible"/>
                                      </p:to>
                                    </p:set>
                                    <p:anim calcmode="lin" valueType="num">
                                      <p:cBhvr>
                                        <p:cTn id="47" dur="500" fill="hold"/>
                                        <p:tgtEl>
                                          <p:spTgt spid="549"/>
                                        </p:tgtEl>
                                        <p:attrNameLst>
                                          <p:attrName>ppt_w</p:attrName>
                                        </p:attrNameLst>
                                      </p:cBhvr>
                                      <p:tavLst>
                                        <p:tav tm="0">
                                          <p:val>
                                            <p:fltVal val="0"/>
                                          </p:val>
                                        </p:tav>
                                        <p:tav tm="100000">
                                          <p:val>
                                            <p:strVal val="#ppt_w"/>
                                          </p:val>
                                        </p:tav>
                                      </p:tavLst>
                                    </p:anim>
                                    <p:anim calcmode="lin" valueType="num">
                                      <p:cBhvr>
                                        <p:cTn id="48" dur="500" fill="hold"/>
                                        <p:tgtEl>
                                          <p:spTgt spid="549"/>
                                        </p:tgtEl>
                                        <p:attrNameLst>
                                          <p:attrName>ppt_h</p:attrName>
                                        </p:attrNameLst>
                                      </p:cBhvr>
                                      <p:tavLst>
                                        <p:tav tm="0">
                                          <p:val>
                                            <p:fltVal val="0"/>
                                          </p:val>
                                        </p:tav>
                                        <p:tav tm="100000">
                                          <p:val>
                                            <p:strVal val="#ppt_h"/>
                                          </p:val>
                                        </p:tav>
                                      </p:tavLst>
                                    </p:anim>
                                    <p:animEffect transition="in" filter="fade">
                                      <p:cBhvr>
                                        <p:cTn id="49" dur="500"/>
                                        <p:tgtEl>
                                          <p:spTgt spid="54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52"/>
                                        </p:tgtEl>
                                        <p:attrNameLst>
                                          <p:attrName>style.visibility</p:attrName>
                                        </p:attrNameLst>
                                      </p:cBhvr>
                                      <p:to>
                                        <p:strVal val="visible"/>
                                      </p:to>
                                    </p:set>
                                    <p:anim calcmode="lin" valueType="num">
                                      <p:cBhvr>
                                        <p:cTn id="52" dur="500" fill="hold"/>
                                        <p:tgtEl>
                                          <p:spTgt spid="552"/>
                                        </p:tgtEl>
                                        <p:attrNameLst>
                                          <p:attrName>ppt_w</p:attrName>
                                        </p:attrNameLst>
                                      </p:cBhvr>
                                      <p:tavLst>
                                        <p:tav tm="0">
                                          <p:val>
                                            <p:fltVal val="0"/>
                                          </p:val>
                                        </p:tav>
                                        <p:tav tm="100000">
                                          <p:val>
                                            <p:strVal val="#ppt_w"/>
                                          </p:val>
                                        </p:tav>
                                      </p:tavLst>
                                    </p:anim>
                                    <p:anim calcmode="lin" valueType="num">
                                      <p:cBhvr>
                                        <p:cTn id="53" dur="500" fill="hold"/>
                                        <p:tgtEl>
                                          <p:spTgt spid="552"/>
                                        </p:tgtEl>
                                        <p:attrNameLst>
                                          <p:attrName>ppt_h</p:attrName>
                                        </p:attrNameLst>
                                      </p:cBhvr>
                                      <p:tavLst>
                                        <p:tav tm="0">
                                          <p:val>
                                            <p:fltVal val="0"/>
                                          </p:val>
                                        </p:tav>
                                        <p:tav tm="100000">
                                          <p:val>
                                            <p:strVal val="#ppt_h"/>
                                          </p:val>
                                        </p:tav>
                                      </p:tavLst>
                                    </p:anim>
                                    <p:animEffect transition="in" filter="fade">
                                      <p:cBhvr>
                                        <p:cTn id="54" dur="500"/>
                                        <p:tgtEl>
                                          <p:spTgt spid="5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53"/>
                                        </p:tgtEl>
                                        <p:attrNameLst>
                                          <p:attrName>style.visibility</p:attrName>
                                        </p:attrNameLst>
                                      </p:cBhvr>
                                      <p:to>
                                        <p:strVal val="visible"/>
                                      </p:to>
                                    </p:set>
                                    <p:anim calcmode="lin" valueType="num">
                                      <p:cBhvr>
                                        <p:cTn id="57" dur="500" fill="hold"/>
                                        <p:tgtEl>
                                          <p:spTgt spid="553"/>
                                        </p:tgtEl>
                                        <p:attrNameLst>
                                          <p:attrName>ppt_w</p:attrName>
                                        </p:attrNameLst>
                                      </p:cBhvr>
                                      <p:tavLst>
                                        <p:tav tm="0">
                                          <p:val>
                                            <p:fltVal val="0"/>
                                          </p:val>
                                        </p:tav>
                                        <p:tav tm="100000">
                                          <p:val>
                                            <p:strVal val="#ppt_w"/>
                                          </p:val>
                                        </p:tav>
                                      </p:tavLst>
                                    </p:anim>
                                    <p:anim calcmode="lin" valueType="num">
                                      <p:cBhvr>
                                        <p:cTn id="58" dur="500" fill="hold"/>
                                        <p:tgtEl>
                                          <p:spTgt spid="553"/>
                                        </p:tgtEl>
                                        <p:attrNameLst>
                                          <p:attrName>ppt_h</p:attrName>
                                        </p:attrNameLst>
                                      </p:cBhvr>
                                      <p:tavLst>
                                        <p:tav tm="0">
                                          <p:val>
                                            <p:fltVal val="0"/>
                                          </p:val>
                                        </p:tav>
                                        <p:tav tm="100000">
                                          <p:val>
                                            <p:strVal val="#ppt_h"/>
                                          </p:val>
                                        </p:tav>
                                      </p:tavLst>
                                    </p:anim>
                                    <p:animEffect transition="in" filter="fade">
                                      <p:cBhvr>
                                        <p:cTn id="59" dur="500"/>
                                        <p:tgtEl>
                                          <p:spTgt spid="5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58"/>
                                        </p:tgtEl>
                                        <p:attrNameLst>
                                          <p:attrName>style.visibility</p:attrName>
                                        </p:attrNameLst>
                                      </p:cBhvr>
                                      <p:to>
                                        <p:strVal val="visible"/>
                                      </p:to>
                                    </p:set>
                                    <p:anim calcmode="lin" valueType="num">
                                      <p:cBhvr>
                                        <p:cTn id="62" dur="500" fill="hold"/>
                                        <p:tgtEl>
                                          <p:spTgt spid="558"/>
                                        </p:tgtEl>
                                        <p:attrNameLst>
                                          <p:attrName>ppt_w</p:attrName>
                                        </p:attrNameLst>
                                      </p:cBhvr>
                                      <p:tavLst>
                                        <p:tav tm="0">
                                          <p:val>
                                            <p:fltVal val="0"/>
                                          </p:val>
                                        </p:tav>
                                        <p:tav tm="100000">
                                          <p:val>
                                            <p:strVal val="#ppt_w"/>
                                          </p:val>
                                        </p:tav>
                                      </p:tavLst>
                                    </p:anim>
                                    <p:anim calcmode="lin" valueType="num">
                                      <p:cBhvr>
                                        <p:cTn id="63" dur="500" fill="hold"/>
                                        <p:tgtEl>
                                          <p:spTgt spid="558"/>
                                        </p:tgtEl>
                                        <p:attrNameLst>
                                          <p:attrName>ppt_h</p:attrName>
                                        </p:attrNameLst>
                                      </p:cBhvr>
                                      <p:tavLst>
                                        <p:tav tm="0">
                                          <p:val>
                                            <p:fltVal val="0"/>
                                          </p:val>
                                        </p:tav>
                                        <p:tav tm="100000">
                                          <p:val>
                                            <p:strVal val="#ppt_h"/>
                                          </p:val>
                                        </p:tav>
                                      </p:tavLst>
                                    </p:anim>
                                    <p:animEffect transition="in" filter="fade">
                                      <p:cBhvr>
                                        <p:cTn id="64" dur="500"/>
                                        <p:tgtEl>
                                          <p:spTgt spid="55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59"/>
                                        </p:tgtEl>
                                        <p:attrNameLst>
                                          <p:attrName>style.visibility</p:attrName>
                                        </p:attrNameLst>
                                      </p:cBhvr>
                                      <p:to>
                                        <p:strVal val="visible"/>
                                      </p:to>
                                    </p:set>
                                    <p:anim calcmode="lin" valueType="num">
                                      <p:cBhvr>
                                        <p:cTn id="67" dur="500" fill="hold"/>
                                        <p:tgtEl>
                                          <p:spTgt spid="559"/>
                                        </p:tgtEl>
                                        <p:attrNameLst>
                                          <p:attrName>ppt_w</p:attrName>
                                        </p:attrNameLst>
                                      </p:cBhvr>
                                      <p:tavLst>
                                        <p:tav tm="0">
                                          <p:val>
                                            <p:fltVal val="0"/>
                                          </p:val>
                                        </p:tav>
                                        <p:tav tm="100000">
                                          <p:val>
                                            <p:strVal val="#ppt_w"/>
                                          </p:val>
                                        </p:tav>
                                      </p:tavLst>
                                    </p:anim>
                                    <p:anim calcmode="lin" valueType="num">
                                      <p:cBhvr>
                                        <p:cTn id="68" dur="500" fill="hold"/>
                                        <p:tgtEl>
                                          <p:spTgt spid="559"/>
                                        </p:tgtEl>
                                        <p:attrNameLst>
                                          <p:attrName>ppt_h</p:attrName>
                                        </p:attrNameLst>
                                      </p:cBhvr>
                                      <p:tavLst>
                                        <p:tav tm="0">
                                          <p:val>
                                            <p:fltVal val="0"/>
                                          </p:val>
                                        </p:tav>
                                        <p:tav tm="100000">
                                          <p:val>
                                            <p:strVal val="#ppt_h"/>
                                          </p:val>
                                        </p:tav>
                                      </p:tavLst>
                                    </p:anim>
                                    <p:animEffect transition="in" filter="fade">
                                      <p:cBhvr>
                                        <p:cTn id="69" dur="500"/>
                                        <p:tgtEl>
                                          <p:spTgt spid="55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560"/>
                                        </p:tgtEl>
                                        <p:attrNameLst>
                                          <p:attrName>style.visibility</p:attrName>
                                        </p:attrNameLst>
                                      </p:cBhvr>
                                      <p:to>
                                        <p:strVal val="visible"/>
                                      </p:to>
                                    </p:set>
                                    <p:anim calcmode="lin" valueType="num">
                                      <p:cBhvr>
                                        <p:cTn id="72" dur="500" fill="hold"/>
                                        <p:tgtEl>
                                          <p:spTgt spid="560"/>
                                        </p:tgtEl>
                                        <p:attrNameLst>
                                          <p:attrName>ppt_w</p:attrName>
                                        </p:attrNameLst>
                                      </p:cBhvr>
                                      <p:tavLst>
                                        <p:tav tm="0">
                                          <p:val>
                                            <p:fltVal val="0"/>
                                          </p:val>
                                        </p:tav>
                                        <p:tav tm="100000">
                                          <p:val>
                                            <p:strVal val="#ppt_w"/>
                                          </p:val>
                                        </p:tav>
                                      </p:tavLst>
                                    </p:anim>
                                    <p:anim calcmode="lin" valueType="num">
                                      <p:cBhvr>
                                        <p:cTn id="73" dur="500" fill="hold"/>
                                        <p:tgtEl>
                                          <p:spTgt spid="560"/>
                                        </p:tgtEl>
                                        <p:attrNameLst>
                                          <p:attrName>ppt_h</p:attrName>
                                        </p:attrNameLst>
                                      </p:cBhvr>
                                      <p:tavLst>
                                        <p:tav tm="0">
                                          <p:val>
                                            <p:fltVal val="0"/>
                                          </p:val>
                                        </p:tav>
                                        <p:tav tm="100000">
                                          <p:val>
                                            <p:strVal val="#ppt_h"/>
                                          </p:val>
                                        </p:tav>
                                      </p:tavLst>
                                    </p:anim>
                                    <p:animEffect transition="in" filter="fade">
                                      <p:cBhvr>
                                        <p:cTn id="74" dur="500"/>
                                        <p:tgtEl>
                                          <p:spTgt spid="56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72"/>
                                        </p:tgtEl>
                                        <p:attrNameLst>
                                          <p:attrName>style.visibility</p:attrName>
                                        </p:attrNameLst>
                                      </p:cBhvr>
                                      <p:to>
                                        <p:strVal val="visible"/>
                                      </p:to>
                                    </p:set>
                                    <p:anim calcmode="lin" valueType="num">
                                      <p:cBhvr>
                                        <p:cTn id="77" dur="500" fill="hold"/>
                                        <p:tgtEl>
                                          <p:spTgt spid="572"/>
                                        </p:tgtEl>
                                        <p:attrNameLst>
                                          <p:attrName>ppt_w</p:attrName>
                                        </p:attrNameLst>
                                      </p:cBhvr>
                                      <p:tavLst>
                                        <p:tav tm="0">
                                          <p:val>
                                            <p:fltVal val="0"/>
                                          </p:val>
                                        </p:tav>
                                        <p:tav tm="100000">
                                          <p:val>
                                            <p:strVal val="#ppt_w"/>
                                          </p:val>
                                        </p:tav>
                                      </p:tavLst>
                                    </p:anim>
                                    <p:anim calcmode="lin" valueType="num">
                                      <p:cBhvr>
                                        <p:cTn id="78" dur="500" fill="hold"/>
                                        <p:tgtEl>
                                          <p:spTgt spid="572"/>
                                        </p:tgtEl>
                                        <p:attrNameLst>
                                          <p:attrName>ppt_h</p:attrName>
                                        </p:attrNameLst>
                                      </p:cBhvr>
                                      <p:tavLst>
                                        <p:tav tm="0">
                                          <p:val>
                                            <p:fltVal val="0"/>
                                          </p:val>
                                        </p:tav>
                                        <p:tav tm="100000">
                                          <p:val>
                                            <p:strVal val="#ppt_h"/>
                                          </p:val>
                                        </p:tav>
                                      </p:tavLst>
                                    </p:anim>
                                    <p:animEffect transition="in" filter="fade">
                                      <p:cBhvr>
                                        <p:cTn id="79" dur="500"/>
                                        <p:tgtEl>
                                          <p:spTgt spid="57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573"/>
                                        </p:tgtEl>
                                        <p:attrNameLst>
                                          <p:attrName>style.visibility</p:attrName>
                                        </p:attrNameLst>
                                      </p:cBhvr>
                                      <p:to>
                                        <p:strVal val="visible"/>
                                      </p:to>
                                    </p:set>
                                    <p:anim calcmode="lin" valueType="num">
                                      <p:cBhvr>
                                        <p:cTn id="82" dur="500" fill="hold"/>
                                        <p:tgtEl>
                                          <p:spTgt spid="573"/>
                                        </p:tgtEl>
                                        <p:attrNameLst>
                                          <p:attrName>ppt_w</p:attrName>
                                        </p:attrNameLst>
                                      </p:cBhvr>
                                      <p:tavLst>
                                        <p:tav tm="0">
                                          <p:val>
                                            <p:fltVal val="0"/>
                                          </p:val>
                                        </p:tav>
                                        <p:tav tm="100000">
                                          <p:val>
                                            <p:strVal val="#ppt_w"/>
                                          </p:val>
                                        </p:tav>
                                      </p:tavLst>
                                    </p:anim>
                                    <p:anim calcmode="lin" valueType="num">
                                      <p:cBhvr>
                                        <p:cTn id="83" dur="500" fill="hold"/>
                                        <p:tgtEl>
                                          <p:spTgt spid="573"/>
                                        </p:tgtEl>
                                        <p:attrNameLst>
                                          <p:attrName>ppt_h</p:attrName>
                                        </p:attrNameLst>
                                      </p:cBhvr>
                                      <p:tavLst>
                                        <p:tav tm="0">
                                          <p:val>
                                            <p:fltVal val="0"/>
                                          </p:val>
                                        </p:tav>
                                        <p:tav tm="100000">
                                          <p:val>
                                            <p:strVal val="#ppt_h"/>
                                          </p:val>
                                        </p:tav>
                                      </p:tavLst>
                                    </p:anim>
                                    <p:animEffect transition="in" filter="fade">
                                      <p:cBhvr>
                                        <p:cTn id="84" dur="500"/>
                                        <p:tgtEl>
                                          <p:spTgt spid="57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p:cTn id="87" dur="500" fill="hold"/>
                                        <p:tgtEl>
                                          <p:spTgt spid="4"/>
                                        </p:tgtEl>
                                        <p:attrNameLst>
                                          <p:attrName>ppt_w</p:attrName>
                                        </p:attrNameLst>
                                      </p:cBhvr>
                                      <p:tavLst>
                                        <p:tav tm="0">
                                          <p:val>
                                            <p:fltVal val="0"/>
                                          </p:val>
                                        </p:tav>
                                        <p:tav tm="100000">
                                          <p:val>
                                            <p:strVal val="#ppt_w"/>
                                          </p:val>
                                        </p:tav>
                                      </p:tavLst>
                                    </p:anim>
                                    <p:anim calcmode="lin" valueType="num">
                                      <p:cBhvr>
                                        <p:cTn id="88" dur="500" fill="hold"/>
                                        <p:tgtEl>
                                          <p:spTgt spid="4"/>
                                        </p:tgtEl>
                                        <p:attrNameLst>
                                          <p:attrName>ppt_h</p:attrName>
                                        </p:attrNameLst>
                                      </p:cBhvr>
                                      <p:tavLst>
                                        <p:tav tm="0">
                                          <p:val>
                                            <p:fltVal val="0"/>
                                          </p:val>
                                        </p:tav>
                                        <p:tav tm="100000">
                                          <p:val>
                                            <p:strVal val="#ppt_h"/>
                                          </p:val>
                                        </p:tav>
                                      </p:tavLst>
                                    </p:anim>
                                    <p:animEffect transition="in" filter="fade">
                                      <p:cBhvr>
                                        <p:cTn id="89" dur="500"/>
                                        <p:tgtEl>
                                          <p:spTgt spid="4"/>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5"/>
                                        </p:tgtEl>
                                        <p:attrNameLst>
                                          <p:attrName>style.visibility</p:attrName>
                                        </p:attrNameLst>
                                      </p:cBhvr>
                                      <p:to>
                                        <p:strVal val="visible"/>
                                      </p:to>
                                    </p:set>
                                    <p:anim calcmode="lin" valueType="num">
                                      <p:cBhvr>
                                        <p:cTn id="92" dur="500" fill="hold"/>
                                        <p:tgtEl>
                                          <p:spTgt spid="5"/>
                                        </p:tgtEl>
                                        <p:attrNameLst>
                                          <p:attrName>ppt_w</p:attrName>
                                        </p:attrNameLst>
                                      </p:cBhvr>
                                      <p:tavLst>
                                        <p:tav tm="0">
                                          <p:val>
                                            <p:fltVal val="0"/>
                                          </p:val>
                                        </p:tav>
                                        <p:tav tm="100000">
                                          <p:val>
                                            <p:strVal val="#ppt_w"/>
                                          </p:val>
                                        </p:tav>
                                      </p:tavLst>
                                    </p:anim>
                                    <p:anim calcmode="lin" valueType="num">
                                      <p:cBhvr>
                                        <p:cTn id="93" dur="500" fill="hold"/>
                                        <p:tgtEl>
                                          <p:spTgt spid="5"/>
                                        </p:tgtEl>
                                        <p:attrNameLst>
                                          <p:attrName>ppt_h</p:attrName>
                                        </p:attrNameLst>
                                      </p:cBhvr>
                                      <p:tavLst>
                                        <p:tav tm="0">
                                          <p:val>
                                            <p:fltVal val="0"/>
                                          </p:val>
                                        </p:tav>
                                        <p:tav tm="100000">
                                          <p:val>
                                            <p:strVal val="#ppt_h"/>
                                          </p:val>
                                        </p:tav>
                                      </p:tavLst>
                                    </p:anim>
                                    <p:animEffect transition="in" filter="fade">
                                      <p:cBhvr>
                                        <p:cTn id="94" dur="500"/>
                                        <p:tgtEl>
                                          <p:spTgt spid="5"/>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6"/>
                                        </p:tgtEl>
                                        <p:attrNameLst>
                                          <p:attrName>style.visibility</p:attrName>
                                        </p:attrNameLst>
                                      </p:cBhvr>
                                      <p:to>
                                        <p:strVal val="visible"/>
                                      </p:to>
                                    </p:set>
                                    <p:anim calcmode="lin" valueType="num">
                                      <p:cBhvr>
                                        <p:cTn id="97" dur="500" fill="hold"/>
                                        <p:tgtEl>
                                          <p:spTgt spid="6"/>
                                        </p:tgtEl>
                                        <p:attrNameLst>
                                          <p:attrName>ppt_w</p:attrName>
                                        </p:attrNameLst>
                                      </p:cBhvr>
                                      <p:tavLst>
                                        <p:tav tm="0">
                                          <p:val>
                                            <p:fltVal val="0"/>
                                          </p:val>
                                        </p:tav>
                                        <p:tav tm="100000">
                                          <p:val>
                                            <p:strVal val="#ppt_w"/>
                                          </p:val>
                                        </p:tav>
                                      </p:tavLst>
                                    </p:anim>
                                    <p:anim calcmode="lin" valueType="num">
                                      <p:cBhvr>
                                        <p:cTn id="98" dur="500" fill="hold"/>
                                        <p:tgtEl>
                                          <p:spTgt spid="6"/>
                                        </p:tgtEl>
                                        <p:attrNameLst>
                                          <p:attrName>ppt_h</p:attrName>
                                        </p:attrNameLst>
                                      </p:cBhvr>
                                      <p:tavLst>
                                        <p:tav tm="0">
                                          <p:val>
                                            <p:fltVal val="0"/>
                                          </p:val>
                                        </p:tav>
                                        <p:tav tm="100000">
                                          <p:val>
                                            <p:strVal val="#ppt_h"/>
                                          </p:val>
                                        </p:tav>
                                      </p:tavLst>
                                    </p:anim>
                                    <p:animEffect transition="in" filter="fade">
                                      <p:cBhvr>
                                        <p:cTn id="99" dur="500"/>
                                        <p:tgtEl>
                                          <p:spTgt spid="6"/>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7"/>
                                        </p:tgtEl>
                                        <p:attrNameLst>
                                          <p:attrName>style.visibility</p:attrName>
                                        </p:attrNameLst>
                                      </p:cBhvr>
                                      <p:to>
                                        <p:strVal val="visible"/>
                                      </p:to>
                                    </p:set>
                                    <p:anim calcmode="lin" valueType="num">
                                      <p:cBhvr>
                                        <p:cTn id="102" dur="500" fill="hold"/>
                                        <p:tgtEl>
                                          <p:spTgt spid="7"/>
                                        </p:tgtEl>
                                        <p:attrNameLst>
                                          <p:attrName>ppt_w</p:attrName>
                                        </p:attrNameLst>
                                      </p:cBhvr>
                                      <p:tavLst>
                                        <p:tav tm="0">
                                          <p:val>
                                            <p:fltVal val="0"/>
                                          </p:val>
                                        </p:tav>
                                        <p:tav tm="100000">
                                          <p:val>
                                            <p:strVal val="#ppt_w"/>
                                          </p:val>
                                        </p:tav>
                                      </p:tavLst>
                                    </p:anim>
                                    <p:anim calcmode="lin" valueType="num">
                                      <p:cBhvr>
                                        <p:cTn id="103" dur="500" fill="hold"/>
                                        <p:tgtEl>
                                          <p:spTgt spid="7"/>
                                        </p:tgtEl>
                                        <p:attrNameLst>
                                          <p:attrName>ppt_h</p:attrName>
                                        </p:attrNameLst>
                                      </p:cBhvr>
                                      <p:tavLst>
                                        <p:tav tm="0">
                                          <p:val>
                                            <p:fltVal val="0"/>
                                          </p:val>
                                        </p:tav>
                                        <p:tav tm="100000">
                                          <p:val>
                                            <p:strVal val="#ppt_h"/>
                                          </p:val>
                                        </p:tav>
                                      </p:tavLst>
                                    </p:anim>
                                    <p:animEffect transition="in" filter="fade">
                                      <p:cBhvr>
                                        <p:cTn id="104" dur="500"/>
                                        <p:tgtEl>
                                          <p:spTgt spid="7"/>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9"/>
                                        </p:tgtEl>
                                        <p:attrNameLst>
                                          <p:attrName>style.visibility</p:attrName>
                                        </p:attrNameLst>
                                      </p:cBhvr>
                                      <p:to>
                                        <p:strVal val="visible"/>
                                      </p:to>
                                    </p:set>
                                    <p:anim calcmode="lin" valueType="num">
                                      <p:cBhvr>
                                        <p:cTn id="112" dur="500" fill="hold"/>
                                        <p:tgtEl>
                                          <p:spTgt spid="9"/>
                                        </p:tgtEl>
                                        <p:attrNameLst>
                                          <p:attrName>ppt_w</p:attrName>
                                        </p:attrNameLst>
                                      </p:cBhvr>
                                      <p:tavLst>
                                        <p:tav tm="0">
                                          <p:val>
                                            <p:fltVal val="0"/>
                                          </p:val>
                                        </p:tav>
                                        <p:tav tm="100000">
                                          <p:val>
                                            <p:strVal val="#ppt_w"/>
                                          </p:val>
                                        </p:tav>
                                      </p:tavLst>
                                    </p:anim>
                                    <p:anim calcmode="lin" valueType="num">
                                      <p:cBhvr>
                                        <p:cTn id="113" dur="500" fill="hold"/>
                                        <p:tgtEl>
                                          <p:spTgt spid="9"/>
                                        </p:tgtEl>
                                        <p:attrNameLst>
                                          <p:attrName>ppt_h</p:attrName>
                                        </p:attrNameLst>
                                      </p:cBhvr>
                                      <p:tavLst>
                                        <p:tav tm="0">
                                          <p:val>
                                            <p:fltVal val="0"/>
                                          </p:val>
                                        </p:tav>
                                        <p:tav tm="100000">
                                          <p:val>
                                            <p:strVal val="#ppt_h"/>
                                          </p:val>
                                        </p:tav>
                                      </p:tavLst>
                                    </p:anim>
                                    <p:animEffect transition="in" filter="fade">
                                      <p:cBhvr>
                                        <p:cTn id="114" dur="500"/>
                                        <p:tgtEl>
                                          <p:spTgt spid="9"/>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11"/>
                                        </p:tgtEl>
                                        <p:attrNameLst>
                                          <p:attrName>style.visibility</p:attrName>
                                        </p:attrNameLst>
                                      </p:cBhvr>
                                      <p:to>
                                        <p:strVal val="visible"/>
                                      </p:to>
                                    </p:set>
                                    <p:anim calcmode="lin" valueType="num">
                                      <p:cBhvr>
                                        <p:cTn id="117" dur="500" fill="hold"/>
                                        <p:tgtEl>
                                          <p:spTgt spid="11"/>
                                        </p:tgtEl>
                                        <p:attrNameLst>
                                          <p:attrName>ppt_w</p:attrName>
                                        </p:attrNameLst>
                                      </p:cBhvr>
                                      <p:tavLst>
                                        <p:tav tm="0">
                                          <p:val>
                                            <p:fltVal val="0"/>
                                          </p:val>
                                        </p:tav>
                                        <p:tav tm="100000">
                                          <p:val>
                                            <p:strVal val="#ppt_w"/>
                                          </p:val>
                                        </p:tav>
                                      </p:tavLst>
                                    </p:anim>
                                    <p:anim calcmode="lin" valueType="num">
                                      <p:cBhvr>
                                        <p:cTn id="118" dur="500" fill="hold"/>
                                        <p:tgtEl>
                                          <p:spTgt spid="11"/>
                                        </p:tgtEl>
                                        <p:attrNameLst>
                                          <p:attrName>ppt_h</p:attrName>
                                        </p:attrNameLst>
                                      </p:cBhvr>
                                      <p:tavLst>
                                        <p:tav tm="0">
                                          <p:val>
                                            <p:fltVal val="0"/>
                                          </p:val>
                                        </p:tav>
                                        <p:tav tm="100000">
                                          <p:val>
                                            <p:strVal val="#ppt_h"/>
                                          </p:val>
                                        </p:tav>
                                      </p:tavLst>
                                    </p:anim>
                                    <p:animEffect transition="in" filter="fade">
                                      <p:cBhvr>
                                        <p:cTn id="119" dur="500"/>
                                        <p:tgtEl>
                                          <p:spTgt spid="11"/>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33"/>
                                        </p:tgtEl>
                                        <p:attrNameLst>
                                          <p:attrName>style.visibility</p:attrName>
                                        </p:attrNameLst>
                                      </p:cBhvr>
                                      <p:to>
                                        <p:strVal val="visible"/>
                                      </p:to>
                                    </p:set>
                                    <p:anim calcmode="lin" valueType="num">
                                      <p:cBhvr>
                                        <p:cTn id="122" dur="500" fill="hold"/>
                                        <p:tgtEl>
                                          <p:spTgt spid="33"/>
                                        </p:tgtEl>
                                        <p:attrNameLst>
                                          <p:attrName>ppt_w</p:attrName>
                                        </p:attrNameLst>
                                      </p:cBhvr>
                                      <p:tavLst>
                                        <p:tav tm="0">
                                          <p:val>
                                            <p:fltVal val="0"/>
                                          </p:val>
                                        </p:tav>
                                        <p:tav tm="100000">
                                          <p:val>
                                            <p:strVal val="#ppt_w"/>
                                          </p:val>
                                        </p:tav>
                                      </p:tavLst>
                                    </p:anim>
                                    <p:anim calcmode="lin" valueType="num">
                                      <p:cBhvr>
                                        <p:cTn id="123" dur="500" fill="hold"/>
                                        <p:tgtEl>
                                          <p:spTgt spid="33"/>
                                        </p:tgtEl>
                                        <p:attrNameLst>
                                          <p:attrName>ppt_h</p:attrName>
                                        </p:attrNameLst>
                                      </p:cBhvr>
                                      <p:tavLst>
                                        <p:tav tm="0">
                                          <p:val>
                                            <p:fltVal val="0"/>
                                          </p:val>
                                        </p:tav>
                                        <p:tav tm="100000">
                                          <p:val>
                                            <p:strVal val="#ppt_h"/>
                                          </p:val>
                                        </p:tav>
                                      </p:tavLst>
                                    </p:anim>
                                    <p:animEffect transition="in" filter="fade">
                                      <p:cBhvr>
                                        <p:cTn id="124" dur="500"/>
                                        <p:tgtEl>
                                          <p:spTgt spid="33"/>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 calcmode="lin" valueType="num">
                                      <p:cBhvr>
                                        <p:cTn id="127" dur="500" fill="hold"/>
                                        <p:tgtEl>
                                          <p:spTgt spid="34"/>
                                        </p:tgtEl>
                                        <p:attrNameLst>
                                          <p:attrName>ppt_w</p:attrName>
                                        </p:attrNameLst>
                                      </p:cBhvr>
                                      <p:tavLst>
                                        <p:tav tm="0">
                                          <p:val>
                                            <p:fltVal val="0"/>
                                          </p:val>
                                        </p:tav>
                                        <p:tav tm="100000">
                                          <p:val>
                                            <p:strVal val="#ppt_w"/>
                                          </p:val>
                                        </p:tav>
                                      </p:tavLst>
                                    </p:anim>
                                    <p:anim calcmode="lin" valueType="num">
                                      <p:cBhvr>
                                        <p:cTn id="128" dur="500" fill="hold"/>
                                        <p:tgtEl>
                                          <p:spTgt spid="34"/>
                                        </p:tgtEl>
                                        <p:attrNameLst>
                                          <p:attrName>ppt_h</p:attrName>
                                        </p:attrNameLst>
                                      </p:cBhvr>
                                      <p:tavLst>
                                        <p:tav tm="0">
                                          <p:val>
                                            <p:fltVal val="0"/>
                                          </p:val>
                                        </p:tav>
                                        <p:tav tm="100000">
                                          <p:val>
                                            <p:strVal val="#ppt_h"/>
                                          </p:val>
                                        </p:tav>
                                      </p:tavLst>
                                    </p:anim>
                                    <p:animEffect transition="in" filter="fade">
                                      <p:cBhvr>
                                        <p:cTn id="129" dur="500"/>
                                        <p:tgtEl>
                                          <p:spTgt spid="34"/>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36"/>
                                        </p:tgtEl>
                                        <p:attrNameLst>
                                          <p:attrName>style.visibility</p:attrName>
                                        </p:attrNameLst>
                                      </p:cBhvr>
                                      <p:to>
                                        <p:strVal val="visible"/>
                                      </p:to>
                                    </p:set>
                                    <p:anim calcmode="lin" valueType="num">
                                      <p:cBhvr>
                                        <p:cTn id="132" dur="500" fill="hold"/>
                                        <p:tgtEl>
                                          <p:spTgt spid="36"/>
                                        </p:tgtEl>
                                        <p:attrNameLst>
                                          <p:attrName>ppt_w</p:attrName>
                                        </p:attrNameLst>
                                      </p:cBhvr>
                                      <p:tavLst>
                                        <p:tav tm="0">
                                          <p:val>
                                            <p:fltVal val="0"/>
                                          </p:val>
                                        </p:tav>
                                        <p:tav tm="100000">
                                          <p:val>
                                            <p:strVal val="#ppt_w"/>
                                          </p:val>
                                        </p:tav>
                                      </p:tavLst>
                                    </p:anim>
                                    <p:anim calcmode="lin" valueType="num">
                                      <p:cBhvr>
                                        <p:cTn id="133" dur="500" fill="hold"/>
                                        <p:tgtEl>
                                          <p:spTgt spid="36"/>
                                        </p:tgtEl>
                                        <p:attrNameLst>
                                          <p:attrName>ppt_h</p:attrName>
                                        </p:attrNameLst>
                                      </p:cBhvr>
                                      <p:tavLst>
                                        <p:tav tm="0">
                                          <p:val>
                                            <p:fltVal val="0"/>
                                          </p:val>
                                        </p:tav>
                                        <p:tav tm="100000">
                                          <p:val>
                                            <p:strVal val="#ppt_h"/>
                                          </p:val>
                                        </p:tav>
                                      </p:tavLst>
                                    </p:anim>
                                    <p:animEffect transition="in" filter="fade">
                                      <p:cBhvr>
                                        <p:cTn id="13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animBg="1"/>
      <p:bldP spid="536" grpId="0" animBg="1"/>
      <p:bldP spid="537" grpId="0"/>
      <p:bldP spid="542" grpId="0"/>
      <p:bldP spid="543" grpId="0"/>
      <p:bldP spid="546" grpId="0" animBg="1"/>
      <p:bldP spid="547" grpId="0"/>
      <p:bldP spid="548" grpId="0" animBg="1"/>
      <p:bldP spid="549" grpId="0"/>
      <p:bldP spid="552" grpId="0" animBg="1"/>
      <p:bldP spid="553" grpId="0"/>
      <p:bldP spid="558" grpId="0" animBg="1"/>
      <p:bldP spid="559" grpId="0"/>
      <p:bldP spid="560" grpId="0" animBg="1"/>
      <p:bldP spid="572" grpId="0"/>
      <p:bldP spid="573" grpId="0"/>
      <p:bldP spid="4" grpId="0"/>
      <p:bldP spid="5" grpId="0"/>
      <p:bldP spid="6" grpId="0"/>
      <p:bldP spid="7" grpId="0"/>
      <p:bldP spid="8" grpId="0"/>
      <p:bldP spid="9" grpId="0"/>
      <p:bldP spid="11" grpId="0"/>
      <p:bldP spid="33" grpId="0"/>
      <p:bldP spid="34" grpId="0"/>
      <p:bldP spid="3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Rounded Rectangle 101"/>
          <p:cNvSpPr/>
          <p:nvPr/>
        </p:nvSpPr>
        <p:spPr>
          <a:xfrm>
            <a:off x="862820" y="1117315"/>
            <a:ext cx="10800000" cy="583284"/>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39" name="矩形 38">
            <a:extLst>
              <a:ext uri="{FF2B5EF4-FFF2-40B4-BE49-F238E27FC236}">
                <a16:creationId xmlns:a16="http://schemas.microsoft.com/office/drawing/2014/main" id="{3B2C5B1C-C5D5-4F35-8988-EB3A4965FA97}"/>
              </a:ext>
            </a:extLst>
          </p:cNvPr>
          <p:cNvSpPr/>
          <p:nvPr/>
        </p:nvSpPr>
        <p:spPr>
          <a:xfrm>
            <a:off x="1396614" y="249249"/>
            <a:ext cx="2339102" cy="523220"/>
          </a:xfrm>
          <a:prstGeom prst="rect">
            <a:avLst/>
          </a:prstGeom>
        </p:spPr>
        <p:txBody>
          <a:bodyPr wrap="none">
            <a:spAutoFit/>
          </a:bodyPr>
          <a:lstStyle/>
          <a:p>
            <a:r>
              <a:rPr lang="zh-CN" altLang="en-US" sz="2800" b="1" dirty="0">
                <a:solidFill>
                  <a:srgbClr val="5B727D"/>
                </a:solidFill>
                <a:latin typeface="微软雅黑" panose="020B0503020204020204" pitchFamily="34" charset="-122"/>
                <a:ea typeface="微软雅黑" panose="020B0503020204020204" pitchFamily="34" charset="-122"/>
              </a:rPr>
              <a:t>使用</a:t>
            </a:r>
            <a:r>
              <a:rPr lang="zh-CN" altLang="en-US" sz="2800" b="1" dirty="0" smtClean="0">
                <a:solidFill>
                  <a:srgbClr val="5B727D"/>
                </a:solidFill>
                <a:latin typeface="微软雅黑" panose="020B0503020204020204" pitchFamily="34" charset="-122"/>
                <a:ea typeface="微软雅黑" panose="020B0503020204020204" pitchFamily="34" charset="-122"/>
              </a:rPr>
              <a:t>案</a:t>
            </a:r>
            <a:r>
              <a:rPr lang="zh-TW" altLang="en-US" sz="2800" b="1" dirty="0" smtClean="0">
                <a:solidFill>
                  <a:srgbClr val="5B727D"/>
                </a:solidFill>
                <a:latin typeface="微软雅黑" panose="020B0503020204020204" pitchFamily="34" charset="-122"/>
                <a:ea typeface="微软雅黑" panose="020B0503020204020204" pitchFamily="34" charset="-122"/>
              </a:rPr>
              <a:t>例描述</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28" name="Rectangle 100"/>
          <p:cNvSpPr/>
          <p:nvPr/>
        </p:nvSpPr>
        <p:spPr>
          <a:xfrm>
            <a:off x="5126826" y="1068387"/>
            <a:ext cx="2597559" cy="652450"/>
          </a:xfrm>
          <a:prstGeom prst="rect">
            <a:avLst/>
          </a:prstGeom>
        </p:spPr>
        <p:txBody>
          <a:bodyPr wrap="none" lIns="219419" tIns="109710" rIns="219419" bIns="109710">
            <a:spAutoFit/>
          </a:bodyPr>
          <a:lstStyle/>
          <a:p>
            <a:pPr algn="ctr"/>
            <a:r>
              <a:rPr lang="zh-TW" altLang="en-US" sz="2800" dirty="0">
                <a:solidFill>
                  <a:schemeClr val="bg1"/>
                </a:solidFill>
                <a:latin typeface="微软雅黑" panose="020B0503020204020204" pitchFamily="34" charset="-122"/>
                <a:ea typeface="微软雅黑" panose="020B0503020204020204" pitchFamily="34" charset="-122"/>
              </a:rPr>
              <a:t>發出異動公告</a:t>
            </a:r>
            <a:endParaRPr lang="en-US" altLang="zh-TW" sz="2800" dirty="0">
              <a:solidFill>
                <a:schemeClr val="bg1"/>
              </a:solidFill>
              <a:latin typeface="微软雅黑" panose="020B0503020204020204" pitchFamily="34" charset="-122"/>
              <a:ea typeface="微软雅黑" panose="020B0503020204020204" pitchFamily="34" charset="-122"/>
            </a:endParaRPr>
          </a:p>
        </p:txBody>
      </p:sp>
      <p:sp>
        <p:nvSpPr>
          <p:cNvPr id="33" name="Rounded Rectangle 140"/>
          <p:cNvSpPr/>
          <p:nvPr/>
        </p:nvSpPr>
        <p:spPr>
          <a:xfrm flipV="1">
            <a:off x="904435" y="6716309"/>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41" name="Rectangle 139"/>
          <p:cNvSpPr/>
          <p:nvPr/>
        </p:nvSpPr>
        <p:spPr>
          <a:xfrm>
            <a:off x="871200" y="3170618"/>
            <a:ext cx="146904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例外情節</a:t>
            </a:r>
          </a:p>
        </p:txBody>
      </p:sp>
      <p:sp>
        <p:nvSpPr>
          <p:cNvPr id="42" name="Rectangle 139"/>
          <p:cNvSpPr/>
          <p:nvPr/>
        </p:nvSpPr>
        <p:spPr>
          <a:xfrm>
            <a:off x="861040" y="4876740"/>
            <a:ext cx="1469045" cy="529339"/>
          </a:xfrm>
          <a:prstGeom prst="rect">
            <a:avLst/>
          </a:prstGeom>
        </p:spPr>
        <p:txBody>
          <a:bodyPr wrap="none" lIns="219419" tIns="109710" rIns="219419" bIns="109710">
            <a:spAutoFit/>
          </a:bodyPr>
          <a:lstStyle/>
          <a:p>
            <a:r>
              <a:rPr lang="zh-TW" altLang="en-US" sz="2000" dirty="0">
                <a:latin typeface="微软雅黑" panose="020B0503020204020204" pitchFamily="34" charset="-122"/>
                <a:ea typeface="微软雅黑" panose="020B0503020204020204" pitchFamily="34" charset="-122"/>
              </a:rPr>
              <a:t>其他需求</a:t>
            </a:r>
          </a:p>
        </p:txBody>
      </p:sp>
      <p:sp>
        <p:nvSpPr>
          <p:cNvPr id="43" name="Rounded Rectangle 138"/>
          <p:cNvSpPr/>
          <p:nvPr/>
        </p:nvSpPr>
        <p:spPr>
          <a:xfrm flipV="1">
            <a:off x="907450" y="4049063"/>
            <a:ext cx="10800000" cy="54861"/>
          </a:xfrm>
          <a:prstGeom prst="roundRect">
            <a:avLst>
              <a:gd name="adj" fmla="val 50000"/>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Calibri Light"/>
            </a:endParaRPr>
          </a:p>
        </p:txBody>
      </p:sp>
      <p:sp>
        <p:nvSpPr>
          <p:cNvPr id="45" name="矩形 44"/>
          <p:cNvSpPr/>
          <p:nvPr/>
        </p:nvSpPr>
        <p:spPr>
          <a:xfrm>
            <a:off x="3317395" y="4973991"/>
            <a:ext cx="1569660" cy="369332"/>
          </a:xfrm>
          <a:prstGeom prst="rect">
            <a:avLst/>
          </a:prstGeom>
        </p:spPr>
        <p:txBody>
          <a:bodyPr wrap="none">
            <a:spAutoFit/>
          </a:bodyPr>
          <a:lstStyle/>
          <a:p>
            <a:r>
              <a:rPr lang="zh-TW" altLang="en-US" dirty="0">
                <a:latin typeface="微软雅黑" panose="020B0503020204020204" pitchFamily="34" charset="-122"/>
                <a:ea typeface="微软雅黑" panose="020B0503020204020204" pitchFamily="34" charset="-122"/>
              </a:rPr>
              <a:t>須有用戶名單</a:t>
            </a:r>
          </a:p>
        </p:txBody>
      </p:sp>
      <p:sp>
        <p:nvSpPr>
          <p:cNvPr id="38" name="矩形 37"/>
          <p:cNvSpPr/>
          <p:nvPr/>
        </p:nvSpPr>
        <p:spPr>
          <a:xfrm>
            <a:off x="3319668" y="3229345"/>
            <a:ext cx="4570482" cy="369332"/>
          </a:xfrm>
          <a:prstGeom prst="rect">
            <a:avLst/>
          </a:prstGeom>
        </p:spPr>
        <p:txBody>
          <a:bodyPr wrap="none">
            <a:spAutoFit/>
          </a:bodyPr>
          <a:lstStyle/>
          <a:p>
            <a:r>
              <a:rPr lang="zh-TW" altLang="en-US" dirty="0">
                <a:latin typeface="微软雅黑" panose="020B0503020204020204" pitchFamily="34" charset="-122"/>
                <a:ea typeface="微软雅黑" panose="020B0503020204020204" pitchFamily="34" charset="-122"/>
              </a:rPr>
              <a:t>若無按下送出即離開，所填寫內容將會捨棄</a:t>
            </a:r>
          </a:p>
        </p:txBody>
      </p:sp>
      <p:sp>
        <p:nvSpPr>
          <p:cNvPr id="17" name="矩形 16"/>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35</a:t>
            </a:r>
            <a:endParaRPr lang="zh-TW" altLang="en-US" dirty="0"/>
          </a:p>
        </p:txBody>
      </p:sp>
    </p:spTree>
    <p:extLst>
      <p:ext uri="{BB962C8B-B14F-4D97-AF65-F5344CB8AC3E}">
        <p14:creationId xmlns:p14="http://schemas.microsoft.com/office/powerpoint/2010/main" val="141241942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p:cTn id="7" dur="500" fill="hold"/>
                                        <p:tgtEl>
                                          <p:spTgt spid="527"/>
                                        </p:tgtEl>
                                        <p:attrNameLst>
                                          <p:attrName>ppt_w</p:attrName>
                                        </p:attrNameLst>
                                      </p:cBhvr>
                                      <p:tavLst>
                                        <p:tav tm="0">
                                          <p:val>
                                            <p:fltVal val="0"/>
                                          </p:val>
                                        </p:tav>
                                        <p:tav tm="100000">
                                          <p:val>
                                            <p:strVal val="#ppt_w"/>
                                          </p:val>
                                        </p:tav>
                                      </p:tavLst>
                                    </p:anim>
                                    <p:anim calcmode="lin" valueType="num">
                                      <p:cBhvr>
                                        <p:cTn id="8" dur="500" fill="hold"/>
                                        <p:tgtEl>
                                          <p:spTgt spid="527"/>
                                        </p:tgtEl>
                                        <p:attrNameLst>
                                          <p:attrName>ppt_h</p:attrName>
                                        </p:attrNameLst>
                                      </p:cBhvr>
                                      <p:tavLst>
                                        <p:tav tm="0">
                                          <p:val>
                                            <p:fltVal val="0"/>
                                          </p:val>
                                        </p:tav>
                                        <p:tav tm="100000">
                                          <p:val>
                                            <p:strVal val="#ppt_h"/>
                                          </p:val>
                                        </p:tav>
                                      </p:tavLst>
                                    </p:anim>
                                    <p:animEffect transition="in" filter="fade">
                                      <p:cBhvr>
                                        <p:cTn id="9" dur="500"/>
                                        <p:tgtEl>
                                          <p:spTgt spid="5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ppt_w</p:attrName>
                                        </p:attrNameLst>
                                      </p:cBhvr>
                                      <p:tavLst>
                                        <p:tav tm="0">
                                          <p:val>
                                            <p:fltVal val="0"/>
                                          </p:val>
                                        </p:tav>
                                        <p:tav tm="100000">
                                          <p:val>
                                            <p:strVal val="#ppt_w"/>
                                          </p:val>
                                        </p:tav>
                                      </p:tavLst>
                                    </p:anim>
                                    <p:anim calcmode="lin" valueType="num">
                                      <p:cBhvr>
                                        <p:cTn id="33" dur="500" fill="hold"/>
                                        <p:tgtEl>
                                          <p:spTgt spid="43"/>
                                        </p:tgtEl>
                                        <p:attrNameLst>
                                          <p:attrName>ppt_h</p:attrName>
                                        </p:attrNameLst>
                                      </p:cBhvr>
                                      <p:tavLst>
                                        <p:tav tm="0">
                                          <p:val>
                                            <p:fltVal val="0"/>
                                          </p:val>
                                        </p:tav>
                                        <p:tav tm="100000">
                                          <p:val>
                                            <p:strVal val="#ppt_h"/>
                                          </p:val>
                                        </p:tav>
                                      </p:tavLst>
                                    </p:anim>
                                    <p:animEffect transition="in" filter="fade">
                                      <p:cBhvr>
                                        <p:cTn id="34" dur="500"/>
                                        <p:tgtEl>
                                          <p:spTgt spid="4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500" fill="hold"/>
                                        <p:tgtEl>
                                          <p:spTgt spid="45"/>
                                        </p:tgtEl>
                                        <p:attrNameLst>
                                          <p:attrName>ppt_w</p:attrName>
                                        </p:attrNameLst>
                                      </p:cBhvr>
                                      <p:tavLst>
                                        <p:tav tm="0">
                                          <p:val>
                                            <p:fltVal val="0"/>
                                          </p:val>
                                        </p:tav>
                                        <p:tav tm="100000">
                                          <p:val>
                                            <p:strVal val="#ppt_w"/>
                                          </p:val>
                                        </p:tav>
                                      </p:tavLst>
                                    </p:anim>
                                    <p:anim calcmode="lin" valueType="num">
                                      <p:cBhvr>
                                        <p:cTn id="38" dur="500" fill="hold"/>
                                        <p:tgtEl>
                                          <p:spTgt spid="45"/>
                                        </p:tgtEl>
                                        <p:attrNameLst>
                                          <p:attrName>ppt_h</p:attrName>
                                        </p:attrNameLst>
                                      </p:cBhvr>
                                      <p:tavLst>
                                        <p:tav tm="0">
                                          <p:val>
                                            <p:fltVal val="0"/>
                                          </p:val>
                                        </p:tav>
                                        <p:tav tm="100000">
                                          <p:val>
                                            <p:strVal val="#ppt_h"/>
                                          </p:val>
                                        </p:tav>
                                      </p:tavLst>
                                    </p:anim>
                                    <p:animEffect transition="in" filter="fade">
                                      <p:cBhvr>
                                        <p:cTn id="39" dur="500"/>
                                        <p:tgtEl>
                                          <p:spTgt spid="4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animEffect transition="in" filter="fade">
                                      <p:cBhvr>
                                        <p:cTn id="4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animBg="1"/>
      <p:bldP spid="28" grpId="0"/>
      <p:bldP spid="33" grpId="0" animBg="1"/>
      <p:bldP spid="41" grpId="0"/>
      <p:bldP spid="42" grpId="0"/>
      <p:bldP spid="43" grpId="0" animBg="1"/>
      <p:bldP spid="45" grpId="0"/>
      <p:bldP spid="3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3B2C5B1C-C5D5-4F35-8988-EB3A4965FA97}"/>
              </a:ext>
            </a:extLst>
          </p:cNvPr>
          <p:cNvSpPr/>
          <p:nvPr/>
        </p:nvSpPr>
        <p:spPr>
          <a:xfrm>
            <a:off x="1396614" y="249249"/>
            <a:ext cx="1261884"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活動圖</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pic>
        <p:nvPicPr>
          <p:cNvPr id="11" name="圖片 10"/>
          <p:cNvPicPr/>
          <p:nvPr/>
        </p:nvPicPr>
        <p:blipFill>
          <a:blip r:embed="rId3">
            <a:extLst>
              <a:ext uri="{28A0092B-C50C-407E-A947-70E740481C1C}">
                <a14:useLocalDpi xmlns:a14="http://schemas.microsoft.com/office/drawing/2010/main" val="0"/>
              </a:ext>
            </a:extLst>
          </a:blip>
          <a:stretch>
            <a:fillRect/>
          </a:stretch>
        </p:blipFill>
        <p:spPr>
          <a:xfrm>
            <a:off x="147202" y="1919435"/>
            <a:ext cx="11849179" cy="2938253"/>
          </a:xfrm>
          <a:prstGeom prst="rect">
            <a:avLst/>
          </a:prstGeom>
        </p:spPr>
      </p:pic>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36</a:t>
            </a:r>
            <a:endParaRPr lang="zh-TW" altLang="en-US" dirty="0"/>
          </a:p>
        </p:txBody>
      </p:sp>
    </p:spTree>
    <p:extLst>
      <p:ext uri="{BB962C8B-B14F-4D97-AF65-F5344CB8AC3E}">
        <p14:creationId xmlns:p14="http://schemas.microsoft.com/office/powerpoint/2010/main" val="68498280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群組 5"/>
          <p:cNvGrpSpPr/>
          <p:nvPr/>
        </p:nvGrpSpPr>
        <p:grpSpPr>
          <a:xfrm>
            <a:off x="631761" y="1213752"/>
            <a:ext cx="5443200" cy="5508000"/>
            <a:chOff x="3184632" y="1213752"/>
            <a:chExt cx="2968775" cy="5508000"/>
          </a:xfrm>
        </p:grpSpPr>
        <p:grpSp>
          <p:nvGrpSpPr>
            <p:cNvPr id="146" name="Group 79"/>
            <p:cNvGrpSpPr/>
            <p:nvPr/>
          </p:nvGrpSpPr>
          <p:grpSpPr>
            <a:xfrm>
              <a:off x="3184632" y="1213752"/>
              <a:ext cx="2968775" cy="5508000"/>
              <a:chOff x="3390381" y="3544496"/>
              <a:chExt cx="3730104" cy="7835900"/>
            </a:xfrm>
          </p:grpSpPr>
          <p:sp>
            <p:nvSpPr>
              <p:cNvPr id="147" name="Rectangle 4"/>
              <p:cNvSpPr>
                <a:spLocks/>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49" name="Rectangle 3"/>
              <p:cNvSpPr>
                <a:spLocks/>
              </p:cNvSpPr>
              <p:nvPr/>
            </p:nvSpPr>
            <p:spPr bwMode="auto">
              <a:xfrm>
                <a:off x="3390381" y="3544496"/>
                <a:ext cx="3618558" cy="736600"/>
              </a:xfrm>
              <a:prstGeom prst="rect">
                <a:avLst/>
              </a:prstGeom>
              <a:solidFill>
                <a:srgbClr val="46A4DB">
                  <a:lumMod val="75000"/>
                </a:srgbClr>
              </a:solidFill>
              <a:ln w="12700">
                <a:noFill/>
                <a:miter lim="800000"/>
                <a:headEnd/>
                <a:tailEnd/>
              </a:ln>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50" name="Rectangle 6"/>
              <p:cNvSpPr>
                <a:spLocks/>
              </p:cNvSpPr>
              <p:nvPr/>
            </p:nvSpPr>
            <p:spPr bwMode="auto">
              <a:xfrm>
                <a:off x="3954128" y="3620695"/>
                <a:ext cx="2474191"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algn="dist" defTabSz="1828434"/>
                <a:r>
                  <a:rPr lang="zh-TW" altLang="en-US" sz="2400" dirty="0">
                    <a:solidFill>
                      <a:schemeClr val="bg1"/>
                    </a:solidFill>
                    <a:latin typeface="微软雅黑" panose="020B0503020204020204" pitchFamily="34" charset="-122"/>
                    <a:ea typeface="微软雅黑" panose="020B0503020204020204" pitchFamily="34" charset="-122"/>
                    <a:sym typeface="Lato Bold" charset="0"/>
                  </a:rPr>
                  <a:t>系統管理者</a:t>
                </a:r>
                <a:endParaRPr lang="en-US" sz="2400" dirty="0">
                  <a:solidFill>
                    <a:schemeClr val="bg1"/>
                  </a:solidFill>
                  <a:latin typeface="微软雅黑" panose="020B0503020204020204" pitchFamily="34" charset="-122"/>
                  <a:ea typeface="微软雅黑" panose="020B0503020204020204" pitchFamily="34" charset="-122"/>
                  <a:sym typeface="Lato Bold" charset="0"/>
                </a:endParaRPr>
              </a:p>
            </p:txBody>
          </p:sp>
          <p:sp>
            <p:nvSpPr>
              <p:cNvPr id="151" name="Rectangle 7"/>
              <p:cNvSpPr>
                <a:spLocks/>
              </p:cNvSpPr>
              <p:nvPr/>
            </p:nvSpPr>
            <p:spPr bwMode="auto">
              <a:xfrm>
                <a:off x="3390381" y="10739046"/>
                <a:ext cx="3618558" cy="641350"/>
              </a:xfrm>
              <a:prstGeom prst="rect">
                <a:avLst/>
              </a:prstGeom>
              <a:solidFill>
                <a:srgbClr val="46A4DB"/>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53" name="Rectangle 9"/>
              <p:cNvSpPr>
                <a:spLocks/>
              </p:cNvSpPr>
              <p:nvPr/>
            </p:nvSpPr>
            <p:spPr bwMode="auto">
              <a:xfrm>
                <a:off x="3521293" y="4274744"/>
                <a:ext cx="3599192" cy="3016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zh-TW" altLang="en-US" dirty="0">
                    <a:latin typeface="微软雅黑" panose="020B0503020204020204" pitchFamily="34" charset="-122"/>
                    <a:ea typeface="微软雅黑" panose="020B0503020204020204" pitchFamily="34" charset="-122"/>
                    <a:sym typeface="Lato Regular" charset="0"/>
                  </a:rPr>
                  <a:t>帳號</a:t>
                </a:r>
              </a:p>
              <a:p>
                <a:pPr lvl="0" defTabSz="1828434"/>
                <a:r>
                  <a:rPr lang="zh-TW" altLang="en-US" dirty="0">
                    <a:latin typeface="微软雅黑" panose="020B0503020204020204" pitchFamily="34" charset="-122"/>
                    <a:ea typeface="微软雅黑" panose="020B0503020204020204" pitchFamily="34" charset="-122"/>
                    <a:sym typeface="Lato Regular" charset="0"/>
                  </a:rPr>
                  <a:t>密碼</a:t>
                </a:r>
              </a:p>
              <a:p>
                <a:pPr lvl="0" defTabSz="1828434"/>
                <a:r>
                  <a:rPr lang="zh-TW" altLang="en-US" dirty="0">
                    <a:latin typeface="微软雅黑" panose="020B0503020204020204" pitchFamily="34" charset="-122"/>
                    <a:ea typeface="微软雅黑" panose="020B0503020204020204" pitchFamily="34" charset="-122"/>
                    <a:sym typeface="Lato Regular" charset="0"/>
                  </a:rPr>
                  <a:t>使用者名稱</a:t>
                </a:r>
              </a:p>
              <a:p>
                <a:pPr lvl="0" defTabSz="1828434"/>
                <a:r>
                  <a:rPr lang="zh-TW" altLang="en-US" dirty="0">
                    <a:latin typeface="微软雅黑" panose="020B0503020204020204" pitchFamily="34" charset="-122"/>
                    <a:ea typeface="微软雅黑" panose="020B0503020204020204" pitchFamily="34" charset="-122"/>
                    <a:sym typeface="Lato Regular" charset="0"/>
                  </a:rPr>
                  <a:t>手機號碼</a:t>
                </a:r>
              </a:p>
              <a:p>
                <a:pPr lvl="0" defTabSz="1828434"/>
                <a:r>
                  <a:rPr lang="zh-TW" altLang="en-US" dirty="0">
                    <a:latin typeface="微软雅黑" panose="020B0503020204020204" pitchFamily="34" charset="-122"/>
                    <a:ea typeface="微软雅黑" panose="020B0503020204020204" pitchFamily="34" charset="-122"/>
                    <a:sym typeface="Lato Regular" charset="0"/>
                  </a:rPr>
                  <a:t>電子信箱</a:t>
                </a:r>
              </a:p>
              <a:p>
                <a:pPr lvl="0" defTabSz="1828434"/>
                <a:r>
                  <a:rPr lang="zh-TW" altLang="en-US" dirty="0">
                    <a:latin typeface="微软雅黑" panose="020B0503020204020204" pitchFamily="34" charset="-122"/>
                    <a:ea typeface="微软雅黑" panose="020B0503020204020204" pitchFamily="34" charset="-122"/>
                    <a:sym typeface="Lato Regular" charset="0"/>
                  </a:rPr>
                  <a:t>優先權限</a:t>
                </a:r>
              </a:p>
            </p:txBody>
          </p:sp>
          <p:sp>
            <p:nvSpPr>
              <p:cNvPr id="159" name="Rectangle 16"/>
              <p:cNvSpPr>
                <a:spLocks/>
              </p:cNvSpPr>
              <p:nvPr/>
            </p:nvSpPr>
            <p:spPr bwMode="auto">
              <a:xfrm>
                <a:off x="3390381" y="7308926"/>
                <a:ext cx="3618558" cy="25400"/>
              </a:xfrm>
              <a:prstGeom prst="rect">
                <a:avLst/>
              </a:prstGeom>
              <a:solidFill>
                <a:srgbClr val="D6D6D6"/>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grpSp>
        <p:sp>
          <p:nvSpPr>
            <p:cNvPr id="193" name="Rectangle 9"/>
            <p:cNvSpPr>
              <a:spLocks/>
            </p:cNvSpPr>
            <p:nvPr/>
          </p:nvSpPr>
          <p:spPr bwMode="auto">
            <a:xfrm>
              <a:off x="3272713" y="3856278"/>
              <a:ext cx="2864583" cy="2423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getAccount</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getPassword</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isCorrect</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getUserName</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getCellphoneNum</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getEmail</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setPriority</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getInfo</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setInfo</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getUserTerminalInfo</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setUserTerminalInfo</a:t>
              </a:r>
              <a:r>
                <a:rPr lang="en-US" altLang="zh-TW" sz="1400" dirty="0">
                  <a:latin typeface="微软雅黑" panose="020B0503020204020204" pitchFamily="34" charset="-122"/>
                  <a:ea typeface="微软雅黑" panose="020B0503020204020204" pitchFamily="34" charset="-122"/>
                  <a:sym typeface="Lato Regular" charset="0"/>
                </a:rPr>
                <a:t>()</a:t>
              </a:r>
            </a:p>
          </p:txBody>
        </p:sp>
      </p:grpSp>
      <p:grpSp>
        <p:nvGrpSpPr>
          <p:cNvPr id="7" name="群組 6"/>
          <p:cNvGrpSpPr/>
          <p:nvPr/>
        </p:nvGrpSpPr>
        <p:grpSpPr>
          <a:xfrm>
            <a:off x="6148935" y="1213752"/>
            <a:ext cx="5443974" cy="5508000"/>
            <a:chOff x="6148935" y="1213752"/>
            <a:chExt cx="2968774" cy="5508000"/>
          </a:xfrm>
        </p:grpSpPr>
        <p:grpSp>
          <p:nvGrpSpPr>
            <p:cNvPr id="161" name="Group 139"/>
            <p:cNvGrpSpPr/>
            <p:nvPr/>
          </p:nvGrpSpPr>
          <p:grpSpPr>
            <a:xfrm>
              <a:off x="6148935" y="1213752"/>
              <a:ext cx="2968774" cy="5508000"/>
              <a:chOff x="3390381" y="3544496"/>
              <a:chExt cx="3730104" cy="7835900"/>
            </a:xfrm>
          </p:grpSpPr>
          <p:sp>
            <p:nvSpPr>
              <p:cNvPr id="162" name="Rectangle 4"/>
              <p:cNvSpPr>
                <a:spLocks/>
              </p:cNvSpPr>
              <p:nvPr/>
            </p:nvSpPr>
            <p:spPr bwMode="auto">
              <a:xfrm>
                <a:off x="3390381" y="4274746"/>
                <a:ext cx="3618558" cy="6464300"/>
              </a:xfrm>
              <a:prstGeom prst="rect">
                <a:avLst/>
              </a:prstGeom>
              <a:solidFill>
                <a:srgbClr val="F4F4F4"/>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64" name="Rectangle 3"/>
              <p:cNvSpPr>
                <a:spLocks/>
              </p:cNvSpPr>
              <p:nvPr/>
            </p:nvSpPr>
            <p:spPr bwMode="auto">
              <a:xfrm>
                <a:off x="3390381" y="3544496"/>
                <a:ext cx="3618558" cy="736600"/>
              </a:xfrm>
              <a:prstGeom prst="rect">
                <a:avLst/>
              </a:prstGeom>
              <a:solidFill>
                <a:srgbClr val="E5583A">
                  <a:lumMod val="75000"/>
                </a:srgbClr>
              </a:solidFill>
              <a:ln w="12700">
                <a:noFill/>
                <a:miter lim="800000"/>
                <a:headEnd/>
                <a:tailEnd/>
              </a:ln>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65" name="Rectangle 6"/>
              <p:cNvSpPr>
                <a:spLocks/>
              </p:cNvSpPr>
              <p:nvPr/>
            </p:nvSpPr>
            <p:spPr bwMode="auto">
              <a:xfrm>
                <a:off x="3954128" y="3620695"/>
                <a:ext cx="2474191"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algn="dist" defTabSz="1828434"/>
                <a:r>
                  <a:rPr lang="zh-TW" altLang="en-US" sz="2400" dirty="0">
                    <a:solidFill>
                      <a:schemeClr val="bg1"/>
                    </a:solidFill>
                    <a:latin typeface="微软雅黑" panose="020B0503020204020204" pitchFamily="34" charset="-122"/>
                    <a:ea typeface="微软雅黑" panose="020B0503020204020204" pitchFamily="34" charset="-122"/>
                    <a:sym typeface="Lato Bold" charset="0"/>
                  </a:rPr>
                  <a:t>用戶資料</a:t>
                </a:r>
                <a:endParaRPr lang="en-US" sz="2400" dirty="0">
                  <a:solidFill>
                    <a:schemeClr val="bg1"/>
                  </a:solidFill>
                  <a:latin typeface="微软雅黑" panose="020B0503020204020204" pitchFamily="34" charset="-122"/>
                  <a:ea typeface="微软雅黑" panose="020B0503020204020204" pitchFamily="34" charset="-122"/>
                  <a:sym typeface="Lato Bold" charset="0"/>
                </a:endParaRPr>
              </a:p>
            </p:txBody>
          </p:sp>
          <p:sp>
            <p:nvSpPr>
              <p:cNvPr id="166" name="Rectangle 7"/>
              <p:cNvSpPr>
                <a:spLocks/>
              </p:cNvSpPr>
              <p:nvPr/>
            </p:nvSpPr>
            <p:spPr bwMode="auto">
              <a:xfrm>
                <a:off x="3390381" y="10739046"/>
                <a:ext cx="3618558" cy="641350"/>
              </a:xfrm>
              <a:prstGeom prst="rect">
                <a:avLst/>
              </a:prstGeom>
              <a:solidFill>
                <a:srgbClr val="E5583A"/>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sp>
            <p:nvSpPr>
              <p:cNvPr id="168" name="Rectangle 9"/>
              <p:cNvSpPr>
                <a:spLocks/>
              </p:cNvSpPr>
              <p:nvPr/>
            </p:nvSpPr>
            <p:spPr bwMode="auto">
              <a:xfrm>
                <a:off x="3501928" y="4274746"/>
                <a:ext cx="3618557" cy="30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zh-TW" altLang="en-US" dirty="0">
                    <a:latin typeface="微软雅黑" panose="020B0503020204020204" pitchFamily="34" charset="-122"/>
                    <a:ea typeface="微软雅黑" panose="020B0503020204020204" pitchFamily="34" charset="-122"/>
                    <a:sym typeface="Lato Regular" charset="0"/>
                  </a:rPr>
                  <a:t>帳號</a:t>
                </a:r>
              </a:p>
              <a:p>
                <a:pPr lvl="0" defTabSz="1828434"/>
                <a:r>
                  <a:rPr lang="zh-TW" altLang="en-US" dirty="0">
                    <a:latin typeface="微软雅黑" panose="020B0503020204020204" pitchFamily="34" charset="-122"/>
                    <a:ea typeface="微软雅黑" panose="020B0503020204020204" pitchFamily="34" charset="-122"/>
                    <a:sym typeface="Lato Regular" charset="0"/>
                  </a:rPr>
                  <a:t>密碼</a:t>
                </a:r>
              </a:p>
              <a:p>
                <a:pPr lvl="0" defTabSz="1828434"/>
                <a:r>
                  <a:rPr lang="zh-TW" altLang="en-US" dirty="0">
                    <a:latin typeface="微软雅黑" panose="020B0503020204020204" pitchFamily="34" charset="-122"/>
                    <a:ea typeface="微软雅黑" panose="020B0503020204020204" pitchFamily="34" charset="-122"/>
                    <a:sym typeface="Lato Regular" charset="0"/>
                  </a:rPr>
                  <a:t>使用者名稱</a:t>
                </a:r>
              </a:p>
              <a:p>
                <a:pPr lvl="0" defTabSz="1828434"/>
                <a:r>
                  <a:rPr lang="zh-TW" altLang="en-US" dirty="0">
                    <a:latin typeface="微软雅黑" panose="020B0503020204020204" pitchFamily="34" charset="-122"/>
                    <a:ea typeface="微软雅黑" panose="020B0503020204020204" pitchFamily="34" charset="-122"/>
                    <a:sym typeface="Lato Regular" charset="0"/>
                  </a:rPr>
                  <a:t>手機號碼</a:t>
                </a:r>
              </a:p>
              <a:p>
                <a:pPr lvl="0" defTabSz="1828434"/>
                <a:r>
                  <a:rPr lang="zh-TW" altLang="en-US" dirty="0">
                    <a:latin typeface="微软雅黑" panose="020B0503020204020204" pitchFamily="34" charset="-122"/>
                    <a:ea typeface="微软雅黑" panose="020B0503020204020204" pitchFamily="34" charset="-122"/>
                    <a:sym typeface="Lato Regular" charset="0"/>
                  </a:rPr>
                  <a:t>電子信箱</a:t>
                </a:r>
              </a:p>
            </p:txBody>
          </p:sp>
          <p:sp>
            <p:nvSpPr>
              <p:cNvPr id="174" name="Rectangle 16"/>
              <p:cNvSpPr>
                <a:spLocks/>
              </p:cNvSpPr>
              <p:nvPr/>
            </p:nvSpPr>
            <p:spPr bwMode="auto">
              <a:xfrm>
                <a:off x="3390381" y="7315018"/>
                <a:ext cx="3618558" cy="25400"/>
              </a:xfrm>
              <a:prstGeom prst="rect">
                <a:avLst/>
              </a:prstGeom>
              <a:solidFill>
                <a:srgbClr val="D6D6D6"/>
              </a:solidFill>
              <a:ln>
                <a:noFill/>
              </a:ln>
              <a:extLs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s-ES" sz="3600" b="0" i="0" u="none" strike="noStrike" kern="0" cap="none" spc="0" normalizeH="0" baseline="0" noProof="0" dirty="0" smtClean="0">
                  <a:ln>
                    <a:noFill/>
                  </a:ln>
                  <a:solidFill>
                    <a:srgbClr val="7E7E7E"/>
                  </a:solidFill>
                  <a:effectLst/>
                  <a:uLnTx/>
                  <a:uFillTx/>
                  <a:latin typeface="Calibri Light"/>
                </a:endParaRPr>
              </a:p>
            </p:txBody>
          </p:sp>
        </p:grpSp>
        <p:sp>
          <p:nvSpPr>
            <p:cNvPr id="194" name="Rectangle 9"/>
            <p:cNvSpPr>
              <a:spLocks/>
            </p:cNvSpPr>
            <p:nvPr/>
          </p:nvSpPr>
          <p:spPr bwMode="auto">
            <a:xfrm>
              <a:off x="6224386" y="4019394"/>
              <a:ext cx="2891634" cy="2238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45720" rIns="45720" anchor="ctr"/>
            <a:lstStyle/>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getAccount</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getPassword</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isCorrect</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getUserName</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getCellphoneNum</a:t>
              </a:r>
              <a:r>
                <a:rPr lang="en-US" altLang="zh-TW" sz="1400" dirty="0">
                  <a:latin typeface="微软雅黑" panose="020B0503020204020204" pitchFamily="34" charset="-122"/>
                  <a:ea typeface="微软雅黑" panose="020B0503020204020204" pitchFamily="34" charset="-122"/>
                  <a:sym typeface="Lato Regular" charset="0"/>
                </a:rPr>
                <a:t>()</a:t>
              </a:r>
            </a:p>
            <a:p>
              <a:pPr lvl="0" defTabSz="1828434"/>
              <a:r>
                <a:rPr lang="en-US" altLang="zh-TW" sz="1400" dirty="0" err="1">
                  <a:latin typeface="微软雅黑" panose="020B0503020204020204" pitchFamily="34" charset="-122"/>
                  <a:ea typeface="微软雅黑" panose="020B0503020204020204" pitchFamily="34" charset="-122"/>
                  <a:sym typeface="Lato Regular" charset="0"/>
                </a:rPr>
                <a:t>getEmail</a:t>
              </a:r>
              <a:r>
                <a:rPr lang="en-US" altLang="zh-TW" sz="1400" dirty="0">
                  <a:latin typeface="微软雅黑" panose="020B0503020204020204" pitchFamily="34" charset="-122"/>
                  <a:ea typeface="微软雅黑" panose="020B0503020204020204" pitchFamily="34" charset="-122"/>
                  <a:sym typeface="Lato Regular" charset="0"/>
                </a:rPr>
                <a:t>()</a:t>
              </a:r>
            </a:p>
          </p:txBody>
        </p:sp>
      </p:grpSp>
      <p:sp>
        <p:nvSpPr>
          <p:cNvPr id="196" name="矩形 195">
            <a:extLst>
              <a:ext uri="{FF2B5EF4-FFF2-40B4-BE49-F238E27FC236}">
                <a16:creationId xmlns:a16="http://schemas.microsoft.com/office/drawing/2014/main" id="{3B2C5B1C-C5D5-4F35-8988-EB3A4965FA97}"/>
              </a:ext>
            </a:extLst>
          </p:cNvPr>
          <p:cNvSpPr/>
          <p:nvPr/>
        </p:nvSpPr>
        <p:spPr>
          <a:xfrm>
            <a:off x="1396614" y="249249"/>
            <a:ext cx="1620957"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概念類別</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28" name="矩形 27"/>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37</a:t>
            </a:r>
            <a:endParaRPr lang="zh-TW" altLang="en-US" dirty="0"/>
          </a:p>
        </p:txBody>
      </p:sp>
    </p:spTree>
    <p:extLst>
      <p:ext uri="{BB962C8B-B14F-4D97-AF65-F5344CB8AC3E}">
        <p14:creationId xmlns:p14="http://schemas.microsoft.com/office/powerpoint/2010/main" val="128908084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3B2C5B1C-C5D5-4F35-8988-EB3A4965FA97}"/>
              </a:ext>
            </a:extLst>
          </p:cNvPr>
          <p:cNvSpPr/>
          <p:nvPr/>
        </p:nvSpPr>
        <p:spPr>
          <a:xfrm>
            <a:off x="1396614" y="249249"/>
            <a:ext cx="1980029"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概念類別圖</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pic>
        <p:nvPicPr>
          <p:cNvPr id="10" name="圖片 9"/>
          <p:cNvPicPr/>
          <p:nvPr/>
        </p:nvPicPr>
        <p:blipFill>
          <a:blip r:embed="rId3">
            <a:extLst>
              <a:ext uri="{28A0092B-C50C-407E-A947-70E740481C1C}">
                <a14:useLocalDpi xmlns:a14="http://schemas.microsoft.com/office/drawing/2010/main" val="0"/>
              </a:ext>
            </a:extLst>
          </a:blip>
          <a:stretch>
            <a:fillRect/>
          </a:stretch>
        </p:blipFill>
        <p:spPr>
          <a:xfrm>
            <a:off x="1278889" y="1144165"/>
            <a:ext cx="9799670" cy="5665545"/>
          </a:xfrm>
          <a:prstGeom prst="rect">
            <a:avLst/>
          </a:prstGeom>
        </p:spPr>
      </p:pic>
      <p:sp>
        <p:nvSpPr>
          <p:cNvPr id="11" name="矩形 10"/>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38</a:t>
            </a:r>
            <a:endParaRPr lang="zh-TW" altLang="en-US" dirty="0"/>
          </a:p>
        </p:txBody>
      </p:sp>
    </p:spTree>
    <p:extLst>
      <p:ext uri="{BB962C8B-B14F-4D97-AF65-F5344CB8AC3E}">
        <p14:creationId xmlns:p14="http://schemas.microsoft.com/office/powerpoint/2010/main" val="257544069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B2C5B1C-C5D5-4F35-8988-EB3A4965FA97}"/>
              </a:ext>
            </a:extLst>
          </p:cNvPr>
          <p:cNvSpPr/>
          <p:nvPr/>
        </p:nvSpPr>
        <p:spPr>
          <a:xfrm>
            <a:off x="1396614" y="249249"/>
            <a:ext cx="1620957"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系統操作</a:t>
            </a:r>
            <a:endParaRPr lang="en-US" altLang="zh-TW" sz="2800" b="1" dirty="0" smtClean="0">
              <a:solidFill>
                <a:srgbClr val="5B727D"/>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804660140"/>
              </p:ext>
            </p:extLst>
          </p:nvPr>
        </p:nvGraphicFramePr>
        <p:xfrm>
          <a:off x="590311" y="1332176"/>
          <a:ext cx="11048898" cy="2455824"/>
        </p:xfrm>
        <a:graphic>
          <a:graphicData uri="http://schemas.openxmlformats.org/drawingml/2006/table">
            <a:tbl>
              <a:tblPr firstRow="1" firstCol="1" bandRow="1">
                <a:tableStyleId>{5C22544A-7EE6-4342-B048-85BDC9FD1C3A}</a:tableStyleId>
              </a:tblPr>
              <a:tblGrid>
                <a:gridCol w="7357053">
                  <a:extLst>
                    <a:ext uri="{9D8B030D-6E8A-4147-A177-3AD203B41FA5}">
                      <a16:colId xmlns:a16="http://schemas.microsoft.com/office/drawing/2014/main" val="2816333262"/>
                    </a:ext>
                  </a:extLst>
                </a:gridCol>
                <a:gridCol w="3691845">
                  <a:extLst>
                    <a:ext uri="{9D8B030D-6E8A-4147-A177-3AD203B41FA5}">
                      <a16:colId xmlns:a16="http://schemas.microsoft.com/office/drawing/2014/main" val="568976765"/>
                    </a:ext>
                  </a:extLst>
                </a:gridCol>
              </a:tblGrid>
              <a:tr h="127954">
                <a:tc>
                  <a:txBody>
                    <a:bodyPr/>
                    <a:lstStyle/>
                    <a:p>
                      <a:pPr algn="ctr" defTabSz="914400" rtl="0" eaLnBrk="1" latinLnBrk="0" hangingPunct="1">
                        <a:spcAft>
                          <a:spcPts val="0"/>
                        </a:spcAft>
                      </a:pPr>
                      <a:r>
                        <a:rPr lang="zh-TW" sz="1600" b="0" kern="1200" dirty="0">
                          <a:solidFill>
                            <a:schemeClr val="tx1"/>
                          </a:solidFill>
                          <a:latin typeface="微软雅黑" panose="020B0503020204020204" pitchFamily="34" charset="-122"/>
                          <a:ea typeface="微软雅黑" panose="020B0503020204020204" pitchFamily="34" charset="-122"/>
                          <a:cs typeface="+mn-cs"/>
                        </a:rPr>
                        <a:t>主要成功情節</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defTabSz="914400" rtl="0" eaLnBrk="1" latinLnBrk="0" hangingPunct="1">
                        <a:lnSpc>
                          <a:spcPct val="100000"/>
                        </a:lnSpc>
                        <a:spcAft>
                          <a:spcPts val="0"/>
                        </a:spcAft>
                      </a:pPr>
                      <a:r>
                        <a:rPr lang="zh-TW" sz="1600" b="0" kern="1200" dirty="0">
                          <a:solidFill>
                            <a:schemeClr val="tx1"/>
                          </a:solidFill>
                          <a:latin typeface="微软雅黑" panose="020B0503020204020204" pitchFamily="34" charset="-122"/>
                          <a:ea typeface="微软雅黑" panose="020B0503020204020204" pitchFamily="34" charset="-122"/>
                          <a:cs typeface="+mn-cs"/>
                        </a:rPr>
                        <a:t>對應事件</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51689183"/>
                  </a:ext>
                </a:extLst>
              </a:tr>
              <a:tr h="2211984">
                <a:tc>
                  <a:txBody>
                    <a:bodyPr/>
                    <a:lstStyle/>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1.</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系統管理者將所要發出的公告填寫完畢</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2.</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按下送出</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3.</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將公告消息存入資料庫</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4.</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取得用戶資料</a:t>
                      </a:r>
                    </a:p>
                    <a:p>
                      <a:pPr algn="l" defTabSz="914400" rtl="0" eaLnBrk="1" latinLnBrk="0" hangingPunct="1">
                        <a:lnSpc>
                          <a:spcPct val="150000"/>
                        </a:lnSpc>
                        <a:spcAft>
                          <a:spcPts val="0"/>
                        </a:spcAft>
                      </a:pPr>
                      <a:r>
                        <a:rPr lang="en-US" altLang="zh-TW" sz="1600" b="0" kern="1200" dirty="0" smtClean="0">
                          <a:solidFill>
                            <a:schemeClr val="tx1"/>
                          </a:solidFill>
                          <a:latin typeface="微软雅黑" panose="020B0503020204020204" pitchFamily="34" charset="-122"/>
                          <a:ea typeface="微软雅黑" panose="020B0503020204020204" pitchFamily="34" charset="-122"/>
                          <a:cs typeface="+mn-cs"/>
                        </a:rPr>
                        <a:t>5.</a:t>
                      </a:r>
                      <a:r>
                        <a:rPr lang="zh-TW" altLang="en-US" sz="1600" b="0" kern="1200" dirty="0" smtClean="0">
                          <a:solidFill>
                            <a:schemeClr val="tx1"/>
                          </a:solidFill>
                          <a:latin typeface="微软雅黑" panose="020B0503020204020204" pitchFamily="34" charset="-122"/>
                          <a:ea typeface="微软雅黑" panose="020B0503020204020204" pitchFamily="34" charset="-122"/>
                          <a:cs typeface="+mn-cs"/>
                        </a:rPr>
                        <a:t>將公告消息發送用戶端手機內</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fillInfo</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smtClean="0">
                          <a:solidFill>
                            <a:schemeClr val="tx1"/>
                          </a:solidFill>
                          <a:latin typeface="微软雅黑" panose="020B0503020204020204" pitchFamily="34" charset="-122"/>
                          <a:ea typeface="微软雅黑" panose="020B0503020204020204" pitchFamily="34" charset="-122"/>
                          <a:cs typeface="+mn-cs"/>
                        </a:rPr>
                        <a:t>supply()</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addInfoDatabase</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getUserInfo</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p>
                      <a:pPr algn="l" defTabSz="914400" rtl="0" eaLnBrk="1" latinLnBrk="0" hangingPunct="1">
                        <a:lnSpc>
                          <a:spcPct val="150000"/>
                        </a:lnSpc>
                        <a:spcAft>
                          <a:spcPts val="0"/>
                        </a:spcAft>
                      </a:pP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sendInfo</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r>
                        <a:rPr lang="en-US" sz="1600" b="0" kern="1200" dirty="0" err="1" smtClean="0">
                          <a:solidFill>
                            <a:schemeClr val="tx1"/>
                          </a:solidFill>
                          <a:latin typeface="微软雅黑" panose="020B0503020204020204" pitchFamily="34" charset="-122"/>
                          <a:ea typeface="微软雅黑" panose="020B0503020204020204" pitchFamily="34" charset="-122"/>
                          <a:cs typeface="+mn-cs"/>
                        </a:rPr>
                        <a:t>UserInfo</a:t>
                      </a:r>
                      <a:r>
                        <a:rPr lang="en-US" sz="1600" b="0" kern="1200" dirty="0" smtClean="0">
                          <a:solidFill>
                            <a:schemeClr val="tx1"/>
                          </a:solidFill>
                          <a:latin typeface="微软雅黑" panose="020B0503020204020204" pitchFamily="34" charset="-122"/>
                          <a:ea typeface="微软雅黑" panose="020B0503020204020204" pitchFamily="34" charset="-122"/>
                          <a:cs typeface="+mn-cs"/>
                        </a:rPr>
                        <a:t>[])</a:t>
                      </a:r>
                    </a:p>
                  </a:txBody>
                  <a:tcPr marL="50992" marR="509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955438"/>
                  </a:ext>
                </a:extLst>
              </a:tr>
            </a:tbl>
          </a:graphicData>
        </a:graphic>
      </p:graphicFrame>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39</a:t>
            </a:r>
            <a:endParaRPr lang="zh-TW" altLang="en-US" dirty="0"/>
          </a:p>
        </p:txBody>
      </p:sp>
    </p:spTree>
    <p:extLst>
      <p:ext uri="{BB962C8B-B14F-4D97-AF65-F5344CB8AC3E}">
        <p14:creationId xmlns:p14="http://schemas.microsoft.com/office/powerpoint/2010/main" val="398824463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B2C5B1C-C5D5-4F35-8988-EB3A4965FA97}"/>
              </a:ext>
            </a:extLst>
          </p:cNvPr>
          <p:cNvSpPr/>
          <p:nvPr/>
        </p:nvSpPr>
        <p:spPr>
          <a:xfrm>
            <a:off x="1396614" y="249249"/>
            <a:ext cx="1980029" cy="523220"/>
          </a:xfrm>
          <a:prstGeom prst="rect">
            <a:avLst/>
          </a:prstGeom>
        </p:spPr>
        <p:txBody>
          <a:bodyPr wrap="none">
            <a:spAutoFit/>
          </a:bodyPr>
          <a:lstStyle/>
          <a:p>
            <a:r>
              <a:rPr lang="zh-TW" altLang="en-US" sz="2800" b="1" dirty="0" smtClean="0">
                <a:solidFill>
                  <a:srgbClr val="5B727D"/>
                </a:solidFill>
                <a:latin typeface="微软雅黑" panose="020B0503020204020204" pitchFamily="34" charset="-122"/>
                <a:ea typeface="微软雅黑" panose="020B0503020204020204" pitchFamily="34" charset="-122"/>
              </a:rPr>
              <a:t>系統</a:t>
            </a:r>
            <a:r>
              <a:rPr lang="zh-TW" altLang="en-US" sz="2800" b="1" dirty="0">
                <a:solidFill>
                  <a:srgbClr val="5B727D"/>
                </a:solidFill>
                <a:latin typeface="微软雅黑" panose="020B0503020204020204" pitchFamily="34" charset="-122"/>
                <a:ea typeface="微软雅黑" panose="020B0503020204020204" pitchFamily="34" charset="-122"/>
              </a:rPr>
              <a:t>循序圖</a:t>
            </a:r>
            <a:endParaRPr lang="en-US" altLang="zh-TW" sz="2800" b="1" dirty="0" smtClean="0">
              <a:solidFill>
                <a:srgbClr val="5B727D"/>
              </a:solidFill>
              <a:latin typeface="微软雅黑" panose="020B0503020204020204" pitchFamily="34" charset="-122"/>
              <a:ea typeface="微软雅黑" panose="020B0503020204020204" pitchFamily="34" charset="-122"/>
            </a:endParaRPr>
          </a:p>
        </p:txBody>
      </p:sp>
      <p:pic>
        <p:nvPicPr>
          <p:cNvPr id="13" name="圖片 12"/>
          <p:cNvPicPr/>
          <p:nvPr/>
        </p:nvPicPr>
        <p:blipFill>
          <a:blip r:embed="rId3">
            <a:extLst>
              <a:ext uri="{28A0092B-C50C-407E-A947-70E740481C1C}">
                <a14:useLocalDpi xmlns:a14="http://schemas.microsoft.com/office/drawing/2010/main" val="0"/>
              </a:ext>
            </a:extLst>
          </a:blip>
          <a:stretch>
            <a:fillRect/>
          </a:stretch>
        </p:blipFill>
        <p:spPr>
          <a:xfrm>
            <a:off x="2254235" y="1144166"/>
            <a:ext cx="9081499" cy="5646142"/>
          </a:xfrm>
          <a:prstGeom prst="rect">
            <a:avLst/>
          </a:prstGeom>
        </p:spPr>
      </p:pic>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40</a:t>
            </a:r>
            <a:endParaRPr lang="zh-TW" altLang="en-US" dirty="0"/>
          </a:p>
        </p:txBody>
      </p:sp>
    </p:spTree>
    <p:extLst>
      <p:ext uri="{BB962C8B-B14F-4D97-AF65-F5344CB8AC3E}">
        <p14:creationId xmlns:p14="http://schemas.microsoft.com/office/powerpoint/2010/main" val="116573718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椭圆 77">
            <a:extLst>
              <a:ext uri="{FF2B5EF4-FFF2-40B4-BE49-F238E27FC236}">
                <a16:creationId xmlns:a16="http://schemas.microsoft.com/office/drawing/2014/main" id="{48F17172-B2F0-4BD7-B9C7-4C33CBED1D65}"/>
              </a:ext>
            </a:extLst>
          </p:cNvPr>
          <p:cNvSpPr/>
          <p:nvPr/>
        </p:nvSpPr>
        <p:spPr>
          <a:xfrm>
            <a:off x="1276062" y="5666081"/>
            <a:ext cx="436191" cy="484172"/>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B8C66722-43B0-4857-BF88-93F597695007}"/>
              </a:ext>
            </a:extLst>
          </p:cNvPr>
          <p:cNvSpPr/>
          <p:nvPr/>
        </p:nvSpPr>
        <p:spPr>
          <a:xfrm>
            <a:off x="10975254" y="-240722"/>
            <a:ext cx="1497960" cy="1497960"/>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EFA7DA3A-3E8D-485D-8856-10FB3F0DB989}"/>
              </a:ext>
            </a:extLst>
          </p:cNvPr>
          <p:cNvSpPr/>
          <p:nvPr/>
        </p:nvSpPr>
        <p:spPr>
          <a:xfrm>
            <a:off x="9241681" y="604904"/>
            <a:ext cx="575692" cy="575692"/>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AA592BF3-2FDF-4B12-92F0-BDE52C21D88C}"/>
              </a:ext>
            </a:extLst>
          </p:cNvPr>
          <p:cNvSpPr/>
          <p:nvPr/>
        </p:nvSpPr>
        <p:spPr>
          <a:xfrm>
            <a:off x="10601129" y="1966038"/>
            <a:ext cx="256854" cy="256854"/>
          </a:xfrm>
          <a:prstGeom prst="ellipse">
            <a:avLst/>
          </a:prstGeom>
          <a:solidFill>
            <a:srgbClr val="F3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a:extLst>
              <a:ext uri="{FF2B5EF4-FFF2-40B4-BE49-F238E27FC236}">
                <a16:creationId xmlns:a16="http://schemas.microsoft.com/office/drawing/2014/main" id="{326206D5-064C-4FAD-B351-F7F1AB687A0D}"/>
              </a:ext>
            </a:extLst>
          </p:cNvPr>
          <p:cNvGrpSpPr/>
          <p:nvPr/>
        </p:nvGrpSpPr>
        <p:grpSpPr>
          <a:xfrm>
            <a:off x="4577061" y="784155"/>
            <a:ext cx="3037878" cy="2644845"/>
            <a:chOff x="-966075" y="2611829"/>
            <a:chExt cx="2049594" cy="2049594"/>
          </a:xfrm>
        </p:grpSpPr>
        <p:sp>
          <p:nvSpPr>
            <p:cNvPr id="84" name="椭圆 83">
              <a:extLst>
                <a:ext uri="{FF2B5EF4-FFF2-40B4-BE49-F238E27FC236}">
                  <a16:creationId xmlns:a16="http://schemas.microsoft.com/office/drawing/2014/main" id="{EF2541D1-F012-416E-A3F2-EA82486ECC54}"/>
                </a:ext>
              </a:extLst>
            </p:cNvPr>
            <p:cNvSpPr/>
            <p:nvPr/>
          </p:nvSpPr>
          <p:spPr>
            <a:xfrm>
              <a:off x="-843094" y="2734810"/>
              <a:ext cx="1803633" cy="1803633"/>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491396CC-3996-4796-92B6-400CCF4094AD}"/>
                </a:ext>
              </a:extLst>
            </p:cNvPr>
            <p:cNvSpPr/>
            <p:nvPr/>
          </p:nvSpPr>
          <p:spPr>
            <a:xfrm>
              <a:off x="-966075" y="2611829"/>
              <a:ext cx="2049594" cy="2049594"/>
            </a:xfrm>
            <a:prstGeom prst="ellipse">
              <a:avLst/>
            </a:prstGeom>
            <a:noFill/>
            <a:ln>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a:extLst>
              <a:ext uri="{FF2B5EF4-FFF2-40B4-BE49-F238E27FC236}">
                <a16:creationId xmlns:a16="http://schemas.microsoft.com/office/drawing/2014/main" id="{EC3B923F-E41D-43E8-8859-DE3891B7BC1F}"/>
              </a:ext>
            </a:extLst>
          </p:cNvPr>
          <p:cNvSpPr txBox="1"/>
          <p:nvPr/>
        </p:nvSpPr>
        <p:spPr>
          <a:xfrm>
            <a:off x="5307964" y="1355100"/>
            <a:ext cx="1576072" cy="1446550"/>
          </a:xfrm>
          <a:prstGeom prst="rect">
            <a:avLst/>
          </a:prstGeom>
          <a:noFill/>
        </p:spPr>
        <p:txBody>
          <a:bodyPr wrap="none" rtlCol="0">
            <a:spAutoFit/>
          </a:bodyPr>
          <a:lstStyle/>
          <a:p>
            <a:r>
              <a:rPr lang="en-US" altLang="zh-CN" sz="8800" b="1" dirty="0" smtClean="0">
                <a:solidFill>
                  <a:schemeClr val="bg1"/>
                </a:solidFill>
                <a:latin typeface="微软雅黑" panose="020B0503020204020204" pitchFamily="34" charset="-122"/>
                <a:ea typeface="微软雅黑" panose="020B0503020204020204" pitchFamily="34" charset="-122"/>
              </a:rPr>
              <a:t>0</a:t>
            </a:r>
            <a:r>
              <a:rPr lang="en-US" altLang="zh-TW" sz="8800" b="1" dirty="0" smtClean="0">
                <a:solidFill>
                  <a:schemeClr val="bg1"/>
                </a:solidFill>
                <a:latin typeface="微软雅黑" panose="020B0503020204020204" pitchFamily="34" charset="-122"/>
                <a:ea typeface="微软雅黑" panose="020B0503020204020204" pitchFamily="34" charset="-122"/>
              </a:rPr>
              <a:t>6</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
        <p:nvSpPr>
          <p:cNvPr id="88" name="椭圆 87">
            <a:extLst>
              <a:ext uri="{FF2B5EF4-FFF2-40B4-BE49-F238E27FC236}">
                <a16:creationId xmlns:a16="http://schemas.microsoft.com/office/drawing/2014/main" id="{1408C714-045F-4B68-B4FA-E20E9285B01A}"/>
              </a:ext>
            </a:extLst>
          </p:cNvPr>
          <p:cNvSpPr/>
          <p:nvPr/>
        </p:nvSpPr>
        <p:spPr>
          <a:xfrm>
            <a:off x="2249910" y="1612607"/>
            <a:ext cx="323789" cy="319314"/>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3EA587D4-E873-490C-855B-C1E644404492}"/>
              </a:ext>
            </a:extLst>
          </p:cNvPr>
          <p:cNvSpPr/>
          <p:nvPr/>
        </p:nvSpPr>
        <p:spPr>
          <a:xfrm>
            <a:off x="171631" y="5908167"/>
            <a:ext cx="928175" cy="827072"/>
          </a:xfrm>
          <a:prstGeom prst="ellipse">
            <a:avLst/>
          </a:prstGeom>
          <a:solidFill>
            <a:srgbClr val="F3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a:extLst>
              <a:ext uri="{FF2B5EF4-FFF2-40B4-BE49-F238E27FC236}">
                <a16:creationId xmlns:a16="http://schemas.microsoft.com/office/drawing/2014/main" id="{69D7ECA3-40C7-4DB1-A1D4-57DE8B6D6197}"/>
              </a:ext>
            </a:extLst>
          </p:cNvPr>
          <p:cNvGrpSpPr/>
          <p:nvPr/>
        </p:nvGrpSpPr>
        <p:grpSpPr>
          <a:xfrm>
            <a:off x="2773329" y="4101137"/>
            <a:ext cx="6854857" cy="999454"/>
            <a:chOff x="6318790" y="1372149"/>
            <a:chExt cx="4440970" cy="749748"/>
          </a:xfrm>
        </p:grpSpPr>
        <p:sp>
          <p:nvSpPr>
            <p:cNvPr id="91" name="矩形: 圆角 90">
              <a:extLst>
                <a:ext uri="{FF2B5EF4-FFF2-40B4-BE49-F238E27FC236}">
                  <a16:creationId xmlns:a16="http://schemas.microsoft.com/office/drawing/2014/main" id="{FC89C6F4-8337-4170-B592-A8C82CD567CC}"/>
                </a:ext>
              </a:extLst>
            </p:cNvPr>
            <p:cNvSpPr/>
            <p:nvPr/>
          </p:nvSpPr>
          <p:spPr>
            <a:xfrm flipH="1">
              <a:off x="6318790" y="1372149"/>
              <a:ext cx="4440970" cy="749748"/>
            </a:xfrm>
            <a:prstGeom prst="roundRect">
              <a:avLst>
                <a:gd name="adj" fmla="val 50000"/>
              </a:avLst>
            </a:prstGeom>
            <a:noFill/>
            <a:ln w="2540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TextBox 88">
              <a:extLst>
                <a:ext uri="{FF2B5EF4-FFF2-40B4-BE49-F238E27FC236}">
                  <a16:creationId xmlns:a16="http://schemas.microsoft.com/office/drawing/2014/main" id="{6955B291-76E6-49FB-8D44-CA9D0541AB11}"/>
                </a:ext>
              </a:extLst>
            </p:cNvPr>
            <p:cNvSpPr txBox="1"/>
            <p:nvPr/>
          </p:nvSpPr>
          <p:spPr>
            <a:xfrm>
              <a:off x="6432495" y="1454636"/>
              <a:ext cx="4148638" cy="577202"/>
            </a:xfrm>
            <a:prstGeom prst="rect">
              <a:avLst/>
            </a:prstGeom>
            <a:noFill/>
          </p:spPr>
          <p:txBody>
            <a:bodyPr wrap="square" rtlCol="0">
              <a:spAutoFit/>
            </a:bodyPr>
            <a:lstStyle/>
            <a:p>
              <a:pPr algn="dist"/>
              <a:r>
                <a:rPr lang="zh-CN" altLang="en-US" sz="4400" b="1" dirty="0">
                  <a:solidFill>
                    <a:srgbClr val="5B727D"/>
                  </a:solidFill>
                  <a:latin typeface="微软雅黑" panose="020B0503020204020204" pitchFamily="34" charset="-122"/>
                  <a:ea typeface="微软雅黑" panose="020B0503020204020204" pitchFamily="34" charset="-122"/>
                </a:rPr>
                <a:t>製作心得</a:t>
              </a:r>
            </a:p>
          </p:txBody>
        </p:sp>
      </p:grpSp>
      <p:sp>
        <p:nvSpPr>
          <p:cNvPr id="95" name="椭圆 94">
            <a:extLst>
              <a:ext uri="{FF2B5EF4-FFF2-40B4-BE49-F238E27FC236}">
                <a16:creationId xmlns:a16="http://schemas.microsoft.com/office/drawing/2014/main" id="{E31BE152-2E61-45E1-8D21-603CDDE8CBFA}"/>
              </a:ext>
            </a:extLst>
          </p:cNvPr>
          <p:cNvSpPr/>
          <p:nvPr/>
        </p:nvSpPr>
        <p:spPr>
          <a:xfrm>
            <a:off x="-297393" y="-1194554"/>
            <a:ext cx="2807161" cy="2807161"/>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a:extLst>
              <a:ext uri="{FF2B5EF4-FFF2-40B4-BE49-F238E27FC236}">
                <a16:creationId xmlns:a16="http://schemas.microsoft.com/office/drawing/2014/main" id="{01E05F94-35A1-4DA6-90CA-EC4463D45E65}"/>
              </a:ext>
            </a:extLst>
          </p:cNvPr>
          <p:cNvGrpSpPr/>
          <p:nvPr/>
        </p:nvGrpSpPr>
        <p:grpSpPr>
          <a:xfrm>
            <a:off x="10331012" y="3136024"/>
            <a:ext cx="3721976" cy="3721976"/>
            <a:chOff x="-966075" y="2611829"/>
            <a:chExt cx="2049594" cy="2049594"/>
          </a:xfrm>
        </p:grpSpPr>
        <p:sp>
          <p:nvSpPr>
            <p:cNvPr id="97" name="椭圆 96">
              <a:extLst>
                <a:ext uri="{FF2B5EF4-FFF2-40B4-BE49-F238E27FC236}">
                  <a16:creationId xmlns:a16="http://schemas.microsoft.com/office/drawing/2014/main" id="{667AA890-5D39-408C-A2F1-3F140A011DC5}"/>
                </a:ext>
              </a:extLst>
            </p:cNvPr>
            <p:cNvSpPr/>
            <p:nvPr/>
          </p:nvSpPr>
          <p:spPr>
            <a:xfrm rot="17180848">
              <a:off x="-843094" y="2734810"/>
              <a:ext cx="1803633" cy="180363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椭圆 97">
              <a:extLst>
                <a:ext uri="{FF2B5EF4-FFF2-40B4-BE49-F238E27FC236}">
                  <a16:creationId xmlns:a16="http://schemas.microsoft.com/office/drawing/2014/main" id="{B9FC6BCB-2D9C-4981-9CB2-C646FDA583AC}"/>
                </a:ext>
              </a:extLst>
            </p:cNvPr>
            <p:cNvSpPr/>
            <p:nvPr/>
          </p:nvSpPr>
          <p:spPr>
            <a:xfrm>
              <a:off x="-966075" y="2611829"/>
              <a:ext cx="2049594" cy="2049594"/>
            </a:xfrm>
            <a:prstGeom prst="ellipse">
              <a:avLst/>
            </a:prstGeom>
            <a:noFill/>
            <a:ln>
              <a:solidFill>
                <a:srgbClr val="F35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5704785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195">
            <a:extLst>
              <a:ext uri="{FF2B5EF4-FFF2-40B4-BE49-F238E27FC236}">
                <a16:creationId xmlns:a16="http://schemas.microsoft.com/office/drawing/2014/main" id="{3B2C5B1C-C5D5-4F35-8988-EB3A4965FA97}"/>
              </a:ext>
            </a:extLst>
          </p:cNvPr>
          <p:cNvSpPr/>
          <p:nvPr/>
        </p:nvSpPr>
        <p:spPr>
          <a:xfrm>
            <a:off x="1396614" y="249249"/>
            <a:ext cx="1620957"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製作心得</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28" name="矩形 27"/>
          <p:cNvSpPr/>
          <p:nvPr/>
        </p:nvSpPr>
        <p:spPr>
          <a:xfrm>
            <a:off x="912185" y="1864370"/>
            <a:ext cx="10629571" cy="3367397"/>
          </a:xfrm>
          <a:prstGeom prst="rect">
            <a:avLst/>
          </a:prstGeom>
        </p:spPr>
        <p:txBody>
          <a:bodyPr wrap="square">
            <a:spAutoFit/>
          </a:bodyPr>
          <a:lstStyle/>
          <a:p>
            <a:pPr algn="just">
              <a:lnSpc>
                <a:spcPct val="150000"/>
              </a:lnSpc>
            </a:pPr>
            <a:r>
              <a:rPr lang="zh-TW" altLang="en-US" dirty="0">
                <a:latin typeface="微软雅黑" panose="020B0503020204020204" pitchFamily="34" charset="-122"/>
                <a:ea typeface="微软雅黑" panose="020B0503020204020204" pitchFamily="34" charset="-122"/>
              </a:rPr>
              <a:t>經過這次的製作，發現，如果兩個人一起做分數真的不會差太多的話，真的一起做就好，一個人做一整份，而且又是在期末考，真的會忙不過來，會跟忙專題一樣沒日沒夜的，所以希望成績可以跟我睡眠時間成反比</a:t>
            </a:r>
            <a:r>
              <a:rPr lang="en-US" altLang="zh-TW" dirty="0">
                <a:latin typeface="微软雅黑" panose="020B0503020204020204" pitchFamily="34" charset="-122"/>
                <a:ea typeface="微软雅黑" panose="020B0503020204020204" pitchFamily="34" charset="-122"/>
              </a:rPr>
              <a:t>~~</a:t>
            </a:r>
            <a:r>
              <a:rPr lang="zh-TW" altLang="en-US" dirty="0">
                <a:latin typeface="微软雅黑" panose="020B0503020204020204" pitchFamily="34" charset="-122"/>
                <a:ea typeface="微软雅黑" panose="020B0503020204020204" pitchFamily="34" charset="-122"/>
              </a:rPr>
              <a:t>這次作業因為除了上物件導向實習之外還有上系統分析與設計，兩個課程的學習之下，會的東西就更多了，但也因為兩個課的東西都大同小異，所以在系統分析設計期末轟炸後也要來一個物件導向實習轟炸，就是用相同作法但不同案例上面，不過這堂課比較難一點，因為這堂課是透過影片來猜測別人系統會怎麼做，如果別人的影片細節沒有說得很清楚的話，會沒辦法在使用案例描述那邊寫很好，會進而導致後面的圖都不好畫，不過好險我選的案例雖然沒有到非常詳細說明，但可以從影片中手機</a:t>
            </a:r>
            <a:r>
              <a:rPr lang="en-US" altLang="zh-TW" dirty="0">
                <a:latin typeface="微软雅黑" panose="020B0503020204020204" pitchFamily="34" charset="-122"/>
                <a:ea typeface="微软雅黑" panose="020B0503020204020204" pitchFamily="34" charset="-122"/>
              </a:rPr>
              <a:t>APP</a:t>
            </a:r>
            <a:r>
              <a:rPr lang="zh-TW" altLang="en-US" dirty="0">
                <a:latin typeface="微软雅黑" panose="020B0503020204020204" pitchFamily="34" charset="-122"/>
                <a:ea typeface="微软雅黑" panose="020B0503020204020204" pitchFamily="34" charset="-122"/>
              </a:rPr>
              <a:t>的截圖大致猜得到。希望可以取得好成績！！</a:t>
            </a:r>
          </a:p>
        </p:txBody>
      </p:sp>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41</a:t>
            </a:r>
            <a:endParaRPr lang="zh-TW" altLang="en-US" dirty="0"/>
          </a:p>
        </p:txBody>
      </p:sp>
    </p:spTree>
    <p:extLst>
      <p:ext uri="{BB962C8B-B14F-4D97-AF65-F5344CB8AC3E}">
        <p14:creationId xmlns:p14="http://schemas.microsoft.com/office/powerpoint/2010/main" val="59437234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rotWithShape="1">
          <a:blip r:embed="rId2"/>
          <a:srcRect l="26435" t="33621" r="59217" b="44479"/>
          <a:stretch/>
        </p:blipFill>
        <p:spPr>
          <a:xfrm>
            <a:off x="0" y="1195284"/>
            <a:ext cx="3775042" cy="3241199"/>
          </a:xfrm>
          <a:prstGeom prst="rect">
            <a:avLst/>
          </a:prstGeom>
        </p:spPr>
      </p:pic>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9">
            <a:extLst>
              <a:ext uri="{FF2B5EF4-FFF2-40B4-BE49-F238E27FC236}">
                <a16:creationId xmlns:a16="http://schemas.microsoft.com/office/drawing/2014/main" id="{3296171E-DA75-4D34-B380-5A9A287A512F}"/>
              </a:ext>
            </a:extLst>
          </p:cNvPr>
          <p:cNvSpPr>
            <a:spLocks noChangeArrowheads="1"/>
          </p:cNvSpPr>
          <p:nvPr/>
        </p:nvSpPr>
        <p:spPr bwMode="auto">
          <a:xfrm>
            <a:off x="615024" y="5024595"/>
            <a:ext cx="1540274" cy="399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defTabSz="914377" fontAlgn="base">
              <a:spcBef>
                <a:spcPct val="0"/>
              </a:spcBef>
              <a:spcAft>
                <a:spcPct val="0"/>
              </a:spcAft>
            </a:pPr>
            <a:r>
              <a:rPr lang="zh-TW" altLang="en-US" sz="2400" b="1" dirty="0">
                <a:latin typeface="微软雅黑" panose="020B0503020204020204" pitchFamily="34" charset="-122"/>
                <a:ea typeface="微软雅黑" panose="020B0503020204020204" pitchFamily="34" charset="-122"/>
              </a:rPr>
              <a:t>火災感測智能化</a:t>
            </a:r>
            <a:endParaRPr lang="zh-CN" altLang="en-US" sz="2400" b="1" dirty="0">
              <a:latin typeface="微软雅黑" panose="020B0503020204020204" pitchFamily="34" charset="-122"/>
              <a:ea typeface="微软雅黑" panose="020B0503020204020204" pitchFamily="34" charset="-122"/>
            </a:endParaRPr>
          </a:p>
        </p:txBody>
      </p:sp>
      <p:sp>
        <p:nvSpPr>
          <p:cNvPr id="200" name="矩形 9">
            <a:extLst>
              <a:ext uri="{FF2B5EF4-FFF2-40B4-BE49-F238E27FC236}">
                <a16:creationId xmlns:a16="http://schemas.microsoft.com/office/drawing/2014/main" id="{94E42B4E-6C4B-4644-8CD7-E199BA436F13}"/>
              </a:ext>
            </a:extLst>
          </p:cNvPr>
          <p:cNvSpPr>
            <a:spLocks noChangeArrowheads="1"/>
          </p:cNvSpPr>
          <p:nvPr/>
        </p:nvSpPr>
        <p:spPr bwMode="auto">
          <a:xfrm>
            <a:off x="5012925" y="5029443"/>
            <a:ext cx="1540274" cy="399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defTabSz="914377" fontAlgn="base">
              <a:spcBef>
                <a:spcPct val="0"/>
              </a:spcBef>
              <a:spcAft>
                <a:spcPct val="0"/>
              </a:spcAft>
            </a:pPr>
            <a:r>
              <a:rPr lang="zh-TW" altLang="en-US" sz="2400" b="1" dirty="0" smtClean="0">
                <a:latin typeface="微软雅黑" panose="020B0503020204020204" pitchFamily="34" charset="-122"/>
                <a:ea typeface="微软雅黑" panose="020B0503020204020204" pitchFamily="34" charset="-122"/>
              </a:rPr>
              <a:t>指向滅火最優化</a:t>
            </a:r>
            <a:endParaRPr lang="zh-CN" altLang="en-US" sz="2400" b="1" dirty="0">
              <a:latin typeface="微软雅黑" panose="020B0503020204020204" pitchFamily="34" charset="-122"/>
              <a:ea typeface="微软雅黑" panose="020B0503020204020204" pitchFamily="34" charset="-122"/>
            </a:endParaRPr>
          </a:p>
        </p:txBody>
      </p:sp>
      <p:sp>
        <p:nvSpPr>
          <p:cNvPr id="202" name="矩形 9">
            <a:extLst>
              <a:ext uri="{FF2B5EF4-FFF2-40B4-BE49-F238E27FC236}">
                <a16:creationId xmlns:a16="http://schemas.microsoft.com/office/drawing/2014/main" id="{F20A82D0-4375-4A2C-A81C-CDA2F7EF9F4C}"/>
              </a:ext>
            </a:extLst>
          </p:cNvPr>
          <p:cNvSpPr>
            <a:spLocks noChangeArrowheads="1"/>
          </p:cNvSpPr>
          <p:nvPr/>
        </p:nvSpPr>
        <p:spPr bwMode="auto">
          <a:xfrm>
            <a:off x="9326252" y="5024595"/>
            <a:ext cx="1540274" cy="399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defTabSz="914377" fontAlgn="base">
              <a:spcBef>
                <a:spcPct val="0"/>
              </a:spcBef>
              <a:spcAft>
                <a:spcPct val="0"/>
              </a:spcAft>
            </a:pPr>
            <a:r>
              <a:rPr lang="zh-TW" altLang="en-US" sz="2400" b="1" dirty="0" smtClean="0">
                <a:latin typeface="微软雅黑" panose="020B0503020204020204" pitchFamily="34" charset="-122"/>
                <a:ea typeface="微软雅黑" panose="020B0503020204020204" pitchFamily="34" charset="-122"/>
              </a:rPr>
              <a:t>環境監控視覺化</a:t>
            </a:r>
            <a:endParaRPr lang="zh-CN" altLang="en-US" sz="2400" b="1" dirty="0">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3B2C5B1C-C5D5-4F35-8988-EB3A4965FA97}"/>
              </a:ext>
            </a:extLst>
          </p:cNvPr>
          <p:cNvSpPr/>
          <p:nvPr/>
        </p:nvSpPr>
        <p:spPr>
          <a:xfrm>
            <a:off x="1389925" y="249249"/>
            <a:ext cx="1620957" cy="523220"/>
          </a:xfrm>
          <a:prstGeom prst="rect">
            <a:avLst/>
          </a:prstGeom>
        </p:spPr>
        <p:txBody>
          <a:bodyPr wrap="none">
            <a:spAutoFit/>
          </a:bodyPr>
          <a:lstStyle/>
          <a:p>
            <a:pPr algn="dist"/>
            <a:r>
              <a:rPr lang="zh-CN" altLang="en-US" sz="2800" b="1" dirty="0">
                <a:solidFill>
                  <a:srgbClr val="5B727D"/>
                </a:solidFill>
                <a:latin typeface="微软雅黑" panose="020B0503020204020204" pitchFamily="34" charset="-122"/>
                <a:ea typeface="微软雅黑" panose="020B0503020204020204" pitchFamily="34" charset="-122"/>
              </a:rPr>
              <a:t>問題描述</a:t>
            </a:r>
          </a:p>
        </p:txBody>
      </p:sp>
      <p:pic>
        <p:nvPicPr>
          <p:cNvPr id="6" name="圖片 5"/>
          <p:cNvPicPr>
            <a:picLocks noChangeAspect="1"/>
          </p:cNvPicPr>
          <p:nvPr/>
        </p:nvPicPr>
        <p:blipFill rotWithShape="1">
          <a:blip r:embed="rId4"/>
          <a:srcRect l="42061" t="37324" r="43202" b="45205"/>
          <a:stretch/>
        </p:blipFill>
        <p:spPr>
          <a:xfrm>
            <a:off x="4207502" y="1733118"/>
            <a:ext cx="3764882" cy="2510669"/>
          </a:xfrm>
          <a:prstGeom prst="rect">
            <a:avLst/>
          </a:prstGeom>
        </p:spPr>
      </p:pic>
      <p:pic>
        <p:nvPicPr>
          <p:cNvPr id="7" name="圖片 6"/>
          <p:cNvPicPr>
            <a:picLocks noChangeAspect="1"/>
          </p:cNvPicPr>
          <p:nvPr/>
        </p:nvPicPr>
        <p:blipFill rotWithShape="1">
          <a:blip r:embed="rId5"/>
          <a:srcRect l="60530" t="35252" r="24811" b="44748"/>
          <a:stretch/>
        </p:blipFill>
        <p:spPr>
          <a:xfrm>
            <a:off x="8404844" y="1195284"/>
            <a:ext cx="3610832" cy="2771105"/>
          </a:xfrm>
          <a:prstGeom prst="rect">
            <a:avLst/>
          </a:prstGeom>
        </p:spPr>
      </p:pic>
      <p:sp>
        <p:nvSpPr>
          <p:cNvPr id="15" name="矩形 14"/>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Tree>
    <p:extLst>
      <p:ext uri="{BB962C8B-B14F-4D97-AF65-F5344CB8AC3E}">
        <p14:creationId xmlns:p14="http://schemas.microsoft.com/office/powerpoint/2010/main" val="286103511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42" presetClass="entr" presetSubtype="0" fill="hold" grpId="0" nodeType="afterEffect">
                                  <p:stCondLst>
                                    <p:cond delay="0"/>
                                  </p:stCondLst>
                                  <p:childTnLst>
                                    <p:set>
                                      <p:cBhvr>
                                        <p:cTn id="22" dur="1" fill="hold">
                                          <p:stCondLst>
                                            <p:cond delay="0"/>
                                          </p:stCondLst>
                                        </p:cTn>
                                        <p:tgtEl>
                                          <p:spTgt spid="198"/>
                                        </p:tgtEl>
                                        <p:attrNameLst>
                                          <p:attrName>style.visibility</p:attrName>
                                        </p:attrNameLst>
                                      </p:cBhvr>
                                      <p:to>
                                        <p:strVal val="visible"/>
                                      </p:to>
                                    </p:set>
                                    <p:animEffect transition="in" filter="fade">
                                      <p:cBhvr>
                                        <p:cTn id="23" dur="1000"/>
                                        <p:tgtEl>
                                          <p:spTgt spid="198"/>
                                        </p:tgtEl>
                                      </p:cBhvr>
                                    </p:animEffect>
                                    <p:anim calcmode="lin" valueType="num">
                                      <p:cBhvr>
                                        <p:cTn id="24" dur="1000" fill="hold"/>
                                        <p:tgtEl>
                                          <p:spTgt spid="198"/>
                                        </p:tgtEl>
                                        <p:attrNameLst>
                                          <p:attrName>ppt_x</p:attrName>
                                        </p:attrNameLst>
                                      </p:cBhvr>
                                      <p:tavLst>
                                        <p:tav tm="0">
                                          <p:val>
                                            <p:strVal val="#ppt_x"/>
                                          </p:val>
                                        </p:tav>
                                        <p:tav tm="100000">
                                          <p:val>
                                            <p:strVal val="#ppt_x"/>
                                          </p:val>
                                        </p:tav>
                                      </p:tavLst>
                                    </p:anim>
                                    <p:anim calcmode="lin" valueType="num">
                                      <p:cBhvr>
                                        <p:cTn id="25" dur="1000" fill="hold"/>
                                        <p:tgtEl>
                                          <p:spTgt spid="19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00"/>
                                        </p:tgtEl>
                                        <p:attrNameLst>
                                          <p:attrName>style.visibility</p:attrName>
                                        </p:attrNameLst>
                                      </p:cBhvr>
                                      <p:to>
                                        <p:strVal val="visible"/>
                                      </p:to>
                                    </p:set>
                                    <p:animEffect transition="in" filter="fade">
                                      <p:cBhvr>
                                        <p:cTn id="28" dur="1000"/>
                                        <p:tgtEl>
                                          <p:spTgt spid="200"/>
                                        </p:tgtEl>
                                      </p:cBhvr>
                                    </p:animEffect>
                                    <p:anim calcmode="lin" valueType="num">
                                      <p:cBhvr>
                                        <p:cTn id="29" dur="1000" fill="hold"/>
                                        <p:tgtEl>
                                          <p:spTgt spid="200"/>
                                        </p:tgtEl>
                                        <p:attrNameLst>
                                          <p:attrName>ppt_x</p:attrName>
                                        </p:attrNameLst>
                                      </p:cBhvr>
                                      <p:tavLst>
                                        <p:tav tm="0">
                                          <p:val>
                                            <p:strVal val="#ppt_x"/>
                                          </p:val>
                                        </p:tav>
                                        <p:tav tm="100000">
                                          <p:val>
                                            <p:strVal val="#ppt_x"/>
                                          </p:val>
                                        </p:tav>
                                      </p:tavLst>
                                    </p:anim>
                                    <p:anim calcmode="lin" valueType="num">
                                      <p:cBhvr>
                                        <p:cTn id="30" dur="1000" fill="hold"/>
                                        <p:tgtEl>
                                          <p:spTgt spid="20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2"/>
                                        </p:tgtEl>
                                        <p:attrNameLst>
                                          <p:attrName>style.visibility</p:attrName>
                                        </p:attrNameLst>
                                      </p:cBhvr>
                                      <p:to>
                                        <p:strVal val="visible"/>
                                      </p:to>
                                    </p:set>
                                    <p:animEffect transition="in" filter="fade">
                                      <p:cBhvr>
                                        <p:cTn id="33" dur="1000"/>
                                        <p:tgtEl>
                                          <p:spTgt spid="202"/>
                                        </p:tgtEl>
                                      </p:cBhvr>
                                    </p:animEffect>
                                    <p:anim calcmode="lin" valueType="num">
                                      <p:cBhvr>
                                        <p:cTn id="34" dur="1000" fill="hold"/>
                                        <p:tgtEl>
                                          <p:spTgt spid="202"/>
                                        </p:tgtEl>
                                        <p:attrNameLst>
                                          <p:attrName>ppt_x</p:attrName>
                                        </p:attrNameLst>
                                      </p:cBhvr>
                                      <p:tavLst>
                                        <p:tav tm="0">
                                          <p:val>
                                            <p:strVal val="#ppt_x"/>
                                          </p:val>
                                        </p:tav>
                                        <p:tav tm="100000">
                                          <p:val>
                                            <p:strVal val="#ppt_x"/>
                                          </p:val>
                                        </p:tav>
                                      </p:tavLst>
                                    </p:anim>
                                    <p:anim calcmode="lin" valueType="num">
                                      <p:cBhvr>
                                        <p:cTn id="35" dur="1000" fill="hold"/>
                                        <p:tgtEl>
                                          <p:spTgt spid="2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p:bldP spid="200" grpId="0"/>
      <p:bldP spid="20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椭圆 77">
            <a:extLst>
              <a:ext uri="{FF2B5EF4-FFF2-40B4-BE49-F238E27FC236}">
                <a16:creationId xmlns:a16="http://schemas.microsoft.com/office/drawing/2014/main" id="{48F17172-B2F0-4BD7-B9C7-4C33CBED1D65}"/>
              </a:ext>
            </a:extLst>
          </p:cNvPr>
          <p:cNvSpPr/>
          <p:nvPr/>
        </p:nvSpPr>
        <p:spPr>
          <a:xfrm>
            <a:off x="1276062" y="5666081"/>
            <a:ext cx="436191" cy="484172"/>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B8C66722-43B0-4857-BF88-93F597695007}"/>
              </a:ext>
            </a:extLst>
          </p:cNvPr>
          <p:cNvSpPr/>
          <p:nvPr/>
        </p:nvSpPr>
        <p:spPr>
          <a:xfrm>
            <a:off x="10975254" y="-240722"/>
            <a:ext cx="1497960" cy="1497960"/>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EFA7DA3A-3E8D-485D-8856-10FB3F0DB989}"/>
              </a:ext>
            </a:extLst>
          </p:cNvPr>
          <p:cNvSpPr/>
          <p:nvPr/>
        </p:nvSpPr>
        <p:spPr>
          <a:xfrm>
            <a:off x="9241681" y="604904"/>
            <a:ext cx="575692" cy="575692"/>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AA592BF3-2FDF-4B12-92F0-BDE52C21D88C}"/>
              </a:ext>
            </a:extLst>
          </p:cNvPr>
          <p:cNvSpPr/>
          <p:nvPr/>
        </p:nvSpPr>
        <p:spPr>
          <a:xfrm>
            <a:off x="10601129" y="1966038"/>
            <a:ext cx="256854" cy="256854"/>
          </a:xfrm>
          <a:prstGeom prst="ellipse">
            <a:avLst/>
          </a:prstGeom>
          <a:solidFill>
            <a:srgbClr val="F3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a:extLst>
              <a:ext uri="{FF2B5EF4-FFF2-40B4-BE49-F238E27FC236}">
                <a16:creationId xmlns:a16="http://schemas.microsoft.com/office/drawing/2014/main" id="{326206D5-064C-4FAD-B351-F7F1AB687A0D}"/>
              </a:ext>
            </a:extLst>
          </p:cNvPr>
          <p:cNvGrpSpPr/>
          <p:nvPr/>
        </p:nvGrpSpPr>
        <p:grpSpPr>
          <a:xfrm>
            <a:off x="4577061" y="784155"/>
            <a:ext cx="3037878" cy="2644845"/>
            <a:chOff x="-966075" y="2611829"/>
            <a:chExt cx="2049594" cy="2049594"/>
          </a:xfrm>
        </p:grpSpPr>
        <p:sp>
          <p:nvSpPr>
            <p:cNvPr id="84" name="椭圆 83">
              <a:extLst>
                <a:ext uri="{FF2B5EF4-FFF2-40B4-BE49-F238E27FC236}">
                  <a16:creationId xmlns:a16="http://schemas.microsoft.com/office/drawing/2014/main" id="{EF2541D1-F012-416E-A3F2-EA82486ECC54}"/>
                </a:ext>
              </a:extLst>
            </p:cNvPr>
            <p:cNvSpPr/>
            <p:nvPr/>
          </p:nvSpPr>
          <p:spPr>
            <a:xfrm>
              <a:off x="-843094" y="2734810"/>
              <a:ext cx="1803633" cy="1803633"/>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491396CC-3996-4796-92B6-400CCF4094AD}"/>
                </a:ext>
              </a:extLst>
            </p:cNvPr>
            <p:cNvSpPr/>
            <p:nvPr/>
          </p:nvSpPr>
          <p:spPr>
            <a:xfrm>
              <a:off x="-966075" y="2611829"/>
              <a:ext cx="2049594" cy="2049594"/>
            </a:xfrm>
            <a:prstGeom prst="ellipse">
              <a:avLst/>
            </a:prstGeom>
            <a:noFill/>
            <a:ln>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a:extLst>
              <a:ext uri="{FF2B5EF4-FFF2-40B4-BE49-F238E27FC236}">
                <a16:creationId xmlns:a16="http://schemas.microsoft.com/office/drawing/2014/main" id="{EC3B923F-E41D-43E8-8859-DE3891B7BC1F}"/>
              </a:ext>
            </a:extLst>
          </p:cNvPr>
          <p:cNvSpPr txBox="1"/>
          <p:nvPr/>
        </p:nvSpPr>
        <p:spPr>
          <a:xfrm>
            <a:off x="5307964" y="1355100"/>
            <a:ext cx="1576072" cy="1446550"/>
          </a:xfrm>
          <a:prstGeom prst="rect">
            <a:avLst/>
          </a:prstGeom>
          <a:noFill/>
        </p:spPr>
        <p:txBody>
          <a:bodyPr wrap="none" rtlCol="0">
            <a:spAutoFit/>
          </a:bodyPr>
          <a:lstStyle/>
          <a:p>
            <a:r>
              <a:rPr lang="en-US" altLang="zh-CN" sz="8800" b="1" dirty="0" smtClean="0">
                <a:solidFill>
                  <a:schemeClr val="bg1"/>
                </a:solidFill>
                <a:latin typeface="微软雅黑" panose="020B0503020204020204" pitchFamily="34" charset="-122"/>
                <a:ea typeface="微软雅黑" panose="020B0503020204020204" pitchFamily="34" charset="-122"/>
              </a:rPr>
              <a:t>0</a:t>
            </a:r>
            <a:r>
              <a:rPr lang="en-US" altLang="zh-TW" sz="8800" b="1" dirty="0" smtClean="0">
                <a:solidFill>
                  <a:schemeClr val="bg1"/>
                </a:solidFill>
                <a:latin typeface="微软雅黑" panose="020B0503020204020204" pitchFamily="34" charset="-122"/>
                <a:ea typeface="微软雅黑" panose="020B0503020204020204" pitchFamily="34" charset="-122"/>
              </a:rPr>
              <a:t>7</a:t>
            </a:r>
            <a:endParaRPr lang="zh-CN" altLang="en-US" sz="8800" b="1" dirty="0">
              <a:solidFill>
                <a:schemeClr val="bg1"/>
              </a:solidFill>
              <a:latin typeface="微软雅黑" panose="020B0503020204020204" pitchFamily="34" charset="-122"/>
              <a:ea typeface="微软雅黑" panose="020B0503020204020204" pitchFamily="34" charset="-122"/>
            </a:endParaRPr>
          </a:p>
        </p:txBody>
      </p:sp>
      <p:sp>
        <p:nvSpPr>
          <p:cNvPr id="88" name="椭圆 87">
            <a:extLst>
              <a:ext uri="{FF2B5EF4-FFF2-40B4-BE49-F238E27FC236}">
                <a16:creationId xmlns:a16="http://schemas.microsoft.com/office/drawing/2014/main" id="{1408C714-045F-4B68-B4FA-E20E9285B01A}"/>
              </a:ext>
            </a:extLst>
          </p:cNvPr>
          <p:cNvSpPr/>
          <p:nvPr/>
        </p:nvSpPr>
        <p:spPr>
          <a:xfrm>
            <a:off x="2249910" y="1612607"/>
            <a:ext cx="323789" cy="319314"/>
          </a:xfrm>
          <a:prstGeom prst="ellipse">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3EA587D4-E873-490C-855B-C1E644404492}"/>
              </a:ext>
            </a:extLst>
          </p:cNvPr>
          <p:cNvSpPr/>
          <p:nvPr/>
        </p:nvSpPr>
        <p:spPr>
          <a:xfrm>
            <a:off x="171631" y="5908167"/>
            <a:ext cx="928175" cy="827072"/>
          </a:xfrm>
          <a:prstGeom prst="ellipse">
            <a:avLst/>
          </a:prstGeom>
          <a:solidFill>
            <a:srgbClr val="F3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a:extLst>
              <a:ext uri="{FF2B5EF4-FFF2-40B4-BE49-F238E27FC236}">
                <a16:creationId xmlns:a16="http://schemas.microsoft.com/office/drawing/2014/main" id="{69D7ECA3-40C7-4DB1-A1D4-57DE8B6D6197}"/>
              </a:ext>
            </a:extLst>
          </p:cNvPr>
          <p:cNvGrpSpPr/>
          <p:nvPr/>
        </p:nvGrpSpPr>
        <p:grpSpPr>
          <a:xfrm>
            <a:off x="2773329" y="4101137"/>
            <a:ext cx="6854857" cy="999454"/>
            <a:chOff x="6318790" y="1372149"/>
            <a:chExt cx="4440970" cy="749748"/>
          </a:xfrm>
        </p:grpSpPr>
        <p:sp>
          <p:nvSpPr>
            <p:cNvPr id="91" name="矩形: 圆角 90">
              <a:extLst>
                <a:ext uri="{FF2B5EF4-FFF2-40B4-BE49-F238E27FC236}">
                  <a16:creationId xmlns:a16="http://schemas.microsoft.com/office/drawing/2014/main" id="{FC89C6F4-8337-4170-B592-A8C82CD567CC}"/>
                </a:ext>
              </a:extLst>
            </p:cNvPr>
            <p:cNvSpPr/>
            <p:nvPr/>
          </p:nvSpPr>
          <p:spPr>
            <a:xfrm flipH="1">
              <a:off x="6318790" y="1372149"/>
              <a:ext cx="4440970" cy="749748"/>
            </a:xfrm>
            <a:prstGeom prst="roundRect">
              <a:avLst>
                <a:gd name="adj" fmla="val 50000"/>
              </a:avLst>
            </a:prstGeom>
            <a:noFill/>
            <a:ln w="25400">
              <a:solidFill>
                <a:srgbClr val="5B7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TextBox 88">
              <a:extLst>
                <a:ext uri="{FF2B5EF4-FFF2-40B4-BE49-F238E27FC236}">
                  <a16:creationId xmlns:a16="http://schemas.microsoft.com/office/drawing/2014/main" id="{6955B291-76E6-49FB-8D44-CA9D0541AB11}"/>
                </a:ext>
              </a:extLst>
            </p:cNvPr>
            <p:cNvSpPr txBox="1"/>
            <p:nvPr/>
          </p:nvSpPr>
          <p:spPr>
            <a:xfrm>
              <a:off x="6432495" y="1454636"/>
              <a:ext cx="4148638" cy="577202"/>
            </a:xfrm>
            <a:prstGeom prst="rect">
              <a:avLst/>
            </a:prstGeom>
            <a:noFill/>
          </p:spPr>
          <p:txBody>
            <a:bodyPr wrap="square" rtlCol="0">
              <a:spAutoFit/>
            </a:bodyPr>
            <a:lstStyle/>
            <a:p>
              <a:pPr algn="dist"/>
              <a:r>
                <a:rPr lang="zh-TW" altLang="en-US" sz="4400" b="1" dirty="0" smtClean="0">
                  <a:solidFill>
                    <a:srgbClr val="5B727D"/>
                  </a:solidFill>
                  <a:latin typeface="微软雅黑" panose="020B0503020204020204" pitchFamily="34" charset="-122"/>
                  <a:ea typeface="微软雅黑" panose="020B0503020204020204" pitchFamily="34" charset="-122"/>
                </a:rPr>
                <a:t>參考文獻</a:t>
              </a:r>
              <a:endParaRPr lang="zh-CN" altLang="en-US" sz="4400" b="1" dirty="0">
                <a:solidFill>
                  <a:srgbClr val="5B727D"/>
                </a:solidFill>
                <a:latin typeface="微软雅黑" panose="020B0503020204020204" pitchFamily="34" charset="-122"/>
                <a:ea typeface="微软雅黑" panose="020B0503020204020204" pitchFamily="34" charset="-122"/>
              </a:endParaRPr>
            </a:p>
          </p:txBody>
        </p:sp>
      </p:grpSp>
      <p:sp>
        <p:nvSpPr>
          <p:cNvPr id="95" name="椭圆 94">
            <a:extLst>
              <a:ext uri="{FF2B5EF4-FFF2-40B4-BE49-F238E27FC236}">
                <a16:creationId xmlns:a16="http://schemas.microsoft.com/office/drawing/2014/main" id="{E31BE152-2E61-45E1-8D21-603CDDE8CBFA}"/>
              </a:ext>
            </a:extLst>
          </p:cNvPr>
          <p:cNvSpPr/>
          <p:nvPr/>
        </p:nvSpPr>
        <p:spPr>
          <a:xfrm>
            <a:off x="-297393" y="-1194554"/>
            <a:ext cx="2807161" cy="2807161"/>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a:extLst>
              <a:ext uri="{FF2B5EF4-FFF2-40B4-BE49-F238E27FC236}">
                <a16:creationId xmlns:a16="http://schemas.microsoft.com/office/drawing/2014/main" id="{01E05F94-35A1-4DA6-90CA-EC4463D45E65}"/>
              </a:ext>
            </a:extLst>
          </p:cNvPr>
          <p:cNvGrpSpPr/>
          <p:nvPr/>
        </p:nvGrpSpPr>
        <p:grpSpPr>
          <a:xfrm>
            <a:off x="10331012" y="3136024"/>
            <a:ext cx="3721976" cy="3721976"/>
            <a:chOff x="-966075" y="2611829"/>
            <a:chExt cx="2049594" cy="2049594"/>
          </a:xfrm>
        </p:grpSpPr>
        <p:sp>
          <p:nvSpPr>
            <p:cNvPr id="97" name="椭圆 96">
              <a:extLst>
                <a:ext uri="{FF2B5EF4-FFF2-40B4-BE49-F238E27FC236}">
                  <a16:creationId xmlns:a16="http://schemas.microsoft.com/office/drawing/2014/main" id="{667AA890-5D39-408C-A2F1-3F140A011DC5}"/>
                </a:ext>
              </a:extLst>
            </p:cNvPr>
            <p:cNvSpPr/>
            <p:nvPr/>
          </p:nvSpPr>
          <p:spPr>
            <a:xfrm rot="17180848">
              <a:off x="-843094" y="2734810"/>
              <a:ext cx="1803633" cy="180363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椭圆 97">
              <a:extLst>
                <a:ext uri="{FF2B5EF4-FFF2-40B4-BE49-F238E27FC236}">
                  <a16:creationId xmlns:a16="http://schemas.microsoft.com/office/drawing/2014/main" id="{B9FC6BCB-2D9C-4981-9CB2-C646FDA583AC}"/>
                </a:ext>
              </a:extLst>
            </p:cNvPr>
            <p:cNvSpPr/>
            <p:nvPr/>
          </p:nvSpPr>
          <p:spPr>
            <a:xfrm>
              <a:off x="-966075" y="2611829"/>
              <a:ext cx="2049594" cy="2049594"/>
            </a:xfrm>
            <a:prstGeom prst="ellipse">
              <a:avLst/>
            </a:prstGeom>
            <a:noFill/>
            <a:ln>
              <a:solidFill>
                <a:srgbClr val="F35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9839817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195">
            <a:extLst>
              <a:ext uri="{FF2B5EF4-FFF2-40B4-BE49-F238E27FC236}">
                <a16:creationId xmlns:a16="http://schemas.microsoft.com/office/drawing/2014/main" id="{3B2C5B1C-C5D5-4F35-8988-EB3A4965FA97}"/>
              </a:ext>
            </a:extLst>
          </p:cNvPr>
          <p:cNvSpPr/>
          <p:nvPr/>
        </p:nvSpPr>
        <p:spPr>
          <a:xfrm>
            <a:off x="1396614" y="249249"/>
            <a:ext cx="1620957"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參考文獻</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28" name="矩形 27"/>
          <p:cNvSpPr/>
          <p:nvPr/>
        </p:nvSpPr>
        <p:spPr>
          <a:xfrm>
            <a:off x="963338" y="1458203"/>
            <a:ext cx="10629571" cy="4247317"/>
          </a:xfrm>
          <a:prstGeom prst="rect">
            <a:avLst/>
          </a:prstGeom>
        </p:spPr>
        <p:txBody>
          <a:bodyPr wrap="square">
            <a:spAutoFit/>
          </a:bodyPr>
          <a:lstStyle/>
          <a:p>
            <a:pPr marL="285750" indent="-285750" algn="just">
              <a:buFont typeface="Arial" panose="020B0604020202020204" pitchFamily="34" charset="0"/>
              <a:buChar char="•"/>
            </a:pPr>
            <a:r>
              <a:rPr lang="en-US" altLang="zh-TW" dirty="0">
                <a:latin typeface="微软雅黑" panose="020B0503020204020204" pitchFamily="34" charset="-122"/>
                <a:ea typeface="微软雅黑" panose="020B0503020204020204" pitchFamily="34" charset="-122"/>
                <a:hlinkClick r:id="rId3"/>
              </a:rPr>
              <a:t>https://www.kenming.idv.tw/tag/%E7%B3%BB%E7%B5%B1%E5%BE%AA%E5%BA%8F%E5%9C%96</a:t>
            </a:r>
            <a:r>
              <a:rPr lang="en-US" altLang="zh-TW" dirty="0" smtClean="0">
                <a:latin typeface="微软雅黑" panose="020B0503020204020204" pitchFamily="34" charset="-122"/>
                <a:ea typeface="微软雅黑" panose="020B0503020204020204" pitchFamily="34" charset="-122"/>
                <a:hlinkClick r:id="rId3"/>
              </a:rPr>
              <a:t>/</a:t>
            </a:r>
            <a:endParaRPr lang="en-US" altLang="zh-TW"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endParaRPr lang="en-US" altLang="zh-TW"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en-US" altLang="zh-TW" dirty="0">
                <a:latin typeface="微软雅黑" panose="020B0503020204020204" pitchFamily="34" charset="-122"/>
                <a:ea typeface="微软雅黑" panose="020B0503020204020204" pitchFamily="34" charset="-122"/>
                <a:hlinkClick r:id="rId4"/>
              </a:rPr>
              <a:t>http://</a:t>
            </a:r>
            <a:r>
              <a:rPr lang="en-US" altLang="zh-TW" dirty="0" smtClean="0">
                <a:latin typeface="微软雅黑" panose="020B0503020204020204" pitchFamily="34" charset="-122"/>
                <a:ea typeface="微软雅黑" panose="020B0503020204020204" pitchFamily="34" charset="-122"/>
                <a:hlinkClick r:id="rId4"/>
              </a:rPr>
              <a:t>glj8989332.blogspot.com/2018/02/design-pattern-uml.html</a:t>
            </a:r>
            <a:endParaRPr lang="en-US" altLang="zh-TW"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endParaRPr lang="en-US" altLang="zh-TW"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en-US" altLang="zh-TW" dirty="0">
                <a:latin typeface="微软雅黑" panose="020B0503020204020204" pitchFamily="34" charset="-122"/>
                <a:ea typeface="微软雅黑" panose="020B0503020204020204" pitchFamily="34" charset="-122"/>
                <a:hlinkClick r:id="rId5"/>
              </a:rPr>
              <a:t>https://</a:t>
            </a:r>
            <a:r>
              <a:rPr lang="en-US" altLang="zh-TW" dirty="0" smtClean="0">
                <a:latin typeface="微软雅黑" panose="020B0503020204020204" pitchFamily="34" charset="-122"/>
                <a:ea typeface="微软雅黑" panose="020B0503020204020204" pitchFamily="34" charset="-122"/>
                <a:hlinkClick r:id="rId5"/>
              </a:rPr>
              <a:t>ithelp.ithome.com.tw/articles/10102093</a:t>
            </a:r>
            <a:endParaRPr lang="en-US" altLang="zh-TW" dirty="0" smtClean="0">
              <a:latin typeface="微软雅黑" panose="020B0503020204020204" pitchFamily="34" charset="-122"/>
              <a:ea typeface="微软雅黑" panose="020B0503020204020204" pitchFamily="34" charset="-122"/>
            </a:endParaRPr>
          </a:p>
          <a:p>
            <a:pPr algn="just"/>
            <a:endParaRPr lang="en-US" altLang="zh-TW"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en-US" altLang="zh-TW" dirty="0">
                <a:latin typeface="微软雅黑" panose="020B0503020204020204" pitchFamily="34" charset="-122"/>
                <a:ea typeface="微软雅黑" panose="020B0503020204020204" pitchFamily="34" charset="-122"/>
                <a:hlinkClick r:id="rId6"/>
              </a:rPr>
              <a:t>http://</a:t>
            </a:r>
            <a:r>
              <a:rPr lang="en-US" altLang="zh-TW" dirty="0" smtClean="0">
                <a:latin typeface="微软雅黑" panose="020B0503020204020204" pitchFamily="34" charset="-122"/>
                <a:ea typeface="微软雅黑" panose="020B0503020204020204" pitchFamily="34" charset="-122"/>
                <a:hlinkClick r:id="rId6"/>
              </a:rPr>
              <a:t>relyky.blogspot.com/2010/03/use-case-description.html</a:t>
            </a:r>
            <a:endParaRPr lang="en-US" altLang="zh-TW" dirty="0" smtClean="0">
              <a:latin typeface="微软雅黑" panose="020B0503020204020204" pitchFamily="34" charset="-122"/>
              <a:ea typeface="微软雅黑" panose="020B0503020204020204" pitchFamily="34" charset="-122"/>
            </a:endParaRPr>
          </a:p>
          <a:p>
            <a:pPr algn="just"/>
            <a:endParaRPr lang="en-US" altLang="zh-TW"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endParaRPr lang="en-US" altLang="zh-TW"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en-US" altLang="zh-TW" dirty="0">
                <a:latin typeface="微软雅黑" panose="020B0503020204020204" pitchFamily="34" charset="-122"/>
                <a:ea typeface="微软雅黑" panose="020B0503020204020204" pitchFamily="34" charset="-122"/>
                <a:hlinkClick r:id="rId7"/>
              </a:rPr>
              <a:t>https://www.kenming.idv.tw/ar_eofa_mafic_uai_af_if</a:t>
            </a:r>
            <a:r>
              <a:rPr lang="en-US" altLang="zh-TW" dirty="0" smtClean="0">
                <a:latin typeface="微软雅黑" panose="020B0503020204020204" pitchFamily="34" charset="-122"/>
                <a:ea typeface="微软雅黑" panose="020B0503020204020204" pitchFamily="34" charset="-122"/>
                <a:hlinkClick r:id="rId7"/>
              </a:rPr>
              <a:t>/</a:t>
            </a:r>
            <a:endParaRPr lang="en-US" altLang="zh-TW"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endParaRPr lang="en-US" altLang="zh-TW"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en-US" altLang="zh-TW" dirty="0">
                <a:latin typeface="微软雅黑" panose="020B0503020204020204" pitchFamily="34" charset="-122"/>
                <a:ea typeface="微软雅黑" panose="020B0503020204020204" pitchFamily="34" charset="-122"/>
                <a:hlinkClick r:id="rId8"/>
              </a:rPr>
              <a:t>https://rileylin91.github.io/2020/07/08/UML-1-Use-Case-Diagram</a:t>
            </a:r>
            <a:r>
              <a:rPr lang="en-US" altLang="zh-TW" dirty="0" smtClean="0">
                <a:latin typeface="微软雅黑" panose="020B0503020204020204" pitchFamily="34" charset="-122"/>
                <a:ea typeface="微软雅黑" panose="020B0503020204020204" pitchFamily="34" charset="-122"/>
                <a:hlinkClick r:id="rId8"/>
              </a:rPr>
              <a:t>/</a:t>
            </a:r>
            <a:endParaRPr lang="en-US" altLang="zh-TW" dirty="0" smtClean="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endParaRPr lang="en-US" altLang="zh-TW"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en-US" altLang="zh-TW" dirty="0">
                <a:latin typeface="微软雅黑" panose="020B0503020204020204" pitchFamily="34" charset="-122"/>
                <a:ea typeface="微软雅黑" panose="020B0503020204020204" pitchFamily="34" charset="-122"/>
                <a:hlinkClick r:id="rId9"/>
              </a:rPr>
              <a:t>https://</a:t>
            </a:r>
            <a:r>
              <a:rPr lang="en-US" altLang="zh-TW" dirty="0" smtClean="0">
                <a:latin typeface="微软雅黑" panose="020B0503020204020204" pitchFamily="34" charset="-122"/>
                <a:ea typeface="微软雅黑" panose="020B0503020204020204" pitchFamily="34" charset="-122"/>
                <a:hlinkClick r:id="rId9"/>
              </a:rPr>
              <a:t>www.youtube.com/watch?v=q3HbyR3Y8rg</a:t>
            </a:r>
            <a:endParaRPr lang="en-US" altLang="zh-TW"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42</a:t>
            </a:r>
            <a:endParaRPr lang="zh-TW" altLang="en-US" dirty="0"/>
          </a:p>
        </p:txBody>
      </p:sp>
    </p:spTree>
    <p:extLst>
      <p:ext uri="{BB962C8B-B14F-4D97-AF65-F5344CB8AC3E}">
        <p14:creationId xmlns:p14="http://schemas.microsoft.com/office/powerpoint/2010/main" val="185152825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545839B-9856-4F74-B933-EC27071B316E}"/>
              </a:ext>
            </a:extLst>
          </p:cNvPr>
          <p:cNvPicPr>
            <a:picLocks noChangeAspect="1"/>
          </p:cNvPicPr>
          <p:nvPr/>
        </p:nvPicPr>
        <p:blipFill rotWithShape="1">
          <a:blip r:embed="rId2">
            <a:extLst>
              <a:ext uri="{28A0092B-C50C-407E-A947-70E740481C1C}">
                <a14:useLocalDpi xmlns:a14="http://schemas.microsoft.com/office/drawing/2010/main" val="0"/>
              </a:ext>
            </a:extLst>
          </a:blip>
          <a:srcRect l="42022"/>
          <a:stretch/>
        </p:blipFill>
        <p:spPr>
          <a:xfrm rot="16200000">
            <a:off x="5708678" y="203221"/>
            <a:ext cx="6857998" cy="6451553"/>
          </a:xfrm>
          <a:prstGeom prst="flowChartManualInput">
            <a:avLst/>
          </a:prstGeom>
        </p:spPr>
      </p:pic>
      <p:sp>
        <p:nvSpPr>
          <p:cNvPr id="5" name="Freeform 9">
            <a:extLst>
              <a:ext uri="{FF2B5EF4-FFF2-40B4-BE49-F238E27FC236}">
                <a16:creationId xmlns:a16="http://schemas.microsoft.com/office/drawing/2014/main" id="{5E60B2EE-D60A-410F-BA00-88FF00BF68EA}"/>
              </a:ext>
            </a:extLst>
          </p:cNvPr>
          <p:cNvSpPr>
            <a:spLocks/>
          </p:cNvSpPr>
          <p:nvPr/>
        </p:nvSpPr>
        <p:spPr bwMode="auto">
          <a:xfrm>
            <a:off x="5093144" y="-60437"/>
            <a:ext cx="1606513" cy="6971546"/>
          </a:xfrm>
          <a:custGeom>
            <a:avLst/>
            <a:gdLst>
              <a:gd name="T0" fmla="*/ 907 w 907"/>
              <a:gd name="T1" fmla="*/ 1869 h 1869"/>
              <a:gd name="T2" fmla="*/ 101 w 907"/>
              <a:gd name="T3" fmla="*/ 0 h 1869"/>
              <a:gd name="T4" fmla="*/ 0 w 907"/>
              <a:gd name="T5" fmla="*/ 0 h 1869"/>
              <a:gd name="T6" fmla="*/ 806 w 907"/>
              <a:gd name="T7" fmla="*/ 1869 h 1869"/>
              <a:gd name="T8" fmla="*/ 907 w 907"/>
              <a:gd name="T9" fmla="*/ 1869 h 1869"/>
            </a:gdLst>
            <a:ahLst/>
            <a:cxnLst>
              <a:cxn ang="0">
                <a:pos x="T0" y="T1"/>
              </a:cxn>
              <a:cxn ang="0">
                <a:pos x="T2" y="T3"/>
              </a:cxn>
              <a:cxn ang="0">
                <a:pos x="T4" y="T5"/>
              </a:cxn>
              <a:cxn ang="0">
                <a:pos x="T6" y="T7"/>
              </a:cxn>
              <a:cxn ang="0">
                <a:pos x="T8" y="T9"/>
              </a:cxn>
            </a:cxnLst>
            <a:rect l="0" t="0" r="r" b="b"/>
            <a:pathLst>
              <a:path w="907" h="1869">
                <a:moveTo>
                  <a:pt x="907" y="1869"/>
                </a:moveTo>
                <a:lnTo>
                  <a:pt x="101" y="0"/>
                </a:lnTo>
                <a:lnTo>
                  <a:pt x="0" y="0"/>
                </a:lnTo>
                <a:lnTo>
                  <a:pt x="806" y="1869"/>
                </a:lnTo>
                <a:lnTo>
                  <a:pt x="907" y="1869"/>
                </a:lnTo>
                <a:close/>
              </a:path>
            </a:pathLst>
          </a:custGeom>
          <a:solidFill>
            <a:srgbClr val="FF5A4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0">
            <a:extLst>
              <a:ext uri="{FF2B5EF4-FFF2-40B4-BE49-F238E27FC236}">
                <a16:creationId xmlns:a16="http://schemas.microsoft.com/office/drawing/2014/main" id="{BF39D0AD-28EB-486A-8BC0-C7122630E926}"/>
              </a:ext>
            </a:extLst>
          </p:cNvPr>
          <p:cNvSpPr>
            <a:spLocks/>
          </p:cNvSpPr>
          <p:nvPr/>
        </p:nvSpPr>
        <p:spPr bwMode="auto">
          <a:xfrm rot="740653">
            <a:off x="5288707" y="-83922"/>
            <a:ext cx="1795463" cy="2770188"/>
          </a:xfrm>
          <a:custGeom>
            <a:avLst/>
            <a:gdLst>
              <a:gd name="T0" fmla="*/ 1131 w 1131"/>
              <a:gd name="T1" fmla="*/ 1745 h 1745"/>
              <a:gd name="T2" fmla="*/ 377 w 1131"/>
              <a:gd name="T3" fmla="*/ 0 h 1745"/>
              <a:gd name="T4" fmla="*/ 0 w 1131"/>
              <a:gd name="T5" fmla="*/ 0 h 1745"/>
              <a:gd name="T6" fmla="*/ 754 w 1131"/>
              <a:gd name="T7" fmla="*/ 1745 h 1745"/>
              <a:gd name="T8" fmla="*/ 1131 w 1131"/>
              <a:gd name="T9" fmla="*/ 1745 h 1745"/>
            </a:gdLst>
            <a:ahLst/>
            <a:cxnLst>
              <a:cxn ang="0">
                <a:pos x="T0" y="T1"/>
              </a:cxn>
              <a:cxn ang="0">
                <a:pos x="T2" y="T3"/>
              </a:cxn>
              <a:cxn ang="0">
                <a:pos x="T4" y="T5"/>
              </a:cxn>
              <a:cxn ang="0">
                <a:pos x="T6" y="T7"/>
              </a:cxn>
              <a:cxn ang="0">
                <a:pos x="T8" y="T9"/>
              </a:cxn>
            </a:cxnLst>
            <a:rect l="0" t="0" r="r" b="b"/>
            <a:pathLst>
              <a:path w="1131" h="1745">
                <a:moveTo>
                  <a:pt x="1131" y="1745"/>
                </a:moveTo>
                <a:lnTo>
                  <a:pt x="377" y="0"/>
                </a:lnTo>
                <a:lnTo>
                  <a:pt x="0" y="0"/>
                </a:lnTo>
                <a:lnTo>
                  <a:pt x="754" y="1745"/>
                </a:lnTo>
                <a:lnTo>
                  <a:pt x="1131" y="1745"/>
                </a:lnTo>
                <a:close/>
              </a:path>
            </a:pathLst>
          </a:custGeom>
          <a:solidFill>
            <a:srgbClr val="59707A"/>
          </a:solidFill>
          <a:ln>
            <a:noFill/>
          </a:ln>
          <a:effectLst>
            <a:outerShdw blurRad="50800" dist="381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1">
            <a:extLst>
              <a:ext uri="{FF2B5EF4-FFF2-40B4-BE49-F238E27FC236}">
                <a16:creationId xmlns:a16="http://schemas.microsoft.com/office/drawing/2014/main" id="{A99BC5BB-1A02-4351-BB1A-CA974E0CF4DC}"/>
              </a:ext>
            </a:extLst>
          </p:cNvPr>
          <p:cNvSpPr>
            <a:spLocks/>
          </p:cNvSpPr>
          <p:nvPr/>
        </p:nvSpPr>
        <p:spPr bwMode="auto">
          <a:xfrm rot="774335">
            <a:off x="6024329" y="4537402"/>
            <a:ext cx="2139129" cy="2327275"/>
          </a:xfrm>
          <a:custGeom>
            <a:avLst/>
            <a:gdLst>
              <a:gd name="T0" fmla="*/ 1263 w 1263"/>
              <a:gd name="T1" fmla="*/ 1466 h 1466"/>
              <a:gd name="T2" fmla="*/ 631 w 1263"/>
              <a:gd name="T3" fmla="*/ 0 h 1466"/>
              <a:gd name="T4" fmla="*/ 0 w 1263"/>
              <a:gd name="T5" fmla="*/ 0 h 1466"/>
              <a:gd name="T6" fmla="*/ 631 w 1263"/>
              <a:gd name="T7" fmla="*/ 1466 h 1466"/>
              <a:gd name="T8" fmla="*/ 1263 w 1263"/>
              <a:gd name="T9" fmla="*/ 1466 h 1466"/>
            </a:gdLst>
            <a:ahLst/>
            <a:cxnLst>
              <a:cxn ang="0">
                <a:pos x="T0" y="T1"/>
              </a:cxn>
              <a:cxn ang="0">
                <a:pos x="T2" y="T3"/>
              </a:cxn>
              <a:cxn ang="0">
                <a:pos x="T4" y="T5"/>
              </a:cxn>
              <a:cxn ang="0">
                <a:pos x="T6" y="T7"/>
              </a:cxn>
              <a:cxn ang="0">
                <a:pos x="T8" y="T9"/>
              </a:cxn>
            </a:cxnLst>
            <a:rect l="0" t="0" r="r" b="b"/>
            <a:pathLst>
              <a:path w="1263" h="1466">
                <a:moveTo>
                  <a:pt x="1263" y="1466"/>
                </a:moveTo>
                <a:lnTo>
                  <a:pt x="631" y="0"/>
                </a:lnTo>
                <a:lnTo>
                  <a:pt x="0" y="0"/>
                </a:lnTo>
                <a:lnTo>
                  <a:pt x="631" y="1466"/>
                </a:lnTo>
                <a:lnTo>
                  <a:pt x="1263" y="1466"/>
                </a:lnTo>
                <a:close/>
              </a:path>
            </a:pathLst>
          </a:custGeom>
          <a:solidFill>
            <a:srgbClr val="3F5057"/>
          </a:solidFill>
          <a:ln>
            <a:noFill/>
          </a:ln>
          <a:effectLst>
            <a:outerShdw blurRad="50800" dist="381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3">
            <a:extLst>
              <a:ext uri="{FF2B5EF4-FFF2-40B4-BE49-F238E27FC236}">
                <a16:creationId xmlns:a16="http://schemas.microsoft.com/office/drawing/2014/main" id="{61E2187E-39F4-4FF1-9920-838EF8870278}"/>
              </a:ext>
            </a:extLst>
          </p:cNvPr>
          <p:cNvSpPr>
            <a:spLocks/>
          </p:cNvSpPr>
          <p:nvPr/>
        </p:nvSpPr>
        <p:spPr bwMode="auto">
          <a:xfrm>
            <a:off x="36222" y="5226954"/>
            <a:ext cx="649578" cy="1364346"/>
          </a:xfrm>
          <a:custGeom>
            <a:avLst/>
            <a:gdLst>
              <a:gd name="T0" fmla="*/ 391 w 391"/>
              <a:gd name="T1" fmla="*/ 808 h 808"/>
              <a:gd name="T2" fmla="*/ 44 w 391"/>
              <a:gd name="T3" fmla="*/ 0 h 808"/>
              <a:gd name="T4" fmla="*/ 0 w 391"/>
              <a:gd name="T5" fmla="*/ 0 h 808"/>
              <a:gd name="T6" fmla="*/ 348 w 391"/>
              <a:gd name="T7" fmla="*/ 808 h 808"/>
              <a:gd name="T8" fmla="*/ 391 w 391"/>
              <a:gd name="T9" fmla="*/ 808 h 808"/>
            </a:gdLst>
            <a:ahLst/>
            <a:cxnLst>
              <a:cxn ang="0">
                <a:pos x="T0" y="T1"/>
              </a:cxn>
              <a:cxn ang="0">
                <a:pos x="T2" y="T3"/>
              </a:cxn>
              <a:cxn ang="0">
                <a:pos x="T4" y="T5"/>
              </a:cxn>
              <a:cxn ang="0">
                <a:pos x="T6" y="T7"/>
              </a:cxn>
              <a:cxn ang="0">
                <a:pos x="T8" y="T9"/>
              </a:cxn>
            </a:cxnLst>
            <a:rect l="0" t="0" r="r" b="b"/>
            <a:pathLst>
              <a:path w="391" h="808">
                <a:moveTo>
                  <a:pt x="391" y="808"/>
                </a:moveTo>
                <a:lnTo>
                  <a:pt x="44" y="0"/>
                </a:lnTo>
                <a:lnTo>
                  <a:pt x="0" y="0"/>
                </a:lnTo>
                <a:lnTo>
                  <a:pt x="348" y="808"/>
                </a:lnTo>
                <a:lnTo>
                  <a:pt x="391" y="808"/>
                </a:lnTo>
                <a:close/>
              </a:path>
            </a:pathLst>
          </a:custGeom>
          <a:solidFill>
            <a:srgbClr val="FF5A4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4">
            <a:extLst>
              <a:ext uri="{FF2B5EF4-FFF2-40B4-BE49-F238E27FC236}">
                <a16:creationId xmlns:a16="http://schemas.microsoft.com/office/drawing/2014/main" id="{FBEE32BC-4F82-412E-ACE2-9C1E3B315274}"/>
              </a:ext>
            </a:extLst>
          </p:cNvPr>
          <p:cNvSpPr>
            <a:spLocks/>
          </p:cNvSpPr>
          <p:nvPr/>
        </p:nvSpPr>
        <p:spPr bwMode="auto">
          <a:xfrm>
            <a:off x="-20928" y="4561792"/>
            <a:ext cx="774700" cy="1196975"/>
          </a:xfrm>
          <a:custGeom>
            <a:avLst/>
            <a:gdLst>
              <a:gd name="T0" fmla="*/ 488 w 488"/>
              <a:gd name="T1" fmla="*/ 754 h 754"/>
              <a:gd name="T2" fmla="*/ 163 w 488"/>
              <a:gd name="T3" fmla="*/ 0 h 754"/>
              <a:gd name="T4" fmla="*/ 0 w 488"/>
              <a:gd name="T5" fmla="*/ 0 h 754"/>
              <a:gd name="T6" fmla="*/ 325 w 488"/>
              <a:gd name="T7" fmla="*/ 754 h 754"/>
              <a:gd name="T8" fmla="*/ 488 w 488"/>
              <a:gd name="T9" fmla="*/ 754 h 754"/>
            </a:gdLst>
            <a:ahLst/>
            <a:cxnLst>
              <a:cxn ang="0">
                <a:pos x="T0" y="T1"/>
              </a:cxn>
              <a:cxn ang="0">
                <a:pos x="T2" y="T3"/>
              </a:cxn>
              <a:cxn ang="0">
                <a:pos x="T4" y="T5"/>
              </a:cxn>
              <a:cxn ang="0">
                <a:pos x="T6" y="T7"/>
              </a:cxn>
              <a:cxn ang="0">
                <a:pos x="T8" y="T9"/>
              </a:cxn>
            </a:cxnLst>
            <a:rect l="0" t="0" r="r" b="b"/>
            <a:pathLst>
              <a:path w="488" h="754">
                <a:moveTo>
                  <a:pt x="488" y="754"/>
                </a:moveTo>
                <a:lnTo>
                  <a:pt x="163" y="0"/>
                </a:lnTo>
                <a:lnTo>
                  <a:pt x="0" y="0"/>
                </a:lnTo>
                <a:lnTo>
                  <a:pt x="325" y="754"/>
                </a:lnTo>
                <a:lnTo>
                  <a:pt x="488" y="754"/>
                </a:lnTo>
                <a:close/>
              </a:path>
            </a:pathLst>
          </a:custGeom>
          <a:solidFill>
            <a:srgbClr val="59707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5">
            <a:extLst>
              <a:ext uri="{FF2B5EF4-FFF2-40B4-BE49-F238E27FC236}">
                <a16:creationId xmlns:a16="http://schemas.microsoft.com/office/drawing/2014/main" id="{645857B8-FB10-4191-A21D-754F8F6CD000}"/>
              </a:ext>
            </a:extLst>
          </p:cNvPr>
          <p:cNvSpPr>
            <a:spLocks/>
          </p:cNvSpPr>
          <p:nvPr/>
        </p:nvSpPr>
        <p:spPr bwMode="auto">
          <a:xfrm>
            <a:off x="461672" y="5858779"/>
            <a:ext cx="865188" cy="1003300"/>
          </a:xfrm>
          <a:custGeom>
            <a:avLst/>
            <a:gdLst>
              <a:gd name="T0" fmla="*/ 545 w 545"/>
              <a:gd name="T1" fmla="*/ 632 h 632"/>
              <a:gd name="T2" fmla="*/ 271 w 545"/>
              <a:gd name="T3" fmla="*/ 0 h 632"/>
              <a:gd name="T4" fmla="*/ 0 w 545"/>
              <a:gd name="T5" fmla="*/ 0 h 632"/>
              <a:gd name="T6" fmla="*/ 271 w 545"/>
              <a:gd name="T7" fmla="*/ 632 h 632"/>
              <a:gd name="T8" fmla="*/ 545 w 545"/>
              <a:gd name="T9" fmla="*/ 632 h 632"/>
            </a:gdLst>
            <a:ahLst/>
            <a:cxnLst>
              <a:cxn ang="0">
                <a:pos x="T0" y="T1"/>
              </a:cxn>
              <a:cxn ang="0">
                <a:pos x="T2" y="T3"/>
              </a:cxn>
              <a:cxn ang="0">
                <a:pos x="T4" y="T5"/>
              </a:cxn>
              <a:cxn ang="0">
                <a:pos x="T6" y="T7"/>
              </a:cxn>
              <a:cxn ang="0">
                <a:pos x="T8" y="T9"/>
              </a:cxn>
            </a:cxnLst>
            <a:rect l="0" t="0" r="r" b="b"/>
            <a:pathLst>
              <a:path w="545" h="632">
                <a:moveTo>
                  <a:pt x="545" y="632"/>
                </a:moveTo>
                <a:lnTo>
                  <a:pt x="271" y="0"/>
                </a:lnTo>
                <a:lnTo>
                  <a:pt x="0" y="0"/>
                </a:lnTo>
                <a:lnTo>
                  <a:pt x="271" y="632"/>
                </a:lnTo>
                <a:lnTo>
                  <a:pt x="545" y="632"/>
                </a:lnTo>
                <a:close/>
              </a:path>
            </a:pathLst>
          </a:custGeom>
          <a:solidFill>
            <a:srgbClr val="3F505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6">
            <a:extLst>
              <a:ext uri="{FF2B5EF4-FFF2-40B4-BE49-F238E27FC236}">
                <a16:creationId xmlns:a16="http://schemas.microsoft.com/office/drawing/2014/main" id="{073ACDB7-F5EA-45C1-A76F-4DDD96634150}"/>
              </a:ext>
            </a:extLst>
          </p:cNvPr>
          <p:cNvSpPr>
            <a:spLocks/>
          </p:cNvSpPr>
          <p:nvPr/>
        </p:nvSpPr>
        <p:spPr bwMode="auto">
          <a:xfrm>
            <a:off x="-160087" y="5868304"/>
            <a:ext cx="762000" cy="1004888"/>
          </a:xfrm>
          <a:custGeom>
            <a:avLst/>
            <a:gdLst>
              <a:gd name="T0" fmla="*/ 480 w 480"/>
              <a:gd name="T1" fmla="*/ 633 h 633"/>
              <a:gd name="T2" fmla="*/ 209 w 480"/>
              <a:gd name="T3" fmla="*/ 0 h 633"/>
              <a:gd name="T4" fmla="*/ 0 w 480"/>
              <a:gd name="T5" fmla="*/ 0 h 633"/>
              <a:gd name="T6" fmla="*/ 271 w 480"/>
              <a:gd name="T7" fmla="*/ 633 h 633"/>
              <a:gd name="T8" fmla="*/ 480 w 480"/>
              <a:gd name="T9" fmla="*/ 633 h 633"/>
            </a:gdLst>
            <a:ahLst/>
            <a:cxnLst>
              <a:cxn ang="0">
                <a:pos x="T0" y="T1"/>
              </a:cxn>
              <a:cxn ang="0">
                <a:pos x="T2" y="T3"/>
              </a:cxn>
              <a:cxn ang="0">
                <a:pos x="T4" y="T5"/>
              </a:cxn>
              <a:cxn ang="0">
                <a:pos x="T6" y="T7"/>
              </a:cxn>
              <a:cxn ang="0">
                <a:pos x="T8" y="T9"/>
              </a:cxn>
            </a:cxnLst>
            <a:rect l="0" t="0" r="r" b="b"/>
            <a:pathLst>
              <a:path w="480" h="633">
                <a:moveTo>
                  <a:pt x="480" y="633"/>
                </a:moveTo>
                <a:lnTo>
                  <a:pt x="209" y="0"/>
                </a:lnTo>
                <a:lnTo>
                  <a:pt x="0" y="0"/>
                </a:lnTo>
                <a:lnTo>
                  <a:pt x="271" y="633"/>
                </a:lnTo>
                <a:lnTo>
                  <a:pt x="480" y="633"/>
                </a:lnTo>
                <a:close/>
              </a:path>
            </a:pathLst>
          </a:custGeom>
          <a:solidFill>
            <a:srgbClr val="59707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23">
            <a:extLst>
              <a:ext uri="{FF2B5EF4-FFF2-40B4-BE49-F238E27FC236}">
                <a16:creationId xmlns:a16="http://schemas.microsoft.com/office/drawing/2014/main" id="{D109BF22-882F-4EC4-B001-B0D2ACB49009}"/>
              </a:ext>
            </a:extLst>
          </p:cNvPr>
          <p:cNvSpPr>
            <a:spLocks/>
          </p:cNvSpPr>
          <p:nvPr/>
        </p:nvSpPr>
        <p:spPr bwMode="auto">
          <a:xfrm rot="769353">
            <a:off x="5157233" y="5306997"/>
            <a:ext cx="1405551" cy="1721099"/>
          </a:xfrm>
          <a:custGeom>
            <a:avLst/>
            <a:gdLst>
              <a:gd name="T0" fmla="*/ 1117 w 1117"/>
              <a:gd name="T1" fmla="*/ 1466 h 1466"/>
              <a:gd name="T2" fmla="*/ 485 w 1117"/>
              <a:gd name="T3" fmla="*/ 0 h 1466"/>
              <a:gd name="T4" fmla="*/ 0 w 1117"/>
              <a:gd name="T5" fmla="*/ 0 h 1466"/>
              <a:gd name="T6" fmla="*/ 632 w 1117"/>
              <a:gd name="T7" fmla="*/ 1466 h 1466"/>
              <a:gd name="T8" fmla="*/ 1117 w 1117"/>
              <a:gd name="T9" fmla="*/ 1466 h 1466"/>
            </a:gdLst>
            <a:ahLst/>
            <a:cxnLst>
              <a:cxn ang="0">
                <a:pos x="T0" y="T1"/>
              </a:cxn>
              <a:cxn ang="0">
                <a:pos x="T2" y="T3"/>
              </a:cxn>
              <a:cxn ang="0">
                <a:pos x="T4" y="T5"/>
              </a:cxn>
              <a:cxn ang="0">
                <a:pos x="T6" y="T7"/>
              </a:cxn>
              <a:cxn ang="0">
                <a:pos x="T8" y="T9"/>
              </a:cxn>
            </a:cxnLst>
            <a:rect l="0" t="0" r="r" b="b"/>
            <a:pathLst>
              <a:path w="1117" h="1466">
                <a:moveTo>
                  <a:pt x="1117" y="1466"/>
                </a:moveTo>
                <a:lnTo>
                  <a:pt x="485" y="0"/>
                </a:lnTo>
                <a:lnTo>
                  <a:pt x="0" y="0"/>
                </a:lnTo>
                <a:lnTo>
                  <a:pt x="632" y="1466"/>
                </a:lnTo>
                <a:lnTo>
                  <a:pt x="1117" y="1466"/>
                </a:lnTo>
                <a:close/>
              </a:path>
            </a:pathLst>
          </a:custGeom>
          <a:solidFill>
            <a:srgbClr val="59707A"/>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3" name="文本框 12">
            <a:extLst>
              <a:ext uri="{FF2B5EF4-FFF2-40B4-BE49-F238E27FC236}">
                <a16:creationId xmlns:a16="http://schemas.microsoft.com/office/drawing/2014/main" id="{88161F9D-A831-4CAD-9FAE-45AFF9004143}"/>
              </a:ext>
            </a:extLst>
          </p:cNvPr>
          <p:cNvSpPr txBox="1"/>
          <p:nvPr/>
        </p:nvSpPr>
        <p:spPr>
          <a:xfrm>
            <a:off x="601913" y="1485461"/>
            <a:ext cx="4187374" cy="1107996"/>
          </a:xfrm>
          <a:prstGeom prst="rect">
            <a:avLst/>
          </a:prstGeom>
          <a:noFill/>
        </p:spPr>
        <p:txBody>
          <a:bodyPr wrap="square" rtlCol="0">
            <a:spAutoFit/>
          </a:bodyPr>
          <a:lstStyle/>
          <a:p>
            <a:pPr algn="dist"/>
            <a:r>
              <a:rPr lang="zh-TW" altLang="en-US" sz="6600" b="1" dirty="0">
                <a:solidFill>
                  <a:srgbClr val="59707A"/>
                </a:solidFill>
                <a:latin typeface="思源宋体 Heavy" panose="02020900000000000000" pitchFamily="18" charset="-122"/>
                <a:ea typeface="思源宋体 Heavy" panose="02020900000000000000" pitchFamily="18" charset="-122"/>
              </a:rPr>
              <a:t>謝謝聆聽</a:t>
            </a:r>
            <a:endParaRPr lang="zh-CN" altLang="en-US" sz="6600" b="1" dirty="0">
              <a:solidFill>
                <a:srgbClr val="59707A"/>
              </a:solidFill>
              <a:latin typeface="思源宋体 Heavy" panose="02020900000000000000" pitchFamily="18" charset="-122"/>
              <a:ea typeface="思源宋体 Heavy" panose="02020900000000000000" pitchFamily="18" charset="-122"/>
            </a:endParaRPr>
          </a:p>
        </p:txBody>
      </p:sp>
      <p:sp>
        <p:nvSpPr>
          <p:cNvPr id="18" name="文本框 13">
            <a:extLst>
              <a:ext uri="{FF2B5EF4-FFF2-40B4-BE49-F238E27FC236}">
                <a16:creationId xmlns:a16="http://schemas.microsoft.com/office/drawing/2014/main" id="{0E95D5E2-AE16-4A86-8F6B-04376EEC26AE}"/>
              </a:ext>
            </a:extLst>
          </p:cNvPr>
          <p:cNvSpPr txBox="1"/>
          <p:nvPr/>
        </p:nvSpPr>
        <p:spPr>
          <a:xfrm>
            <a:off x="910064" y="3063079"/>
            <a:ext cx="4187374" cy="523220"/>
          </a:xfrm>
          <a:prstGeom prst="rect">
            <a:avLst/>
          </a:prstGeom>
          <a:noFill/>
        </p:spPr>
        <p:txBody>
          <a:bodyPr wrap="square" rtlCol="0">
            <a:spAutoFit/>
          </a:bodyPr>
          <a:lstStyle/>
          <a:p>
            <a:r>
              <a:rPr lang="zh-TW" altLang="en-US" sz="2800" dirty="0">
                <a:solidFill>
                  <a:srgbClr val="59707A"/>
                </a:solidFill>
                <a:latin typeface="微软雅黑" panose="020B0503020204020204" pitchFamily="34" charset="-122"/>
                <a:ea typeface="微软雅黑" panose="020B0503020204020204" pitchFamily="34" charset="-122"/>
              </a:rPr>
              <a:t>期末專案報告</a:t>
            </a:r>
            <a:endParaRPr lang="zh-CN" altLang="en-US" sz="2800" dirty="0">
              <a:solidFill>
                <a:srgbClr val="59707A"/>
              </a:solidFill>
              <a:latin typeface="微软雅黑" panose="020B0503020204020204" pitchFamily="34" charset="-122"/>
              <a:ea typeface="微软雅黑" panose="020B0503020204020204" pitchFamily="34" charset="-122"/>
            </a:endParaRPr>
          </a:p>
        </p:txBody>
      </p:sp>
      <p:cxnSp>
        <p:nvCxnSpPr>
          <p:cNvPr id="19" name="直接连接符 14">
            <a:extLst>
              <a:ext uri="{FF2B5EF4-FFF2-40B4-BE49-F238E27FC236}">
                <a16:creationId xmlns:a16="http://schemas.microsoft.com/office/drawing/2014/main" id="{31552AED-E5ED-4D31-B757-B916F9D4CF98}"/>
              </a:ext>
            </a:extLst>
          </p:cNvPr>
          <p:cNvCxnSpPr>
            <a:cxnSpLocks/>
          </p:cNvCxnSpPr>
          <p:nvPr/>
        </p:nvCxnSpPr>
        <p:spPr>
          <a:xfrm>
            <a:off x="1055924" y="3673129"/>
            <a:ext cx="2344234" cy="0"/>
          </a:xfrm>
          <a:prstGeom prst="line">
            <a:avLst/>
          </a:prstGeom>
          <a:ln>
            <a:solidFill>
              <a:srgbClr val="59707A"/>
            </a:solidFill>
          </a:ln>
        </p:spPr>
        <p:style>
          <a:lnRef idx="1">
            <a:schemeClr val="accent1"/>
          </a:lnRef>
          <a:fillRef idx="0">
            <a:schemeClr val="accent1"/>
          </a:fillRef>
          <a:effectRef idx="0">
            <a:schemeClr val="accent1"/>
          </a:effectRef>
          <a:fontRef idx="minor">
            <a:schemeClr val="tx1"/>
          </a:fontRef>
        </p:style>
      </p:cxnSp>
      <p:sp>
        <p:nvSpPr>
          <p:cNvPr id="20" name="文本框 15">
            <a:extLst>
              <a:ext uri="{FF2B5EF4-FFF2-40B4-BE49-F238E27FC236}">
                <a16:creationId xmlns:a16="http://schemas.microsoft.com/office/drawing/2014/main" id="{CD6E7B29-0ED3-4FD0-9655-A5954EA93A53}"/>
              </a:ext>
            </a:extLst>
          </p:cNvPr>
          <p:cNvSpPr txBox="1"/>
          <p:nvPr/>
        </p:nvSpPr>
        <p:spPr>
          <a:xfrm>
            <a:off x="967339" y="3757352"/>
            <a:ext cx="4187374" cy="400110"/>
          </a:xfrm>
          <a:prstGeom prst="rect">
            <a:avLst/>
          </a:prstGeom>
          <a:noFill/>
        </p:spPr>
        <p:txBody>
          <a:bodyPr wrap="square" rtlCol="0">
            <a:spAutoFit/>
          </a:bodyPr>
          <a:lstStyle/>
          <a:p>
            <a:r>
              <a:rPr lang="en-US" altLang="zh-TW" sz="2000" dirty="0" err="1">
                <a:solidFill>
                  <a:srgbClr val="59707A"/>
                </a:solidFill>
                <a:latin typeface="微软雅黑" panose="020B0503020204020204" pitchFamily="34" charset="-122"/>
                <a:ea typeface="微软雅黑" panose="020B0503020204020204" pitchFamily="34" charset="-122"/>
              </a:rPr>
              <a:t>Louku</a:t>
            </a:r>
            <a:r>
              <a:rPr lang="zh-TW" altLang="en-US" sz="2000" dirty="0">
                <a:solidFill>
                  <a:srgbClr val="59707A"/>
                </a:solidFill>
                <a:latin typeface="微软雅黑" panose="020B0503020204020204" pitchFamily="34" charset="-122"/>
                <a:ea typeface="微软雅黑" panose="020B0503020204020204" pitchFamily="34" charset="-122"/>
              </a:rPr>
              <a:t>智能滅火器暨通知系統</a:t>
            </a:r>
            <a:endParaRPr lang="zh-CN" altLang="en-US" sz="2000" dirty="0">
              <a:solidFill>
                <a:srgbClr val="59707A"/>
              </a:solidFill>
              <a:latin typeface="微软雅黑" panose="020B0503020204020204" pitchFamily="34" charset="-122"/>
              <a:ea typeface="微软雅黑" panose="020B0503020204020204" pitchFamily="34" charset="-122"/>
            </a:endParaRPr>
          </a:p>
        </p:txBody>
      </p:sp>
      <p:pic>
        <p:nvPicPr>
          <p:cNvPr id="21" name="圖片 20"/>
          <p:cNvPicPr>
            <a:picLocks noChangeAspect="1"/>
          </p:cNvPicPr>
          <p:nvPr/>
        </p:nvPicPr>
        <p:blipFill rotWithShape="1">
          <a:blip r:embed="rId3">
            <a:extLst>
              <a:ext uri="{BEBA8EAE-BF5A-486C-A8C5-ECC9F3942E4B}">
                <a14:imgProps xmlns:a14="http://schemas.microsoft.com/office/drawing/2010/main">
                  <a14:imgLayer r:embed="rId4">
                    <a14:imgEffect>
                      <a14:backgroundRemoval t="31481" b="70185" l="27552" r="70729">
                        <a14:foregroundMark x1="38490" y1="48981" x2="38490" y2="48981"/>
                        <a14:foregroundMark x1="40781" y1="46667" x2="40781" y2="46667"/>
                        <a14:foregroundMark x1="41823" y1="49537" x2="41823" y2="49537"/>
                        <a14:foregroundMark x1="45000" y1="48241" x2="45000" y2="48241"/>
                        <a14:foregroundMark x1="48073" y1="50093" x2="48073" y2="50093"/>
                        <a14:foregroundMark x1="52344" y1="48889" x2="52344" y2="48889"/>
                        <a14:foregroundMark x1="55990" y1="48796" x2="55990" y2="48796"/>
                        <a14:foregroundMark x1="57552" y1="48981" x2="57552" y2="48981"/>
                        <a14:foregroundMark x1="60052" y1="48981" x2="60052" y2="48981"/>
                      </a14:backgroundRemoval>
                    </a14:imgEffect>
                  </a14:imgLayer>
                </a14:imgProps>
              </a:ext>
            </a:extLst>
          </a:blip>
          <a:srcRect l="35493" t="40887" r="36458" b="42311"/>
          <a:stretch/>
        </p:blipFill>
        <p:spPr>
          <a:xfrm>
            <a:off x="1282876" y="5423823"/>
            <a:ext cx="4081616" cy="1375327"/>
          </a:xfrm>
          <a:prstGeom prst="rect">
            <a:avLst/>
          </a:prstGeom>
        </p:spPr>
      </p:pic>
    </p:spTree>
    <p:extLst>
      <p:ext uri="{BB962C8B-B14F-4D97-AF65-F5344CB8AC3E}">
        <p14:creationId xmlns:p14="http://schemas.microsoft.com/office/powerpoint/2010/main" val="415669793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ïṣḷiḍè">
            <a:extLst>
              <a:ext uri="{FF2B5EF4-FFF2-40B4-BE49-F238E27FC236}">
                <a16:creationId xmlns:a16="http://schemas.microsoft.com/office/drawing/2014/main" id="{2F00A253-53B4-458F-AB9E-070D746E2C69}"/>
              </a:ext>
            </a:extLst>
          </p:cNvPr>
          <p:cNvSpPr/>
          <p:nvPr/>
        </p:nvSpPr>
        <p:spPr bwMode="auto">
          <a:xfrm>
            <a:off x="325682" y="1732890"/>
            <a:ext cx="5162673" cy="206210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algn="just" fontAlgn="base">
              <a:spcBef>
                <a:spcPct val="0"/>
              </a:spcBef>
              <a:spcAft>
                <a:spcPct val="0"/>
              </a:spcAft>
              <a:buFont typeface="Arial" panose="020B0604020202020204" pitchFamily="34" charset="0"/>
              <a:buChar char="•"/>
            </a:pP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使用者可透過手機</a:t>
            </a:r>
            <a:r>
              <a:rPr lang="en-US" altLang="zh-TW" sz="1600" dirty="0">
                <a:solidFill>
                  <a:schemeClr val="tx1">
                    <a:lumMod val="65000"/>
                    <a:lumOff val="35000"/>
                  </a:schemeClr>
                </a:solidFill>
                <a:latin typeface="微软雅黑" panose="020B0503020204020204" pitchFamily="34" charset="-122"/>
                <a:ea typeface="微软雅黑" panose="020B0503020204020204" pitchFamily="34" charset="-122"/>
              </a:rPr>
              <a:t>App</a:t>
            </a: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來</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查看已連結</a:t>
            </a: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裝置的場域</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現況</a:t>
            </a:r>
            <a:endPar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just" fontAlgn="base">
              <a:spcBef>
                <a:spcPct val="0"/>
              </a:spcBef>
              <a:spcAft>
                <a:spcPct val="0"/>
              </a:spcAft>
            </a:pPr>
            <a:endPar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fontAlgn="base">
              <a:spcBef>
                <a:spcPct val="0"/>
              </a:spcBef>
              <a:spcAft>
                <a:spcPct val="0"/>
              </a:spcAft>
              <a:buFont typeface="Arial" panose="020B0604020202020204" pitchFamily="34" charset="0"/>
              <a:buChar char="•"/>
            </a:pP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若有發生火災，</a:t>
            </a:r>
            <a:r>
              <a:rPr lang="en-US" altLang="zh-TW" sz="1600" dirty="0">
                <a:solidFill>
                  <a:schemeClr val="tx1">
                    <a:lumMod val="65000"/>
                    <a:lumOff val="35000"/>
                  </a:schemeClr>
                </a:solidFill>
                <a:latin typeface="微软雅黑" panose="020B0503020204020204" pitchFamily="34" charset="-122"/>
                <a:ea typeface="微软雅黑" panose="020B0503020204020204" pitchFamily="34" charset="-122"/>
              </a:rPr>
              <a:t>App</a:t>
            </a: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會有訊息跳出，即可查看正在發生火災的現場，並即時啟動滅火</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裝置</a:t>
            </a:r>
            <a:endPar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fontAlgn="base">
              <a:spcBef>
                <a:spcPct val="0"/>
              </a:spcBef>
              <a:spcAft>
                <a:spcPct val="0"/>
              </a:spcAft>
              <a:buFont typeface="Arial" panose="020B0604020202020204" pitchFamily="34" charset="0"/>
              <a:buChar char="•"/>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fontAlgn="base">
              <a:spcBef>
                <a:spcPct val="0"/>
              </a:spcBef>
              <a:spcAft>
                <a:spcPct val="0"/>
              </a:spcAft>
              <a:buFont typeface="Arial" panose="020B0604020202020204" pitchFamily="34" charset="0"/>
              <a:buChar char="•"/>
            </a:pP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可即時通報消防局協助</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救災</a:t>
            </a:r>
            <a:endPar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fontAlgn="base">
              <a:spcBef>
                <a:spcPct val="0"/>
              </a:spcBef>
              <a:spcAft>
                <a:spcPct val="0"/>
              </a:spcAft>
              <a:buFont typeface="Arial" panose="020B0604020202020204" pitchFamily="34" charset="0"/>
              <a:buChar char="•"/>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fontAlgn="base">
              <a:spcBef>
                <a:spcPct val="0"/>
              </a:spcBef>
              <a:spcAft>
                <a:spcPct val="0"/>
              </a:spcAft>
              <a:buFont typeface="Arial" panose="020B0604020202020204" pitchFamily="34" charset="0"/>
              <a:buChar char="•"/>
            </a:pP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依據煙霧粒子</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濃度，來提供逃生指南</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9" name="ïşľíďé">
            <a:extLst>
              <a:ext uri="{FF2B5EF4-FFF2-40B4-BE49-F238E27FC236}">
                <a16:creationId xmlns:a16="http://schemas.microsoft.com/office/drawing/2014/main" id="{90E022F6-BE9E-4D54-8406-0CBC83A609B2}"/>
              </a:ext>
            </a:extLst>
          </p:cNvPr>
          <p:cNvSpPr txBox="1"/>
          <p:nvPr/>
        </p:nvSpPr>
        <p:spPr bwMode="auto">
          <a:xfrm>
            <a:off x="325683" y="1226954"/>
            <a:ext cx="3523335"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defTabSz="914377" fontAlgn="base">
              <a:spcBef>
                <a:spcPct val="0"/>
              </a:spcBef>
              <a:spcAft>
                <a:spcPct val="0"/>
              </a:spcAft>
              <a:buFont typeface="Arial" panose="020B0604020202020204" pitchFamily="34" charset="0"/>
              <a:buNone/>
              <a:defRPr sz="2000" b="1">
                <a:gradFill flip="none" rotWithShape="1">
                  <a:gsLst>
                    <a:gs pos="0">
                      <a:srgbClr val="0A9BE4"/>
                    </a:gs>
                    <a:gs pos="94000">
                      <a:srgbClr val="076EA1"/>
                    </a:gs>
                  </a:gsLst>
                  <a:lin ang="5400000" scaled="0"/>
                  <a:tileRect/>
                </a:gradFill>
                <a:latin typeface="微软雅黑" panose="020B0503020204020204" pitchFamily="34" charset="-122"/>
                <a:ea typeface="微软雅黑" panose="020B0503020204020204" pitchFamily="34"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TW" altLang="en-US" dirty="0">
                <a:solidFill>
                  <a:schemeClr val="tx1"/>
                </a:solidFill>
              </a:rPr>
              <a:t>查看現況</a:t>
            </a:r>
            <a:endParaRPr lang="en-US" altLang="zh-CN" dirty="0">
              <a:solidFill>
                <a:schemeClr val="tx1"/>
              </a:solidFill>
            </a:endParaRPr>
          </a:p>
        </p:txBody>
      </p:sp>
      <p:sp>
        <p:nvSpPr>
          <p:cNvPr id="70" name="iṡľiḍè">
            <a:extLst>
              <a:ext uri="{FF2B5EF4-FFF2-40B4-BE49-F238E27FC236}">
                <a16:creationId xmlns:a16="http://schemas.microsoft.com/office/drawing/2014/main" id="{B706A606-CBC7-45FD-B0C5-606ADDC7E8D3}"/>
              </a:ext>
            </a:extLst>
          </p:cNvPr>
          <p:cNvSpPr/>
          <p:nvPr/>
        </p:nvSpPr>
        <p:spPr bwMode="auto">
          <a:xfrm>
            <a:off x="325681" y="4578378"/>
            <a:ext cx="5162673" cy="19389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algn="just" fontAlgn="base">
              <a:spcBef>
                <a:spcPct val="0"/>
              </a:spcBef>
              <a:spcAft>
                <a:spcPct val="0"/>
              </a:spcAft>
              <a:buFont typeface="Arial" panose="020B0604020202020204" pitchFamily="34" charset="0"/>
              <a:buChar char="•"/>
            </a:pP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火災發生過後，可從歷史管理中查看曾發生火</a:t>
            </a:r>
            <a:endPar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fontAlgn="base">
              <a:spcBef>
                <a:spcPct val="0"/>
              </a:spcBef>
              <a:spcAft>
                <a:spcPct val="0"/>
              </a:spcAft>
              <a:buClr>
                <a:schemeClr val="bg1"/>
              </a:buClr>
              <a:buFont typeface="Arial" panose="020B0604020202020204" pitchFamily="34" charset="0"/>
              <a:buChar char="•"/>
            </a:pP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災當下的紀錄，其中包含：</a:t>
            </a:r>
            <a:endPar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fontAlgn="base">
              <a:spcBef>
                <a:spcPct val="0"/>
              </a:spcBef>
              <a:spcAft>
                <a:spcPct val="0"/>
              </a:spcAft>
              <a:buClr>
                <a:schemeClr val="bg1"/>
              </a:buClr>
              <a:buFont typeface="Arial" panose="020B0604020202020204" pitchFamily="34" charset="0"/>
              <a:buChar char="•"/>
            </a:pP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fontAlgn="base">
              <a:lnSpc>
                <a:spcPct val="150000"/>
              </a:lnSpc>
              <a:spcBef>
                <a:spcPct val="0"/>
              </a:spcBef>
              <a:spcAft>
                <a:spcPct val="0"/>
              </a:spcAft>
              <a:buClr>
                <a:schemeClr val="bg1"/>
              </a:buClr>
              <a:buFont typeface="Arial" panose="020B0604020202020204" pitchFamily="34" charset="0"/>
              <a:buChar char="•"/>
            </a:pP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發生地點 </a:t>
            </a:r>
            <a:r>
              <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日期 </a:t>
            </a:r>
            <a:r>
              <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時間 </a:t>
            </a:r>
            <a:r>
              <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當下照片</a:t>
            </a:r>
            <a:endPar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fontAlgn="base">
              <a:lnSpc>
                <a:spcPct val="150000"/>
              </a:lnSpc>
              <a:spcBef>
                <a:spcPct val="0"/>
              </a:spcBef>
              <a:spcAft>
                <a:spcPct val="0"/>
              </a:spcAft>
              <a:buClr>
                <a:schemeClr val="bg1"/>
              </a:buClr>
              <a:buFont typeface="Arial" panose="020B0604020202020204" pitchFamily="34" charset="0"/>
              <a:buChar char="•"/>
            </a:pP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火災持續時間 </a:t>
            </a:r>
            <a:r>
              <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種類</a:t>
            </a:r>
            <a:endPar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fontAlgn="base">
              <a:lnSpc>
                <a:spcPct val="150000"/>
              </a:lnSpc>
              <a:spcBef>
                <a:spcPct val="0"/>
              </a:spcBef>
              <a:spcAft>
                <a:spcPct val="0"/>
              </a:spcAft>
              <a:buClr>
                <a:schemeClr val="bg1"/>
              </a:buClr>
              <a:buFont typeface="Arial" panose="020B0604020202020204" pitchFamily="34" charset="0"/>
              <a:buChar char="•"/>
            </a:pP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滅火裝置序號 </a:t>
            </a:r>
            <a:r>
              <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型號</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1" name="îṧlïde">
            <a:extLst>
              <a:ext uri="{FF2B5EF4-FFF2-40B4-BE49-F238E27FC236}">
                <a16:creationId xmlns:a16="http://schemas.microsoft.com/office/drawing/2014/main" id="{17DA7877-A574-4713-8BDC-594DBCEA8BAA}"/>
              </a:ext>
            </a:extLst>
          </p:cNvPr>
          <p:cNvSpPr txBox="1"/>
          <p:nvPr/>
        </p:nvSpPr>
        <p:spPr bwMode="auto">
          <a:xfrm>
            <a:off x="325683" y="4157585"/>
            <a:ext cx="3523335"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defTabSz="914377" fontAlgn="base">
              <a:spcBef>
                <a:spcPct val="0"/>
              </a:spcBef>
              <a:spcAft>
                <a:spcPct val="0"/>
              </a:spcAft>
              <a:buFont typeface="Arial" panose="020B0604020202020204" pitchFamily="34" charset="0"/>
              <a:buNone/>
              <a:defRPr sz="2000" b="1">
                <a:gradFill flip="none" rotWithShape="1">
                  <a:gsLst>
                    <a:gs pos="0">
                      <a:srgbClr val="0A9BE4"/>
                    </a:gs>
                    <a:gs pos="94000">
                      <a:srgbClr val="076EA1"/>
                    </a:gs>
                  </a:gsLst>
                  <a:lin ang="5400000" scaled="0"/>
                  <a:tileRect/>
                </a:gradFill>
                <a:latin typeface="微软雅黑" panose="020B0503020204020204" pitchFamily="34" charset="-122"/>
                <a:ea typeface="微软雅黑" panose="020B0503020204020204" pitchFamily="34"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TW" altLang="en-US" dirty="0">
                <a:solidFill>
                  <a:schemeClr val="tx1"/>
                </a:solidFill>
              </a:rPr>
              <a:t>歷史管理</a:t>
            </a:r>
            <a:endParaRPr lang="en-US" altLang="zh-CN" dirty="0">
              <a:solidFill>
                <a:schemeClr val="tx1"/>
              </a:solidFill>
            </a:endParaRPr>
          </a:p>
        </p:txBody>
      </p:sp>
      <p:sp>
        <p:nvSpPr>
          <p:cNvPr id="72" name="îS1îḋè">
            <a:extLst>
              <a:ext uri="{FF2B5EF4-FFF2-40B4-BE49-F238E27FC236}">
                <a16:creationId xmlns:a16="http://schemas.microsoft.com/office/drawing/2014/main" id="{39E10B12-44BA-424F-840A-C257737EAFC9}"/>
              </a:ext>
            </a:extLst>
          </p:cNvPr>
          <p:cNvSpPr/>
          <p:nvPr/>
        </p:nvSpPr>
        <p:spPr bwMode="auto">
          <a:xfrm>
            <a:off x="6970125" y="1732890"/>
            <a:ext cx="5138747" cy="132343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algn="just" fontAlgn="base">
              <a:spcBef>
                <a:spcPct val="0"/>
              </a:spcBef>
              <a:spcAft>
                <a:spcPct val="0"/>
              </a:spcAft>
              <a:buFont typeface="Arial" panose="020B0604020202020204" pitchFamily="34" charset="0"/>
              <a:buChar char="•"/>
            </a:pP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鏡頭透過視覺辨識，會偵測火焰來控制馬達轉向，並追蹤火源位置進行指向型滅火的路徑</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規劃</a:t>
            </a:r>
            <a:endPar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fontAlgn="base">
              <a:spcBef>
                <a:spcPct val="0"/>
              </a:spcBef>
              <a:spcAft>
                <a:spcPct val="0"/>
              </a:spcAft>
              <a:buFont typeface="Arial" panose="020B0604020202020204" pitchFamily="34" charset="0"/>
              <a:buChar char="•"/>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fontAlgn="base">
              <a:spcBef>
                <a:spcPct val="0"/>
              </a:spcBef>
              <a:spcAft>
                <a:spcPct val="0"/>
              </a:spcAft>
              <a:buFont typeface="Arial" panose="020B0604020202020204" pitchFamily="34" charset="0"/>
              <a:buChar char="•"/>
            </a:pP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系統會根據所偵測到的煙霧粒子來判斷噴嘴應該要噴水柱還是泡沫，進而達到精準滅火的</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功能</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3" name="îşḻíde">
            <a:extLst>
              <a:ext uri="{FF2B5EF4-FFF2-40B4-BE49-F238E27FC236}">
                <a16:creationId xmlns:a16="http://schemas.microsoft.com/office/drawing/2014/main" id="{77F9A5BC-130A-4E15-BC11-7E0CBC4ACAB2}"/>
              </a:ext>
            </a:extLst>
          </p:cNvPr>
          <p:cNvSpPr txBox="1"/>
          <p:nvPr/>
        </p:nvSpPr>
        <p:spPr bwMode="auto">
          <a:xfrm>
            <a:off x="7102478" y="1237513"/>
            <a:ext cx="3523335"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defTabSz="914377" fontAlgn="base">
              <a:spcBef>
                <a:spcPct val="0"/>
              </a:spcBef>
              <a:spcAft>
                <a:spcPct val="0"/>
              </a:spcAft>
              <a:buFont typeface="Arial" panose="020B0604020202020204" pitchFamily="34" charset="0"/>
              <a:buNone/>
              <a:defRPr sz="2000" b="1">
                <a:gradFill flip="none" rotWithShape="1">
                  <a:gsLst>
                    <a:gs pos="0">
                      <a:srgbClr val="0A9BE4"/>
                    </a:gs>
                    <a:gs pos="94000">
                      <a:srgbClr val="076EA1"/>
                    </a:gs>
                  </a:gsLst>
                  <a:lin ang="5400000" scaled="0"/>
                  <a:tileRect/>
                </a:gradFill>
                <a:latin typeface="微软雅黑" panose="020B0503020204020204" pitchFamily="34" charset="-122"/>
                <a:ea typeface="微软雅黑" panose="020B0503020204020204" pitchFamily="34"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TW" altLang="en-US" dirty="0">
                <a:solidFill>
                  <a:schemeClr val="tx1"/>
                </a:solidFill>
              </a:rPr>
              <a:t>偵測火源</a:t>
            </a:r>
            <a:endParaRPr lang="en-US" altLang="zh-CN" dirty="0">
              <a:solidFill>
                <a:schemeClr val="tx1"/>
              </a:solidFill>
            </a:endParaRPr>
          </a:p>
        </p:txBody>
      </p:sp>
      <p:sp>
        <p:nvSpPr>
          <p:cNvPr id="74" name="ïṩlíḋé">
            <a:extLst>
              <a:ext uri="{FF2B5EF4-FFF2-40B4-BE49-F238E27FC236}">
                <a16:creationId xmlns:a16="http://schemas.microsoft.com/office/drawing/2014/main" id="{F3DB8895-A5FF-4126-9739-B3F532132A22}"/>
              </a:ext>
            </a:extLst>
          </p:cNvPr>
          <p:cNvSpPr/>
          <p:nvPr/>
        </p:nvSpPr>
        <p:spPr bwMode="auto">
          <a:xfrm>
            <a:off x="6970124" y="4570465"/>
            <a:ext cx="5138747" cy="10772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285750" indent="-285750" algn="just" fontAlgn="base">
              <a:spcBef>
                <a:spcPct val="0"/>
              </a:spcBef>
              <a:spcAft>
                <a:spcPct val="0"/>
              </a:spcAft>
              <a:buFont typeface="Arial" panose="020B0604020202020204" pitchFamily="34" charset="0"/>
              <a:buChar char="•"/>
            </a:pP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透過手機</a:t>
            </a:r>
            <a:r>
              <a:rPr lang="en-US" altLang="zh-TW" sz="1600" dirty="0">
                <a:solidFill>
                  <a:schemeClr val="tx1">
                    <a:lumMod val="65000"/>
                    <a:lumOff val="35000"/>
                  </a:schemeClr>
                </a:solidFill>
                <a:latin typeface="微软雅黑" panose="020B0503020204020204" pitchFamily="34" charset="-122"/>
                <a:ea typeface="微软雅黑" panose="020B0503020204020204" pitchFamily="34" charset="-122"/>
              </a:rPr>
              <a:t>App</a:t>
            </a: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，可新增滅火裝置來連結，可根據實際場域來設定滅火裝置的</a:t>
            </a:r>
            <a:r>
              <a:rPr lang="zh-TW"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位置</a:t>
            </a:r>
            <a:endParaRPr lang="en-US" altLang="zh-TW"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fontAlgn="base">
              <a:spcBef>
                <a:spcPct val="0"/>
              </a:spcBef>
              <a:spcAft>
                <a:spcPct val="0"/>
              </a:spcAft>
              <a:buFont typeface="Arial" panose="020B0604020202020204" pitchFamily="34" charset="0"/>
              <a:buChar char="•"/>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fontAlgn="base">
              <a:spcBef>
                <a:spcPct val="0"/>
              </a:spcBef>
              <a:spcAft>
                <a:spcPct val="0"/>
              </a:spcAft>
              <a:buFont typeface="Arial" panose="020B0604020202020204" pitchFamily="34" charset="0"/>
              <a:buChar char="•"/>
            </a:pPr>
            <a:r>
              <a:rPr lang="zh-TW" altLang="en-US" sz="1600" dirty="0">
                <a:solidFill>
                  <a:schemeClr val="tx1">
                    <a:lumMod val="65000"/>
                    <a:lumOff val="35000"/>
                  </a:schemeClr>
                </a:solidFill>
                <a:latin typeface="微软雅黑" panose="020B0503020204020204" pitchFamily="34" charset="-122"/>
                <a:ea typeface="微软雅黑" panose="020B0503020204020204" pitchFamily="34" charset="-122"/>
              </a:rPr>
              <a:t>可隨時查看裝置區域即時的煙霧粒子濃度</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5" name="ïŝḻïḍè">
            <a:extLst>
              <a:ext uri="{FF2B5EF4-FFF2-40B4-BE49-F238E27FC236}">
                <a16:creationId xmlns:a16="http://schemas.microsoft.com/office/drawing/2014/main" id="{37880DEF-26DA-4132-B189-47DEBFED34E6}"/>
              </a:ext>
            </a:extLst>
          </p:cNvPr>
          <p:cNvSpPr txBox="1"/>
          <p:nvPr/>
        </p:nvSpPr>
        <p:spPr bwMode="auto">
          <a:xfrm>
            <a:off x="7102477" y="4157585"/>
            <a:ext cx="3523335"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defTabSz="914377" fontAlgn="base">
              <a:spcBef>
                <a:spcPct val="0"/>
              </a:spcBef>
              <a:spcAft>
                <a:spcPct val="0"/>
              </a:spcAft>
              <a:buFont typeface="Arial" panose="020B0604020202020204" pitchFamily="34" charset="0"/>
              <a:buNone/>
              <a:defRPr sz="2000" b="1">
                <a:gradFill flip="none" rotWithShape="1">
                  <a:gsLst>
                    <a:gs pos="0">
                      <a:srgbClr val="0A9BE4"/>
                    </a:gs>
                    <a:gs pos="94000">
                      <a:srgbClr val="076EA1"/>
                    </a:gs>
                  </a:gsLst>
                  <a:lin ang="5400000" scaled="0"/>
                  <a:tileRect/>
                </a:gradFill>
                <a:latin typeface="微软雅黑" panose="020B0503020204020204" pitchFamily="34" charset="-122"/>
                <a:ea typeface="微软雅黑" panose="020B0503020204020204" pitchFamily="34"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TW" altLang="en-US" dirty="0">
                <a:solidFill>
                  <a:schemeClr val="tx1"/>
                </a:solidFill>
              </a:rPr>
              <a:t>設備管理</a:t>
            </a:r>
            <a:endParaRPr lang="en-US" altLang="zh-CN" dirty="0">
              <a:solidFill>
                <a:schemeClr val="tx1"/>
              </a:solidFill>
            </a:endParaRPr>
          </a:p>
        </p:txBody>
      </p:sp>
      <p:grpSp>
        <p:nvGrpSpPr>
          <p:cNvPr id="63" name="íšľídè">
            <a:extLst>
              <a:ext uri="{FF2B5EF4-FFF2-40B4-BE49-F238E27FC236}">
                <a16:creationId xmlns:a16="http://schemas.microsoft.com/office/drawing/2014/main" id="{7AE94769-F4F0-4F3B-B203-2FA437E032CA}"/>
              </a:ext>
            </a:extLst>
          </p:cNvPr>
          <p:cNvGrpSpPr/>
          <p:nvPr/>
        </p:nvGrpSpPr>
        <p:grpSpPr>
          <a:xfrm>
            <a:off x="5252944" y="947462"/>
            <a:ext cx="1855301" cy="3919354"/>
            <a:chOff x="7785345" y="-314097"/>
            <a:chExt cx="2935287" cy="6200845"/>
          </a:xfrm>
          <a:solidFill>
            <a:srgbClr val="0A9BE4"/>
          </a:solidFill>
        </p:grpSpPr>
        <p:grpSp>
          <p:nvGrpSpPr>
            <p:cNvPr id="64" name="ïṣliḓê">
              <a:extLst>
                <a:ext uri="{FF2B5EF4-FFF2-40B4-BE49-F238E27FC236}">
                  <a16:creationId xmlns:a16="http://schemas.microsoft.com/office/drawing/2014/main" id="{3B73AB0C-4FD4-40A5-912A-131C943DFF3A}"/>
                </a:ext>
              </a:extLst>
            </p:cNvPr>
            <p:cNvGrpSpPr/>
            <p:nvPr/>
          </p:nvGrpSpPr>
          <p:grpSpPr>
            <a:xfrm>
              <a:off x="7785345" y="1117898"/>
              <a:ext cx="2935287" cy="4768850"/>
              <a:chOff x="4649788" y="967712"/>
              <a:chExt cx="2935287" cy="4768850"/>
            </a:xfrm>
            <a:grpFill/>
          </p:grpSpPr>
          <p:sp>
            <p:nvSpPr>
              <p:cNvPr id="66" name="îsļíḍé">
                <a:extLst>
                  <a:ext uri="{FF2B5EF4-FFF2-40B4-BE49-F238E27FC236}">
                    <a16:creationId xmlns:a16="http://schemas.microsoft.com/office/drawing/2014/main" id="{878DD20C-B687-4FF3-BBB3-D19085867997}"/>
                  </a:ext>
                </a:extLst>
              </p:cNvPr>
              <p:cNvSpPr/>
              <p:nvPr/>
            </p:nvSpPr>
            <p:spPr bwMode="auto">
              <a:xfrm rot="10800000">
                <a:off x="4649788" y="2266287"/>
                <a:ext cx="2935287" cy="3470275"/>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tx1">
                  <a:lumMod val="50000"/>
                  <a:lumOff val="50000"/>
                </a:schemeClr>
              </a:solidFill>
              <a:ln>
                <a:noFill/>
              </a:ln>
            </p:spPr>
            <p:txBody>
              <a:bodyPr anchor="ctr"/>
              <a:lstStyle/>
              <a:p>
                <a:pPr algn="ctr"/>
                <a:endParaRPr/>
              </a:p>
            </p:txBody>
          </p:sp>
          <p:sp>
            <p:nvSpPr>
              <p:cNvPr id="67" name="îSliḓe">
                <a:extLst>
                  <a:ext uri="{FF2B5EF4-FFF2-40B4-BE49-F238E27FC236}">
                    <a16:creationId xmlns:a16="http://schemas.microsoft.com/office/drawing/2014/main" id="{58B33528-AE43-46EA-B900-B9BCFD260E2F}"/>
                  </a:ext>
                </a:extLst>
              </p:cNvPr>
              <p:cNvSpPr/>
              <p:nvPr/>
            </p:nvSpPr>
            <p:spPr bwMode="auto">
              <a:xfrm rot="10800000">
                <a:off x="5346701" y="967712"/>
                <a:ext cx="1500187" cy="1203325"/>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rgbClr val="F35E40"/>
              </a:solidFill>
              <a:ln>
                <a:noFill/>
              </a:ln>
            </p:spPr>
            <p:txBody>
              <a:bodyPr anchor="ctr"/>
              <a:lstStyle/>
              <a:p>
                <a:pPr algn="ctr"/>
                <a:endParaRPr/>
              </a:p>
            </p:txBody>
          </p:sp>
        </p:grpSp>
        <p:cxnSp>
          <p:nvCxnSpPr>
            <p:cNvPr id="65" name="直接连接符 64">
              <a:extLst>
                <a:ext uri="{FF2B5EF4-FFF2-40B4-BE49-F238E27FC236}">
                  <a16:creationId xmlns:a16="http://schemas.microsoft.com/office/drawing/2014/main" id="{77586618-BE3C-4EF1-B33D-5C006CC1B477}"/>
                </a:ext>
              </a:extLst>
            </p:cNvPr>
            <p:cNvCxnSpPr>
              <a:cxnSpLocks/>
            </p:cNvCxnSpPr>
            <p:nvPr/>
          </p:nvCxnSpPr>
          <p:spPr>
            <a:xfrm>
              <a:off x="9214889" y="-314097"/>
              <a:ext cx="0" cy="1644057"/>
            </a:xfrm>
            <a:prstGeom prst="line">
              <a:avLst/>
            </a:prstGeom>
            <a:grpFill/>
            <a:ln w="165100">
              <a:solidFill>
                <a:srgbClr val="F35E40"/>
              </a:solidFill>
            </a:ln>
          </p:spPr>
          <p:style>
            <a:lnRef idx="1">
              <a:schemeClr val="accent1"/>
            </a:lnRef>
            <a:fillRef idx="0">
              <a:schemeClr val="accent1"/>
            </a:fillRef>
            <a:effectRef idx="0">
              <a:schemeClr val="accent1"/>
            </a:effectRef>
            <a:fontRef idx="minor">
              <a:schemeClr val="tx1"/>
            </a:fontRef>
          </p:style>
        </p:cxnSp>
      </p:grpSp>
      <p:grpSp>
        <p:nvGrpSpPr>
          <p:cNvPr id="76" name="组合 75">
            <a:extLst>
              <a:ext uri="{FF2B5EF4-FFF2-40B4-BE49-F238E27FC236}">
                <a16:creationId xmlns:a16="http://schemas.microsoft.com/office/drawing/2014/main" id="{D30C2CB5-22F8-4DAD-A073-796025C68AEA}"/>
              </a:ext>
            </a:extLst>
          </p:cNvPr>
          <p:cNvGrpSpPr/>
          <p:nvPr/>
        </p:nvGrpSpPr>
        <p:grpSpPr>
          <a:xfrm>
            <a:off x="5529884" y="2904150"/>
            <a:ext cx="742522" cy="846877"/>
            <a:chOff x="5284346" y="3498259"/>
            <a:chExt cx="926174" cy="1056339"/>
          </a:xfrm>
          <a:solidFill>
            <a:srgbClr val="5B727D"/>
          </a:solidFill>
        </p:grpSpPr>
        <p:sp>
          <p:nvSpPr>
            <p:cNvPr id="77" name="iṩľîdê">
              <a:extLst>
                <a:ext uri="{FF2B5EF4-FFF2-40B4-BE49-F238E27FC236}">
                  <a16:creationId xmlns:a16="http://schemas.microsoft.com/office/drawing/2014/main" id="{BC2DE426-FBC9-41C3-BDF5-8514EF0B3EFE}"/>
                </a:ext>
              </a:extLst>
            </p:cNvPr>
            <p:cNvSpPr/>
            <p:nvPr/>
          </p:nvSpPr>
          <p:spPr bwMode="auto">
            <a:xfrm rot="10800000">
              <a:off x="5284346" y="3498259"/>
              <a:ext cx="926174" cy="1056339"/>
            </a:xfrm>
            <a:custGeom>
              <a:avLst/>
              <a:gdLst>
                <a:gd name="T0" fmla="*/ 336 w 423"/>
                <a:gd name="T1" fmla="*/ 0 h 483"/>
                <a:gd name="T2" fmla="*/ 313 w 423"/>
                <a:gd name="T3" fmla="*/ 42 h 483"/>
                <a:gd name="T4" fmla="*/ 262 w 423"/>
                <a:gd name="T5" fmla="*/ 62 h 483"/>
                <a:gd name="T6" fmla="*/ 210 w 423"/>
                <a:gd name="T7" fmla="*/ 42 h 483"/>
                <a:gd name="T8" fmla="*/ 187 w 423"/>
                <a:gd name="T9" fmla="*/ 0 h 483"/>
                <a:gd name="T10" fmla="*/ 63 w 423"/>
                <a:gd name="T11" fmla="*/ 0 h 483"/>
                <a:gd name="T12" fmla="*/ 63 w 423"/>
                <a:gd name="T13" fmla="*/ 190 h 483"/>
                <a:gd name="T14" fmla="*/ 55 w 423"/>
                <a:gd name="T15" fmla="*/ 190 h 483"/>
                <a:gd name="T16" fmla="*/ 0 w 423"/>
                <a:gd name="T17" fmla="*/ 250 h 483"/>
                <a:gd name="T18" fmla="*/ 55 w 423"/>
                <a:gd name="T19" fmla="*/ 309 h 483"/>
                <a:gd name="T20" fmla="*/ 63 w 423"/>
                <a:gd name="T21" fmla="*/ 310 h 483"/>
                <a:gd name="T22" fmla="*/ 63 w 423"/>
                <a:gd name="T23" fmla="*/ 483 h 483"/>
                <a:gd name="T24" fmla="*/ 216 w 423"/>
                <a:gd name="T25" fmla="*/ 483 h 483"/>
                <a:gd name="T26" fmla="*/ 319 w 423"/>
                <a:gd name="T27" fmla="*/ 195 h 483"/>
                <a:gd name="T28" fmla="*/ 356 w 423"/>
                <a:gd name="T29" fmla="*/ 127 h 483"/>
                <a:gd name="T30" fmla="*/ 423 w 423"/>
                <a:gd name="T31" fmla="*/ 0 h 483"/>
                <a:gd name="T32" fmla="*/ 336 w 423"/>
                <a:gd name="T33"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3" h="483">
                  <a:moveTo>
                    <a:pt x="336" y="0"/>
                  </a:moveTo>
                  <a:cubicBezTo>
                    <a:pt x="334" y="16"/>
                    <a:pt x="326" y="31"/>
                    <a:pt x="313" y="42"/>
                  </a:cubicBezTo>
                  <a:cubicBezTo>
                    <a:pt x="299" y="55"/>
                    <a:pt x="281" y="62"/>
                    <a:pt x="262" y="62"/>
                  </a:cubicBezTo>
                  <a:cubicBezTo>
                    <a:pt x="242" y="62"/>
                    <a:pt x="224" y="55"/>
                    <a:pt x="210" y="42"/>
                  </a:cubicBezTo>
                  <a:cubicBezTo>
                    <a:pt x="198" y="31"/>
                    <a:pt x="190" y="16"/>
                    <a:pt x="187" y="0"/>
                  </a:cubicBezTo>
                  <a:cubicBezTo>
                    <a:pt x="63" y="0"/>
                    <a:pt x="63" y="0"/>
                    <a:pt x="63" y="0"/>
                  </a:cubicBezTo>
                  <a:cubicBezTo>
                    <a:pt x="63" y="190"/>
                    <a:pt x="63" y="190"/>
                    <a:pt x="63" y="190"/>
                  </a:cubicBezTo>
                  <a:cubicBezTo>
                    <a:pt x="55" y="190"/>
                    <a:pt x="55" y="190"/>
                    <a:pt x="55" y="190"/>
                  </a:cubicBezTo>
                  <a:cubicBezTo>
                    <a:pt x="24" y="193"/>
                    <a:pt x="0" y="219"/>
                    <a:pt x="0" y="250"/>
                  </a:cubicBezTo>
                  <a:cubicBezTo>
                    <a:pt x="0" y="281"/>
                    <a:pt x="24" y="307"/>
                    <a:pt x="55" y="309"/>
                  </a:cubicBezTo>
                  <a:cubicBezTo>
                    <a:pt x="63" y="310"/>
                    <a:pt x="63" y="310"/>
                    <a:pt x="63" y="310"/>
                  </a:cubicBezTo>
                  <a:cubicBezTo>
                    <a:pt x="63" y="483"/>
                    <a:pt x="63" y="483"/>
                    <a:pt x="63" y="483"/>
                  </a:cubicBezTo>
                  <a:cubicBezTo>
                    <a:pt x="216" y="483"/>
                    <a:pt x="216" y="483"/>
                    <a:pt x="216" y="483"/>
                  </a:cubicBezTo>
                  <a:cubicBezTo>
                    <a:pt x="231" y="419"/>
                    <a:pt x="260" y="321"/>
                    <a:pt x="319" y="195"/>
                  </a:cubicBezTo>
                  <a:cubicBezTo>
                    <a:pt x="328" y="175"/>
                    <a:pt x="341" y="153"/>
                    <a:pt x="356" y="127"/>
                  </a:cubicBezTo>
                  <a:cubicBezTo>
                    <a:pt x="378" y="90"/>
                    <a:pt x="404" y="45"/>
                    <a:pt x="423" y="0"/>
                  </a:cubicBezTo>
                  <a:lnTo>
                    <a:pt x="336" y="0"/>
                  </a:lnTo>
                  <a:close/>
                </a:path>
              </a:pathLst>
            </a:custGeom>
            <a:grpFill/>
            <a:ln>
              <a:noFill/>
            </a:ln>
          </p:spPr>
          <p:txBody>
            <a:bodyPr anchor="ctr"/>
            <a:lstStyle/>
            <a:p>
              <a:pPr algn="ctr"/>
              <a:endParaRPr/>
            </a:p>
          </p:txBody>
        </p:sp>
        <p:sp>
          <p:nvSpPr>
            <p:cNvPr id="78" name="文本框 77">
              <a:extLst>
                <a:ext uri="{FF2B5EF4-FFF2-40B4-BE49-F238E27FC236}">
                  <a16:creationId xmlns:a16="http://schemas.microsoft.com/office/drawing/2014/main" id="{CF549969-8A46-486D-81DD-149F66C811F3}"/>
                </a:ext>
              </a:extLst>
            </p:cNvPr>
            <p:cNvSpPr txBox="1"/>
            <p:nvPr/>
          </p:nvSpPr>
          <p:spPr>
            <a:xfrm>
              <a:off x="5528825" y="3916868"/>
              <a:ext cx="441146" cy="369332"/>
            </a:xfrm>
            <a:prstGeom prst="rect">
              <a:avLst/>
            </a:prstGeom>
            <a:noFill/>
          </p:spPr>
          <p:txBody>
            <a:bodyPr wrap="none" rtlCol="0">
              <a:spAutoFit/>
            </a:bodyPr>
            <a:lstStyle/>
            <a:p>
              <a:r>
                <a:rPr lang="en-US" altLang="zh-CN" b="1" dirty="0">
                  <a:solidFill>
                    <a:schemeClr val="bg1"/>
                  </a:solidFill>
                  <a:latin typeface="Arial" panose="020B0604020202020204" pitchFamily="34" charset="0"/>
                  <a:cs typeface="Arial" panose="020B0604020202020204" pitchFamily="34" charset="0"/>
                </a:rPr>
                <a:t>01</a:t>
              </a:r>
              <a:endParaRPr lang="zh-CN" altLang="en-US" b="1" dirty="0">
                <a:solidFill>
                  <a:schemeClr val="bg1"/>
                </a:solidFill>
                <a:latin typeface="Arial" panose="020B0604020202020204" pitchFamily="34" charset="0"/>
                <a:cs typeface="Arial" panose="020B0604020202020204" pitchFamily="34" charset="0"/>
              </a:endParaRPr>
            </a:p>
          </p:txBody>
        </p:sp>
      </p:grpSp>
      <p:grpSp>
        <p:nvGrpSpPr>
          <p:cNvPr id="79" name="组合 78">
            <a:extLst>
              <a:ext uri="{FF2B5EF4-FFF2-40B4-BE49-F238E27FC236}">
                <a16:creationId xmlns:a16="http://schemas.microsoft.com/office/drawing/2014/main" id="{5ADD2BC9-877B-4BD5-A4FA-D710BB3E054F}"/>
              </a:ext>
            </a:extLst>
          </p:cNvPr>
          <p:cNvGrpSpPr/>
          <p:nvPr/>
        </p:nvGrpSpPr>
        <p:grpSpPr>
          <a:xfrm>
            <a:off x="6191130" y="2904152"/>
            <a:ext cx="640174" cy="955244"/>
            <a:chOff x="6109141" y="3498261"/>
            <a:chExt cx="798512" cy="1191509"/>
          </a:xfrm>
          <a:solidFill>
            <a:srgbClr val="F35E40"/>
          </a:solidFill>
        </p:grpSpPr>
        <p:sp>
          <p:nvSpPr>
            <p:cNvPr id="80" name="îṣlïdé">
              <a:extLst>
                <a:ext uri="{FF2B5EF4-FFF2-40B4-BE49-F238E27FC236}">
                  <a16:creationId xmlns:a16="http://schemas.microsoft.com/office/drawing/2014/main" id="{C93001AC-1F37-45B8-AB81-A49B9AB1E48F}"/>
                </a:ext>
              </a:extLst>
            </p:cNvPr>
            <p:cNvSpPr/>
            <p:nvPr/>
          </p:nvSpPr>
          <p:spPr bwMode="auto">
            <a:xfrm rot="10800000">
              <a:off x="6109141" y="3498261"/>
              <a:ext cx="798512" cy="1191509"/>
            </a:xfrm>
            <a:custGeom>
              <a:avLst/>
              <a:gdLst>
                <a:gd name="T0" fmla="*/ 365 w 365"/>
                <a:gd name="T1" fmla="*/ 387 h 545"/>
                <a:gd name="T2" fmla="*/ 323 w 365"/>
                <a:gd name="T3" fmla="*/ 363 h 545"/>
                <a:gd name="T4" fmla="*/ 303 w 365"/>
                <a:gd name="T5" fmla="*/ 312 h 545"/>
                <a:gd name="T6" fmla="*/ 323 w 365"/>
                <a:gd name="T7" fmla="*/ 260 h 545"/>
                <a:gd name="T8" fmla="*/ 365 w 365"/>
                <a:gd name="T9" fmla="*/ 237 h 545"/>
                <a:gd name="T10" fmla="*/ 365 w 365"/>
                <a:gd name="T11" fmla="*/ 62 h 545"/>
                <a:gd name="T12" fmla="*/ 231 w 365"/>
                <a:gd name="T13" fmla="*/ 62 h 545"/>
                <a:gd name="T14" fmla="*/ 230 w 365"/>
                <a:gd name="T15" fmla="*/ 55 h 545"/>
                <a:gd name="T16" fmla="*/ 170 w 365"/>
                <a:gd name="T17" fmla="*/ 0 h 545"/>
                <a:gd name="T18" fmla="*/ 111 w 365"/>
                <a:gd name="T19" fmla="*/ 55 h 545"/>
                <a:gd name="T20" fmla="*/ 110 w 365"/>
                <a:gd name="T21" fmla="*/ 62 h 545"/>
                <a:gd name="T22" fmla="*/ 0 w 365"/>
                <a:gd name="T23" fmla="*/ 62 h 545"/>
                <a:gd name="T24" fmla="*/ 66 w 365"/>
                <a:gd name="T25" fmla="*/ 189 h 545"/>
                <a:gd name="T26" fmla="*/ 103 w 365"/>
                <a:gd name="T27" fmla="*/ 257 h 545"/>
                <a:gd name="T28" fmla="*/ 206 w 365"/>
                <a:gd name="T29" fmla="*/ 545 h 545"/>
                <a:gd name="T30" fmla="*/ 365 w 365"/>
                <a:gd name="T31" fmla="*/ 545 h 545"/>
                <a:gd name="T32" fmla="*/ 365 w 365"/>
                <a:gd name="T33" fmla="*/ 387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5" h="545">
                  <a:moveTo>
                    <a:pt x="365" y="387"/>
                  </a:moveTo>
                  <a:cubicBezTo>
                    <a:pt x="349" y="384"/>
                    <a:pt x="335" y="376"/>
                    <a:pt x="323" y="363"/>
                  </a:cubicBezTo>
                  <a:cubicBezTo>
                    <a:pt x="310" y="349"/>
                    <a:pt x="303" y="331"/>
                    <a:pt x="303" y="312"/>
                  </a:cubicBezTo>
                  <a:cubicBezTo>
                    <a:pt x="303" y="293"/>
                    <a:pt x="310" y="274"/>
                    <a:pt x="323" y="260"/>
                  </a:cubicBezTo>
                  <a:cubicBezTo>
                    <a:pt x="335" y="248"/>
                    <a:pt x="349" y="240"/>
                    <a:pt x="365" y="237"/>
                  </a:cubicBezTo>
                  <a:cubicBezTo>
                    <a:pt x="365" y="62"/>
                    <a:pt x="365" y="62"/>
                    <a:pt x="365" y="62"/>
                  </a:cubicBezTo>
                  <a:cubicBezTo>
                    <a:pt x="231" y="62"/>
                    <a:pt x="231" y="62"/>
                    <a:pt x="231" y="62"/>
                  </a:cubicBezTo>
                  <a:cubicBezTo>
                    <a:pt x="230" y="55"/>
                    <a:pt x="230" y="55"/>
                    <a:pt x="230" y="55"/>
                  </a:cubicBezTo>
                  <a:cubicBezTo>
                    <a:pt x="228" y="24"/>
                    <a:pt x="201" y="0"/>
                    <a:pt x="170" y="0"/>
                  </a:cubicBezTo>
                  <a:cubicBezTo>
                    <a:pt x="140" y="0"/>
                    <a:pt x="113" y="24"/>
                    <a:pt x="111" y="55"/>
                  </a:cubicBezTo>
                  <a:cubicBezTo>
                    <a:pt x="110" y="62"/>
                    <a:pt x="110" y="62"/>
                    <a:pt x="110" y="62"/>
                  </a:cubicBezTo>
                  <a:cubicBezTo>
                    <a:pt x="0" y="62"/>
                    <a:pt x="0" y="62"/>
                    <a:pt x="0" y="62"/>
                  </a:cubicBezTo>
                  <a:cubicBezTo>
                    <a:pt x="19" y="107"/>
                    <a:pt x="45" y="152"/>
                    <a:pt x="66" y="189"/>
                  </a:cubicBezTo>
                  <a:cubicBezTo>
                    <a:pt x="81" y="215"/>
                    <a:pt x="94" y="237"/>
                    <a:pt x="103" y="257"/>
                  </a:cubicBezTo>
                  <a:cubicBezTo>
                    <a:pt x="162" y="383"/>
                    <a:pt x="192" y="481"/>
                    <a:pt x="206" y="545"/>
                  </a:cubicBezTo>
                  <a:cubicBezTo>
                    <a:pt x="365" y="545"/>
                    <a:pt x="365" y="545"/>
                    <a:pt x="365" y="545"/>
                  </a:cubicBezTo>
                  <a:lnTo>
                    <a:pt x="365" y="387"/>
                  </a:lnTo>
                  <a:close/>
                </a:path>
              </a:pathLst>
            </a:custGeom>
            <a:grpFill/>
            <a:ln>
              <a:noFill/>
            </a:ln>
          </p:spPr>
          <p:txBody>
            <a:bodyPr anchor="ctr"/>
            <a:lstStyle/>
            <a:p>
              <a:pPr algn="ctr"/>
              <a:endParaRPr/>
            </a:p>
          </p:txBody>
        </p:sp>
        <p:sp>
          <p:nvSpPr>
            <p:cNvPr id="81" name="文本框 80">
              <a:extLst>
                <a:ext uri="{FF2B5EF4-FFF2-40B4-BE49-F238E27FC236}">
                  <a16:creationId xmlns:a16="http://schemas.microsoft.com/office/drawing/2014/main" id="{44209F2B-DF9B-43C5-8302-C886A3B18B50}"/>
                </a:ext>
              </a:extLst>
            </p:cNvPr>
            <p:cNvSpPr txBox="1"/>
            <p:nvPr/>
          </p:nvSpPr>
          <p:spPr>
            <a:xfrm>
              <a:off x="6172986" y="3928388"/>
              <a:ext cx="550257" cy="460681"/>
            </a:xfrm>
            <a:prstGeom prst="rect">
              <a:avLst/>
            </a:prstGeom>
            <a:noFill/>
          </p:spPr>
          <p:txBody>
            <a:bodyPr wrap="none" rtlCol="0">
              <a:spAutoFit/>
            </a:bodyPr>
            <a:lstStyle/>
            <a:p>
              <a:r>
                <a:rPr lang="en-US" altLang="zh-CN" b="1" dirty="0" smtClean="0">
                  <a:solidFill>
                    <a:schemeClr val="bg1"/>
                  </a:solidFill>
                  <a:latin typeface="Arial" panose="020B0604020202020204" pitchFamily="34" charset="0"/>
                  <a:cs typeface="Arial" panose="020B0604020202020204" pitchFamily="34" charset="0"/>
                </a:rPr>
                <a:t>0</a:t>
              </a:r>
              <a:r>
                <a:rPr lang="en-US" altLang="zh-TW" b="1" dirty="0" smtClean="0">
                  <a:solidFill>
                    <a:schemeClr val="bg1"/>
                  </a:solidFill>
                  <a:latin typeface="Arial" panose="020B0604020202020204" pitchFamily="34" charset="0"/>
                  <a:cs typeface="Arial" panose="020B0604020202020204" pitchFamily="34" charset="0"/>
                </a:rPr>
                <a:t>2</a:t>
              </a:r>
              <a:endParaRPr lang="zh-CN" altLang="en-US" b="1" dirty="0">
                <a:solidFill>
                  <a:schemeClr val="bg1"/>
                </a:solidFill>
                <a:latin typeface="Arial" panose="020B0604020202020204" pitchFamily="34" charset="0"/>
                <a:cs typeface="Arial" panose="020B0604020202020204" pitchFamily="34" charset="0"/>
              </a:endParaRPr>
            </a:p>
          </p:txBody>
        </p:sp>
      </p:grpSp>
      <p:grpSp>
        <p:nvGrpSpPr>
          <p:cNvPr id="82" name="组合 81">
            <a:extLst>
              <a:ext uri="{FF2B5EF4-FFF2-40B4-BE49-F238E27FC236}">
                <a16:creationId xmlns:a16="http://schemas.microsoft.com/office/drawing/2014/main" id="{1EAEECA2-F753-40BD-8A61-C5F6E3F1315C}"/>
              </a:ext>
            </a:extLst>
          </p:cNvPr>
          <p:cNvGrpSpPr/>
          <p:nvPr/>
        </p:nvGrpSpPr>
        <p:grpSpPr>
          <a:xfrm>
            <a:off x="5484731" y="3669752"/>
            <a:ext cx="676297" cy="965278"/>
            <a:chOff x="5228025" y="4453221"/>
            <a:chExt cx="843569" cy="1204025"/>
          </a:xfrm>
          <a:solidFill>
            <a:srgbClr val="F35E40"/>
          </a:solidFill>
        </p:grpSpPr>
        <p:sp>
          <p:nvSpPr>
            <p:cNvPr id="83" name="ïs1ïḑè">
              <a:extLst>
                <a:ext uri="{FF2B5EF4-FFF2-40B4-BE49-F238E27FC236}">
                  <a16:creationId xmlns:a16="http://schemas.microsoft.com/office/drawing/2014/main" id="{5A558C8B-40CA-4196-B665-91F54EC248B7}"/>
                </a:ext>
              </a:extLst>
            </p:cNvPr>
            <p:cNvSpPr/>
            <p:nvPr/>
          </p:nvSpPr>
          <p:spPr bwMode="auto">
            <a:xfrm rot="10800000">
              <a:off x="5228025" y="4453221"/>
              <a:ext cx="843569" cy="1204025"/>
            </a:xfrm>
            <a:custGeom>
              <a:avLst/>
              <a:gdLst>
                <a:gd name="T0" fmla="*/ 0 w 386"/>
                <a:gd name="T1" fmla="*/ 164 h 551"/>
                <a:gd name="T2" fmla="*/ 42 w 386"/>
                <a:gd name="T3" fmla="*/ 187 h 551"/>
                <a:gd name="T4" fmla="*/ 62 w 386"/>
                <a:gd name="T5" fmla="*/ 239 h 551"/>
                <a:gd name="T6" fmla="*/ 42 w 386"/>
                <a:gd name="T7" fmla="*/ 291 h 551"/>
                <a:gd name="T8" fmla="*/ 0 w 386"/>
                <a:gd name="T9" fmla="*/ 314 h 551"/>
                <a:gd name="T10" fmla="*/ 0 w 386"/>
                <a:gd name="T11" fmla="*/ 488 h 551"/>
                <a:gd name="T12" fmla="*/ 139 w 386"/>
                <a:gd name="T13" fmla="*/ 488 h 551"/>
                <a:gd name="T14" fmla="*/ 139 w 386"/>
                <a:gd name="T15" fmla="*/ 496 h 551"/>
                <a:gd name="T16" fmla="*/ 199 w 386"/>
                <a:gd name="T17" fmla="*/ 551 h 551"/>
                <a:gd name="T18" fmla="*/ 258 w 386"/>
                <a:gd name="T19" fmla="*/ 496 h 551"/>
                <a:gd name="T20" fmla="*/ 259 w 386"/>
                <a:gd name="T21" fmla="*/ 488 h 551"/>
                <a:gd name="T22" fmla="*/ 366 w 386"/>
                <a:gd name="T23" fmla="*/ 488 h 551"/>
                <a:gd name="T24" fmla="*/ 386 w 386"/>
                <a:gd name="T25" fmla="*/ 397 h 551"/>
                <a:gd name="T26" fmla="*/ 0 w 386"/>
                <a:gd name="T27" fmla="*/ 0 h 551"/>
                <a:gd name="T28" fmla="*/ 0 w 386"/>
                <a:gd name="T29" fmla="*/ 164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551">
                  <a:moveTo>
                    <a:pt x="0" y="164"/>
                  </a:moveTo>
                  <a:cubicBezTo>
                    <a:pt x="16" y="167"/>
                    <a:pt x="31" y="175"/>
                    <a:pt x="42" y="187"/>
                  </a:cubicBezTo>
                  <a:cubicBezTo>
                    <a:pt x="55" y="201"/>
                    <a:pt x="62" y="220"/>
                    <a:pt x="62" y="239"/>
                  </a:cubicBezTo>
                  <a:cubicBezTo>
                    <a:pt x="62" y="258"/>
                    <a:pt x="55" y="276"/>
                    <a:pt x="42" y="291"/>
                  </a:cubicBezTo>
                  <a:cubicBezTo>
                    <a:pt x="31" y="303"/>
                    <a:pt x="16" y="311"/>
                    <a:pt x="0" y="314"/>
                  </a:cubicBezTo>
                  <a:cubicBezTo>
                    <a:pt x="0" y="488"/>
                    <a:pt x="0" y="488"/>
                    <a:pt x="0" y="488"/>
                  </a:cubicBezTo>
                  <a:cubicBezTo>
                    <a:pt x="139" y="488"/>
                    <a:pt x="139" y="488"/>
                    <a:pt x="139" y="488"/>
                  </a:cubicBezTo>
                  <a:cubicBezTo>
                    <a:pt x="139" y="496"/>
                    <a:pt x="139" y="496"/>
                    <a:pt x="139" y="496"/>
                  </a:cubicBezTo>
                  <a:cubicBezTo>
                    <a:pt x="142" y="527"/>
                    <a:pt x="168" y="551"/>
                    <a:pt x="199" y="551"/>
                  </a:cubicBezTo>
                  <a:cubicBezTo>
                    <a:pt x="230" y="551"/>
                    <a:pt x="256" y="527"/>
                    <a:pt x="258" y="496"/>
                  </a:cubicBezTo>
                  <a:cubicBezTo>
                    <a:pt x="259" y="488"/>
                    <a:pt x="259" y="488"/>
                    <a:pt x="259" y="488"/>
                  </a:cubicBezTo>
                  <a:cubicBezTo>
                    <a:pt x="366" y="488"/>
                    <a:pt x="366" y="488"/>
                    <a:pt x="366" y="488"/>
                  </a:cubicBezTo>
                  <a:cubicBezTo>
                    <a:pt x="378" y="457"/>
                    <a:pt x="386" y="426"/>
                    <a:pt x="386" y="397"/>
                  </a:cubicBezTo>
                  <a:cubicBezTo>
                    <a:pt x="386" y="182"/>
                    <a:pt x="214" y="6"/>
                    <a:pt x="0" y="0"/>
                  </a:cubicBezTo>
                  <a:lnTo>
                    <a:pt x="0" y="164"/>
                  </a:lnTo>
                  <a:close/>
                </a:path>
              </a:pathLst>
            </a:custGeom>
            <a:grpFill/>
            <a:ln>
              <a:noFill/>
            </a:ln>
          </p:spPr>
          <p:txBody>
            <a:bodyPr anchor="ctr"/>
            <a:lstStyle/>
            <a:p>
              <a:pPr algn="ctr"/>
              <a:endParaRPr/>
            </a:p>
          </p:txBody>
        </p:sp>
        <p:sp>
          <p:nvSpPr>
            <p:cNvPr id="84" name="文本框 83">
              <a:extLst>
                <a:ext uri="{FF2B5EF4-FFF2-40B4-BE49-F238E27FC236}">
                  <a16:creationId xmlns:a16="http://schemas.microsoft.com/office/drawing/2014/main" id="{40DA85AB-425F-4DED-85D6-EB2A5D977F59}"/>
                </a:ext>
              </a:extLst>
            </p:cNvPr>
            <p:cNvSpPr txBox="1"/>
            <p:nvPr/>
          </p:nvSpPr>
          <p:spPr>
            <a:xfrm>
              <a:off x="5453166" y="4873088"/>
              <a:ext cx="550257" cy="460681"/>
            </a:xfrm>
            <a:prstGeom prst="rect">
              <a:avLst/>
            </a:prstGeom>
            <a:noFill/>
          </p:spPr>
          <p:txBody>
            <a:bodyPr wrap="none" rtlCol="0">
              <a:spAutoFit/>
            </a:bodyPr>
            <a:lstStyle/>
            <a:p>
              <a:r>
                <a:rPr lang="en-US" altLang="zh-CN" b="1" dirty="0" smtClean="0">
                  <a:solidFill>
                    <a:schemeClr val="bg1"/>
                  </a:solidFill>
                  <a:latin typeface="Arial" panose="020B0604020202020204" pitchFamily="34" charset="0"/>
                  <a:cs typeface="Arial" panose="020B0604020202020204" pitchFamily="34" charset="0"/>
                </a:rPr>
                <a:t>0</a:t>
              </a:r>
              <a:r>
                <a:rPr lang="en-US" altLang="zh-TW" b="1" dirty="0" smtClean="0">
                  <a:solidFill>
                    <a:schemeClr val="bg1"/>
                  </a:solidFill>
                  <a:latin typeface="Arial" panose="020B0604020202020204" pitchFamily="34" charset="0"/>
                  <a:cs typeface="Arial" panose="020B0604020202020204" pitchFamily="34" charset="0"/>
                </a:rPr>
                <a:t>3</a:t>
              </a:r>
              <a:endParaRPr lang="zh-CN" altLang="en-US" b="1" dirty="0">
                <a:solidFill>
                  <a:schemeClr val="bg1"/>
                </a:solidFill>
                <a:latin typeface="Arial" panose="020B0604020202020204" pitchFamily="34" charset="0"/>
                <a:cs typeface="Arial" panose="020B0604020202020204" pitchFamily="34" charset="0"/>
              </a:endParaRPr>
            </a:p>
          </p:txBody>
        </p:sp>
      </p:grpSp>
      <p:grpSp>
        <p:nvGrpSpPr>
          <p:cNvPr id="85" name="组合 84">
            <a:extLst>
              <a:ext uri="{FF2B5EF4-FFF2-40B4-BE49-F238E27FC236}">
                <a16:creationId xmlns:a16="http://schemas.microsoft.com/office/drawing/2014/main" id="{05D927F6-E4D8-4DAD-8818-0105CE5A9B4F}"/>
              </a:ext>
            </a:extLst>
          </p:cNvPr>
          <p:cNvGrpSpPr/>
          <p:nvPr/>
        </p:nvGrpSpPr>
        <p:grpSpPr>
          <a:xfrm>
            <a:off x="6080755" y="3779122"/>
            <a:ext cx="796706" cy="855908"/>
            <a:chOff x="5971467" y="4589642"/>
            <a:chExt cx="993759" cy="1067604"/>
          </a:xfrm>
          <a:solidFill>
            <a:srgbClr val="5B727D"/>
          </a:solidFill>
        </p:grpSpPr>
        <p:sp>
          <p:nvSpPr>
            <p:cNvPr id="86" name="iṣḻïďe">
              <a:extLst>
                <a:ext uri="{FF2B5EF4-FFF2-40B4-BE49-F238E27FC236}">
                  <a16:creationId xmlns:a16="http://schemas.microsoft.com/office/drawing/2014/main" id="{D7832F15-AF71-485D-9ABC-10A0A6925F4F}"/>
                </a:ext>
              </a:extLst>
            </p:cNvPr>
            <p:cNvSpPr/>
            <p:nvPr/>
          </p:nvSpPr>
          <p:spPr bwMode="auto">
            <a:xfrm rot="10800000">
              <a:off x="5971467" y="4589642"/>
              <a:ext cx="993759" cy="1067604"/>
            </a:xfrm>
            <a:custGeom>
              <a:avLst/>
              <a:gdLst>
                <a:gd name="T0" fmla="*/ 122 w 454"/>
                <a:gd name="T1" fmla="*/ 489 h 489"/>
                <a:gd name="T2" fmla="*/ 145 w 454"/>
                <a:gd name="T3" fmla="*/ 447 h 489"/>
                <a:gd name="T4" fmla="*/ 196 w 454"/>
                <a:gd name="T5" fmla="*/ 426 h 489"/>
                <a:gd name="T6" fmla="*/ 248 w 454"/>
                <a:gd name="T7" fmla="*/ 447 h 489"/>
                <a:gd name="T8" fmla="*/ 271 w 454"/>
                <a:gd name="T9" fmla="*/ 489 h 489"/>
                <a:gd name="T10" fmla="*/ 391 w 454"/>
                <a:gd name="T11" fmla="*/ 489 h 489"/>
                <a:gd name="T12" fmla="*/ 391 w 454"/>
                <a:gd name="T13" fmla="*/ 299 h 489"/>
                <a:gd name="T14" fmla="*/ 399 w 454"/>
                <a:gd name="T15" fmla="*/ 298 h 489"/>
                <a:gd name="T16" fmla="*/ 454 w 454"/>
                <a:gd name="T17" fmla="*/ 239 h 489"/>
                <a:gd name="T18" fmla="*/ 399 w 454"/>
                <a:gd name="T19" fmla="*/ 179 h 489"/>
                <a:gd name="T20" fmla="*/ 391 w 454"/>
                <a:gd name="T21" fmla="*/ 179 h 489"/>
                <a:gd name="T22" fmla="*/ 391 w 454"/>
                <a:gd name="T23" fmla="*/ 0 h 489"/>
                <a:gd name="T24" fmla="*/ 0 w 454"/>
                <a:gd name="T25" fmla="*/ 397 h 489"/>
                <a:gd name="T26" fmla="*/ 19 w 454"/>
                <a:gd name="T27" fmla="*/ 489 h 489"/>
                <a:gd name="T28" fmla="*/ 122 w 454"/>
                <a:gd name="T29" fmla="*/ 48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489">
                  <a:moveTo>
                    <a:pt x="122" y="489"/>
                  </a:moveTo>
                  <a:cubicBezTo>
                    <a:pt x="125" y="473"/>
                    <a:pt x="133" y="458"/>
                    <a:pt x="145" y="447"/>
                  </a:cubicBezTo>
                  <a:cubicBezTo>
                    <a:pt x="159" y="434"/>
                    <a:pt x="177" y="426"/>
                    <a:pt x="196" y="426"/>
                  </a:cubicBezTo>
                  <a:cubicBezTo>
                    <a:pt x="216" y="426"/>
                    <a:pt x="234" y="434"/>
                    <a:pt x="248" y="447"/>
                  </a:cubicBezTo>
                  <a:cubicBezTo>
                    <a:pt x="260" y="458"/>
                    <a:pt x="268" y="473"/>
                    <a:pt x="271" y="489"/>
                  </a:cubicBezTo>
                  <a:cubicBezTo>
                    <a:pt x="391" y="489"/>
                    <a:pt x="391" y="489"/>
                    <a:pt x="391" y="489"/>
                  </a:cubicBezTo>
                  <a:cubicBezTo>
                    <a:pt x="391" y="299"/>
                    <a:pt x="391" y="299"/>
                    <a:pt x="391" y="299"/>
                  </a:cubicBezTo>
                  <a:cubicBezTo>
                    <a:pt x="399" y="298"/>
                    <a:pt x="399" y="298"/>
                    <a:pt x="399" y="298"/>
                  </a:cubicBezTo>
                  <a:cubicBezTo>
                    <a:pt x="430" y="296"/>
                    <a:pt x="454" y="270"/>
                    <a:pt x="454" y="239"/>
                  </a:cubicBezTo>
                  <a:cubicBezTo>
                    <a:pt x="454" y="208"/>
                    <a:pt x="430" y="182"/>
                    <a:pt x="399" y="179"/>
                  </a:cubicBezTo>
                  <a:cubicBezTo>
                    <a:pt x="391" y="179"/>
                    <a:pt x="391" y="179"/>
                    <a:pt x="391" y="179"/>
                  </a:cubicBezTo>
                  <a:cubicBezTo>
                    <a:pt x="391" y="0"/>
                    <a:pt x="391" y="0"/>
                    <a:pt x="391" y="0"/>
                  </a:cubicBezTo>
                  <a:cubicBezTo>
                    <a:pt x="175" y="3"/>
                    <a:pt x="0" y="180"/>
                    <a:pt x="0" y="397"/>
                  </a:cubicBezTo>
                  <a:cubicBezTo>
                    <a:pt x="0" y="426"/>
                    <a:pt x="7" y="457"/>
                    <a:pt x="19" y="489"/>
                  </a:cubicBezTo>
                  <a:lnTo>
                    <a:pt x="122" y="489"/>
                  </a:lnTo>
                  <a:close/>
                </a:path>
              </a:pathLst>
            </a:custGeom>
            <a:grpFill/>
            <a:ln>
              <a:noFill/>
            </a:ln>
          </p:spPr>
          <p:txBody>
            <a:bodyPr anchor="ctr"/>
            <a:lstStyle/>
            <a:p>
              <a:pPr algn="ctr"/>
              <a:endParaRPr/>
            </a:p>
          </p:txBody>
        </p:sp>
        <p:sp>
          <p:nvSpPr>
            <p:cNvPr id="87" name="文本框 86">
              <a:extLst>
                <a:ext uri="{FF2B5EF4-FFF2-40B4-BE49-F238E27FC236}">
                  <a16:creationId xmlns:a16="http://schemas.microsoft.com/office/drawing/2014/main" id="{8A0A87C8-15D9-4A8D-BE06-A857C11E4920}"/>
                </a:ext>
              </a:extLst>
            </p:cNvPr>
            <p:cNvSpPr txBox="1"/>
            <p:nvPr/>
          </p:nvSpPr>
          <p:spPr>
            <a:xfrm>
              <a:off x="6191400" y="4884608"/>
              <a:ext cx="550257" cy="460681"/>
            </a:xfrm>
            <a:prstGeom prst="rect">
              <a:avLst/>
            </a:prstGeom>
            <a:noFill/>
          </p:spPr>
          <p:txBody>
            <a:bodyPr wrap="none" rtlCol="0">
              <a:spAutoFit/>
            </a:bodyPr>
            <a:lstStyle/>
            <a:p>
              <a:r>
                <a:rPr lang="en-US" altLang="zh-CN" b="1" dirty="0" smtClean="0">
                  <a:solidFill>
                    <a:schemeClr val="bg1"/>
                  </a:solidFill>
                  <a:latin typeface="Arial" panose="020B0604020202020204" pitchFamily="34" charset="0"/>
                  <a:cs typeface="Arial" panose="020B0604020202020204" pitchFamily="34" charset="0"/>
                </a:rPr>
                <a:t>0</a:t>
              </a:r>
              <a:r>
                <a:rPr lang="en-US" altLang="zh-TW" b="1" dirty="0" smtClean="0">
                  <a:solidFill>
                    <a:schemeClr val="bg1"/>
                  </a:solidFill>
                  <a:latin typeface="Arial" panose="020B0604020202020204" pitchFamily="34" charset="0"/>
                  <a:cs typeface="Arial" panose="020B0604020202020204" pitchFamily="34" charset="0"/>
                </a:rPr>
                <a:t>4</a:t>
              </a:r>
              <a:endParaRPr lang="zh-CN" altLang="en-US" b="1" dirty="0">
                <a:solidFill>
                  <a:schemeClr val="bg1"/>
                </a:solidFill>
                <a:latin typeface="Arial" panose="020B0604020202020204" pitchFamily="34" charset="0"/>
                <a:cs typeface="Arial" panose="020B0604020202020204" pitchFamily="34" charset="0"/>
              </a:endParaRPr>
            </a:p>
          </p:txBody>
        </p:sp>
      </p:grpSp>
      <p:sp>
        <p:nvSpPr>
          <p:cNvPr id="34" name="矩形 33">
            <a:extLst>
              <a:ext uri="{FF2B5EF4-FFF2-40B4-BE49-F238E27FC236}">
                <a16:creationId xmlns:a16="http://schemas.microsoft.com/office/drawing/2014/main" id="{3B2C5B1C-C5D5-4F35-8988-EB3A4965FA97}"/>
              </a:ext>
            </a:extLst>
          </p:cNvPr>
          <p:cNvSpPr/>
          <p:nvPr/>
        </p:nvSpPr>
        <p:spPr>
          <a:xfrm>
            <a:off x="1389925" y="249249"/>
            <a:ext cx="1620957" cy="523220"/>
          </a:xfrm>
          <a:prstGeom prst="rect">
            <a:avLst/>
          </a:prstGeom>
        </p:spPr>
        <p:txBody>
          <a:bodyPr wrap="none">
            <a:spAutoFit/>
          </a:bodyPr>
          <a:lstStyle/>
          <a:p>
            <a:pPr algn="dist"/>
            <a:r>
              <a:rPr lang="zh-CN" altLang="en-US" sz="2800" b="1" dirty="0">
                <a:solidFill>
                  <a:srgbClr val="5B727D"/>
                </a:solidFill>
                <a:latin typeface="微软雅黑" panose="020B0503020204020204" pitchFamily="34" charset="-122"/>
                <a:ea typeface="微软雅黑" panose="020B0503020204020204" pitchFamily="34" charset="-122"/>
              </a:rPr>
              <a:t>問題描述</a:t>
            </a:r>
          </a:p>
        </p:txBody>
      </p:sp>
      <p:sp>
        <p:nvSpPr>
          <p:cNvPr id="35" name="矩形 34"/>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a:t>
            </a:r>
            <a:endParaRPr lang="zh-TW" altLang="en-US" dirty="0"/>
          </a:p>
        </p:txBody>
      </p:sp>
    </p:spTree>
    <p:extLst>
      <p:ext uri="{BB962C8B-B14F-4D97-AF65-F5344CB8AC3E}">
        <p14:creationId xmlns:p14="http://schemas.microsoft.com/office/powerpoint/2010/main" val="287462725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250"/>
                                  </p:stCondLst>
                                  <p:iterate type="lt">
                                    <p:tmPct val="10000"/>
                                  </p:iterate>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9"/>
                                        </p:tgtEl>
                                        <p:attrNameLst>
                                          <p:attrName>ppt_y</p:attrName>
                                        </p:attrNameLst>
                                      </p:cBhvr>
                                      <p:tavLst>
                                        <p:tav tm="0">
                                          <p:val>
                                            <p:strVal val="#ppt_y"/>
                                          </p:val>
                                        </p:tav>
                                        <p:tav tm="100000">
                                          <p:val>
                                            <p:strVal val="#ppt_y"/>
                                          </p:val>
                                        </p:tav>
                                      </p:tavLst>
                                    </p:anim>
                                    <p:anim calcmode="lin" valueType="num">
                                      <p:cBhvr>
                                        <p:cTn id="9"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9"/>
                                        </p:tgtEl>
                                      </p:cBhvr>
                                    </p:animEffect>
                                  </p:childTnLst>
                                </p:cTn>
                              </p:par>
                            </p:childTnLst>
                          </p:cTn>
                        </p:par>
                        <p:par>
                          <p:cTn id="12" fill="hold">
                            <p:stCondLst>
                              <p:cond delay="900"/>
                            </p:stCondLst>
                            <p:childTnLst>
                              <p:par>
                                <p:cTn id="13" presetID="49" presetClass="entr" presetSubtype="0" decel="100000" fill="hold" grpId="0" nodeType="afterEffect">
                                  <p:stCondLst>
                                    <p:cond delay="0"/>
                                  </p:stCondLst>
                                  <p:iterate type="lt">
                                    <p:tmPct val="10000"/>
                                  </p:iterate>
                                  <p:childTnLst>
                                    <p:set>
                                      <p:cBhvr>
                                        <p:cTn id="14" dur="1" fill="hold">
                                          <p:stCondLst>
                                            <p:cond delay="0"/>
                                          </p:stCondLst>
                                        </p:cTn>
                                        <p:tgtEl>
                                          <p:spTgt spid="68"/>
                                        </p:tgtEl>
                                        <p:attrNameLst>
                                          <p:attrName>style.visibility</p:attrName>
                                        </p:attrNameLst>
                                      </p:cBhvr>
                                      <p:to>
                                        <p:strVal val="visible"/>
                                      </p:to>
                                    </p:set>
                                    <p:anim calcmode="lin" valueType="num">
                                      <p:cBhvr>
                                        <p:cTn id="15" dur="500" fill="hold"/>
                                        <p:tgtEl>
                                          <p:spTgt spid="68"/>
                                        </p:tgtEl>
                                        <p:attrNameLst>
                                          <p:attrName>ppt_w</p:attrName>
                                        </p:attrNameLst>
                                      </p:cBhvr>
                                      <p:tavLst>
                                        <p:tav tm="0">
                                          <p:val>
                                            <p:fltVal val="0"/>
                                          </p:val>
                                        </p:tav>
                                        <p:tav tm="100000">
                                          <p:val>
                                            <p:strVal val="#ppt_w"/>
                                          </p:val>
                                        </p:tav>
                                      </p:tavLst>
                                    </p:anim>
                                    <p:anim calcmode="lin" valueType="num">
                                      <p:cBhvr>
                                        <p:cTn id="16" dur="500" fill="hold"/>
                                        <p:tgtEl>
                                          <p:spTgt spid="68"/>
                                        </p:tgtEl>
                                        <p:attrNameLst>
                                          <p:attrName>ppt_h</p:attrName>
                                        </p:attrNameLst>
                                      </p:cBhvr>
                                      <p:tavLst>
                                        <p:tav tm="0">
                                          <p:val>
                                            <p:fltVal val="0"/>
                                          </p:val>
                                        </p:tav>
                                        <p:tav tm="100000">
                                          <p:val>
                                            <p:strVal val="#ppt_h"/>
                                          </p:val>
                                        </p:tav>
                                      </p:tavLst>
                                    </p:anim>
                                    <p:anim calcmode="lin" valueType="num">
                                      <p:cBhvr>
                                        <p:cTn id="17" dur="500" fill="hold"/>
                                        <p:tgtEl>
                                          <p:spTgt spid="68"/>
                                        </p:tgtEl>
                                        <p:attrNameLst>
                                          <p:attrName>style.rotation</p:attrName>
                                        </p:attrNameLst>
                                      </p:cBhvr>
                                      <p:tavLst>
                                        <p:tav tm="0">
                                          <p:val>
                                            <p:fltVal val="360"/>
                                          </p:val>
                                        </p:tav>
                                        <p:tav tm="100000">
                                          <p:val>
                                            <p:fltVal val="0"/>
                                          </p:val>
                                        </p:tav>
                                      </p:tavLst>
                                    </p:anim>
                                    <p:animEffect transition="in" filter="fade">
                                      <p:cBhvr>
                                        <p:cTn id="18" dur="500"/>
                                        <p:tgtEl>
                                          <p:spTgt spid="68"/>
                                        </p:tgtEl>
                                      </p:cBhvr>
                                    </p:animEffect>
                                  </p:childTnLst>
                                </p:cTn>
                              </p:par>
                              <p:par>
                                <p:cTn id="19" presetID="10"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73"/>
                                        </p:tgtEl>
                                        <p:attrNameLst>
                                          <p:attrName>style.visibility</p:attrName>
                                        </p:attrNameLst>
                                      </p:cBhvr>
                                      <p:to>
                                        <p:strVal val="visible"/>
                                      </p:to>
                                    </p:set>
                                    <p:anim calcmode="lin" valueType="num">
                                      <p:cBhvr>
                                        <p:cTn id="26"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73"/>
                                        </p:tgtEl>
                                        <p:attrNameLst>
                                          <p:attrName>ppt_y</p:attrName>
                                        </p:attrNameLst>
                                      </p:cBhvr>
                                      <p:tavLst>
                                        <p:tav tm="0">
                                          <p:val>
                                            <p:strVal val="#ppt_y"/>
                                          </p:val>
                                        </p:tav>
                                        <p:tav tm="100000">
                                          <p:val>
                                            <p:strVal val="#ppt_y"/>
                                          </p:val>
                                        </p:tav>
                                      </p:tavLst>
                                    </p:anim>
                                    <p:anim calcmode="lin" valueType="num">
                                      <p:cBhvr>
                                        <p:cTn id="28"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73"/>
                                        </p:tgtEl>
                                      </p:cBhvr>
                                    </p:animEffect>
                                  </p:childTnLst>
                                </p:cTn>
                              </p:par>
                              <p:par>
                                <p:cTn id="31" presetID="49" presetClass="entr" presetSubtype="0" decel="100000" fill="hold" grpId="0" nodeType="withEffect">
                                  <p:stCondLst>
                                    <p:cond delay="0"/>
                                  </p:stCondLst>
                                  <p:iterate type="lt">
                                    <p:tmPct val="10000"/>
                                  </p:iterate>
                                  <p:childTnLst>
                                    <p:set>
                                      <p:cBhvr>
                                        <p:cTn id="32" dur="1" fill="hold">
                                          <p:stCondLst>
                                            <p:cond delay="0"/>
                                          </p:stCondLst>
                                        </p:cTn>
                                        <p:tgtEl>
                                          <p:spTgt spid="72"/>
                                        </p:tgtEl>
                                        <p:attrNameLst>
                                          <p:attrName>style.visibility</p:attrName>
                                        </p:attrNameLst>
                                      </p:cBhvr>
                                      <p:to>
                                        <p:strVal val="visible"/>
                                      </p:to>
                                    </p:set>
                                    <p:anim calcmode="lin" valueType="num">
                                      <p:cBhvr>
                                        <p:cTn id="33" dur="500" fill="hold"/>
                                        <p:tgtEl>
                                          <p:spTgt spid="72"/>
                                        </p:tgtEl>
                                        <p:attrNameLst>
                                          <p:attrName>ppt_w</p:attrName>
                                        </p:attrNameLst>
                                      </p:cBhvr>
                                      <p:tavLst>
                                        <p:tav tm="0">
                                          <p:val>
                                            <p:fltVal val="0"/>
                                          </p:val>
                                        </p:tav>
                                        <p:tav tm="100000">
                                          <p:val>
                                            <p:strVal val="#ppt_w"/>
                                          </p:val>
                                        </p:tav>
                                      </p:tavLst>
                                    </p:anim>
                                    <p:anim calcmode="lin" valueType="num">
                                      <p:cBhvr>
                                        <p:cTn id="34" dur="500" fill="hold"/>
                                        <p:tgtEl>
                                          <p:spTgt spid="72"/>
                                        </p:tgtEl>
                                        <p:attrNameLst>
                                          <p:attrName>ppt_h</p:attrName>
                                        </p:attrNameLst>
                                      </p:cBhvr>
                                      <p:tavLst>
                                        <p:tav tm="0">
                                          <p:val>
                                            <p:fltVal val="0"/>
                                          </p:val>
                                        </p:tav>
                                        <p:tav tm="100000">
                                          <p:val>
                                            <p:strVal val="#ppt_h"/>
                                          </p:val>
                                        </p:tav>
                                      </p:tavLst>
                                    </p:anim>
                                    <p:anim calcmode="lin" valueType="num">
                                      <p:cBhvr>
                                        <p:cTn id="35" dur="500" fill="hold"/>
                                        <p:tgtEl>
                                          <p:spTgt spid="72"/>
                                        </p:tgtEl>
                                        <p:attrNameLst>
                                          <p:attrName>style.rotation</p:attrName>
                                        </p:attrNameLst>
                                      </p:cBhvr>
                                      <p:tavLst>
                                        <p:tav tm="0">
                                          <p:val>
                                            <p:fltVal val="360"/>
                                          </p:val>
                                        </p:tav>
                                        <p:tav tm="100000">
                                          <p:val>
                                            <p:fltVal val="0"/>
                                          </p:val>
                                        </p:tav>
                                      </p:tavLst>
                                    </p:anim>
                                    <p:animEffect transition="in" filter="fade">
                                      <p:cBhvr>
                                        <p:cTn id="36" dur="500"/>
                                        <p:tgtEl>
                                          <p:spTgt spid="72"/>
                                        </p:tgtEl>
                                      </p:cBhvr>
                                    </p:animEffect>
                                  </p:childTnLst>
                                </p:cTn>
                              </p:par>
                              <p:par>
                                <p:cTn id="37" presetID="10" presetClass="entr" presetSubtype="0"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childTnLst>
                          </p:cTn>
                        </p:par>
                      </p:childTnLst>
                    </p:cTn>
                  </p:par>
                  <p:par>
                    <p:cTn id="40" fill="hold">
                      <p:stCondLst>
                        <p:cond delay="indefinite"/>
                      </p:stCondLst>
                      <p:childTnLst>
                        <p:par>
                          <p:cTn id="41" fill="hold">
                            <p:stCondLst>
                              <p:cond delay="0"/>
                            </p:stCondLst>
                            <p:childTnLst>
                              <p:par>
                                <p:cTn id="42" presetID="41" presetClass="entr" presetSubtype="0" fill="hold" grpId="0" nodeType="clickEffect">
                                  <p:stCondLst>
                                    <p:cond delay="0"/>
                                  </p:stCondLst>
                                  <p:iterate type="lt">
                                    <p:tmPct val="10000"/>
                                  </p:iterate>
                                  <p:childTnLst>
                                    <p:set>
                                      <p:cBhvr>
                                        <p:cTn id="43" dur="1" fill="hold">
                                          <p:stCondLst>
                                            <p:cond delay="0"/>
                                          </p:stCondLst>
                                        </p:cTn>
                                        <p:tgtEl>
                                          <p:spTgt spid="71"/>
                                        </p:tgtEl>
                                        <p:attrNameLst>
                                          <p:attrName>style.visibility</p:attrName>
                                        </p:attrNameLst>
                                      </p:cBhvr>
                                      <p:to>
                                        <p:strVal val="visible"/>
                                      </p:to>
                                    </p:set>
                                    <p:anim calcmode="lin" valueType="num">
                                      <p:cBhvr>
                                        <p:cTn id="44" dur="500" fill="hold"/>
                                        <p:tgtEl>
                                          <p:spTgt spid="71"/>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71"/>
                                        </p:tgtEl>
                                        <p:attrNameLst>
                                          <p:attrName>ppt_y</p:attrName>
                                        </p:attrNameLst>
                                      </p:cBhvr>
                                      <p:tavLst>
                                        <p:tav tm="0">
                                          <p:val>
                                            <p:strVal val="#ppt_y"/>
                                          </p:val>
                                        </p:tav>
                                        <p:tav tm="100000">
                                          <p:val>
                                            <p:strVal val="#ppt_y"/>
                                          </p:val>
                                        </p:tav>
                                      </p:tavLst>
                                    </p:anim>
                                    <p:anim calcmode="lin" valueType="num">
                                      <p:cBhvr>
                                        <p:cTn id="46" dur="500" fill="hold"/>
                                        <p:tgtEl>
                                          <p:spTgt spid="71"/>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71"/>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71"/>
                                        </p:tgtEl>
                                      </p:cBhvr>
                                    </p:animEffect>
                                  </p:childTnLst>
                                </p:cTn>
                              </p:par>
                              <p:par>
                                <p:cTn id="49" presetID="49" presetClass="entr" presetSubtype="0" decel="100000" fill="hold" grpId="0" nodeType="withEffect">
                                  <p:stCondLst>
                                    <p:cond delay="250"/>
                                  </p:stCondLst>
                                  <p:iterate type="lt">
                                    <p:tmPct val="10000"/>
                                  </p:iterate>
                                  <p:childTnLst>
                                    <p:set>
                                      <p:cBhvr>
                                        <p:cTn id="50" dur="1" fill="hold">
                                          <p:stCondLst>
                                            <p:cond delay="0"/>
                                          </p:stCondLst>
                                        </p:cTn>
                                        <p:tgtEl>
                                          <p:spTgt spid="70"/>
                                        </p:tgtEl>
                                        <p:attrNameLst>
                                          <p:attrName>style.visibility</p:attrName>
                                        </p:attrNameLst>
                                      </p:cBhvr>
                                      <p:to>
                                        <p:strVal val="visible"/>
                                      </p:to>
                                    </p:set>
                                    <p:anim calcmode="lin" valueType="num">
                                      <p:cBhvr>
                                        <p:cTn id="51" dur="500" fill="hold"/>
                                        <p:tgtEl>
                                          <p:spTgt spid="70"/>
                                        </p:tgtEl>
                                        <p:attrNameLst>
                                          <p:attrName>ppt_w</p:attrName>
                                        </p:attrNameLst>
                                      </p:cBhvr>
                                      <p:tavLst>
                                        <p:tav tm="0">
                                          <p:val>
                                            <p:fltVal val="0"/>
                                          </p:val>
                                        </p:tav>
                                        <p:tav tm="100000">
                                          <p:val>
                                            <p:strVal val="#ppt_w"/>
                                          </p:val>
                                        </p:tav>
                                      </p:tavLst>
                                    </p:anim>
                                    <p:anim calcmode="lin" valueType="num">
                                      <p:cBhvr>
                                        <p:cTn id="52" dur="500" fill="hold"/>
                                        <p:tgtEl>
                                          <p:spTgt spid="70"/>
                                        </p:tgtEl>
                                        <p:attrNameLst>
                                          <p:attrName>ppt_h</p:attrName>
                                        </p:attrNameLst>
                                      </p:cBhvr>
                                      <p:tavLst>
                                        <p:tav tm="0">
                                          <p:val>
                                            <p:fltVal val="0"/>
                                          </p:val>
                                        </p:tav>
                                        <p:tav tm="100000">
                                          <p:val>
                                            <p:strVal val="#ppt_h"/>
                                          </p:val>
                                        </p:tav>
                                      </p:tavLst>
                                    </p:anim>
                                    <p:anim calcmode="lin" valueType="num">
                                      <p:cBhvr>
                                        <p:cTn id="53" dur="500" fill="hold"/>
                                        <p:tgtEl>
                                          <p:spTgt spid="70"/>
                                        </p:tgtEl>
                                        <p:attrNameLst>
                                          <p:attrName>style.rotation</p:attrName>
                                        </p:attrNameLst>
                                      </p:cBhvr>
                                      <p:tavLst>
                                        <p:tav tm="0">
                                          <p:val>
                                            <p:fltVal val="360"/>
                                          </p:val>
                                        </p:tav>
                                        <p:tav tm="100000">
                                          <p:val>
                                            <p:fltVal val="0"/>
                                          </p:val>
                                        </p:tav>
                                      </p:tavLst>
                                    </p:anim>
                                    <p:animEffect transition="in" filter="fade">
                                      <p:cBhvr>
                                        <p:cTn id="54" dur="500"/>
                                        <p:tgtEl>
                                          <p:spTgt spid="70"/>
                                        </p:tgtEl>
                                      </p:cBhvr>
                                    </p:animEffect>
                                  </p:childTnLst>
                                </p:cTn>
                              </p:par>
                              <p:par>
                                <p:cTn id="55" presetID="10" presetClass="entr" presetSubtype="0" fill="hold" nodeType="withEffect">
                                  <p:stCondLst>
                                    <p:cond delay="250"/>
                                  </p:stCondLst>
                                  <p:childTnLst>
                                    <p:set>
                                      <p:cBhvr>
                                        <p:cTn id="56" dur="1" fill="hold">
                                          <p:stCondLst>
                                            <p:cond delay="0"/>
                                          </p:stCondLst>
                                        </p:cTn>
                                        <p:tgtEl>
                                          <p:spTgt spid="82"/>
                                        </p:tgtEl>
                                        <p:attrNameLst>
                                          <p:attrName>style.visibility</p:attrName>
                                        </p:attrNameLst>
                                      </p:cBhvr>
                                      <p:to>
                                        <p:strVal val="visible"/>
                                      </p:to>
                                    </p:set>
                                    <p:animEffect transition="in" filter="fade">
                                      <p:cBhvr>
                                        <p:cTn id="57" dur="500"/>
                                        <p:tgtEl>
                                          <p:spTgt spid="82"/>
                                        </p:tgtEl>
                                      </p:cBhvr>
                                    </p:animEffect>
                                  </p:childTnLst>
                                </p:cTn>
                              </p:par>
                            </p:childTnLst>
                          </p:cTn>
                        </p:par>
                      </p:childTnLst>
                    </p:cTn>
                  </p:par>
                  <p:par>
                    <p:cTn id="58" fill="hold">
                      <p:stCondLst>
                        <p:cond delay="indefinite"/>
                      </p:stCondLst>
                      <p:childTnLst>
                        <p:par>
                          <p:cTn id="59" fill="hold">
                            <p:stCondLst>
                              <p:cond delay="0"/>
                            </p:stCondLst>
                            <p:childTnLst>
                              <p:par>
                                <p:cTn id="60" presetID="41" presetClass="entr" presetSubtype="0" fill="hold" grpId="0" nodeType="clickEffect">
                                  <p:stCondLst>
                                    <p:cond delay="0"/>
                                  </p:stCondLst>
                                  <p:iterate type="lt">
                                    <p:tmPct val="10000"/>
                                  </p:iterate>
                                  <p:childTnLst>
                                    <p:set>
                                      <p:cBhvr>
                                        <p:cTn id="61" dur="1" fill="hold">
                                          <p:stCondLst>
                                            <p:cond delay="0"/>
                                          </p:stCondLst>
                                        </p:cTn>
                                        <p:tgtEl>
                                          <p:spTgt spid="75"/>
                                        </p:tgtEl>
                                        <p:attrNameLst>
                                          <p:attrName>style.visibility</p:attrName>
                                        </p:attrNameLst>
                                      </p:cBhvr>
                                      <p:to>
                                        <p:strVal val="visible"/>
                                      </p:to>
                                    </p:set>
                                    <p:anim calcmode="lin" valueType="num">
                                      <p:cBhvr>
                                        <p:cTn id="62" dur="500" fill="hold"/>
                                        <p:tgtEl>
                                          <p:spTgt spid="75"/>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75"/>
                                        </p:tgtEl>
                                        <p:attrNameLst>
                                          <p:attrName>ppt_y</p:attrName>
                                        </p:attrNameLst>
                                      </p:cBhvr>
                                      <p:tavLst>
                                        <p:tav tm="0">
                                          <p:val>
                                            <p:strVal val="#ppt_y"/>
                                          </p:val>
                                        </p:tav>
                                        <p:tav tm="100000">
                                          <p:val>
                                            <p:strVal val="#ppt_y"/>
                                          </p:val>
                                        </p:tav>
                                      </p:tavLst>
                                    </p:anim>
                                    <p:anim calcmode="lin" valueType="num">
                                      <p:cBhvr>
                                        <p:cTn id="64" dur="500" fill="hold"/>
                                        <p:tgtEl>
                                          <p:spTgt spid="75"/>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75"/>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75"/>
                                        </p:tgtEl>
                                      </p:cBhvr>
                                    </p:animEffect>
                                  </p:childTnLst>
                                </p:cTn>
                              </p:par>
                              <p:par>
                                <p:cTn id="67" presetID="49" presetClass="entr" presetSubtype="0" decel="100000" fill="hold" grpId="0" nodeType="withEffect">
                                  <p:stCondLst>
                                    <p:cond delay="250"/>
                                  </p:stCondLst>
                                  <p:iterate type="lt">
                                    <p:tmPct val="10000"/>
                                  </p:iterate>
                                  <p:childTnLst>
                                    <p:set>
                                      <p:cBhvr>
                                        <p:cTn id="68" dur="1" fill="hold">
                                          <p:stCondLst>
                                            <p:cond delay="0"/>
                                          </p:stCondLst>
                                        </p:cTn>
                                        <p:tgtEl>
                                          <p:spTgt spid="74"/>
                                        </p:tgtEl>
                                        <p:attrNameLst>
                                          <p:attrName>style.visibility</p:attrName>
                                        </p:attrNameLst>
                                      </p:cBhvr>
                                      <p:to>
                                        <p:strVal val="visible"/>
                                      </p:to>
                                    </p:set>
                                    <p:anim calcmode="lin" valueType="num">
                                      <p:cBhvr>
                                        <p:cTn id="69" dur="500" fill="hold"/>
                                        <p:tgtEl>
                                          <p:spTgt spid="74"/>
                                        </p:tgtEl>
                                        <p:attrNameLst>
                                          <p:attrName>ppt_w</p:attrName>
                                        </p:attrNameLst>
                                      </p:cBhvr>
                                      <p:tavLst>
                                        <p:tav tm="0">
                                          <p:val>
                                            <p:fltVal val="0"/>
                                          </p:val>
                                        </p:tav>
                                        <p:tav tm="100000">
                                          <p:val>
                                            <p:strVal val="#ppt_w"/>
                                          </p:val>
                                        </p:tav>
                                      </p:tavLst>
                                    </p:anim>
                                    <p:anim calcmode="lin" valueType="num">
                                      <p:cBhvr>
                                        <p:cTn id="70" dur="500" fill="hold"/>
                                        <p:tgtEl>
                                          <p:spTgt spid="74"/>
                                        </p:tgtEl>
                                        <p:attrNameLst>
                                          <p:attrName>ppt_h</p:attrName>
                                        </p:attrNameLst>
                                      </p:cBhvr>
                                      <p:tavLst>
                                        <p:tav tm="0">
                                          <p:val>
                                            <p:fltVal val="0"/>
                                          </p:val>
                                        </p:tav>
                                        <p:tav tm="100000">
                                          <p:val>
                                            <p:strVal val="#ppt_h"/>
                                          </p:val>
                                        </p:tav>
                                      </p:tavLst>
                                    </p:anim>
                                    <p:anim calcmode="lin" valueType="num">
                                      <p:cBhvr>
                                        <p:cTn id="71" dur="500" fill="hold"/>
                                        <p:tgtEl>
                                          <p:spTgt spid="74"/>
                                        </p:tgtEl>
                                        <p:attrNameLst>
                                          <p:attrName>style.rotation</p:attrName>
                                        </p:attrNameLst>
                                      </p:cBhvr>
                                      <p:tavLst>
                                        <p:tav tm="0">
                                          <p:val>
                                            <p:fltVal val="360"/>
                                          </p:val>
                                        </p:tav>
                                        <p:tav tm="100000">
                                          <p:val>
                                            <p:fltVal val="0"/>
                                          </p:val>
                                        </p:tav>
                                      </p:tavLst>
                                    </p:anim>
                                    <p:animEffect transition="in" filter="fade">
                                      <p:cBhvr>
                                        <p:cTn id="72" dur="500"/>
                                        <p:tgtEl>
                                          <p:spTgt spid="74"/>
                                        </p:tgtEl>
                                      </p:cBhvr>
                                    </p:animEffect>
                                  </p:childTnLst>
                                </p:cTn>
                              </p:par>
                              <p:par>
                                <p:cTn id="73" presetID="10" presetClass="entr" presetSubtype="0" fill="hold" nodeType="withEffect">
                                  <p:stCondLst>
                                    <p:cond delay="250"/>
                                  </p:stCondLst>
                                  <p:childTnLst>
                                    <p:set>
                                      <p:cBhvr>
                                        <p:cTn id="74" dur="1" fill="hold">
                                          <p:stCondLst>
                                            <p:cond delay="0"/>
                                          </p:stCondLst>
                                        </p:cTn>
                                        <p:tgtEl>
                                          <p:spTgt spid="85"/>
                                        </p:tgtEl>
                                        <p:attrNameLst>
                                          <p:attrName>style.visibility</p:attrName>
                                        </p:attrNameLst>
                                      </p:cBhvr>
                                      <p:to>
                                        <p:strVal val="visible"/>
                                      </p:to>
                                    </p:set>
                                    <p:animEffect transition="in" filter="fade">
                                      <p:cBhvr>
                                        <p:cTn id="75"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0" grpId="0"/>
      <p:bldP spid="71" grpId="0"/>
      <p:bldP spid="72" grpId="0"/>
      <p:bldP spid="73" grpId="0"/>
      <p:bldP spid="74" grpId="0"/>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3B2C5B1C-C5D5-4F35-8988-EB3A4965FA97}"/>
              </a:ext>
            </a:extLst>
          </p:cNvPr>
          <p:cNvSpPr/>
          <p:nvPr/>
        </p:nvSpPr>
        <p:spPr>
          <a:xfrm>
            <a:off x="1389925" y="249249"/>
            <a:ext cx="2698175"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系統功能架構圖</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pic>
        <p:nvPicPr>
          <p:cNvPr id="35" name="圖片 34"/>
          <p:cNvPicPr/>
          <p:nvPr/>
        </p:nvPicPr>
        <p:blipFill>
          <a:blip r:embed="rId3">
            <a:extLst>
              <a:ext uri="{28A0092B-C50C-407E-A947-70E740481C1C}">
                <a14:useLocalDpi xmlns:a14="http://schemas.microsoft.com/office/drawing/2010/main" val="0"/>
              </a:ext>
            </a:extLst>
          </a:blip>
          <a:stretch>
            <a:fillRect/>
          </a:stretch>
        </p:blipFill>
        <p:spPr>
          <a:xfrm>
            <a:off x="1385161" y="1044960"/>
            <a:ext cx="9347007" cy="5813039"/>
          </a:xfrm>
          <a:prstGeom prst="rect">
            <a:avLst/>
          </a:prstGeom>
        </p:spPr>
      </p:pic>
      <p:sp>
        <p:nvSpPr>
          <p:cNvPr id="10" name="矩形 9"/>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a:t>
            </a:r>
            <a:endParaRPr lang="zh-TW" altLang="en-US" dirty="0"/>
          </a:p>
        </p:txBody>
      </p:sp>
    </p:spTree>
    <p:extLst>
      <p:ext uri="{BB962C8B-B14F-4D97-AF65-F5344CB8AC3E}">
        <p14:creationId xmlns:p14="http://schemas.microsoft.com/office/powerpoint/2010/main" val="97635335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9C1F5DEA-D0A2-4905-9CC1-A13AEC5D3FEF}"/>
              </a:ext>
            </a:extLst>
          </p:cNvPr>
          <p:cNvGrpSpPr/>
          <p:nvPr/>
        </p:nvGrpSpPr>
        <p:grpSpPr>
          <a:xfrm rot="16200000">
            <a:off x="5366111" y="4008019"/>
            <a:ext cx="1465157" cy="1465159"/>
            <a:chOff x="6639522" y="3034642"/>
            <a:chExt cx="1465157" cy="1465159"/>
          </a:xfrm>
        </p:grpSpPr>
        <p:grpSp>
          <p:nvGrpSpPr>
            <p:cNvPr id="36" name="îŝlide">
              <a:extLst>
                <a:ext uri="{FF2B5EF4-FFF2-40B4-BE49-F238E27FC236}">
                  <a16:creationId xmlns:a16="http://schemas.microsoft.com/office/drawing/2014/main" id="{183929A4-10AE-4258-A032-DC4ACB99F5AA}"/>
                </a:ext>
              </a:extLst>
            </p:cNvPr>
            <p:cNvGrpSpPr/>
            <p:nvPr/>
          </p:nvGrpSpPr>
          <p:grpSpPr>
            <a:xfrm rot="2700000" flipH="1">
              <a:off x="6639521" y="3034643"/>
              <a:ext cx="1465159" cy="1465157"/>
              <a:chOff x="1905000" y="2108996"/>
              <a:chExt cx="1716088" cy="1716088"/>
            </a:xfrm>
          </p:grpSpPr>
          <p:sp>
            <p:nvSpPr>
              <p:cNvPr id="62" name="iŝľïḓé">
                <a:extLst>
                  <a:ext uri="{FF2B5EF4-FFF2-40B4-BE49-F238E27FC236}">
                    <a16:creationId xmlns:a16="http://schemas.microsoft.com/office/drawing/2014/main" id="{535A9B64-0793-4D6B-AE15-50D4D60F282A}"/>
                  </a:ext>
                </a:extLst>
              </p:cNvPr>
              <p:cNvSpPr/>
              <p:nvPr/>
            </p:nvSpPr>
            <p:spPr>
              <a:xfrm rot="5400000">
                <a:off x="1905000" y="2108996"/>
                <a:ext cx="1716088" cy="1716088"/>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3599"/>
              </a:p>
            </p:txBody>
          </p:sp>
          <p:sp>
            <p:nvSpPr>
              <p:cNvPr id="88" name="ïšlíḓé">
                <a:extLst>
                  <a:ext uri="{FF2B5EF4-FFF2-40B4-BE49-F238E27FC236}">
                    <a16:creationId xmlns:a16="http://schemas.microsoft.com/office/drawing/2014/main" id="{6E2B4A31-B985-49D4-AFBB-5A14859E2D72}"/>
                  </a:ext>
                </a:extLst>
              </p:cNvPr>
              <p:cNvSpPr/>
              <p:nvPr/>
            </p:nvSpPr>
            <p:spPr>
              <a:xfrm rot="5400000">
                <a:off x="2078038" y="2282033"/>
                <a:ext cx="1543050" cy="154305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3599"/>
              </a:p>
            </p:txBody>
          </p:sp>
        </p:grpSp>
        <p:sp>
          <p:nvSpPr>
            <p:cNvPr id="37" name="îṧļïḋè">
              <a:extLst>
                <a:ext uri="{FF2B5EF4-FFF2-40B4-BE49-F238E27FC236}">
                  <a16:creationId xmlns:a16="http://schemas.microsoft.com/office/drawing/2014/main" id="{5695D345-976A-4E09-A083-2DDB87ACF076}"/>
                </a:ext>
              </a:extLst>
            </p:cNvPr>
            <p:cNvSpPr/>
            <p:nvPr/>
          </p:nvSpPr>
          <p:spPr>
            <a:xfrm>
              <a:off x="6796679" y="3296264"/>
              <a:ext cx="941915" cy="9419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3599"/>
            </a:p>
          </p:txBody>
        </p:sp>
        <p:sp>
          <p:nvSpPr>
            <p:cNvPr id="43" name="ïṩḷïḋe">
              <a:extLst>
                <a:ext uri="{FF2B5EF4-FFF2-40B4-BE49-F238E27FC236}">
                  <a16:creationId xmlns:a16="http://schemas.microsoft.com/office/drawing/2014/main" id="{7E9D307F-F086-4FEB-8D8A-97F061C8D536}"/>
                </a:ext>
              </a:extLst>
            </p:cNvPr>
            <p:cNvSpPr/>
            <p:nvPr/>
          </p:nvSpPr>
          <p:spPr bwMode="auto">
            <a:xfrm rot="5400000">
              <a:off x="7061956" y="3557403"/>
              <a:ext cx="436146" cy="419634"/>
            </a:xfrm>
            <a:custGeom>
              <a:avLst/>
              <a:gdLst>
                <a:gd name="connsiteX0" fmla="*/ 470550 w 607639"/>
                <a:gd name="connsiteY0" fmla="*/ 350499 h 584635"/>
                <a:gd name="connsiteX1" fmla="*/ 508283 w 607639"/>
                <a:gd name="connsiteY1" fmla="*/ 414411 h 584635"/>
                <a:gd name="connsiteX2" fmla="*/ 508283 w 607639"/>
                <a:gd name="connsiteY2" fmla="*/ 504990 h 584635"/>
                <a:gd name="connsiteX3" fmla="*/ 303775 w 607639"/>
                <a:gd name="connsiteY3" fmla="*/ 584635 h 584635"/>
                <a:gd name="connsiteX4" fmla="*/ 99356 w 607639"/>
                <a:gd name="connsiteY4" fmla="*/ 504990 h 584635"/>
                <a:gd name="connsiteX5" fmla="*/ 99356 w 607639"/>
                <a:gd name="connsiteY5" fmla="*/ 414411 h 584635"/>
                <a:gd name="connsiteX6" fmla="*/ 124897 w 607639"/>
                <a:gd name="connsiteY6" fmla="*/ 360899 h 584635"/>
                <a:gd name="connsiteX7" fmla="*/ 289002 w 607639"/>
                <a:gd name="connsiteY7" fmla="*/ 478767 h 584635"/>
                <a:gd name="connsiteX8" fmla="*/ 303775 w 607639"/>
                <a:gd name="connsiteY8" fmla="*/ 483567 h 584635"/>
                <a:gd name="connsiteX9" fmla="*/ 320150 w 607639"/>
                <a:gd name="connsiteY9" fmla="*/ 477612 h 584635"/>
                <a:gd name="connsiteX10" fmla="*/ 224526 w 607639"/>
                <a:gd name="connsiteY10" fmla="*/ 79098 h 584635"/>
                <a:gd name="connsiteX11" fmla="*/ 290796 w 607639"/>
                <a:gd name="connsiteY11" fmla="*/ 100714 h 584635"/>
                <a:gd name="connsiteX12" fmla="*/ 378918 w 607639"/>
                <a:gd name="connsiteY12" fmla="*/ 129594 h 584635"/>
                <a:gd name="connsiteX13" fmla="*/ 413099 w 607639"/>
                <a:gd name="connsiteY13" fmla="*/ 123729 h 584635"/>
                <a:gd name="connsiteX14" fmla="*/ 413188 w 607639"/>
                <a:gd name="connsiteY14" fmla="*/ 123729 h 584635"/>
                <a:gd name="connsiteX15" fmla="*/ 354351 w 607639"/>
                <a:gd name="connsiteY15" fmla="*/ 248669 h 584635"/>
                <a:gd name="connsiteX16" fmla="*/ 329160 w 607639"/>
                <a:gd name="connsiteY16" fmla="*/ 284658 h 584635"/>
                <a:gd name="connsiteX17" fmla="*/ 329160 w 607639"/>
                <a:gd name="connsiteY17" fmla="*/ 290879 h 584635"/>
                <a:gd name="connsiteX18" fmla="*/ 367524 w 607639"/>
                <a:gd name="connsiteY18" fmla="*/ 331844 h 584635"/>
                <a:gd name="connsiteX19" fmla="*/ 412476 w 607639"/>
                <a:gd name="connsiteY19" fmla="*/ 331844 h 584635"/>
                <a:gd name="connsiteX20" fmla="*/ 414078 w 607639"/>
                <a:gd name="connsiteY20" fmla="*/ 332022 h 584635"/>
                <a:gd name="connsiteX21" fmla="*/ 302545 w 607639"/>
                <a:gd name="connsiteY21" fmla="*/ 426216 h 584635"/>
                <a:gd name="connsiteX22" fmla="*/ 174367 w 607639"/>
                <a:gd name="connsiteY22" fmla="*/ 334155 h 584635"/>
                <a:gd name="connsiteX23" fmla="*/ 195196 w 607639"/>
                <a:gd name="connsiteY23" fmla="*/ 331844 h 584635"/>
                <a:gd name="connsiteX24" fmla="*/ 240058 w 607639"/>
                <a:gd name="connsiteY24" fmla="*/ 331844 h 584635"/>
                <a:gd name="connsiteX25" fmla="*/ 278512 w 607639"/>
                <a:gd name="connsiteY25" fmla="*/ 290879 h 584635"/>
                <a:gd name="connsiteX26" fmla="*/ 278512 w 607639"/>
                <a:gd name="connsiteY26" fmla="*/ 284747 h 584635"/>
                <a:gd name="connsiteX27" fmla="*/ 253766 w 607639"/>
                <a:gd name="connsiteY27" fmla="*/ 248847 h 584635"/>
                <a:gd name="connsiteX28" fmla="*/ 194662 w 607639"/>
                <a:gd name="connsiteY28" fmla="*/ 112177 h 584635"/>
                <a:gd name="connsiteX29" fmla="*/ 196976 w 607639"/>
                <a:gd name="connsiteY29" fmla="*/ 90139 h 584635"/>
                <a:gd name="connsiteX30" fmla="*/ 224526 w 607639"/>
                <a:gd name="connsiteY30" fmla="*/ 79098 h 584635"/>
                <a:gd name="connsiteX31" fmla="*/ 304118 w 607639"/>
                <a:gd name="connsiteY31" fmla="*/ 3246 h 584635"/>
                <a:gd name="connsiteX32" fmla="*/ 316487 w 607639"/>
                <a:gd name="connsiteY32" fmla="*/ 3956 h 584635"/>
                <a:gd name="connsiteX33" fmla="*/ 404763 w 607639"/>
                <a:gd name="connsiteY33" fmla="*/ 71802 h 584635"/>
                <a:gd name="connsiteX34" fmla="*/ 316843 w 607639"/>
                <a:gd name="connsiteY34" fmla="*/ 57416 h 584635"/>
                <a:gd name="connsiteX35" fmla="*/ 233995 w 607639"/>
                <a:gd name="connsiteY35" fmla="*/ 29088 h 584635"/>
                <a:gd name="connsiteX36" fmla="*/ 304118 w 607639"/>
                <a:gd name="connsiteY36" fmla="*/ 3246 h 584635"/>
                <a:gd name="connsiteX37" fmla="*/ 190090 w 607639"/>
                <a:gd name="connsiteY37" fmla="*/ 212 h 584635"/>
                <a:gd name="connsiteX38" fmla="*/ 148886 w 607639"/>
                <a:gd name="connsiteY38" fmla="*/ 73526 h 584635"/>
                <a:gd name="connsiteX39" fmla="*/ 148708 w 607639"/>
                <a:gd name="connsiteY39" fmla="*/ 74415 h 584635"/>
                <a:gd name="connsiteX40" fmla="*/ 143991 w 607639"/>
                <a:gd name="connsiteY40" fmla="*/ 112182 h 584635"/>
                <a:gd name="connsiteX41" fmla="*/ 209579 w 607639"/>
                <a:gd name="connsiteY41" fmla="*/ 281293 h 584635"/>
                <a:gd name="connsiteX42" fmla="*/ 195162 w 607639"/>
                <a:gd name="connsiteY42" fmla="*/ 281293 h 584635"/>
                <a:gd name="connsiteX43" fmla="*/ 112665 w 607639"/>
                <a:gd name="connsiteY43" fmla="*/ 306353 h 584635"/>
                <a:gd name="connsiteX44" fmla="*/ 105813 w 607639"/>
                <a:gd name="connsiteY44" fmla="*/ 311330 h 584635"/>
                <a:gd name="connsiteX45" fmla="*/ 48768 w 607639"/>
                <a:gd name="connsiteY45" fmla="*/ 410415 h 584635"/>
                <a:gd name="connsiteX46" fmla="*/ 48679 w 607639"/>
                <a:gd name="connsiteY46" fmla="*/ 413081 h 584635"/>
                <a:gd name="connsiteX47" fmla="*/ 48679 w 607639"/>
                <a:gd name="connsiteY47" fmla="*/ 445339 h 584635"/>
                <a:gd name="connsiteX48" fmla="*/ 0 w 607639"/>
                <a:gd name="connsiteY48" fmla="*/ 281293 h 584635"/>
                <a:gd name="connsiteX49" fmla="*/ 190090 w 607639"/>
                <a:gd name="connsiteY49" fmla="*/ 212 h 584635"/>
                <a:gd name="connsiteX50" fmla="*/ 417085 w 607639"/>
                <a:gd name="connsiteY50" fmla="*/ 0 h 584635"/>
                <a:gd name="connsiteX51" fmla="*/ 607639 w 607639"/>
                <a:gd name="connsiteY51" fmla="*/ 281281 h 584635"/>
                <a:gd name="connsiteX52" fmla="*/ 558955 w 607639"/>
                <a:gd name="connsiteY52" fmla="*/ 445339 h 584635"/>
                <a:gd name="connsiteX53" fmla="*/ 558955 w 607639"/>
                <a:gd name="connsiteY53" fmla="*/ 413078 h 584635"/>
                <a:gd name="connsiteX54" fmla="*/ 558866 w 607639"/>
                <a:gd name="connsiteY54" fmla="*/ 410412 h 584635"/>
                <a:gd name="connsiteX55" fmla="*/ 482234 w 607639"/>
                <a:gd name="connsiteY55" fmla="*/ 298966 h 584635"/>
                <a:gd name="connsiteX56" fmla="*/ 475737 w 607639"/>
                <a:gd name="connsiteY56" fmla="*/ 295767 h 584635"/>
                <a:gd name="connsiteX57" fmla="*/ 412456 w 607639"/>
                <a:gd name="connsiteY57" fmla="*/ 281281 h 584635"/>
                <a:gd name="connsiteX58" fmla="*/ 398483 w 607639"/>
                <a:gd name="connsiteY58" fmla="*/ 281281 h 584635"/>
                <a:gd name="connsiteX59" fmla="*/ 462387 w 607639"/>
                <a:gd name="connsiteY59" fmla="*/ 92605 h 584635"/>
                <a:gd name="connsiteX60" fmla="*/ 458560 w 607639"/>
                <a:gd name="connsiteY60" fmla="*/ 74386 h 584635"/>
                <a:gd name="connsiteX61" fmla="*/ 457848 w 607639"/>
                <a:gd name="connsiteY61" fmla="*/ 71098 h 584635"/>
                <a:gd name="connsiteX62" fmla="*/ 417085 w 607639"/>
                <a:gd name="connsiteY62" fmla="*/ 0 h 584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07639" h="584635">
                  <a:moveTo>
                    <a:pt x="470550" y="350499"/>
                  </a:moveTo>
                  <a:cubicBezTo>
                    <a:pt x="491018" y="365255"/>
                    <a:pt x="505168" y="387566"/>
                    <a:pt x="508283" y="414411"/>
                  </a:cubicBezTo>
                  <a:lnTo>
                    <a:pt x="508283" y="504990"/>
                  </a:lnTo>
                  <a:cubicBezTo>
                    <a:pt x="454264" y="554324"/>
                    <a:pt x="382624" y="584635"/>
                    <a:pt x="303775" y="584635"/>
                  </a:cubicBezTo>
                  <a:cubicBezTo>
                    <a:pt x="225015" y="584635"/>
                    <a:pt x="153375" y="554324"/>
                    <a:pt x="99356" y="504990"/>
                  </a:cubicBezTo>
                  <a:lnTo>
                    <a:pt x="99356" y="414411"/>
                  </a:lnTo>
                  <a:cubicBezTo>
                    <a:pt x="101759" y="393344"/>
                    <a:pt x="111192" y="375033"/>
                    <a:pt x="124897" y="360899"/>
                  </a:cubicBezTo>
                  <a:lnTo>
                    <a:pt x="289002" y="478767"/>
                  </a:lnTo>
                  <a:cubicBezTo>
                    <a:pt x="293452" y="481967"/>
                    <a:pt x="298613" y="483567"/>
                    <a:pt x="303775" y="483567"/>
                  </a:cubicBezTo>
                  <a:cubicBezTo>
                    <a:pt x="309649" y="483567"/>
                    <a:pt x="315433" y="481523"/>
                    <a:pt x="320150" y="477612"/>
                  </a:cubicBezTo>
                  <a:close/>
                  <a:moveTo>
                    <a:pt x="224526" y="79098"/>
                  </a:moveTo>
                  <a:cubicBezTo>
                    <a:pt x="239569" y="78254"/>
                    <a:pt x="261065" y="82853"/>
                    <a:pt x="290796" y="100714"/>
                  </a:cubicBezTo>
                  <a:cubicBezTo>
                    <a:pt x="322751" y="119908"/>
                    <a:pt x="352214" y="129594"/>
                    <a:pt x="378918" y="129594"/>
                  </a:cubicBezTo>
                  <a:cubicBezTo>
                    <a:pt x="390846" y="129594"/>
                    <a:pt x="402239" y="127639"/>
                    <a:pt x="413099" y="123729"/>
                  </a:cubicBezTo>
                  <a:cubicBezTo>
                    <a:pt x="413099" y="123729"/>
                    <a:pt x="413099" y="123729"/>
                    <a:pt x="413188" y="123729"/>
                  </a:cubicBezTo>
                  <a:cubicBezTo>
                    <a:pt x="411853" y="176247"/>
                    <a:pt x="389511" y="235518"/>
                    <a:pt x="354351" y="248669"/>
                  </a:cubicBezTo>
                  <a:cubicBezTo>
                    <a:pt x="339040" y="254445"/>
                    <a:pt x="329160" y="268574"/>
                    <a:pt x="329160" y="284658"/>
                  </a:cubicBezTo>
                  <a:lnTo>
                    <a:pt x="329160" y="290879"/>
                  </a:lnTo>
                  <a:cubicBezTo>
                    <a:pt x="329160" y="310695"/>
                    <a:pt x="344559" y="331844"/>
                    <a:pt x="367524" y="331844"/>
                  </a:cubicBezTo>
                  <a:lnTo>
                    <a:pt x="412476" y="331844"/>
                  </a:lnTo>
                  <a:cubicBezTo>
                    <a:pt x="413010" y="331844"/>
                    <a:pt x="413544" y="331933"/>
                    <a:pt x="414078" y="332022"/>
                  </a:cubicBezTo>
                  <a:lnTo>
                    <a:pt x="302545" y="426216"/>
                  </a:lnTo>
                  <a:lnTo>
                    <a:pt x="174367" y="334155"/>
                  </a:lnTo>
                  <a:cubicBezTo>
                    <a:pt x="181043" y="332733"/>
                    <a:pt x="187986" y="331844"/>
                    <a:pt x="195196" y="331844"/>
                  </a:cubicBezTo>
                  <a:lnTo>
                    <a:pt x="240058" y="331844"/>
                  </a:lnTo>
                  <a:cubicBezTo>
                    <a:pt x="263113" y="331844"/>
                    <a:pt x="278512" y="310695"/>
                    <a:pt x="278512" y="290879"/>
                  </a:cubicBezTo>
                  <a:lnTo>
                    <a:pt x="278512" y="284747"/>
                  </a:lnTo>
                  <a:cubicBezTo>
                    <a:pt x="278512" y="268841"/>
                    <a:pt x="268631" y="254356"/>
                    <a:pt x="253766" y="248847"/>
                  </a:cubicBezTo>
                  <a:cubicBezTo>
                    <a:pt x="218428" y="235873"/>
                    <a:pt x="194662" y="167627"/>
                    <a:pt x="194662" y="112177"/>
                  </a:cubicBezTo>
                  <a:cubicBezTo>
                    <a:pt x="194662" y="104712"/>
                    <a:pt x="195463" y="97337"/>
                    <a:pt x="196976" y="90139"/>
                  </a:cubicBezTo>
                  <a:cubicBezTo>
                    <a:pt x="200893" y="86229"/>
                    <a:pt x="209483" y="79942"/>
                    <a:pt x="224526" y="79098"/>
                  </a:cubicBezTo>
                  <a:close/>
                  <a:moveTo>
                    <a:pt x="304118" y="3246"/>
                  </a:moveTo>
                  <a:cubicBezTo>
                    <a:pt x="307855" y="3601"/>
                    <a:pt x="312305" y="3512"/>
                    <a:pt x="316487" y="3956"/>
                  </a:cubicBezTo>
                  <a:cubicBezTo>
                    <a:pt x="356532" y="8397"/>
                    <a:pt x="390169" y="35481"/>
                    <a:pt x="404763" y="71802"/>
                  </a:cubicBezTo>
                  <a:cubicBezTo>
                    <a:pt x="393017" y="79794"/>
                    <a:pt x="366765" y="87431"/>
                    <a:pt x="316843" y="57416"/>
                  </a:cubicBezTo>
                  <a:cubicBezTo>
                    <a:pt x="284896" y="38234"/>
                    <a:pt x="257221" y="30331"/>
                    <a:pt x="233995" y="29088"/>
                  </a:cubicBezTo>
                  <a:cubicBezTo>
                    <a:pt x="253661" y="12659"/>
                    <a:pt x="277866" y="3246"/>
                    <a:pt x="304118" y="3246"/>
                  </a:cubicBezTo>
                  <a:close/>
                  <a:moveTo>
                    <a:pt x="190090" y="212"/>
                  </a:moveTo>
                  <a:cubicBezTo>
                    <a:pt x="169710" y="20829"/>
                    <a:pt x="155738" y="46067"/>
                    <a:pt x="148886" y="73526"/>
                  </a:cubicBezTo>
                  <a:cubicBezTo>
                    <a:pt x="148886" y="73793"/>
                    <a:pt x="148708" y="74148"/>
                    <a:pt x="148708" y="74415"/>
                  </a:cubicBezTo>
                  <a:cubicBezTo>
                    <a:pt x="145771" y="86678"/>
                    <a:pt x="143991" y="99297"/>
                    <a:pt x="143991" y="112182"/>
                  </a:cubicBezTo>
                  <a:cubicBezTo>
                    <a:pt x="143991" y="163902"/>
                    <a:pt x="162057" y="243792"/>
                    <a:pt x="209579" y="281293"/>
                  </a:cubicBezTo>
                  <a:lnTo>
                    <a:pt x="195162" y="281293"/>
                  </a:lnTo>
                  <a:cubicBezTo>
                    <a:pt x="164549" y="281293"/>
                    <a:pt x="136249" y="290713"/>
                    <a:pt x="112665" y="306353"/>
                  </a:cubicBezTo>
                  <a:cubicBezTo>
                    <a:pt x="110085" y="307509"/>
                    <a:pt x="107949" y="309286"/>
                    <a:pt x="105813" y="311330"/>
                  </a:cubicBezTo>
                  <a:cubicBezTo>
                    <a:pt x="74665" y="334702"/>
                    <a:pt x="53040" y="369537"/>
                    <a:pt x="48768" y="410415"/>
                  </a:cubicBezTo>
                  <a:cubicBezTo>
                    <a:pt x="48679" y="411304"/>
                    <a:pt x="48679" y="412192"/>
                    <a:pt x="48679" y="413081"/>
                  </a:cubicBezTo>
                  <a:lnTo>
                    <a:pt x="48679" y="445339"/>
                  </a:lnTo>
                  <a:cubicBezTo>
                    <a:pt x="17977" y="398063"/>
                    <a:pt x="0" y="341722"/>
                    <a:pt x="0" y="281293"/>
                  </a:cubicBezTo>
                  <a:cubicBezTo>
                    <a:pt x="0" y="154216"/>
                    <a:pt x="78759" y="45267"/>
                    <a:pt x="190090" y="212"/>
                  </a:cubicBezTo>
                  <a:close/>
                  <a:moveTo>
                    <a:pt x="417085" y="0"/>
                  </a:moveTo>
                  <a:cubicBezTo>
                    <a:pt x="528605" y="44969"/>
                    <a:pt x="607639" y="154016"/>
                    <a:pt x="607639" y="281281"/>
                  </a:cubicBezTo>
                  <a:cubicBezTo>
                    <a:pt x="607639" y="341714"/>
                    <a:pt x="589572" y="397970"/>
                    <a:pt x="558955" y="445339"/>
                  </a:cubicBezTo>
                  <a:lnTo>
                    <a:pt x="558955" y="413078"/>
                  </a:lnTo>
                  <a:cubicBezTo>
                    <a:pt x="558955" y="412190"/>
                    <a:pt x="558955" y="411301"/>
                    <a:pt x="558866" y="410412"/>
                  </a:cubicBezTo>
                  <a:cubicBezTo>
                    <a:pt x="553793" y="361444"/>
                    <a:pt x="523888" y="320918"/>
                    <a:pt x="482234" y="298966"/>
                  </a:cubicBezTo>
                  <a:cubicBezTo>
                    <a:pt x="480187" y="297544"/>
                    <a:pt x="478051" y="296478"/>
                    <a:pt x="475737" y="295767"/>
                  </a:cubicBezTo>
                  <a:cubicBezTo>
                    <a:pt x="456424" y="286791"/>
                    <a:pt x="435152" y="281281"/>
                    <a:pt x="412456" y="281281"/>
                  </a:cubicBezTo>
                  <a:lnTo>
                    <a:pt x="398483" y="281281"/>
                  </a:lnTo>
                  <a:cubicBezTo>
                    <a:pt x="448057" y="243155"/>
                    <a:pt x="470486" y="159703"/>
                    <a:pt x="462387" y="92605"/>
                  </a:cubicBezTo>
                  <a:cubicBezTo>
                    <a:pt x="461675" y="86295"/>
                    <a:pt x="459984" y="80341"/>
                    <a:pt x="458560" y="74386"/>
                  </a:cubicBezTo>
                  <a:cubicBezTo>
                    <a:pt x="458382" y="73231"/>
                    <a:pt x="458204" y="72164"/>
                    <a:pt x="457848" y="71098"/>
                  </a:cubicBezTo>
                  <a:cubicBezTo>
                    <a:pt x="450639" y="43992"/>
                    <a:pt x="436487" y="19552"/>
                    <a:pt x="417085" y="0"/>
                  </a:cubicBezTo>
                  <a:close/>
                </a:path>
              </a:pathLst>
            </a:custGeom>
            <a:solidFill>
              <a:schemeClr val="accent2"/>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4" name="组合 3">
            <a:extLst>
              <a:ext uri="{FF2B5EF4-FFF2-40B4-BE49-F238E27FC236}">
                <a16:creationId xmlns:a16="http://schemas.microsoft.com/office/drawing/2014/main" id="{FF543F33-0AD5-48BF-BC99-B781E4C9D958}"/>
              </a:ext>
            </a:extLst>
          </p:cNvPr>
          <p:cNvGrpSpPr/>
          <p:nvPr/>
        </p:nvGrpSpPr>
        <p:grpSpPr>
          <a:xfrm>
            <a:off x="4087320" y="5316018"/>
            <a:ext cx="1465157" cy="1465159"/>
            <a:chOff x="4087320" y="3034642"/>
            <a:chExt cx="1465157" cy="1465159"/>
          </a:xfrm>
        </p:grpSpPr>
        <p:grpSp>
          <p:nvGrpSpPr>
            <p:cNvPr id="38" name="ïṡľiḍè">
              <a:extLst>
                <a:ext uri="{FF2B5EF4-FFF2-40B4-BE49-F238E27FC236}">
                  <a16:creationId xmlns:a16="http://schemas.microsoft.com/office/drawing/2014/main" id="{BCC4AFF2-1578-421E-B79B-4CEA5CC0A058}"/>
                </a:ext>
              </a:extLst>
            </p:cNvPr>
            <p:cNvGrpSpPr/>
            <p:nvPr/>
          </p:nvGrpSpPr>
          <p:grpSpPr>
            <a:xfrm rot="2700000" flipV="1">
              <a:off x="4087319" y="3034643"/>
              <a:ext cx="1465159" cy="1465157"/>
              <a:chOff x="1905000" y="2108996"/>
              <a:chExt cx="1716088" cy="1716088"/>
            </a:xfrm>
          </p:grpSpPr>
          <p:sp>
            <p:nvSpPr>
              <p:cNvPr id="60" name="isḷiḑe">
                <a:extLst>
                  <a:ext uri="{FF2B5EF4-FFF2-40B4-BE49-F238E27FC236}">
                    <a16:creationId xmlns:a16="http://schemas.microsoft.com/office/drawing/2014/main" id="{430D4084-D475-4FC2-B211-ABBF5709F2BD}"/>
                  </a:ext>
                </a:extLst>
              </p:cNvPr>
              <p:cNvSpPr/>
              <p:nvPr/>
            </p:nvSpPr>
            <p:spPr>
              <a:xfrm rot="5400000">
                <a:off x="1905000" y="2108996"/>
                <a:ext cx="1716088" cy="1716088"/>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3599"/>
              </a:p>
            </p:txBody>
          </p:sp>
          <p:sp>
            <p:nvSpPr>
              <p:cNvPr id="61" name="iṩḷíḋè">
                <a:extLst>
                  <a:ext uri="{FF2B5EF4-FFF2-40B4-BE49-F238E27FC236}">
                    <a16:creationId xmlns:a16="http://schemas.microsoft.com/office/drawing/2014/main" id="{AF86E8C1-4295-42FE-AC90-C79B346BCDC4}"/>
                  </a:ext>
                </a:extLst>
              </p:cNvPr>
              <p:cNvSpPr/>
              <p:nvPr/>
            </p:nvSpPr>
            <p:spPr>
              <a:xfrm rot="5400000">
                <a:off x="2078038" y="2282033"/>
                <a:ext cx="1543050" cy="1543050"/>
              </a:xfrm>
              <a:prstGeom prst="teardrop">
                <a:avLst/>
              </a:prstGeom>
              <a:solidFill>
                <a:srgbClr val="F35E40"/>
              </a:solidFill>
              <a:ln>
                <a:solidFill>
                  <a:srgbClr val="F35E40"/>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3599"/>
              </a:p>
            </p:txBody>
          </p:sp>
        </p:grpSp>
        <p:sp>
          <p:nvSpPr>
            <p:cNvPr id="39" name="iṣḷíďè">
              <a:extLst>
                <a:ext uri="{FF2B5EF4-FFF2-40B4-BE49-F238E27FC236}">
                  <a16:creationId xmlns:a16="http://schemas.microsoft.com/office/drawing/2014/main" id="{EB2A9B42-B394-4C5D-8967-AF4ED07846AF}"/>
                </a:ext>
              </a:extLst>
            </p:cNvPr>
            <p:cNvSpPr/>
            <p:nvPr/>
          </p:nvSpPr>
          <p:spPr>
            <a:xfrm>
              <a:off x="4453406" y="3296266"/>
              <a:ext cx="941915" cy="9419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3599"/>
            </a:p>
          </p:txBody>
        </p:sp>
        <p:sp>
          <p:nvSpPr>
            <p:cNvPr id="44" name="iṡḻiḓê">
              <a:extLst>
                <a:ext uri="{FF2B5EF4-FFF2-40B4-BE49-F238E27FC236}">
                  <a16:creationId xmlns:a16="http://schemas.microsoft.com/office/drawing/2014/main" id="{EF064BF0-5955-4D4A-BB23-528F6910DAA1}"/>
                </a:ext>
              </a:extLst>
            </p:cNvPr>
            <p:cNvSpPr/>
            <p:nvPr/>
          </p:nvSpPr>
          <p:spPr bwMode="auto">
            <a:xfrm>
              <a:off x="4706289" y="3570181"/>
              <a:ext cx="436146" cy="394078"/>
            </a:xfrm>
            <a:custGeom>
              <a:avLst/>
              <a:gdLst>
                <a:gd name="connsiteX0" fmla="*/ 41158 w 584292"/>
                <a:gd name="connsiteY0" fmla="*/ 446576 h 527936"/>
                <a:gd name="connsiteX1" fmla="*/ 543134 w 584292"/>
                <a:gd name="connsiteY1" fmla="*/ 446576 h 527936"/>
                <a:gd name="connsiteX2" fmla="*/ 584292 w 584292"/>
                <a:gd name="connsiteY2" fmla="*/ 487659 h 527936"/>
                <a:gd name="connsiteX3" fmla="*/ 543134 w 584292"/>
                <a:gd name="connsiteY3" fmla="*/ 527936 h 527936"/>
                <a:gd name="connsiteX4" fmla="*/ 41158 w 584292"/>
                <a:gd name="connsiteY4" fmla="*/ 527936 h 527936"/>
                <a:gd name="connsiteX5" fmla="*/ 0 w 584292"/>
                <a:gd name="connsiteY5" fmla="*/ 487659 h 527936"/>
                <a:gd name="connsiteX6" fmla="*/ 41158 w 584292"/>
                <a:gd name="connsiteY6" fmla="*/ 446576 h 527936"/>
                <a:gd name="connsiteX7" fmla="*/ 62981 w 584292"/>
                <a:gd name="connsiteY7" fmla="*/ 268438 h 527936"/>
                <a:gd name="connsiteX8" fmla="*/ 172707 w 584292"/>
                <a:gd name="connsiteY8" fmla="*/ 268438 h 527936"/>
                <a:gd name="connsiteX9" fmla="*/ 193684 w 584292"/>
                <a:gd name="connsiteY9" fmla="*/ 289386 h 527936"/>
                <a:gd name="connsiteX10" fmla="*/ 193684 w 584292"/>
                <a:gd name="connsiteY10" fmla="*/ 409434 h 527936"/>
                <a:gd name="connsiteX11" fmla="*/ 172707 w 584292"/>
                <a:gd name="connsiteY11" fmla="*/ 430382 h 527936"/>
                <a:gd name="connsiteX12" fmla="*/ 62981 w 584292"/>
                <a:gd name="connsiteY12" fmla="*/ 430382 h 527936"/>
                <a:gd name="connsiteX13" fmla="*/ 41198 w 584292"/>
                <a:gd name="connsiteY13" fmla="*/ 409434 h 527936"/>
                <a:gd name="connsiteX14" fmla="*/ 41198 w 584292"/>
                <a:gd name="connsiteY14" fmla="*/ 289386 h 527936"/>
                <a:gd name="connsiteX15" fmla="*/ 62981 w 584292"/>
                <a:gd name="connsiteY15" fmla="*/ 268438 h 527936"/>
                <a:gd name="connsiteX16" fmla="*/ 411585 w 584292"/>
                <a:gd name="connsiteY16" fmla="*/ 158834 h 527936"/>
                <a:gd name="connsiteX17" fmla="*/ 521311 w 584292"/>
                <a:gd name="connsiteY17" fmla="*/ 158834 h 527936"/>
                <a:gd name="connsiteX18" fmla="*/ 543094 w 584292"/>
                <a:gd name="connsiteY18" fmla="*/ 180590 h 527936"/>
                <a:gd name="connsiteX19" fmla="*/ 543094 w 584292"/>
                <a:gd name="connsiteY19" fmla="*/ 409431 h 527936"/>
                <a:gd name="connsiteX20" fmla="*/ 521311 w 584292"/>
                <a:gd name="connsiteY20" fmla="*/ 430381 h 527936"/>
                <a:gd name="connsiteX21" fmla="*/ 411585 w 584292"/>
                <a:gd name="connsiteY21" fmla="*/ 430381 h 527936"/>
                <a:gd name="connsiteX22" fmla="*/ 390608 w 584292"/>
                <a:gd name="connsiteY22" fmla="*/ 409431 h 527936"/>
                <a:gd name="connsiteX23" fmla="*/ 390608 w 584292"/>
                <a:gd name="connsiteY23" fmla="*/ 180590 h 527936"/>
                <a:gd name="connsiteX24" fmla="*/ 411585 w 584292"/>
                <a:gd name="connsiteY24" fmla="*/ 158834 h 527936"/>
                <a:gd name="connsiteX25" fmla="*/ 237226 w 584292"/>
                <a:gd name="connsiteY25" fmla="*/ 0 h 527936"/>
                <a:gd name="connsiteX26" fmla="*/ 347066 w 584292"/>
                <a:gd name="connsiteY26" fmla="*/ 0 h 527936"/>
                <a:gd name="connsiteX27" fmla="*/ 368065 w 584292"/>
                <a:gd name="connsiteY27" fmla="*/ 21761 h 527936"/>
                <a:gd name="connsiteX28" fmla="*/ 368065 w 584292"/>
                <a:gd name="connsiteY28" fmla="*/ 409426 h 527936"/>
                <a:gd name="connsiteX29" fmla="*/ 347066 w 584292"/>
                <a:gd name="connsiteY29" fmla="*/ 430381 h 527936"/>
                <a:gd name="connsiteX30" fmla="*/ 237226 w 584292"/>
                <a:gd name="connsiteY30" fmla="*/ 430381 h 527936"/>
                <a:gd name="connsiteX31" fmla="*/ 216227 w 584292"/>
                <a:gd name="connsiteY31" fmla="*/ 409426 h 527936"/>
                <a:gd name="connsiteX32" fmla="*/ 216227 w 584292"/>
                <a:gd name="connsiteY32" fmla="*/ 21761 h 527936"/>
                <a:gd name="connsiteX33" fmla="*/ 237226 w 584292"/>
                <a:gd name="connsiteY33" fmla="*/ 0 h 527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84292" h="527936">
                  <a:moveTo>
                    <a:pt x="41158" y="446576"/>
                  </a:moveTo>
                  <a:lnTo>
                    <a:pt x="543134" y="446576"/>
                  </a:lnTo>
                  <a:cubicBezTo>
                    <a:pt x="565730" y="446576"/>
                    <a:pt x="584292" y="465104"/>
                    <a:pt x="584292" y="487659"/>
                  </a:cubicBezTo>
                  <a:cubicBezTo>
                    <a:pt x="584292" y="510214"/>
                    <a:pt x="565730" y="527936"/>
                    <a:pt x="543134" y="527936"/>
                  </a:cubicBezTo>
                  <a:lnTo>
                    <a:pt x="41158" y="527936"/>
                  </a:lnTo>
                  <a:cubicBezTo>
                    <a:pt x="18562" y="527936"/>
                    <a:pt x="0" y="510214"/>
                    <a:pt x="0" y="487659"/>
                  </a:cubicBezTo>
                  <a:cubicBezTo>
                    <a:pt x="0" y="465104"/>
                    <a:pt x="18562" y="446576"/>
                    <a:pt x="41158" y="446576"/>
                  </a:cubicBezTo>
                  <a:close/>
                  <a:moveTo>
                    <a:pt x="62981" y="268438"/>
                  </a:moveTo>
                  <a:lnTo>
                    <a:pt x="172707" y="268438"/>
                  </a:lnTo>
                  <a:cubicBezTo>
                    <a:pt x="184002" y="268438"/>
                    <a:pt x="193684" y="278106"/>
                    <a:pt x="193684" y="289386"/>
                  </a:cubicBezTo>
                  <a:lnTo>
                    <a:pt x="193684" y="409434"/>
                  </a:lnTo>
                  <a:cubicBezTo>
                    <a:pt x="193684" y="420714"/>
                    <a:pt x="184002" y="430382"/>
                    <a:pt x="172707" y="430382"/>
                  </a:cubicBezTo>
                  <a:lnTo>
                    <a:pt x="62981" y="430382"/>
                  </a:lnTo>
                  <a:cubicBezTo>
                    <a:pt x="50879" y="430382"/>
                    <a:pt x="41198" y="420714"/>
                    <a:pt x="41198" y="409434"/>
                  </a:cubicBezTo>
                  <a:lnTo>
                    <a:pt x="41198" y="289386"/>
                  </a:lnTo>
                  <a:cubicBezTo>
                    <a:pt x="41198" y="278106"/>
                    <a:pt x="50879" y="268438"/>
                    <a:pt x="62981" y="268438"/>
                  </a:cubicBezTo>
                  <a:close/>
                  <a:moveTo>
                    <a:pt x="411585" y="158834"/>
                  </a:moveTo>
                  <a:lnTo>
                    <a:pt x="521311" y="158834"/>
                  </a:lnTo>
                  <a:cubicBezTo>
                    <a:pt x="533413" y="158834"/>
                    <a:pt x="543094" y="168503"/>
                    <a:pt x="543094" y="180590"/>
                  </a:cubicBezTo>
                  <a:lnTo>
                    <a:pt x="543094" y="409431"/>
                  </a:lnTo>
                  <a:cubicBezTo>
                    <a:pt x="543094" y="420712"/>
                    <a:pt x="533413" y="430381"/>
                    <a:pt x="521311" y="430381"/>
                  </a:cubicBezTo>
                  <a:lnTo>
                    <a:pt x="411585" y="430381"/>
                  </a:lnTo>
                  <a:cubicBezTo>
                    <a:pt x="400290" y="430381"/>
                    <a:pt x="390608" y="420712"/>
                    <a:pt x="390608" y="409431"/>
                  </a:cubicBezTo>
                  <a:lnTo>
                    <a:pt x="390608" y="180590"/>
                  </a:lnTo>
                  <a:cubicBezTo>
                    <a:pt x="390608" y="168503"/>
                    <a:pt x="400290" y="158834"/>
                    <a:pt x="411585" y="158834"/>
                  </a:cubicBezTo>
                  <a:close/>
                  <a:moveTo>
                    <a:pt x="237226" y="0"/>
                  </a:moveTo>
                  <a:lnTo>
                    <a:pt x="347066" y="0"/>
                  </a:lnTo>
                  <a:cubicBezTo>
                    <a:pt x="358373" y="0"/>
                    <a:pt x="368065" y="9672"/>
                    <a:pt x="368065" y="21761"/>
                  </a:cubicBezTo>
                  <a:lnTo>
                    <a:pt x="368065" y="409426"/>
                  </a:lnTo>
                  <a:cubicBezTo>
                    <a:pt x="368065" y="420710"/>
                    <a:pt x="358373" y="430381"/>
                    <a:pt x="347066" y="430381"/>
                  </a:cubicBezTo>
                  <a:lnTo>
                    <a:pt x="237226" y="430381"/>
                  </a:lnTo>
                  <a:cubicBezTo>
                    <a:pt x="225111" y="430381"/>
                    <a:pt x="216227" y="420710"/>
                    <a:pt x="216227" y="409426"/>
                  </a:cubicBezTo>
                  <a:lnTo>
                    <a:pt x="216227" y="21761"/>
                  </a:lnTo>
                  <a:cubicBezTo>
                    <a:pt x="216227" y="9672"/>
                    <a:pt x="225111" y="0"/>
                    <a:pt x="237226" y="0"/>
                  </a:cubicBezTo>
                  <a:close/>
                </a:path>
              </a:pathLst>
            </a:custGeom>
            <a:solidFill>
              <a:srgbClr val="F35E40"/>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91" name="文本框 90">
            <a:extLst>
              <a:ext uri="{FF2B5EF4-FFF2-40B4-BE49-F238E27FC236}">
                <a16:creationId xmlns:a16="http://schemas.microsoft.com/office/drawing/2014/main" id="{6F41FEE7-5157-4AA5-AB64-9DD429FCC797}"/>
              </a:ext>
            </a:extLst>
          </p:cNvPr>
          <p:cNvSpPr txBox="1"/>
          <p:nvPr/>
        </p:nvSpPr>
        <p:spPr>
          <a:xfrm>
            <a:off x="8764581" y="5355751"/>
            <a:ext cx="1107996"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defTabSz="914377" fontAlgn="base">
              <a:spcBef>
                <a:spcPct val="0"/>
              </a:spcBef>
              <a:spcAft>
                <a:spcPct val="0"/>
              </a:spcAft>
              <a:buFont typeface="Arial" panose="020B0604020202020204" pitchFamily="34" charset="0"/>
              <a:buNone/>
              <a:defRPr sz="1799" b="1">
                <a:solidFill>
                  <a:srgbClr val="076EA1"/>
                </a:solidFill>
                <a:latin typeface="微软雅黑" panose="020B0503020204020204" pitchFamily="34" charset="-122"/>
                <a:ea typeface="微软雅黑" panose="020B0503020204020204" pitchFamily="34"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TW" altLang="en-US" sz="2000" dirty="0">
                <a:solidFill>
                  <a:schemeClr val="tx1"/>
                </a:solidFill>
              </a:rPr>
              <a:t>消防局</a:t>
            </a:r>
            <a:endParaRPr lang="zh-CN" altLang="en-US" sz="2000" dirty="0">
              <a:solidFill>
                <a:schemeClr val="tx1"/>
              </a:solidFill>
            </a:endParaRPr>
          </a:p>
        </p:txBody>
      </p:sp>
      <p:sp>
        <p:nvSpPr>
          <p:cNvPr id="92" name="文本框 91">
            <a:extLst>
              <a:ext uri="{FF2B5EF4-FFF2-40B4-BE49-F238E27FC236}">
                <a16:creationId xmlns:a16="http://schemas.microsoft.com/office/drawing/2014/main" id="{00D2EA5A-4CDE-4A52-903A-DD5DADB3D7C1}"/>
              </a:ext>
            </a:extLst>
          </p:cNvPr>
          <p:cNvSpPr txBox="1"/>
          <p:nvPr/>
        </p:nvSpPr>
        <p:spPr>
          <a:xfrm>
            <a:off x="737925" y="5413165"/>
            <a:ext cx="1107996"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defTabSz="914377" fontAlgn="base">
              <a:spcBef>
                <a:spcPct val="0"/>
              </a:spcBef>
              <a:spcAft>
                <a:spcPct val="0"/>
              </a:spcAft>
              <a:buFont typeface="Arial" panose="020B0604020202020204" pitchFamily="34" charset="0"/>
              <a:buNone/>
              <a:defRPr sz="1799" b="1">
                <a:solidFill>
                  <a:srgbClr val="076EA1"/>
                </a:solidFill>
                <a:latin typeface="微软雅黑" panose="020B0503020204020204" pitchFamily="34" charset="-122"/>
                <a:ea typeface="微软雅黑" panose="020B0503020204020204" pitchFamily="34"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TW" altLang="en-US" sz="2000" dirty="0">
                <a:solidFill>
                  <a:schemeClr val="tx1"/>
                </a:solidFill>
              </a:rPr>
              <a:t>系統管理者</a:t>
            </a:r>
            <a:endParaRPr lang="zh-CN" altLang="en-US" sz="2000" dirty="0">
              <a:solidFill>
                <a:schemeClr val="tx1"/>
              </a:solidFill>
            </a:endParaRPr>
          </a:p>
        </p:txBody>
      </p:sp>
      <p:sp>
        <p:nvSpPr>
          <p:cNvPr id="94" name="文本框 93">
            <a:extLst>
              <a:ext uri="{FF2B5EF4-FFF2-40B4-BE49-F238E27FC236}">
                <a16:creationId xmlns:a16="http://schemas.microsoft.com/office/drawing/2014/main" id="{2D2BD396-110C-454F-A50A-37E4FF911C3C}"/>
              </a:ext>
            </a:extLst>
          </p:cNvPr>
          <p:cNvSpPr txBox="1"/>
          <p:nvPr/>
        </p:nvSpPr>
        <p:spPr>
          <a:xfrm>
            <a:off x="5544690" y="1303051"/>
            <a:ext cx="1107996"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defTabSz="914377" fontAlgn="base">
              <a:spcBef>
                <a:spcPct val="0"/>
              </a:spcBef>
              <a:spcAft>
                <a:spcPct val="0"/>
              </a:spcAft>
              <a:buFont typeface="Arial" panose="020B0604020202020204" pitchFamily="34" charset="0"/>
              <a:buNone/>
              <a:defRPr sz="1799" b="1">
                <a:solidFill>
                  <a:srgbClr val="076EA1"/>
                </a:solidFill>
                <a:latin typeface="微软雅黑" panose="020B0503020204020204" pitchFamily="34" charset="-122"/>
                <a:ea typeface="微软雅黑" panose="020B0503020204020204" pitchFamily="34"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ctr"/>
            <a:r>
              <a:rPr lang="zh-TW" altLang="en-US" sz="2000" dirty="0">
                <a:solidFill>
                  <a:schemeClr val="tx1"/>
                </a:solidFill>
              </a:rPr>
              <a:t>使用者</a:t>
            </a:r>
            <a:endParaRPr lang="zh-CN" altLang="en-US" sz="2000" dirty="0">
              <a:solidFill>
                <a:schemeClr val="tx1"/>
              </a:solidFill>
            </a:endParaRPr>
          </a:p>
        </p:txBody>
      </p:sp>
      <p:sp>
        <p:nvSpPr>
          <p:cNvPr id="95" name="TextBox 77">
            <a:extLst>
              <a:ext uri="{FF2B5EF4-FFF2-40B4-BE49-F238E27FC236}">
                <a16:creationId xmlns:a16="http://schemas.microsoft.com/office/drawing/2014/main" id="{4EF69D1E-FFE8-44A6-965C-5A23D7AA5866}"/>
              </a:ext>
            </a:extLst>
          </p:cNvPr>
          <p:cNvSpPr txBox="1"/>
          <p:nvPr/>
        </p:nvSpPr>
        <p:spPr>
          <a:xfrm>
            <a:off x="8775299" y="5842723"/>
            <a:ext cx="2869250" cy="3385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defTabSz="914377" fontAlgn="base">
              <a:spcBef>
                <a:spcPct val="0"/>
              </a:spcBef>
              <a:spcAft>
                <a:spcPct val="0"/>
              </a:spcAft>
              <a:defRPr sz="1600">
                <a:solidFill>
                  <a:schemeClr val="tx1">
                    <a:lumMod val="65000"/>
                    <a:lumOff val="35000"/>
                  </a:schemeClr>
                </a:solidFill>
                <a:latin typeface="微软雅黑" panose="020B0503020204020204" pitchFamily="34" charset="-122"/>
                <a:ea typeface="微软雅黑" panose="020B0503020204020204" pitchFamily="34"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TW" altLang="en-US" dirty="0" smtClean="0"/>
              <a:t>接獲</a:t>
            </a:r>
            <a:r>
              <a:rPr lang="zh-TW" altLang="en-US" dirty="0"/>
              <a:t>通報進行救災</a:t>
            </a:r>
            <a:endParaRPr lang="zh-CN" altLang="en-US" dirty="0"/>
          </a:p>
        </p:txBody>
      </p:sp>
      <p:sp>
        <p:nvSpPr>
          <p:cNvPr id="96" name="TextBox 77">
            <a:extLst>
              <a:ext uri="{FF2B5EF4-FFF2-40B4-BE49-F238E27FC236}">
                <a16:creationId xmlns:a16="http://schemas.microsoft.com/office/drawing/2014/main" id="{8D9AC377-4731-465E-98D8-97F987916A09}"/>
              </a:ext>
            </a:extLst>
          </p:cNvPr>
          <p:cNvSpPr txBox="1"/>
          <p:nvPr/>
        </p:nvSpPr>
        <p:spPr>
          <a:xfrm>
            <a:off x="740102" y="5873927"/>
            <a:ext cx="2868551" cy="3385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defTabSz="914377" fontAlgn="base">
              <a:spcBef>
                <a:spcPct val="0"/>
              </a:spcBef>
              <a:spcAft>
                <a:spcPct val="0"/>
              </a:spcAft>
              <a:defRPr sz="1600">
                <a:solidFill>
                  <a:schemeClr val="tx1">
                    <a:lumMod val="65000"/>
                    <a:lumOff val="35000"/>
                  </a:schemeClr>
                </a:solidFill>
                <a:latin typeface="微软雅黑" panose="020B0503020204020204" pitchFamily="34" charset="-122"/>
                <a:ea typeface="微软雅黑" panose="020B0503020204020204" pitchFamily="34"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TW" altLang="en-US" dirty="0" smtClean="0"/>
              <a:t>能夠</a:t>
            </a:r>
            <a:r>
              <a:rPr lang="zh-TW" altLang="en-US" dirty="0"/>
              <a:t>發出系統異動資訊的公告</a:t>
            </a:r>
            <a:endParaRPr lang="zh-CN" altLang="en-US" dirty="0"/>
          </a:p>
        </p:txBody>
      </p:sp>
      <p:sp>
        <p:nvSpPr>
          <p:cNvPr id="98" name="TextBox 77">
            <a:extLst>
              <a:ext uri="{FF2B5EF4-FFF2-40B4-BE49-F238E27FC236}">
                <a16:creationId xmlns:a16="http://schemas.microsoft.com/office/drawing/2014/main" id="{A6824AF8-D7BE-4363-8B04-D96BDD130C75}"/>
              </a:ext>
            </a:extLst>
          </p:cNvPr>
          <p:cNvSpPr txBox="1"/>
          <p:nvPr/>
        </p:nvSpPr>
        <p:spPr>
          <a:xfrm>
            <a:off x="1109618" y="2016838"/>
            <a:ext cx="5460029" cy="189551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defPPr>
              <a:defRPr lang="zh-CN"/>
            </a:defPPr>
            <a:lvl1pPr algn="just" defTabSz="914377" fontAlgn="base">
              <a:spcBef>
                <a:spcPct val="0"/>
              </a:spcBef>
              <a:spcAft>
                <a:spcPct val="0"/>
              </a:spcAft>
              <a:defRPr sz="1600">
                <a:solidFill>
                  <a:schemeClr val="tx1">
                    <a:lumMod val="65000"/>
                    <a:lumOff val="35000"/>
                  </a:schemeClr>
                </a:solidFill>
                <a:latin typeface="微软雅黑" panose="020B0503020204020204" pitchFamily="34" charset="-122"/>
                <a:ea typeface="微软雅黑" panose="020B0503020204020204" pitchFamily="34"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marL="285750" indent="-285750">
              <a:lnSpc>
                <a:spcPct val="150000"/>
              </a:lnSpc>
              <a:buFont typeface="Arial" panose="020B0604020202020204" pitchFamily="34" charset="0"/>
              <a:buChar char="•"/>
            </a:pPr>
            <a:r>
              <a:rPr lang="zh-TW" altLang="en-US" dirty="0" smtClean="0"/>
              <a:t>及時</a:t>
            </a:r>
            <a:r>
              <a:rPr lang="zh-TW" altLang="en-US" dirty="0"/>
              <a:t>查看火災現場狀況</a:t>
            </a:r>
          </a:p>
          <a:p>
            <a:pPr marL="285750" indent="-285750">
              <a:lnSpc>
                <a:spcPct val="150000"/>
              </a:lnSpc>
              <a:buFont typeface="Arial" panose="020B0604020202020204" pitchFamily="34" charset="0"/>
              <a:buChar char="•"/>
            </a:pPr>
            <a:r>
              <a:rPr lang="zh-TW" altLang="en-US" dirty="0" smtClean="0"/>
              <a:t>希望</a:t>
            </a:r>
            <a:r>
              <a:rPr lang="zh-TW" altLang="en-US" dirty="0"/>
              <a:t>有火災情況發生時能第一時間知道</a:t>
            </a:r>
          </a:p>
          <a:p>
            <a:pPr marL="285750" indent="-285750">
              <a:lnSpc>
                <a:spcPct val="150000"/>
              </a:lnSpc>
              <a:buFont typeface="Arial" panose="020B0604020202020204" pitchFamily="34" charset="0"/>
              <a:buChar char="•"/>
            </a:pPr>
            <a:r>
              <a:rPr lang="zh-TW" altLang="en-US" dirty="0" smtClean="0"/>
              <a:t>當</a:t>
            </a:r>
            <a:r>
              <a:rPr lang="zh-TW" altLang="en-US" dirty="0"/>
              <a:t>火災發生時，能夠知道往哪個方向逃生較為安全</a:t>
            </a:r>
          </a:p>
          <a:p>
            <a:pPr marL="285750" indent="-285750">
              <a:lnSpc>
                <a:spcPct val="150000"/>
              </a:lnSpc>
              <a:buFont typeface="Arial" panose="020B0604020202020204" pitchFamily="34" charset="0"/>
              <a:buChar char="•"/>
            </a:pPr>
            <a:r>
              <a:rPr lang="zh-TW" altLang="en-US" dirty="0" smtClean="0"/>
              <a:t>若</a:t>
            </a:r>
            <a:r>
              <a:rPr lang="zh-TW" altLang="en-US" dirty="0"/>
              <a:t>無法透過裝置解決火災，希望可以直接通報消防</a:t>
            </a:r>
            <a:r>
              <a:rPr lang="zh-TW" altLang="en-US" dirty="0" smtClean="0"/>
              <a:t>局</a:t>
            </a:r>
            <a:endParaRPr lang="zh-TW" altLang="en-US" dirty="0"/>
          </a:p>
          <a:p>
            <a:pPr marL="285750" indent="-285750">
              <a:lnSpc>
                <a:spcPct val="150000"/>
              </a:lnSpc>
              <a:buFont typeface="Arial" panose="020B0604020202020204" pitchFamily="34" charset="0"/>
              <a:buChar char="•"/>
            </a:pPr>
            <a:r>
              <a:rPr lang="zh-TW" altLang="en-US" dirty="0" smtClean="0"/>
              <a:t>針對</a:t>
            </a:r>
            <a:r>
              <a:rPr lang="zh-TW" altLang="en-US" dirty="0"/>
              <a:t>火源能夠有效撲滅不致財物或人身</a:t>
            </a:r>
            <a:r>
              <a:rPr lang="zh-TW" altLang="en-US" dirty="0" smtClean="0"/>
              <a:t>損害</a:t>
            </a:r>
            <a:endParaRPr lang="zh-TW" altLang="en-US" dirty="0"/>
          </a:p>
        </p:txBody>
      </p:sp>
      <p:sp>
        <p:nvSpPr>
          <p:cNvPr id="46" name="矩形 45">
            <a:extLst>
              <a:ext uri="{FF2B5EF4-FFF2-40B4-BE49-F238E27FC236}">
                <a16:creationId xmlns:a16="http://schemas.microsoft.com/office/drawing/2014/main" id="{3B2C5B1C-C5D5-4F35-8988-EB3A4965FA97}"/>
              </a:ext>
            </a:extLst>
          </p:cNvPr>
          <p:cNvSpPr/>
          <p:nvPr/>
        </p:nvSpPr>
        <p:spPr>
          <a:xfrm>
            <a:off x="1389925" y="249249"/>
            <a:ext cx="3057247"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利害關係</a:t>
            </a:r>
            <a:r>
              <a:rPr lang="zh-TW" altLang="en-US" sz="2800" b="1" dirty="0" smtClean="0">
                <a:solidFill>
                  <a:srgbClr val="5B727D"/>
                </a:solidFill>
                <a:latin typeface="微软雅黑" panose="020B0503020204020204" pitchFamily="34" charset="-122"/>
                <a:ea typeface="微软雅黑" panose="020B0503020204020204" pitchFamily="34" charset="-122"/>
              </a:rPr>
              <a:t>人與目標</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grpSp>
        <p:nvGrpSpPr>
          <p:cNvPr id="8" name="群組 7"/>
          <p:cNvGrpSpPr/>
          <p:nvPr/>
        </p:nvGrpSpPr>
        <p:grpSpPr>
          <a:xfrm rot="5400000">
            <a:off x="6674112" y="5328717"/>
            <a:ext cx="1465158" cy="1465158"/>
            <a:chOff x="5363421" y="4039920"/>
            <a:chExt cx="1465158" cy="1465158"/>
          </a:xfrm>
        </p:grpSpPr>
        <p:grpSp>
          <p:nvGrpSpPr>
            <p:cNvPr id="3" name="组合 2">
              <a:extLst>
                <a:ext uri="{FF2B5EF4-FFF2-40B4-BE49-F238E27FC236}">
                  <a16:creationId xmlns:a16="http://schemas.microsoft.com/office/drawing/2014/main" id="{57A9E526-BD20-45F3-9FC3-847E0ABB5362}"/>
                </a:ext>
              </a:extLst>
            </p:cNvPr>
            <p:cNvGrpSpPr/>
            <p:nvPr/>
          </p:nvGrpSpPr>
          <p:grpSpPr>
            <a:xfrm>
              <a:off x="5363421" y="4039920"/>
              <a:ext cx="1465158" cy="1465158"/>
              <a:chOff x="5363421" y="1758544"/>
              <a:chExt cx="1465158" cy="1465158"/>
            </a:xfrm>
          </p:grpSpPr>
          <p:grpSp>
            <p:nvGrpSpPr>
              <p:cNvPr id="34" name="í$1iḍe">
                <a:extLst>
                  <a:ext uri="{FF2B5EF4-FFF2-40B4-BE49-F238E27FC236}">
                    <a16:creationId xmlns:a16="http://schemas.microsoft.com/office/drawing/2014/main" id="{B4C45BAC-930E-48FA-9A28-F605DF1DF969}"/>
                  </a:ext>
                </a:extLst>
              </p:cNvPr>
              <p:cNvGrpSpPr/>
              <p:nvPr/>
            </p:nvGrpSpPr>
            <p:grpSpPr>
              <a:xfrm rot="2700000">
                <a:off x="5363421" y="1758544"/>
                <a:ext cx="1465158" cy="1465158"/>
                <a:chOff x="1905000" y="2108996"/>
                <a:chExt cx="1716088" cy="1716088"/>
              </a:xfrm>
            </p:grpSpPr>
            <p:sp>
              <p:nvSpPr>
                <p:cNvPr id="89" name="iṥḷîďe">
                  <a:extLst>
                    <a:ext uri="{FF2B5EF4-FFF2-40B4-BE49-F238E27FC236}">
                      <a16:creationId xmlns:a16="http://schemas.microsoft.com/office/drawing/2014/main" id="{114D6D67-0159-42F9-BA32-CEED5E35FF93}"/>
                    </a:ext>
                  </a:extLst>
                </p:cNvPr>
                <p:cNvSpPr/>
                <p:nvPr/>
              </p:nvSpPr>
              <p:spPr>
                <a:xfrm rot="5400000">
                  <a:off x="1905000" y="2108996"/>
                  <a:ext cx="1716088" cy="1716088"/>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3599"/>
                </a:p>
              </p:txBody>
            </p:sp>
            <p:sp>
              <p:nvSpPr>
                <p:cNvPr id="90" name="ísḷîdè">
                  <a:extLst>
                    <a:ext uri="{FF2B5EF4-FFF2-40B4-BE49-F238E27FC236}">
                      <a16:creationId xmlns:a16="http://schemas.microsoft.com/office/drawing/2014/main" id="{8B1C74AF-DF8A-44A4-8B5F-21D82ABF1DD3}"/>
                    </a:ext>
                  </a:extLst>
                </p:cNvPr>
                <p:cNvSpPr/>
                <p:nvPr/>
              </p:nvSpPr>
              <p:spPr>
                <a:xfrm rot="5400000">
                  <a:off x="2078038" y="2282033"/>
                  <a:ext cx="1543050" cy="1543050"/>
                </a:xfrm>
                <a:prstGeom prst="teardrop">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3599"/>
                </a:p>
              </p:txBody>
            </p:sp>
          </p:grpSp>
          <p:sp>
            <p:nvSpPr>
              <p:cNvPr id="35" name="ï$ľïďe">
                <a:extLst>
                  <a:ext uri="{FF2B5EF4-FFF2-40B4-BE49-F238E27FC236}">
                    <a16:creationId xmlns:a16="http://schemas.microsoft.com/office/drawing/2014/main" id="{2CCAC3B7-93BF-4675-A951-AD972E11A320}"/>
                  </a:ext>
                </a:extLst>
              </p:cNvPr>
              <p:cNvSpPr/>
              <p:nvPr/>
            </p:nvSpPr>
            <p:spPr>
              <a:xfrm>
                <a:off x="5625043" y="2124630"/>
                <a:ext cx="941915" cy="9419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3599"/>
              </a:p>
            </p:txBody>
          </p:sp>
        </p:grpSp>
        <p:pic>
          <p:nvPicPr>
            <p:cNvPr id="1028" name="Picture 4" descr="消防車· 素描· 圖標· 向量· 孤立· 手工繪製- 插圖© RAStudio (#7347804) | Stockfresh"/>
            <p:cNvPicPr>
              <a:picLocks noChangeAspect="1" noChangeArrowheads="1"/>
            </p:cNvPicPr>
            <p:nvPr/>
          </p:nvPicPr>
          <p:blipFill rotWithShape="1">
            <a:blip r:embed="rId3" cstate="hqprint">
              <a:duotone>
                <a:prstClr val="black"/>
                <a:srgbClr val="3F5057">
                  <a:tint val="45000"/>
                  <a:satMod val="400000"/>
                </a:srgbClr>
              </a:duotone>
              <a:extLst>
                <a:ext uri="{BEBA8EAE-BF5A-486C-A8C5-ECC9F3942E4B}">
                  <a14:imgProps xmlns:a14="http://schemas.microsoft.com/office/drawing/2010/main">
                    <a14:imgLayer r:embed="rId4">
                      <a14:imgEffect>
                        <a14:backgroundRemoval t="10000" b="90000" l="10000" r="90000">
                          <a14:foregroundMark x1="51833" y1="39667" x2="51833" y2="39667"/>
                        </a14:backgroundRemoval>
                      </a14:imgEffect>
                    </a14:imgLayer>
                  </a14:imgProps>
                </a:ext>
                <a:ext uri="{28A0092B-C50C-407E-A947-70E740481C1C}">
                  <a14:useLocalDpi xmlns:a14="http://schemas.microsoft.com/office/drawing/2010/main" val="0"/>
                </a:ext>
              </a:extLst>
            </a:blip>
            <a:srcRect l="17641" t="24727" r="17874" b="26303"/>
            <a:stretch/>
          </p:blipFill>
          <p:spPr bwMode="auto">
            <a:xfrm rot="16200000">
              <a:off x="5729690" y="4584608"/>
              <a:ext cx="730447" cy="554700"/>
            </a:xfrm>
            <a:prstGeom prst="rect">
              <a:avLst/>
            </a:prstGeom>
            <a:noFill/>
            <a:extLst>
              <a:ext uri="{909E8E84-426E-40DD-AFC4-6F175D3DCCD1}">
                <a14:hiddenFill xmlns:a14="http://schemas.microsoft.com/office/drawing/2010/main">
                  <a:solidFill>
                    <a:srgbClr val="FFFFFF"/>
                  </a:solidFill>
                </a14:hiddenFill>
              </a:ext>
            </a:extLst>
          </p:spPr>
        </p:pic>
        <p:sp>
          <p:nvSpPr>
            <p:cNvPr id="7" name="圓角矩形 6"/>
            <p:cNvSpPr/>
            <p:nvPr/>
          </p:nvSpPr>
          <p:spPr>
            <a:xfrm rot="16200000">
              <a:off x="5946207" y="4881326"/>
              <a:ext cx="400831" cy="134403"/>
            </a:xfrm>
            <a:prstGeom prst="round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0" name="TextBox 77">
            <a:extLst>
              <a:ext uri="{FF2B5EF4-FFF2-40B4-BE49-F238E27FC236}">
                <a16:creationId xmlns:a16="http://schemas.microsoft.com/office/drawing/2014/main" id="{A6824AF8-D7BE-4363-8B04-D96BDD130C75}"/>
              </a:ext>
            </a:extLst>
          </p:cNvPr>
          <p:cNvSpPr txBox="1"/>
          <p:nvPr/>
        </p:nvSpPr>
        <p:spPr>
          <a:xfrm>
            <a:off x="6609276" y="2023852"/>
            <a:ext cx="5460029" cy="152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defPPr>
              <a:defRPr lang="zh-CN"/>
            </a:defPPr>
            <a:lvl1pPr algn="just" defTabSz="914377" fontAlgn="base">
              <a:spcBef>
                <a:spcPct val="0"/>
              </a:spcBef>
              <a:spcAft>
                <a:spcPct val="0"/>
              </a:spcAft>
              <a:defRPr sz="1600">
                <a:solidFill>
                  <a:schemeClr val="tx1">
                    <a:lumMod val="65000"/>
                    <a:lumOff val="35000"/>
                  </a:schemeClr>
                </a:solidFill>
                <a:latin typeface="微软雅黑" panose="020B0503020204020204" pitchFamily="34" charset="-122"/>
                <a:ea typeface="微软雅黑" panose="020B0503020204020204" pitchFamily="34" charset="-122"/>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marL="285750" indent="-285750">
              <a:lnSpc>
                <a:spcPct val="150000"/>
              </a:lnSpc>
              <a:buFont typeface="Arial" panose="020B0604020202020204" pitchFamily="34" charset="0"/>
              <a:buChar char="•"/>
            </a:pPr>
            <a:r>
              <a:rPr lang="zh-TW" altLang="en-US" dirty="0"/>
              <a:t>若火勢蔓延，能夠一一撲滅</a:t>
            </a:r>
          </a:p>
          <a:p>
            <a:pPr marL="285750" indent="-285750">
              <a:lnSpc>
                <a:spcPct val="150000"/>
              </a:lnSpc>
              <a:buFont typeface="Arial" panose="020B0604020202020204" pitchFamily="34" charset="0"/>
              <a:buChar char="•"/>
            </a:pPr>
            <a:r>
              <a:rPr lang="zh-TW" altLang="en-US" dirty="0"/>
              <a:t>記錄火災發生當天的資料，以作為警惕</a:t>
            </a:r>
          </a:p>
          <a:p>
            <a:pPr marL="285750" indent="-285750">
              <a:lnSpc>
                <a:spcPct val="150000"/>
              </a:lnSpc>
              <a:buFont typeface="Arial" panose="020B0604020202020204" pitchFamily="34" charset="0"/>
              <a:buChar char="•"/>
            </a:pPr>
            <a:r>
              <a:rPr lang="zh-TW" altLang="en-US" dirty="0"/>
              <a:t>能夠一機掌握多個地點的實際情況</a:t>
            </a:r>
          </a:p>
          <a:p>
            <a:pPr marL="285750" indent="-285750">
              <a:lnSpc>
                <a:spcPct val="150000"/>
              </a:lnSpc>
              <a:buFont typeface="Arial" panose="020B0604020202020204" pitchFamily="34" charset="0"/>
              <a:buChar char="•"/>
            </a:pPr>
            <a:r>
              <a:rPr lang="zh-TW" altLang="en-US" dirty="0"/>
              <a:t>能夠將滅火裝置安放在自己想放的位置</a:t>
            </a:r>
          </a:p>
        </p:txBody>
      </p:sp>
      <p:sp>
        <p:nvSpPr>
          <p:cNvPr id="41" name="矩形 40"/>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Tree>
    <p:extLst>
      <p:ext uri="{BB962C8B-B14F-4D97-AF65-F5344CB8AC3E}">
        <p14:creationId xmlns:p14="http://schemas.microsoft.com/office/powerpoint/2010/main" val="272407362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92"/>
                                        </p:tgtEl>
                                        <p:attrNameLst>
                                          <p:attrName>style.visibility</p:attrName>
                                        </p:attrNameLst>
                                      </p:cBhvr>
                                      <p:to>
                                        <p:strVal val="visible"/>
                                      </p:to>
                                    </p:set>
                                    <p:anim calcmode="lin" valueType="num">
                                      <p:cBhvr>
                                        <p:cTn id="12" dur="500" fill="hold"/>
                                        <p:tgtEl>
                                          <p:spTgt spid="92"/>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92"/>
                                        </p:tgtEl>
                                        <p:attrNameLst>
                                          <p:attrName>ppt_y</p:attrName>
                                        </p:attrNameLst>
                                      </p:cBhvr>
                                      <p:tavLst>
                                        <p:tav tm="0">
                                          <p:val>
                                            <p:strVal val="#ppt_y"/>
                                          </p:val>
                                        </p:tav>
                                        <p:tav tm="100000">
                                          <p:val>
                                            <p:strVal val="#ppt_y"/>
                                          </p:val>
                                        </p:tav>
                                      </p:tavLst>
                                    </p:anim>
                                    <p:anim calcmode="lin" valueType="num">
                                      <p:cBhvr>
                                        <p:cTn id="14" dur="500" fill="hold"/>
                                        <p:tgtEl>
                                          <p:spTgt spid="92"/>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92"/>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92"/>
                                        </p:tgtEl>
                                      </p:cBhvr>
                                    </p:animEffect>
                                  </p:childTnLst>
                                </p:cTn>
                              </p:par>
                            </p:childTnLst>
                          </p:cTn>
                        </p:par>
                        <p:par>
                          <p:cTn id="17" fill="hold">
                            <p:stCondLst>
                              <p:cond delay="1200"/>
                            </p:stCondLst>
                            <p:childTnLst>
                              <p:par>
                                <p:cTn id="18" presetID="49" presetClass="entr" presetSubtype="0" decel="100000" fill="hold" grpId="0" nodeType="afterEffect">
                                  <p:stCondLst>
                                    <p:cond delay="0"/>
                                  </p:stCondLst>
                                  <p:iterate type="lt">
                                    <p:tmPct val="10000"/>
                                  </p:iterate>
                                  <p:childTnLst>
                                    <p:set>
                                      <p:cBhvr>
                                        <p:cTn id="19" dur="1" fill="hold">
                                          <p:stCondLst>
                                            <p:cond delay="0"/>
                                          </p:stCondLst>
                                        </p:cTn>
                                        <p:tgtEl>
                                          <p:spTgt spid="96"/>
                                        </p:tgtEl>
                                        <p:attrNameLst>
                                          <p:attrName>style.visibility</p:attrName>
                                        </p:attrNameLst>
                                      </p:cBhvr>
                                      <p:to>
                                        <p:strVal val="visible"/>
                                      </p:to>
                                    </p:set>
                                    <p:anim calcmode="lin" valueType="num">
                                      <p:cBhvr>
                                        <p:cTn id="20" dur="500" fill="hold"/>
                                        <p:tgtEl>
                                          <p:spTgt spid="96"/>
                                        </p:tgtEl>
                                        <p:attrNameLst>
                                          <p:attrName>ppt_w</p:attrName>
                                        </p:attrNameLst>
                                      </p:cBhvr>
                                      <p:tavLst>
                                        <p:tav tm="0">
                                          <p:val>
                                            <p:fltVal val="0"/>
                                          </p:val>
                                        </p:tav>
                                        <p:tav tm="100000">
                                          <p:val>
                                            <p:strVal val="#ppt_w"/>
                                          </p:val>
                                        </p:tav>
                                      </p:tavLst>
                                    </p:anim>
                                    <p:anim calcmode="lin" valueType="num">
                                      <p:cBhvr>
                                        <p:cTn id="21" dur="500" fill="hold"/>
                                        <p:tgtEl>
                                          <p:spTgt spid="96"/>
                                        </p:tgtEl>
                                        <p:attrNameLst>
                                          <p:attrName>ppt_h</p:attrName>
                                        </p:attrNameLst>
                                      </p:cBhvr>
                                      <p:tavLst>
                                        <p:tav tm="0">
                                          <p:val>
                                            <p:fltVal val="0"/>
                                          </p:val>
                                        </p:tav>
                                        <p:tav tm="100000">
                                          <p:val>
                                            <p:strVal val="#ppt_h"/>
                                          </p:val>
                                        </p:tav>
                                      </p:tavLst>
                                    </p:anim>
                                    <p:anim calcmode="lin" valueType="num">
                                      <p:cBhvr>
                                        <p:cTn id="22" dur="500" fill="hold"/>
                                        <p:tgtEl>
                                          <p:spTgt spid="96"/>
                                        </p:tgtEl>
                                        <p:attrNameLst>
                                          <p:attrName>style.rotation</p:attrName>
                                        </p:attrNameLst>
                                      </p:cBhvr>
                                      <p:tavLst>
                                        <p:tav tm="0">
                                          <p:val>
                                            <p:fltVal val="360"/>
                                          </p:val>
                                        </p:tav>
                                        <p:tav tm="100000">
                                          <p:val>
                                            <p:fltVal val="0"/>
                                          </p:val>
                                        </p:tav>
                                      </p:tavLst>
                                    </p:anim>
                                    <p:animEffect transition="in" filter="fade">
                                      <p:cBhvr>
                                        <p:cTn id="23" dur="500"/>
                                        <p:tgtEl>
                                          <p:spTgt spid="9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1+#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91"/>
                                        </p:tgtEl>
                                        <p:attrNameLst>
                                          <p:attrName>style.visibility</p:attrName>
                                        </p:attrNameLst>
                                      </p:cBhvr>
                                      <p:to>
                                        <p:strVal val="visible"/>
                                      </p:to>
                                    </p:set>
                                    <p:anim calcmode="lin" valueType="num">
                                      <p:cBhvr>
                                        <p:cTn id="33"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91"/>
                                        </p:tgtEl>
                                        <p:attrNameLst>
                                          <p:attrName>ppt_y</p:attrName>
                                        </p:attrNameLst>
                                      </p:cBhvr>
                                      <p:tavLst>
                                        <p:tav tm="0">
                                          <p:val>
                                            <p:strVal val="#ppt_y"/>
                                          </p:val>
                                        </p:tav>
                                        <p:tav tm="100000">
                                          <p:val>
                                            <p:strVal val="#ppt_y"/>
                                          </p:val>
                                        </p:tav>
                                      </p:tavLst>
                                    </p:anim>
                                    <p:anim calcmode="lin" valueType="num">
                                      <p:cBhvr>
                                        <p:cTn id="35"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91"/>
                                        </p:tgtEl>
                                      </p:cBhvr>
                                    </p:animEffect>
                                  </p:childTnLst>
                                </p:cTn>
                              </p:par>
                            </p:childTnLst>
                          </p:cTn>
                        </p:par>
                        <p:par>
                          <p:cTn id="38" fill="hold">
                            <p:stCondLst>
                              <p:cond delay="1100"/>
                            </p:stCondLst>
                            <p:childTnLst>
                              <p:par>
                                <p:cTn id="39" presetID="49" presetClass="entr" presetSubtype="0" decel="100000" fill="hold" grpId="0" nodeType="afterEffect">
                                  <p:stCondLst>
                                    <p:cond delay="0"/>
                                  </p:stCondLst>
                                  <p:iterate type="lt">
                                    <p:tmPct val="10000"/>
                                  </p:iterate>
                                  <p:childTnLst>
                                    <p:set>
                                      <p:cBhvr>
                                        <p:cTn id="40" dur="1" fill="hold">
                                          <p:stCondLst>
                                            <p:cond delay="0"/>
                                          </p:stCondLst>
                                        </p:cTn>
                                        <p:tgtEl>
                                          <p:spTgt spid="95"/>
                                        </p:tgtEl>
                                        <p:attrNameLst>
                                          <p:attrName>style.visibility</p:attrName>
                                        </p:attrNameLst>
                                      </p:cBhvr>
                                      <p:to>
                                        <p:strVal val="visible"/>
                                      </p:to>
                                    </p:set>
                                    <p:anim calcmode="lin" valueType="num">
                                      <p:cBhvr>
                                        <p:cTn id="41" dur="500" fill="hold"/>
                                        <p:tgtEl>
                                          <p:spTgt spid="95"/>
                                        </p:tgtEl>
                                        <p:attrNameLst>
                                          <p:attrName>ppt_w</p:attrName>
                                        </p:attrNameLst>
                                      </p:cBhvr>
                                      <p:tavLst>
                                        <p:tav tm="0">
                                          <p:val>
                                            <p:fltVal val="0"/>
                                          </p:val>
                                        </p:tav>
                                        <p:tav tm="100000">
                                          <p:val>
                                            <p:strVal val="#ppt_w"/>
                                          </p:val>
                                        </p:tav>
                                      </p:tavLst>
                                    </p:anim>
                                    <p:anim calcmode="lin" valueType="num">
                                      <p:cBhvr>
                                        <p:cTn id="42" dur="500" fill="hold"/>
                                        <p:tgtEl>
                                          <p:spTgt spid="95"/>
                                        </p:tgtEl>
                                        <p:attrNameLst>
                                          <p:attrName>ppt_h</p:attrName>
                                        </p:attrNameLst>
                                      </p:cBhvr>
                                      <p:tavLst>
                                        <p:tav tm="0">
                                          <p:val>
                                            <p:fltVal val="0"/>
                                          </p:val>
                                        </p:tav>
                                        <p:tav tm="100000">
                                          <p:val>
                                            <p:strVal val="#ppt_h"/>
                                          </p:val>
                                        </p:tav>
                                      </p:tavLst>
                                    </p:anim>
                                    <p:anim calcmode="lin" valueType="num">
                                      <p:cBhvr>
                                        <p:cTn id="43" dur="500" fill="hold"/>
                                        <p:tgtEl>
                                          <p:spTgt spid="95"/>
                                        </p:tgtEl>
                                        <p:attrNameLst>
                                          <p:attrName>style.rotation</p:attrName>
                                        </p:attrNameLst>
                                      </p:cBhvr>
                                      <p:tavLst>
                                        <p:tav tm="0">
                                          <p:val>
                                            <p:fltVal val="360"/>
                                          </p:val>
                                        </p:tav>
                                        <p:tav tm="100000">
                                          <p:val>
                                            <p:fltVal val="0"/>
                                          </p:val>
                                        </p:tav>
                                      </p:tavLst>
                                    </p:anim>
                                    <p:animEffect transition="in" filter="fade">
                                      <p:cBhvr>
                                        <p:cTn id="44" dur="500"/>
                                        <p:tgtEl>
                                          <p:spTgt spid="9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0-#ppt_h/2"/>
                                          </p:val>
                                        </p:tav>
                                        <p:tav tm="100000">
                                          <p:val>
                                            <p:strVal val="#ppt_y"/>
                                          </p:val>
                                        </p:tav>
                                      </p:tavLst>
                                    </p:anim>
                                  </p:childTnLst>
                                </p:cTn>
                              </p:par>
                            </p:childTnLst>
                          </p:cTn>
                        </p:par>
                        <p:par>
                          <p:cTn id="51" fill="hold">
                            <p:stCondLst>
                              <p:cond delay="50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94"/>
                                        </p:tgtEl>
                                        <p:attrNameLst>
                                          <p:attrName>style.visibility</p:attrName>
                                        </p:attrNameLst>
                                      </p:cBhvr>
                                      <p:to>
                                        <p:strVal val="visible"/>
                                      </p:to>
                                    </p:set>
                                    <p:anim calcmode="lin" valueType="num">
                                      <p:cBhvr>
                                        <p:cTn id="54" dur="500" fill="hold"/>
                                        <p:tgtEl>
                                          <p:spTgt spid="94"/>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94"/>
                                        </p:tgtEl>
                                        <p:attrNameLst>
                                          <p:attrName>ppt_y</p:attrName>
                                        </p:attrNameLst>
                                      </p:cBhvr>
                                      <p:tavLst>
                                        <p:tav tm="0">
                                          <p:val>
                                            <p:strVal val="#ppt_y"/>
                                          </p:val>
                                        </p:tav>
                                        <p:tav tm="100000">
                                          <p:val>
                                            <p:strVal val="#ppt_y"/>
                                          </p:val>
                                        </p:tav>
                                      </p:tavLst>
                                    </p:anim>
                                    <p:anim calcmode="lin" valueType="num">
                                      <p:cBhvr>
                                        <p:cTn id="56" dur="500" fill="hold"/>
                                        <p:tgtEl>
                                          <p:spTgt spid="94"/>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94"/>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94"/>
                                        </p:tgtEl>
                                      </p:cBhvr>
                                    </p:animEffect>
                                  </p:childTnLst>
                                </p:cTn>
                              </p:par>
                            </p:childTnLst>
                          </p:cTn>
                        </p:par>
                        <p:par>
                          <p:cTn id="59" fill="hold">
                            <p:stCondLst>
                              <p:cond delay="1100"/>
                            </p:stCondLst>
                            <p:childTnLst>
                              <p:par>
                                <p:cTn id="60" presetID="49" presetClass="entr" presetSubtype="0" decel="100000" fill="hold" grpId="0" nodeType="afterEffect">
                                  <p:stCondLst>
                                    <p:cond delay="0"/>
                                  </p:stCondLst>
                                  <p:iterate type="lt">
                                    <p:tmPct val="10000"/>
                                  </p:iterate>
                                  <p:childTnLst>
                                    <p:set>
                                      <p:cBhvr>
                                        <p:cTn id="61" dur="1" fill="hold">
                                          <p:stCondLst>
                                            <p:cond delay="0"/>
                                          </p:stCondLst>
                                        </p:cTn>
                                        <p:tgtEl>
                                          <p:spTgt spid="98"/>
                                        </p:tgtEl>
                                        <p:attrNameLst>
                                          <p:attrName>style.visibility</p:attrName>
                                        </p:attrNameLst>
                                      </p:cBhvr>
                                      <p:to>
                                        <p:strVal val="visible"/>
                                      </p:to>
                                    </p:set>
                                    <p:anim calcmode="lin" valueType="num">
                                      <p:cBhvr>
                                        <p:cTn id="62" dur="500" fill="hold"/>
                                        <p:tgtEl>
                                          <p:spTgt spid="98"/>
                                        </p:tgtEl>
                                        <p:attrNameLst>
                                          <p:attrName>ppt_w</p:attrName>
                                        </p:attrNameLst>
                                      </p:cBhvr>
                                      <p:tavLst>
                                        <p:tav tm="0">
                                          <p:val>
                                            <p:fltVal val="0"/>
                                          </p:val>
                                        </p:tav>
                                        <p:tav tm="100000">
                                          <p:val>
                                            <p:strVal val="#ppt_w"/>
                                          </p:val>
                                        </p:tav>
                                      </p:tavLst>
                                    </p:anim>
                                    <p:anim calcmode="lin" valueType="num">
                                      <p:cBhvr>
                                        <p:cTn id="63" dur="500" fill="hold"/>
                                        <p:tgtEl>
                                          <p:spTgt spid="98"/>
                                        </p:tgtEl>
                                        <p:attrNameLst>
                                          <p:attrName>ppt_h</p:attrName>
                                        </p:attrNameLst>
                                      </p:cBhvr>
                                      <p:tavLst>
                                        <p:tav tm="0">
                                          <p:val>
                                            <p:fltVal val="0"/>
                                          </p:val>
                                        </p:tav>
                                        <p:tav tm="100000">
                                          <p:val>
                                            <p:strVal val="#ppt_h"/>
                                          </p:val>
                                        </p:tav>
                                      </p:tavLst>
                                    </p:anim>
                                    <p:anim calcmode="lin" valueType="num">
                                      <p:cBhvr>
                                        <p:cTn id="64" dur="500" fill="hold"/>
                                        <p:tgtEl>
                                          <p:spTgt spid="98"/>
                                        </p:tgtEl>
                                        <p:attrNameLst>
                                          <p:attrName>style.rotation</p:attrName>
                                        </p:attrNameLst>
                                      </p:cBhvr>
                                      <p:tavLst>
                                        <p:tav tm="0">
                                          <p:val>
                                            <p:fltVal val="360"/>
                                          </p:val>
                                        </p:tav>
                                        <p:tav tm="100000">
                                          <p:val>
                                            <p:fltVal val="0"/>
                                          </p:val>
                                        </p:tav>
                                      </p:tavLst>
                                    </p:anim>
                                    <p:animEffect transition="in" filter="fade">
                                      <p:cBhvr>
                                        <p:cTn id="65" dur="500"/>
                                        <p:tgtEl>
                                          <p:spTgt spid="98"/>
                                        </p:tgtEl>
                                      </p:cBhvr>
                                    </p:animEffect>
                                  </p:childTnLst>
                                </p:cTn>
                              </p:par>
                            </p:childTnLst>
                          </p:cTn>
                        </p:par>
                        <p:par>
                          <p:cTn id="66" fill="hold">
                            <p:stCondLst>
                              <p:cond delay="6100"/>
                            </p:stCondLst>
                            <p:childTnLst>
                              <p:par>
                                <p:cTn id="67" presetID="49" presetClass="entr" presetSubtype="0" decel="100000" fill="hold" grpId="0" nodeType="afterEffect">
                                  <p:stCondLst>
                                    <p:cond delay="0"/>
                                  </p:stCondLst>
                                  <p:iterate type="lt">
                                    <p:tmPct val="10000"/>
                                  </p:iterate>
                                  <p:childTnLst>
                                    <p:set>
                                      <p:cBhvr>
                                        <p:cTn id="68" dur="1" fill="hold">
                                          <p:stCondLst>
                                            <p:cond delay="0"/>
                                          </p:stCondLst>
                                        </p:cTn>
                                        <p:tgtEl>
                                          <p:spTgt spid="40"/>
                                        </p:tgtEl>
                                        <p:attrNameLst>
                                          <p:attrName>style.visibility</p:attrName>
                                        </p:attrNameLst>
                                      </p:cBhvr>
                                      <p:to>
                                        <p:strVal val="visible"/>
                                      </p:to>
                                    </p:set>
                                    <p:anim calcmode="lin" valueType="num">
                                      <p:cBhvr>
                                        <p:cTn id="69" dur="500" fill="hold"/>
                                        <p:tgtEl>
                                          <p:spTgt spid="40"/>
                                        </p:tgtEl>
                                        <p:attrNameLst>
                                          <p:attrName>ppt_w</p:attrName>
                                        </p:attrNameLst>
                                      </p:cBhvr>
                                      <p:tavLst>
                                        <p:tav tm="0">
                                          <p:val>
                                            <p:fltVal val="0"/>
                                          </p:val>
                                        </p:tav>
                                        <p:tav tm="100000">
                                          <p:val>
                                            <p:strVal val="#ppt_w"/>
                                          </p:val>
                                        </p:tav>
                                      </p:tavLst>
                                    </p:anim>
                                    <p:anim calcmode="lin" valueType="num">
                                      <p:cBhvr>
                                        <p:cTn id="70" dur="500" fill="hold"/>
                                        <p:tgtEl>
                                          <p:spTgt spid="40"/>
                                        </p:tgtEl>
                                        <p:attrNameLst>
                                          <p:attrName>ppt_h</p:attrName>
                                        </p:attrNameLst>
                                      </p:cBhvr>
                                      <p:tavLst>
                                        <p:tav tm="0">
                                          <p:val>
                                            <p:fltVal val="0"/>
                                          </p:val>
                                        </p:tav>
                                        <p:tav tm="100000">
                                          <p:val>
                                            <p:strVal val="#ppt_h"/>
                                          </p:val>
                                        </p:tav>
                                      </p:tavLst>
                                    </p:anim>
                                    <p:anim calcmode="lin" valueType="num">
                                      <p:cBhvr>
                                        <p:cTn id="71" dur="500" fill="hold"/>
                                        <p:tgtEl>
                                          <p:spTgt spid="40"/>
                                        </p:tgtEl>
                                        <p:attrNameLst>
                                          <p:attrName>style.rotation</p:attrName>
                                        </p:attrNameLst>
                                      </p:cBhvr>
                                      <p:tavLst>
                                        <p:tav tm="0">
                                          <p:val>
                                            <p:fltVal val="360"/>
                                          </p:val>
                                        </p:tav>
                                        <p:tav tm="100000">
                                          <p:val>
                                            <p:fltVal val="0"/>
                                          </p:val>
                                        </p:tav>
                                      </p:tavLst>
                                    </p:anim>
                                    <p:animEffect transition="in" filter="fade">
                                      <p:cBhvr>
                                        <p:cTn id="7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4" grpId="0"/>
      <p:bldP spid="95" grpId="0"/>
      <p:bldP spid="96" grpId="0"/>
      <p:bldP spid="98"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p:cNvGrpSpPr/>
          <p:nvPr/>
        </p:nvGrpSpPr>
        <p:grpSpPr>
          <a:xfrm>
            <a:off x="240934" y="1495667"/>
            <a:ext cx="7870419" cy="4937791"/>
            <a:chOff x="240934" y="1781418"/>
            <a:chExt cx="7870419" cy="4937791"/>
          </a:xfrm>
        </p:grpSpPr>
        <p:sp>
          <p:nvSpPr>
            <p:cNvPr id="81" name="Rectangle 32"/>
            <p:cNvSpPr/>
            <p:nvPr/>
          </p:nvSpPr>
          <p:spPr>
            <a:xfrm>
              <a:off x="240934" y="2321010"/>
              <a:ext cx="3952800" cy="439819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50"/>
            <p:cNvSpPr/>
            <p:nvPr/>
          </p:nvSpPr>
          <p:spPr>
            <a:xfrm>
              <a:off x="4164586" y="2321010"/>
              <a:ext cx="3946765" cy="2046886"/>
            </a:xfrm>
            <a:prstGeom prst="rect">
              <a:avLst/>
            </a:prstGeom>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84" name="Rectangle 51"/>
            <p:cNvSpPr/>
            <p:nvPr/>
          </p:nvSpPr>
          <p:spPr>
            <a:xfrm>
              <a:off x="4164587" y="4367895"/>
              <a:ext cx="3946766" cy="2351314"/>
            </a:xfrm>
            <a:prstGeom prst="rect">
              <a:avLst/>
            </a:prstGeom>
            <a:solidFill>
              <a:srgbClr val="F35E40"/>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1" name="Flowchart: Decision 68"/>
            <p:cNvSpPr/>
            <p:nvPr/>
          </p:nvSpPr>
          <p:spPr>
            <a:xfrm>
              <a:off x="3871199" y="3353751"/>
              <a:ext cx="554118" cy="428538"/>
            </a:xfrm>
            <a:prstGeom prst="flowChartDecision">
              <a:avLst/>
            </a:prstGeom>
            <a:ln>
              <a:solidFill>
                <a:schemeClr val="bg1">
                  <a:lumMod val="95000"/>
                  <a:alpha val="33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Decision 70"/>
            <p:cNvSpPr/>
            <p:nvPr/>
          </p:nvSpPr>
          <p:spPr>
            <a:xfrm>
              <a:off x="3881493" y="5143614"/>
              <a:ext cx="554118" cy="428538"/>
            </a:xfrm>
            <a:prstGeom prst="flowChartDecision">
              <a:avLst/>
            </a:prstGeom>
            <a:solidFill>
              <a:srgbClr val="F35E40"/>
            </a:solidFill>
            <a:ln>
              <a:solidFill>
                <a:schemeClr val="bg1">
                  <a:lumMod val="95000"/>
                  <a:alpha val="33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圓角矩形 2"/>
            <p:cNvSpPr/>
            <p:nvPr/>
          </p:nvSpPr>
          <p:spPr>
            <a:xfrm>
              <a:off x="829721" y="1781419"/>
              <a:ext cx="2784988" cy="1044977"/>
            </a:xfrm>
            <a:prstGeom prst="roundRect">
              <a:avLst/>
            </a:prstGeom>
            <a:solidFill>
              <a:srgbClr val="4373C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latin typeface="微软雅黑" panose="020B0503020204020204" pitchFamily="34" charset="-122"/>
                  <a:ea typeface="微软雅黑" panose="020B0503020204020204" pitchFamily="34" charset="-122"/>
                </a:rPr>
                <a:t>及時查看火災現況</a:t>
              </a:r>
            </a:p>
          </p:txBody>
        </p:sp>
        <p:sp>
          <p:nvSpPr>
            <p:cNvPr id="105" name="圓角矩形 104"/>
            <p:cNvSpPr/>
            <p:nvPr/>
          </p:nvSpPr>
          <p:spPr>
            <a:xfrm>
              <a:off x="4737577" y="1781418"/>
              <a:ext cx="2784988" cy="1044977"/>
            </a:xfrm>
            <a:prstGeom prst="roundRect">
              <a:avLst/>
            </a:prstGeom>
            <a:solidFill>
              <a:srgbClr val="FFC60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latin typeface="微软雅黑" panose="020B0503020204020204" pitchFamily="34" charset="-122"/>
                  <a:ea typeface="微软雅黑" panose="020B0503020204020204" pitchFamily="34" charset="-122"/>
                </a:rPr>
                <a:t>查詢歷史紀錄</a:t>
              </a:r>
            </a:p>
          </p:txBody>
        </p:sp>
        <p:sp>
          <p:nvSpPr>
            <p:cNvPr id="106" name="圓角矩形 105"/>
            <p:cNvSpPr/>
            <p:nvPr/>
          </p:nvSpPr>
          <p:spPr>
            <a:xfrm>
              <a:off x="4760049" y="3865928"/>
              <a:ext cx="2784988" cy="1044977"/>
            </a:xfrm>
            <a:prstGeom prst="roundRect">
              <a:avLst/>
            </a:prstGeom>
            <a:solidFill>
              <a:srgbClr val="F35E4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latin typeface="微软雅黑" panose="020B0503020204020204" pitchFamily="34" charset="-122"/>
                  <a:ea typeface="微软雅黑" panose="020B0503020204020204" pitchFamily="34" charset="-122"/>
                </a:rPr>
                <a:t>一機掌握情況</a:t>
              </a:r>
            </a:p>
          </p:txBody>
        </p:sp>
      </p:grpSp>
      <p:sp>
        <p:nvSpPr>
          <p:cNvPr id="2" name="矩形 1">
            <a:extLst>
              <a:ext uri="{FF2B5EF4-FFF2-40B4-BE49-F238E27FC236}">
                <a16:creationId xmlns:a16="http://schemas.microsoft.com/office/drawing/2014/main" id="{9A19A05E-D3FE-4D6E-9620-2E992C29CA28}"/>
              </a:ext>
            </a:extLst>
          </p:cNvPr>
          <p:cNvSpPr/>
          <p:nvPr/>
        </p:nvSpPr>
        <p:spPr>
          <a:xfrm>
            <a:off x="1513489" y="810828"/>
            <a:ext cx="10079420" cy="136634"/>
          </a:xfrm>
          <a:prstGeom prst="rect">
            <a:avLst/>
          </a:prstGeom>
          <a:solidFill>
            <a:srgbClr val="5B7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737B946-6685-429C-9828-A42F5F60A523}"/>
              </a:ext>
            </a:extLst>
          </p:cNvPr>
          <p:cNvSpPr/>
          <p:nvPr/>
        </p:nvSpPr>
        <p:spPr>
          <a:xfrm>
            <a:off x="94593" y="57076"/>
            <a:ext cx="1290568" cy="1087090"/>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TextBox 64"/>
          <p:cNvSpPr txBox="1"/>
          <p:nvPr/>
        </p:nvSpPr>
        <p:spPr>
          <a:xfrm>
            <a:off x="462512" y="2557267"/>
            <a:ext cx="3494684"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1600" dirty="0">
                <a:solidFill>
                  <a:schemeClr val="bg1"/>
                </a:solidFill>
                <a:latin typeface="微软雅黑" panose="020B0503020204020204" pitchFamily="34" charset="-122"/>
                <a:ea typeface="微软雅黑" panose="020B0503020204020204" pitchFamily="34" charset="-122"/>
              </a:rPr>
              <a:t>及時查看火災現場狀況</a:t>
            </a:r>
          </a:p>
          <a:p>
            <a:pPr marL="285750" indent="-285750">
              <a:lnSpc>
                <a:spcPct val="150000"/>
              </a:lnSpc>
              <a:buFont typeface="Arial" panose="020B0604020202020204" pitchFamily="34" charset="0"/>
              <a:buChar char="•"/>
            </a:pPr>
            <a:r>
              <a:rPr lang="zh-TW" altLang="en-US" sz="1600" dirty="0">
                <a:solidFill>
                  <a:schemeClr val="bg1"/>
                </a:solidFill>
                <a:latin typeface="微软雅黑" panose="020B0503020204020204" pitchFamily="34" charset="-122"/>
                <a:ea typeface="微软雅黑" panose="020B0503020204020204" pitchFamily="34" charset="-122"/>
              </a:rPr>
              <a:t>希望有火災情況發生時能第一時間知道</a:t>
            </a:r>
          </a:p>
          <a:p>
            <a:pPr marL="285750" indent="-285750">
              <a:lnSpc>
                <a:spcPct val="150000"/>
              </a:lnSpc>
              <a:buFont typeface="Arial" panose="020B0604020202020204" pitchFamily="34" charset="0"/>
              <a:buChar char="•"/>
            </a:pPr>
            <a:r>
              <a:rPr lang="zh-TW" altLang="en-US" sz="1600" dirty="0">
                <a:solidFill>
                  <a:schemeClr val="bg1"/>
                </a:solidFill>
                <a:latin typeface="微软雅黑" panose="020B0503020204020204" pitchFamily="34" charset="-122"/>
                <a:ea typeface="微软雅黑" panose="020B0503020204020204" pitchFamily="34" charset="-122"/>
              </a:rPr>
              <a:t>當火災發生時，能夠知道往哪個方向逃生較為安全</a:t>
            </a:r>
          </a:p>
          <a:p>
            <a:pPr marL="285750" indent="-285750">
              <a:lnSpc>
                <a:spcPct val="150000"/>
              </a:lnSpc>
              <a:buFont typeface="Arial" panose="020B0604020202020204" pitchFamily="34" charset="0"/>
              <a:buChar char="•"/>
            </a:pPr>
            <a:r>
              <a:rPr lang="zh-TW" altLang="en-US" sz="1600" dirty="0">
                <a:solidFill>
                  <a:schemeClr val="bg1"/>
                </a:solidFill>
                <a:latin typeface="微软雅黑" panose="020B0503020204020204" pitchFamily="34" charset="-122"/>
                <a:ea typeface="微软雅黑" panose="020B0503020204020204" pitchFamily="34" charset="-122"/>
              </a:rPr>
              <a:t>若無法透過裝置解決火災，希望可以直接通報消防局</a:t>
            </a:r>
          </a:p>
          <a:p>
            <a:pPr marL="285750" indent="-285750">
              <a:lnSpc>
                <a:spcPct val="150000"/>
              </a:lnSpc>
              <a:buFont typeface="Arial" panose="020B0604020202020204" pitchFamily="34" charset="0"/>
              <a:buChar char="•"/>
            </a:pPr>
            <a:r>
              <a:rPr lang="zh-TW" altLang="en-US" sz="1600" dirty="0">
                <a:solidFill>
                  <a:schemeClr val="bg1"/>
                </a:solidFill>
                <a:latin typeface="微软雅黑" panose="020B0503020204020204" pitchFamily="34" charset="-122"/>
                <a:ea typeface="微软雅黑" panose="020B0503020204020204" pitchFamily="34" charset="-122"/>
              </a:rPr>
              <a:t>針對火源能夠有效撲滅不致財物或人身</a:t>
            </a:r>
            <a:r>
              <a:rPr lang="zh-TW" altLang="en-US" sz="1600" dirty="0" smtClean="0">
                <a:solidFill>
                  <a:schemeClr val="bg1"/>
                </a:solidFill>
                <a:latin typeface="微软雅黑" panose="020B0503020204020204" pitchFamily="34" charset="-122"/>
                <a:ea typeface="微软雅黑" panose="020B0503020204020204" pitchFamily="34" charset="-122"/>
              </a:rPr>
              <a:t>損害</a:t>
            </a:r>
            <a:endParaRPr lang="en-US" altLang="zh-TW" sz="16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TW" altLang="en-US" sz="1600" dirty="0">
                <a:solidFill>
                  <a:schemeClr val="bg1"/>
                </a:solidFill>
                <a:latin typeface="微软雅黑" panose="020B0503020204020204" pitchFamily="34" charset="-122"/>
                <a:ea typeface="微软雅黑" panose="020B0503020204020204" pitchFamily="34" charset="-122"/>
              </a:rPr>
              <a:t>若火勢蔓延，能夠一一撲滅</a:t>
            </a:r>
          </a:p>
        </p:txBody>
      </p:sp>
      <p:sp>
        <p:nvSpPr>
          <p:cNvPr id="107" name="TextBox 64"/>
          <p:cNvSpPr txBox="1"/>
          <p:nvPr/>
        </p:nvSpPr>
        <p:spPr>
          <a:xfrm>
            <a:off x="4403147" y="2562709"/>
            <a:ext cx="3494684" cy="7875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1600" dirty="0">
                <a:solidFill>
                  <a:schemeClr val="bg1"/>
                </a:solidFill>
                <a:latin typeface="微软雅黑" panose="020B0503020204020204" pitchFamily="34" charset="-122"/>
                <a:ea typeface="微软雅黑" panose="020B0503020204020204" pitchFamily="34" charset="-122"/>
              </a:rPr>
              <a:t>記錄火災發生當天的資料，以作為</a:t>
            </a:r>
            <a:r>
              <a:rPr lang="zh-TW" altLang="en-US" sz="1600" b="1" dirty="0">
                <a:solidFill>
                  <a:schemeClr val="bg1"/>
                </a:solidFill>
                <a:latin typeface="微软雅黑" panose="020B0503020204020204" pitchFamily="34" charset="-122"/>
                <a:ea typeface="微软雅黑" panose="020B0503020204020204" pitchFamily="34" charset="-122"/>
              </a:rPr>
              <a:t>警惕</a:t>
            </a:r>
          </a:p>
        </p:txBody>
      </p:sp>
      <p:sp>
        <p:nvSpPr>
          <p:cNvPr id="108" name="TextBox 64"/>
          <p:cNvSpPr txBox="1"/>
          <p:nvPr/>
        </p:nvSpPr>
        <p:spPr>
          <a:xfrm>
            <a:off x="4382729" y="4755784"/>
            <a:ext cx="3494684"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1600" dirty="0">
                <a:solidFill>
                  <a:schemeClr val="bg1"/>
                </a:solidFill>
                <a:latin typeface="微软雅黑" panose="020B0503020204020204" pitchFamily="34" charset="-122"/>
                <a:ea typeface="微软雅黑" panose="020B0503020204020204" pitchFamily="34" charset="-122"/>
              </a:rPr>
              <a:t>能夠一機掌握多個地點</a:t>
            </a:r>
            <a:r>
              <a:rPr lang="zh-TW" altLang="en-US" sz="1600" dirty="0" smtClean="0">
                <a:solidFill>
                  <a:schemeClr val="bg1"/>
                </a:solidFill>
                <a:latin typeface="微软雅黑" panose="020B0503020204020204" pitchFamily="34" charset="-122"/>
                <a:ea typeface="微软雅黑" panose="020B0503020204020204" pitchFamily="34" charset="-122"/>
              </a:rPr>
              <a:t>的現場實際情況</a:t>
            </a:r>
            <a:endParaRPr lang="zh-TW" altLang="en-US" sz="16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TW" altLang="en-US" sz="1600" dirty="0">
                <a:solidFill>
                  <a:schemeClr val="bg1"/>
                </a:solidFill>
                <a:latin typeface="微软雅黑" panose="020B0503020204020204" pitchFamily="34" charset="-122"/>
                <a:ea typeface="微软雅黑" panose="020B0503020204020204" pitchFamily="34" charset="-122"/>
              </a:rPr>
              <a:t>能夠將滅火裝置安放在自己想放的位置</a:t>
            </a:r>
          </a:p>
        </p:txBody>
      </p:sp>
      <p:sp>
        <p:nvSpPr>
          <p:cNvPr id="109" name="Rectangle 32"/>
          <p:cNvSpPr/>
          <p:nvPr/>
        </p:nvSpPr>
        <p:spPr>
          <a:xfrm>
            <a:off x="8531678" y="4857863"/>
            <a:ext cx="3118758" cy="1575594"/>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圓角矩形 109"/>
          <p:cNvSpPr/>
          <p:nvPr/>
        </p:nvSpPr>
        <p:spPr>
          <a:xfrm>
            <a:off x="8706173" y="4320506"/>
            <a:ext cx="2784988" cy="1044977"/>
          </a:xfrm>
          <a:prstGeom prst="round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latin typeface="微软雅黑" panose="020B0503020204020204" pitchFamily="34" charset="-122"/>
                <a:ea typeface="微软雅黑" panose="020B0503020204020204" pitchFamily="34" charset="-122"/>
              </a:rPr>
              <a:t>發出異動公告</a:t>
            </a:r>
          </a:p>
        </p:txBody>
      </p:sp>
      <p:sp>
        <p:nvSpPr>
          <p:cNvPr id="111" name="TextBox 64"/>
          <p:cNvSpPr txBox="1"/>
          <p:nvPr/>
        </p:nvSpPr>
        <p:spPr>
          <a:xfrm>
            <a:off x="8706173" y="5416304"/>
            <a:ext cx="2784430" cy="7875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1600" dirty="0">
                <a:solidFill>
                  <a:schemeClr val="bg1"/>
                </a:solidFill>
                <a:latin typeface="微软雅黑" panose="020B0503020204020204" pitchFamily="34" charset="-122"/>
                <a:ea typeface="微软雅黑" panose="020B0503020204020204" pitchFamily="34" charset="-122"/>
              </a:rPr>
              <a:t>能夠發出系統異動資訊的公告</a:t>
            </a: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8054" y="1354322"/>
            <a:ext cx="2862549" cy="2862549"/>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6173" y="1044960"/>
            <a:ext cx="3102653" cy="3102653"/>
          </a:xfrm>
          <a:prstGeom prst="rect">
            <a:avLst/>
          </a:prstGeom>
        </p:spPr>
      </p:pic>
      <p:sp>
        <p:nvSpPr>
          <p:cNvPr id="28" name="矩形 27">
            <a:extLst>
              <a:ext uri="{FF2B5EF4-FFF2-40B4-BE49-F238E27FC236}">
                <a16:creationId xmlns:a16="http://schemas.microsoft.com/office/drawing/2014/main" id="{3B2C5B1C-C5D5-4F35-8988-EB3A4965FA97}"/>
              </a:ext>
            </a:extLst>
          </p:cNvPr>
          <p:cNvSpPr/>
          <p:nvPr/>
        </p:nvSpPr>
        <p:spPr>
          <a:xfrm>
            <a:off x="1389925" y="249249"/>
            <a:ext cx="4134465" cy="523220"/>
          </a:xfrm>
          <a:prstGeom prst="rect">
            <a:avLst/>
          </a:prstGeom>
        </p:spPr>
        <p:txBody>
          <a:bodyPr wrap="none">
            <a:spAutoFit/>
          </a:bodyPr>
          <a:lstStyle/>
          <a:p>
            <a:r>
              <a:rPr lang="zh-TW" altLang="en-US" sz="2800" b="1" dirty="0">
                <a:solidFill>
                  <a:srgbClr val="5B727D"/>
                </a:solidFill>
                <a:latin typeface="微软雅黑" panose="020B0503020204020204" pitchFamily="34" charset="-122"/>
                <a:ea typeface="微软雅黑" panose="020B0503020204020204" pitchFamily="34" charset="-122"/>
              </a:rPr>
              <a:t>利害關係人</a:t>
            </a:r>
            <a:r>
              <a:rPr lang="zh-TW" altLang="en-US" sz="2800" b="1" dirty="0" smtClean="0">
                <a:solidFill>
                  <a:srgbClr val="5B727D"/>
                </a:solidFill>
                <a:latin typeface="微软雅黑" panose="020B0503020204020204" pitchFamily="34" charset="-122"/>
                <a:ea typeface="微软雅黑" panose="020B0503020204020204" pitchFamily="34" charset="-122"/>
              </a:rPr>
              <a:t>目標與事件</a:t>
            </a:r>
            <a:r>
              <a:rPr lang="zh-TW" altLang="en-US" sz="2800" b="1" dirty="0">
                <a:solidFill>
                  <a:srgbClr val="5B727D"/>
                </a:solidFill>
                <a:latin typeface="微软雅黑" panose="020B0503020204020204" pitchFamily="34" charset="-122"/>
                <a:ea typeface="微软雅黑" panose="020B0503020204020204" pitchFamily="34" charset="-122"/>
              </a:rPr>
              <a:t>表</a:t>
            </a:r>
            <a:endParaRPr lang="zh-CN" altLang="en-US" sz="2800" b="1" dirty="0">
              <a:solidFill>
                <a:srgbClr val="5B727D"/>
              </a:solidFill>
              <a:latin typeface="微软雅黑" panose="020B0503020204020204" pitchFamily="34" charset="-122"/>
              <a:ea typeface="微软雅黑" panose="020B0503020204020204" pitchFamily="34" charset="-122"/>
            </a:endParaRPr>
          </a:p>
        </p:txBody>
      </p:sp>
      <p:sp>
        <p:nvSpPr>
          <p:cNvPr id="29" name="矩形 28"/>
          <p:cNvSpPr/>
          <p:nvPr/>
        </p:nvSpPr>
        <p:spPr>
          <a:xfrm>
            <a:off x="11130454" y="-4651"/>
            <a:ext cx="468207" cy="561579"/>
          </a:xfrm>
          <a:prstGeom prst="rect">
            <a:avLst/>
          </a:prstGeom>
          <a:solidFill>
            <a:srgbClr val="5B72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6</a:t>
            </a:r>
            <a:endParaRPr lang="zh-TW" altLang="en-US" dirty="0"/>
          </a:p>
        </p:txBody>
      </p:sp>
    </p:spTree>
    <p:extLst>
      <p:ext uri="{BB962C8B-B14F-4D97-AF65-F5344CB8AC3E}">
        <p14:creationId xmlns:p14="http://schemas.microsoft.com/office/powerpoint/2010/main" val="74811566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fade">
                                      <p:cBhvr>
                                        <p:cTn id="20" dur="500"/>
                                        <p:tgtEl>
                                          <p:spTgt spid="1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animEffect transition="in" filter="fade">
                                      <p:cBhvr>
                                        <p:cTn id="23" dur="500"/>
                                        <p:tgtEl>
                                          <p:spTgt spid="1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fade">
                                      <p:cBhvr>
                                        <p:cTn id="26"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P spid="1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1898</TotalTime>
  <Words>3479</Words>
  <Application>Microsoft Office PowerPoint</Application>
  <PresentationFormat>寬螢幕</PresentationFormat>
  <Paragraphs>651</Paragraphs>
  <Slides>52</Slides>
  <Notes>0</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52</vt:i4>
      </vt:variant>
    </vt:vector>
  </HeadingPairs>
  <TitlesOfParts>
    <vt:vector size="64" baseType="lpstr">
      <vt:lpstr>等线</vt:lpstr>
      <vt:lpstr>等线 Light</vt:lpstr>
      <vt:lpstr>Lato Bold</vt:lpstr>
      <vt:lpstr>Lato Regular</vt:lpstr>
      <vt:lpstr>微软雅黑</vt:lpstr>
      <vt:lpstr>宋体</vt:lpstr>
      <vt:lpstr>思源宋体 Heavy</vt:lpstr>
      <vt:lpstr>新細明體</vt:lpstr>
      <vt:lpstr>Arial</vt:lpstr>
      <vt:lpstr>Calibri</vt:lpstr>
      <vt:lpstr>Calibri Light</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TTC</cp:lastModifiedBy>
  <cp:revision>134</cp:revision>
  <dcterms:created xsi:type="dcterms:W3CDTF">2019-04-01T08:23:12Z</dcterms:created>
  <dcterms:modified xsi:type="dcterms:W3CDTF">2021-06-26T09:24:24Z</dcterms:modified>
</cp:coreProperties>
</file>