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01F16-EBAB-6231-28BE-016BA7AC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A1C8AB-446F-C75A-E468-C29F75F67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14828-58AA-0C38-C569-84B64548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803DE0-17BF-5B0C-EDCF-332B1DCC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B6B7-3CD3-EA3B-77D6-ECC095DC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4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567E8-095C-36AD-0415-F3F38A80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EC3883-2DE9-19D1-9B04-3A9094971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ABDDF-8887-3897-9849-C4C82403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4BFF3-34DD-DE17-074A-189FD796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D7C57-AEC9-76A0-6BC4-FC54F500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84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BD3EE-EC94-121E-E07F-A43884FC7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C0D53F-5823-0314-7226-A892ADC5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276C1-C5D1-7F43-7CA7-19824BA3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726E8-D60E-9D33-266B-AC64B803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322FC-0104-AA39-346A-1FF33338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29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6E209-D688-2551-DA8B-71C34944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F6084-BDDD-9FF3-80A3-51D33EF2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E4695-7B00-59D5-AE79-59BF62AF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8B99F7-4DAB-9B65-EEB1-FF10F632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F74471-D536-49CB-8897-C251EC16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39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4FCB-F730-0E9E-8A1C-62B9B9D9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B760D-8AE8-C859-221E-28295A64F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F690E-02F7-698D-C382-9C7BE84E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CAB39-5995-7E78-6834-9AA4511D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10605-928D-9A04-8A21-7F9DAB5E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3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0768-35B9-63FF-D9CE-C1AA8364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66850-D2AC-6763-C6FF-05AEB269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07F874-FF5A-917A-0326-04E95C6A1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4E6E5A-2A82-B746-93B1-B41AE67E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7777B0-73F7-DF6E-5AF8-9B8F2EAF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14AEA7-7A38-11C2-9F23-29B4B115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85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6CCF7-57C3-B59B-BEA0-0AC3DE09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D1CEC-F197-1766-0857-40139D4B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F000E-6FE4-0BDA-572F-34698619E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D8278D-3427-AF40-EFF4-38637B36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AD75-8903-2639-C3F2-450D17B7B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9EB9B7-98D3-1902-1EAE-964F3BD5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45BEC9-1F03-7823-7D24-BEC5D5E8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DD5CAC-0800-807C-AE92-B30A9FCC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159D4-070A-F7D0-1733-0D18671C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5D0286-0174-75ED-507B-308C2103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2DC02F-3CDA-3E7D-9C69-634B918C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26B0A8-42EF-0D20-F858-DF69FF4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2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4733F8-0BCC-6945-9D1C-E73B1EBB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D49A1C-09DE-DA64-CFF0-E78D6425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1442E-8F1D-4A7C-4391-C22D1CD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9FC7-D4C5-3734-74C0-0D9E98BD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CAEEF-E239-A867-6BF8-5AD6160D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92C0E3-7EB4-2CAB-FED1-1F7C01F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FEB39D-A847-D7E1-8CB2-B0D5CD2B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5BAE45-F11D-9B47-1080-32BCC35B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F6E32-2117-0384-6CE6-210B5490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2FDD6-51C9-7A48-ED56-6700830D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FEE309-F2E9-9E6D-8123-E97C348B4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1FB59E-C07A-D81B-7643-0BED7AE48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3F1204-EF11-4D02-E4D6-E170070B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653B77-4FC0-7CD0-8777-1664E088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9B32F9-8C24-D3FD-F464-90322987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1F2366-2E02-A2F6-3BE1-D3F8A109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00BA0-DABD-1649-AD7D-DC102D07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2A355-9B49-8B31-D088-D9E418E0B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D2F7-6176-41C8-A234-24A6A1050D5B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69F07-566F-D802-07A2-161820FA7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EB81D-E9E1-692D-6914-8C265EB32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71283-3C30-4743-8EE8-DAB64E85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7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48F56-158D-63D9-6EFF-2F6B0153D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r>
              <a:rPr lang="pt-BR" dirty="0"/>
              <a:t>-Projeto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10A45C-84E6-C6E7-3EF2-05F183F63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92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E8FFB4BADE9C4AA27420827F0B6B02" ma:contentTypeVersion="12" ma:contentTypeDescription="Crie um novo documento." ma:contentTypeScope="" ma:versionID="7f9b67aefaf96448280e4fdb39e62822">
  <xsd:schema xmlns:xsd="http://www.w3.org/2001/XMLSchema" xmlns:xs="http://www.w3.org/2001/XMLSchema" xmlns:p="http://schemas.microsoft.com/office/2006/metadata/properties" xmlns:ns3="3c1dc2a5-f87b-4340-a568-c485be23fc77" xmlns:ns4="2252625f-9dae-43d1-b737-452d42f6f3f1" targetNamespace="http://schemas.microsoft.com/office/2006/metadata/properties" ma:root="true" ma:fieldsID="baa8107fafac05214a6d8989ac1eb915" ns3:_="" ns4:_="">
    <xsd:import namespace="3c1dc2a5-f87b-4340-a568-c485be23fc77"/>
    <xsd:import namespace="2252625f-9dae-43d1-b737-452d42f6f3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dc2a5-f87b-4340-a568-c485be23f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2625f-9dae-43d1-b737-452d42f6f3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1dc2a5-f87b-4340-a568-c485be23fc77" xsi:nil="true"/>
  </documentManagement>
</p:properties>
</file>

<file path=customXml/itemProps1.xml><?xml version="1.0" encoding="utf-8"?>
<ds:datastoreItem xmlns:ds="http://schemas.openxmlformats.org/officeDocument/2006/customXml" ds:itemID="{7563E545-3A9A-442A-A16A-A7109E60A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dc2a5-f87b-4340-a568-c485be23fc77"/>
    <ds:schemaRef ds:uri="2252625f-9dae-43d1-b737-452d42f6f3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565F9-E767-4334-ACE7-F8AA833B3A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449B99-16A2-4A51-9316-3633CAA84338}">
  <ds:schemaRefs>
    <ds:schemaRef ds:uri="http://schemas.microsoft.com/office/2006/documentManagement/types"/>
    <ds:schemaRef ds:uri="2252625f-9dae-43d1-b737-452d42f6f3f1"/>
    <ds:schemaRef ds:uri="http://purl.org/dc/dcmitype/"/>
    <ds:schemaRef ds:uri="http://purl.org/dc/elements/1.1/"/>
    <ds:schemaRef ds:uri="http://www.w3.org/XML/1998/namespace"/>
    <ds:schemaRef ds:uri="3c1dc2a5-f87b-4340-a568-c485be23fc7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Pitch-Projeto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Ratão Passerini</dc:creator>
  <cp:lastModifiedBy>Thiago Ratão Passerini</cp:lastModifiedBy>
  <cp:revision>2</cp:revision>
  <dcterms:created xsi:type="dcterms:W3CDTF">2024-04-01T23:37:18Z</dcterms:created>
  <dcterms:modified xsi:type="dcterms:W3CDTF">2024-04-01T23:40:42Z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0x01010025E8FFB4BADE9C4AA27420827F0B6B02</vt:lpwstr>
  </property>
</Properties>
</file>