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512064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DF733-C20B-4B9E-A54A-641F148B9969}" v="6" dt="2019-10-12T18:12:24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9" d="100"/>
          <a:sy n="19" d="100"/>
        </p:scale>
        <p:origin x="10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rry LINCOLN" userId="3d082e30-67bb-4170-bda3-aa44af961554" providerId="ADAL" clId="{48EDF733-C20B-4B9E-A54A-641F148B9969}"/>
    <pc:docChg chg="modSld">
      <pc:chgData name="Thierry LINCOLN" userId="3d082e30-67bb-4170-bda3-aa44af961554" providerId="ADAL" clId="{48EDF733-C20B-4B9E-A54A-641F148B9969}" dt="2019-10-12T18:12:24.855" v="5" actId="20577"/>
      <pc:docMkLst>
        <pc:docMk/>
      </pc:docMkLst>
      <pc:sldChg chg="modSp">
        <pc:chgData name="Thierry LINCOLN" userId="3d082e30-67bb-4170-bda3-aa44af961554" providerId="ADAL" clId="{48EDF733-C20B-4B9E-A54A-641F148B9969}" dt="2019-10-12T18:12:24.855" v="5" actId="20577"/>
        <pc:sldMkLst>
          <pc:docMk/>
          <pc:sldMk cId="975330536" sldId="256"/>
        </pc:sldMkLst>
        <pc:spChg chg="mod">
          <ac:chgData name="Thierry LINCOLN" userId="3d082e30-67bb-4170-bda3-aa44af961554" providerId="ADAL" clId="{48EDF733-C20B-4B9E-A54A-641F148B9969}" dt="2019-10-12T18:12:24.855" v="5" actId="20577"/>
          <ac:spMkLst>
            <pc:docMk/>
            <pc:sldMk cId="975330536" sldId="256"/>
            <ac:spMk id="119" creationId="{5451D74A-8F9C-4BAD-8EED-1B7DDD5FF6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489452"/>
            <a:ext cx="384048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4408152"/>
            <a:ext cx="384048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35-1E6D-4AD7-A308-A84406AA106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760D-BAB3-4A47-95E7-7BBC0C3B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4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35-1E6D-4AD7-A308-A84406AA106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760D-BAB3-4A47-95E7-7BBC0C3B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460500"/>
            <a:ext cx="1104138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460500"/>
            <a:ext cx="3248406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35-1E6D-4AD7-A308-A84406AA106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760D-BAB3-4A47-95E7-7BBC0C3B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35-1E6D-4AD7-A308-A84406AA106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760D-BAB3-4A47-95E7-7BBC0C3B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6838954"/>
            <a:ext cx="4416552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8357854"/>
            <a:ext cx="4416552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35-1E6D-4AD7-A308-A84406AA106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760D-BAB3-4A47-95E7-7BBC0C3B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302500"/>
            <a:ext cx="2176272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302500"/>
            <a:ext cx="2176272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35-1E6D-4AD7-A308-A84406AA106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760D-BAB3-4A47-95E7-7BBC0C3B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3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460502"/>
            <a:ext cx="4416552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6724652"/>
            <a:ext cx="21662705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020300"/>
            <a:ext cx="21662705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6724652"/>
            <a:ext cx="2176939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020300"/>
            <a:ext cx="2176939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35-1E6D-4AD7-A308-A84406AA106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760D-BAB3-4A47-95E7-7BBC0C3B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8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35-1E6D-4AD7-A308-A84406AA106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760D-BAB3-4A47-95E7-7BBC0C3B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35-1E6D-4AD7-A308-A84406AA106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760D-BAB3-4A47-95E7-7BBC0C3B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828800"/>
            <a:ext cx="16515395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949702"/>
            <a:ext cx="2592324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229600"/>
            <a:ext cx="16515395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35-1E6D-4AD7-A308-A84406AA106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760D-BAB3-4A47-95E7-7BBC0C3B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3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828800"/>
            <a:ext cx="16515395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3949702"/>
            <a:ext cx="2592324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229600"/>
            <a:ext cx="16515395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C35-1E6D-4AD7-A308-A84406AA106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760D-BAB3-4A47-95E7-7BBC0C3B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460502"/>
            <a:ext cx="4416552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302500"/>
            <a:ext cx="4416552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5425402"/>
            <a:ext cx="1152144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C35-1E6D-4AD7-A308-A84406AA106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5425402"/>
            <a:ext cx="1728216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5425402"/>
            <a:ext cx="1152144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1760D-BAB3-4A47-95E7-7BBC0C3BB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180809-FD18-475B-91D3-5FCB593544F2}"/>
              </a:ext>
            </a:extLst>
          </p:cNvPr>
          <p:cNvCxnSpPr>
            <a:cxnSpLocks/>
          </p:cNvCxnSpPr>
          <p:nvPr/>
        </p:nvCxnSpPr>
        <p:spPr>
          <a:xfrm>
            <a:off x="9707751" y="6756592"/>
            <a:ext cx="2388580" cy="21793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F2B2172-B3E2-4E5E-A9E3-08A9E41CBCA7}"/>
              </a:ext>
            </a:extLst>
          </p:cNvPr>
          <p:cNvSpPr/>
          <p:nvPr/>
        </p:nvSpPr>
        <p:spPr>
          <a:xfrm>
            <a:off x="11666073" y="8773789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A972F6-3737-4F10-9172-D2883726AC6D}"/>
              </a:ext>
            </a:extLst>
          </p:cNvPr>
          <p:cNvCxnSpPr>
            <a:cxnSpLocks/>
          </p:cNvCxnSpPr>
          <p:nvPr/>
        </p:nvCxnSpPr>
        <p:spPr>
          <a:xfrm flipH="1">
            <a:off x="7735347" y="6751810"/>
            <a:ext cx="1972406" cy="21841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DD6D9F8-D083-49B0-9D0E-9CF02A98CA76}"/>
              </a:ext>
            </a:extLst>
          </p:cNvPr>
          <p:cNvSpPr/>
          <p:nvPr/>
        </p:nvSpPr>
        <p:spPr>
          <a:xfrm>
            <a:off x="8764117" y="5808176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A626EA-FF31-46ED-BF53-4F36B2B9422C}"/>
              </a:ext>
            </a:extLst>
          </p:cNvPr>
          <p:cNvCxnSpPr>
            <a:cxnSpLocks/>
          </p:cNvCxnSpPr>
          <p:nvPr/>
        </p:nvCxnSpPr>
        <p:spPr>
          <a:xfrm>
            <a:off x="7237531" y="9622047"/>
            <a:ext cx="2388580" cy="21793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77459D-565E-4571-A322-F8F4FDE59E2D}"/>
              </a:ext>
            </a:extLst>
          </p:cNvPr>
          <p:cNvCxnSpPr>
            <a:cxnSpLocks/>
          </p:cNvCxnSpPr>
          <p:nvPr/>
        </p:nvCxnSpPr>
        <p:spPr>
          <a:xfrm flipH="1">
            <a:off x="5265127" y="9617265"/>
            <a:ext cx="1972406" cy="21841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E8B4F23-F96D-4478-9E4B-5F361380E72E}"/>
              </a:ext>
            </a:extLst>
          </p:cNvPr>
          <p:cNvSpPr/>
          <p:nvPr/>
        </p:nvSpPr>
        <p:spPr>
          <a:xfrm>
            <a:off x="3849136" y="11639245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1826DA-AC0B-4923-B0BF-D9F4FD488802}"/>
              </a:ext>
            </a:extLst>
          </p:cNvPr>
          <p:cNvSpPr/>
          <p:nvPr/>
        </p:nvSpPr>
        <p:spPr>
          <a:xfrm>
            <a:off x="6319356" y="8773790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C46017-848C-4742-ABB9-CDE8C837A629}"/>
              </a:ext>
            </a:extLst>
          </p:cNvPr>
          <p:cNvCxnSpPr>
            <a:cxnSpLocks/>
          </p:cNvCxnSpPr>
          <p:nvPr/>
        </p:nvCxnSpPr>
        <p:spPr>
          <a:xfrm>
            <a:off x="10138009" y="12485730"/>
            <a:ext cx="2388580" cy="21793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A3650C4-799D-4274-A548-D04B12F69C30}"/>
              </a:ext>
            </a:extLst>
          </p:cNvPr>
          <p:cNvSpPr/>
          <p:nvPr/>
        </p:nvSpPr>
        <p:spPr>
          <a:xfrm>
            <a:off x="12096331" y="14502927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1FBC08-62D6-426E-A744-833C7A02CD8A}"/>
              </a:ext>
            </a:extLst>
          </p:cNvPr>
          <p:cNvCxnSpPr>
            <a:cxnSpLocks/>
          </p:cNvCxnSpPr>
          <p:nvPr/>
        </p:nvCxnSpPr>
        <p:spPr>
          <a:xfrm flipH="1">
            <a:off x="8165605" y="12480948"/>
            <a:ext cx="1972406" cy="21841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A231AB5-402F-4071-8B18-D851E5F89B61}"/>
              </a:ext>
            </a:extLst>
          </p:cNvPr>
          <p:cNvSpPr/>
          <p:nvPr/>
        </p:nvSpPr>
        <p:spPr>
          <a:xfrm>
            <a:off x="6749614" y="14502928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67D724F-2546-4847-B921-D890CE09DC86}"/>
              </a:ext>
            </a:extLst>
          </p:cNvPr>
          <p:cNvSpPr/>
          <p:nvPr/>
        </p:nvSpPr>
        <p:spPr>
          <a:xfrm>
            <a:off x="9195853" y="11639244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D8152A-F342-486B-917D-28C50C3A02FA}"/>
              </a:ext>
            </a:extLst>
          </p:cNvPr>
          <p:cNvCxnSpPr>
            <a:cxnSpLocks/>
          </p:cNvCxnSpPr>
          <p:nvPr/>
        </p:nvCxnSpPr>
        <p:spPr>
          <a:xfrm>
            <a:off x="24700101" y="6756592"/>
            <a:ext cx="2388580" cy="21793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8670BF6-105F-472C-B8FB-74DE77FA1978}"/>
              </a:ext>
            </a:extLst>
          </p:cNvPr>
          <p:cNvCxnSpPr>
            <a:cxnSpLocks/>
          </p:cNvCxnSpPr>
          <p:nvPr/>
        </p:nvCxnSpPr>
        <p:spPr>
          <a:xfrm flipH="1">
            <a:off x="22727697" y="6751810"/>
            <a:ext cx="1972406" cy="21841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C2A6FD6-E30C-455A-B2CE-24F07B82E578}"/>
              </a:ext>
            </a:extLst>
          </p:cNvPr>
          <p:cNvSpPr/>
          <p:nvPr/>
        </p:nvSpPr>
        <p:spPr>
          <a:xfrm>
            <a:off x="23756467" y="5808176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813604D-7B6E-46B9-B45E-73A598B36520}"/>
              </a:ext>
            </a:extLst>
          </p:cNvPr>
          <p:cNvCxnSpPr>
            <a:cxnSpLocks/>
          </p:cNvCxnSpPr>
          <p:nvPr/>
        </p:nvCxnSpPr>
        <p:spPr>
          <a:xfrm>
            <a:off x="27602055" y="9622047"/>
            <a:ext cx="2388580" cy="21793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FA32E43-C65A-4027-8B2F-22BA2A8D4377}"/>
              </a:ext>
            </a:extLst>
          </p:cNvPr>
          <p:cNvCxnSpPr>
            <a:cxnSpLocks/>
          </p:cNvCxnSpPr>
          <p:nvPr/>
        </p:nvCxnSpPr>
        <p:spPr>
          <a:xfrm>
            <a:off x="30502533" y="12485730"/>
            <a:ext cx="2202161" cy="21143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89577A93-1A09-4491-A137-03A0405E7D67}"/>
              </a:ext>
            </a:extLst>
          </p:cNvPr>
          <p:cNvSpPr/>
          <p:nvPr/>
        </p:nvSpPr>
        <p:spPr>
          <a:xfrm>
            <a:off x="31987116" y="14600074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09EB03-4EE4-4575-8CBA-6A3061D80DA9}"/>
              </a:ext>
            </a:extLst>
          </p:cNvPr>
          <p:cNvCxnSpPr>
            <a:cxnSpLocks/>
          </p:cNvCxnSpPr>
          <p:nvPr/>
        </p:nvCxnSpPr>
        <p:spPr>
          <a:xfrm>
            <a:off x="43081415" y="7156642"/>
            <a:ext cx="2388580" cy="21793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D0AA54C-9144-460F-9B1A-C0F50E65E36A}"/>
              </a:ext>
            </a:extLst>
          </p:cNvPr>
          <p:cNvSpPr/>
          <p:nvPr/>
        </p:nvSpPr>
        <p:spPr>
          <a:xfrm>
            <a:off x="45039737" y="9173839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7D19DC-6275-4DB7-8EA3-891C611545B3}"/>
              </a:ext>
            </a:extLst>
          </p:cNvPr>
          <p:cNvCxnSpPr>
            <a:cxnSpLocks/>
          </p:cNvCxnSpPr>
          <p:nvPr/>
        </p:nvCxnSpPr>
        <p:spPr>
          <a:xfrm flipH="1">
            <a:off x="41109011" y="7151860"/>
            <a:ext cx="1972406" cy="21841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6F3C3C74-0266-4DCC-A662-A40EF51815DC}"/>
              </a:ext>
            </a:extLst>
          </p:cNvPr>
          <p:cNvSpPr/>
          <p:nvPr/>
        </p:nvSpPr>
        <p:spPr>
          <a:xfrm>
            <a:off x="42137781" y="6208226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968B0E-7E5C-4BBC-A723-E7A7FA659C25}"/>
              </a:ext>
            </a:extLst>
          </p:cNvPr>
          <p:cNvCxnSpPr>
            <a:cxnSpLocks/>
          </p:cNvCxnSpPr>
          <p:nvPr/>
        </p:nvCxnSpPr>
        <p:spPr>
          <a:xfrm>
            <a:off x="40611195" y="10022097"/>
            <a:ext cx="2388580" cy="21793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FB73E8-29DA-4C7E-A2C4-0F67478CA3F5}"/>
              </a:ext>
            </a:extLst>
          </p:cNvPr>
          <p:cNvCxnSpPr>
            <a:cxnSpLocks/>
          </p:cNvCxnSpPr>
          <p:nvPr/>
        </p:nvCxnSpPr>
        <p:spPr>
          <a:xfrm flipH="1">
            <a:off x="38638791" y="10017315"/>
            <a:ext cx="1972406" cy="21841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C39FE9FC-101E-40C5-A7A5-A14163D13BCB}"/>
              </a:ext>
            </a:extLst>
          </p:cNvPr>
          <p:cNvSpPr/>
          <p:nvPr/>
        </p:nvSpPr>
        <p:spPr>
          <a:xfrm>
            <a:off x="37222800" y="12039295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150EAD7-10AB-4E08-958B-552B564259F3}"/>
              </a:ext>
            </a:extLst>
          </p:cNvPr>
          <p:cNvSpPr/>
          <p:nvPr/>
        </p:nvSpPr>
        <p:spPr>
          <a:xfrm>
            <a:off x="39693020" y="9173840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37633FF-3321-4A7E-98B7-AC6A7A96A901}"/>
              </a:ext>
            </a:extLst>
          </p:cNvPr>
          <p:cNvCxnSpPr>
            <a:cxnSpLocks/>
          </p:cNvCxnSpPr>
          <p:nvPr/>
        </p:nvCxnSpPr>
        <p:spPr>
          <a:xfrm>
            <a:off x="43511673" y="12885780"/>
            <a:ext cx="2388580" cy="21793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14F526CB-0D3E-41DE-BCB8-C5E717449044}"/>
              </a:ext>
            </a:extLst>
          </p:cNvPr>
          <p:cNvSpPr/>
          <p:nvPr/>
        </p:nvSpPr>
        <p:spPr>
          <a:xfrm>
            <a:off x="45469995" y="14902977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1314549-76FA-4498-96C7-4B7D0F45BCF7}"/>
              </a:ext>
            </a:extLst>
          </p:cNvPr>
          <p:cNvCxnSpPr>
            <a:cxnSpLocks/>
          </p:cNvCxnSpPr>
          <p:nvPr/>
        </p:nvCxnSpPr>
        <p:spPr>
          <a:xfrm flipH="1">
            <a:off x="41539269" y="12880998"/>
            <a:ext cx="1972406" cy="21841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E72665F-7E5E-4D78-80E9-ADB7DC837C7A}"/>
              </a:ext>
            </a:extLst>
          </p:cNvPr>
          <p:cNvSpPr/>
          <p:nvPr/>
        </p:nvSpPr>
        <p:spPr>
          <a:xfrm>
            <a:off x="40123278" y="14902978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A709987-9C9D-4E7B-B19B-5756D74A9D91}"/>
              </a:ext>
            </a:extLst>
          </p:cNvPr>
          <p:cNvSpPr/>
          <p:nvPr/>
        </p:nvSpPr>
        <p:spPr>
          <a:xfrm>
            <a:off x="42569517" y="12039294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2010FE7-ED60-4666-AA87-668737BBCA40}"/>
              </a:ext>
            </a:extLst>
          </p:cNvPr>
          <p:cNvCxnSpPr>
            <a:cxnSpLocks/>
          </p:cNvCxnSpPr>
          <p:nvPr/>
        </p:nvCxnSpPr>
        <p:spPr>
          <a:xfrm flipH="1">
            <a:off x="26570427" y="9712640"/>
            <a:ext cx="1016069" cy="20887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55A66AB-DC02-4658-97BA-396442963E47}"/>
              </a:ext>
            </a:extLst>
          </p:cNvPr>
          <p:cNvSpPr/>
          <p:nvPr/>
        </p:nvSpPr>
        <p:spPr>
          <a:xfrm>
            <a:off x="25245721" y="11762964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4C5BAD8-643C-4CC4-8B52-31F64A2CDAB9}"/>
              </a:ext>
            </a:extLst>
          </p:cNvPr>
          <p:cNvCxnSpPr>
            <a:cxnSpLocks/>
          </p:cNvCxnSpPr>
          <p:nvPr/>
        </p:nvCxnSpPr>
        <p:spPr>
          <a:xfrm flipH="1">
            <a:off x="29523836" y="12549751"/>
            <a:ext cx="1016069" cy="20887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93F37C38-4516-43B2-BD4B-D071BFA9EB01}"/>
              </a:ext>
            </a:extLst>
          </p:cNvPr>
          <p:cNvSpPr/>
          <p:nvPr/>
        </p:nvSpPr>
        <p:spPr>
          <a:xfrm>
            <a:off x="28199130" y="14600075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302985A-2CD6-4CA4-B1E5-AB39EF9C354C}"/>
              </a:ext>
            </a:extLst>
          </p:cNvPr>
          <p:cNvSpPr/>
          <p:nvPr/>
        </p:nvSpPr>
        <p:spPr>
          <a:xfrm>
            <a:off x="29560377" y="11639244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B10E6E0-47EB-439A-AA25-9803131CAD96}"/>
              </a:ext>
            </a:extLst>
          </p:cNvPr>
          <p:cNvSpPr/>
          <p:nvPr/>
        </p:nvSpPr>
        <p:spPr>
          <a:xfrm>
            <a:off x="26658423" y="8773789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4D22FE6-62BF-4739-91F9-5AFB45EB916D}"/>
              </a:ext>
            </a:extLst>
          </p:cNvPr>
          <p:cNvCxnSpPr>
            <a:cxnSpLocks/>
          </p:cNvCxnSpPr>
          <p:nvPr/>
        </p:nvCxnSpPr>
        <p:spPr>
          <a:xfrm flipH="1">
            <a:off x="20434302" y="9778407"/>
            <a:ext cx="1779231" cy="18872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00947C5-B295-4A37-92ED-201B0CFAA0AA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22286814" y="9731135"/>
            <a:ext cx="1134001" cy="19874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0488954C-BD7B-44D5-AAE1-C5E3C1C60805}"/>
              </a:ext>
            </a:extLst>
          </p:cNvPr>
          <p:cNvSpPr/>
          <p:nvPr/>
        </p:nvSpPr>
        <p:spPr>
          <a:xfrm>
            <a:off x="22477180" y="11718564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29174ED-852B-41FA-B4E1-14D06245E877}"/>
              </a:ext>
            </a:extLst>
          </p:cNvPr>
          <p:cNvSpPr/>
          <p:nvPr/>
        </p:nvSpPr>
        <p:spPr>
          <a:xfrm>
            <a:off x="21311706" y="8773790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B554422-2865-48ED-9D8E-44044D19E33F}"/>
              </a:ext>
            </a:extLst>
          </p:cNvPr>
          <p:cNvCxnSpPr>
            <a:cxnSpLocks/>
          </p:cNvCxnSpPr>
          <p:nvPr/>
        </p:nvCxnSpPr>
        <p:spPr>
          <a:xfrm>
            <a:off x="19814740" y="12550522"/>
            <a:ext cx="2202161" cy="21143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7577C0A8-02A0-4761-BE72-A6205678546A}"/>
              </a:ext>
            </a:extLst>
          </p:cNvPr>
          <p:cNvSpPr/>
          <p:nvPr/>
        </p:nvSpPr>
        <p:spPr>
          <a:xfrm>
            <a:off x="21299323" y="14664866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1AC2650-40CC-4AA7-B3C3-C0646515CEF8}"/>
              </a:ext>
            </a:extLst>
          </p:cNvPr>
          <p:cNvCxnSpPr>
            <a:cxnSpLocks/>
          </p:cNvCxnSpPr>
          <p:nvPr/>
        </p:nvCxnSpPr>
        <p:spPr>
          <a:xfrm flipH="1">
            <a:off x="18836043" y="12614543"/>
            <a:ext cx="1016069" cy="20887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5E0BB3F2-B814-4503-8436-9E4114100A72}"/>
              </a:ext>
            </a:extLst>
          </p:cNvPr>
          <p:cNvSpPr/>
          <p:nvPr/>
        </p:nvSpPr>
        <p:spPr>
          <a:xfrm>
            <a:off x="17511337" y="14664867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C59E62D-399B-4772-850C-F20A7FAD6F14}"/>
              </a:ext>
            </a:extLst>
          </p:cNvPr>
          <p:cNvSpPr/>
          <p:nvPr/>
        </p:nvSpPr>
        <p:spPr>
          <a:xfrm>
            <a:off x="19034514" y="11762964"/>
            <a:ext cx="1887269" cy="1887269"/>
          </a:xfrm>
          <a:prstGeom prst="ellipse">
            <a:avLst/>
          </a:prstGeom>
          <a:solidFill>
            <a:srgbClr val="27B899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288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9" name="Left Brace 108">
            <a:extLst>
              <a:ext uri="{FF2B5EF4-FFF2-40B4-BE49-F238E27FC236}">
                <a16:creationId xmlns:a16="http://schemas.microsoft.com/office/drawing/2014/main" id="{7ABC52F4-05C7-4FAE-A307-D2187DBDEFE8}"/>
              </a:ext>
            </a:extLst>
          </p:cNvPr>
          <p:cNvSpPr/>
          <p:nvPr/>
        </p:nvSpPr>
        <p:spPr>
          <a:xfrm rot="16200000">
            <a:off x="24482322" y="-2134313"/>
            <a:ext cx="2184105" cy="47111155"/>
          </a:xfrm>
          <a:prstGeom prst="leftBrace">
            <a:avLst>
              <a:gd name="adj1" fmla="val 13583"/>
              <a:gd name="adj2" fmla="val 51587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FD0164F-BA55-4C28-BB0D-19F44EF1CBD3}"/>
              </a:ext>
            </a:extLst>
          </p:cNvPr>
          <p:cNvCxnSpPr/>
          <p:nvPr/>
        </p:nvCxnSpPr>
        <p:spPr>
          <a:xfrm>
            <a:off x="7735347" y="17076328"/>
            <a:ext cx="0" cy="2209720"/>
          </a:xfrm>
          <a:prstGeom prst="straightConnector1">
            <a:avLst/>
          </a:prstGeom>
          <a:ln w="228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F856C71-D88C-48CE-A46C-32FFFDFEB9B5}"/>
                  </a:ext>
                </a:extLst>
              </p:cNvPr>
              <p:cNvSpPr txBox="1"/>
              <p:nvPr/>
            </p:nvSpPr>
            <p:spPr>
              <a:xfrm>
                <a:off x="8310265" y="18237970"/>
                <a:ext cx="168841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6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F856C71-D88C-48CE-A46C-32FFFDFEB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265" y="18237970"/>
                <a:ext cx="1688411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D89598A-18FF-4028-9F8A-093A7184E8BA}"/>
              </a:ext>
            </a:extLst>
          </p:cNvPr>
          <p:cNvCxnSpPr/>
          <p:nvPr/>
        </p:nvCxnSpPr>
        <p:spPr>
          <a:xfrm>
            <a:off x="25394697" y="16967869"/>
            <a:ext cx="0" cy="2209720"/>
          </a:xfrm>
          <a:prstGeom prst="straightConnector1">
            <a:avLst/>
          </a:prstGeom>
          <a:ln w="228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B4766F5-B8CE-4752-A170-AFEB16546C4D}"/>
                  </a:ext>
                </a:extLst>
              </p:cNvPr>
              <p:cNvSpPr txBox="1"/>
              <p:nvPr/>
            </p:nvSpPr>
            <p:spPr>
              <a:xfrm>
                <a:off x="25969615" y="18129511"/>
                <a:ext cx="1540229" cy="1688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960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B4766F5-B8CE-4752-A170-AFEB16546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9615" y="18129511"/>
                <a:ext cx="1540229" cy="1688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09179E8-2AC5-48C4-890E-EA236FC3F431}"/>
              </a:ext>
            </a:extLst>
          </p:cNvPr>
          <p:cNvCxnSpPr/>
          <p:nvPr/>
        </p:nvCxnSpPr>
        <p:spPr>
          <a:xfrm>
            <a:off x="42936755" y="16756203"/>
            <a:ext cx="0" cy="2209720"/>
          </a:xfrm>
          <a:prstGeom prst="straightConnector1">
            <a:avLst/>
          </a:prstGeom>
          <a:ln w="228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62B7FB1-CC04-4DFF-8750-F41880D58817}"/>
                  </a:ext>
                </a:extLst>
              </p:cNvPr>
              <p:cNvSpPr txBox="1"/>
              <p:nvPr/>
            </p:nvSpPr>
            <p:spPr>
              <a:xfrm>
                <a:off x="43511673" y="17917845"/>
                <a:ext cx="205287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9600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62B7FB1-CC04-4DFF-8750-F41880D5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1673" y="17917845"/>
                <a:ext cx="2052870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20DDFE1-A686-4173-99F5-144E42A6A0FF}"/>
                  </a:ext>
                </a:extLst>
              </p:cNvPr>
              <p:cNvSpPr txBox="1"/>
              <p:nvPr/>
            </p:nvSpPr>
            <p:spPr>
              <a:xfrm>
                <a:off x="15224609" y="10017315"/>
                <a:ext cx="166103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… 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20DDFE1-A686-4173-99F5-144E42A6A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609" y="10017315"/>
                <a:ext cx="1661032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A476465-6104-4906-BCF4-444B8AD9CE03}"/>
                  </a:ext>
                </a:extLst>
              </p:cNvPr>
              <p:cNvSpPr txBox="1"/>
              <p:nvPr/>
            </p:nvSpPr>
            <p:spPr>
              <a:xfrm>
                <a:off x="34070908" y="10017315"/>
                <a:ext cx="166103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… 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A476465-6104-4906-BCF4-444B8AD9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0908" y="10017315"/>
                <a:ext cx="1661032" cy="1569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451D74A-8F9C-4BAD-8EED-1B7DDD5FF63A}"/>
                  </a:ext>
                </a:extLst>
              </p:cNvPr>
              <p:cNvSpPr txBox="1"/>
              <p:nvPr/>
            </p:nvSpPr>
            <p:spPr>
              <a:xfrm>
                <a:off x="17019291" y="22774292"/>
                <a:ext cx="16855094" cy="4292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6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96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451D74A-8F9C-4BAD-8EED-1B7DDD5F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9291" y="22774292"/>
                <a:ext cx="16855094" cy="42922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33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E0CA9B91970745867087A312740A36" ma:contentTypeVersion="11" ma:contentTypeDescription="Crée un document." ma:contentTypeScope="" ma:versionID="9a3db9b78381a1b268361d1b15d2d507">
  <xsd:schema xmlns:xsd="http://www.w3.org/2001/XMLSchema" xmlns:xs="http://www.w3.org/2001/XMLSchema" xmlns:p="http://schemas.microsoft.com/office/2006/metadata/properties" xmlns:ns3="66adbcdc-95ee-4c54-969e-6ade19556782" xmlns:ns4="f49392c4-4272-4e32-bce1-f2bb4d9712f6" targetNamespace="http://schemas.microsoft.com/office/2006/metadata/properties" ma:root="true" ma:fieldsID="ca10799f0a895b6a1e82c5edaa8296e4" ns3:_="" ns4:_="">
    <xsd:import namespace="66adbcdc-95ee-4c54-969e-6ade19556782"/>
    <xsd:import namespace="f49392c4-4272-4e32-bce1-f2bb4d9712f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dbcdc-95ee-4c54-969e-6ade1955678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9392c4-4272-4e32-bce1-f2bb4d9712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19670A-BBD8-4691-9919-6B24841E9C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adbcdc-95ee-4c54-969e-6ade19556782"/>
    <ds:schemaRef ds:uri="f49392c4-4272-4e32-bce1-f2bb4d9712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64EF5F-E54C-44A4-8430-270CF0D7AF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6D00A8-2A6F-45AC-B3BA-807CC14B372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Thierry Lincoln</dc:creator>
  <cp:lastModifiedBy>Thierry Lincoln</cp:lastModifiedBy>
  <cp:revision>4</cp:revision>
  <dcterms:created xsi:type="dcterms:W3CDTF">2019-10-12T06:37:03Z</dcterms:created>
  <dcterms:modified xsi:type="dcterms:W3CDTF">2019-10-12T18:12:35Z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0x01010035E0CA9B91970745867087A312740A36</vt:lpwstr>
  </property>
</Properties>
</file>