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3"/>
  </p:notesMasterIdLst>
  <p:sldIdLst>
    <p:sldId id="256" r:id="rId2"/>
    <p:sldId id="258" r:id="rId3"/>
    <p:sldId id="260" r:id="rId4"/>
    <p:sldId id="325" r:id="rId5"/>
    <p:sldId id="313" r:id="rId6"/>
    <p:sldId id="314" r:id="rId7"/>
    <p:sldId id="267" r:id="rId8"/>
    <p:sldId id="274" r:id="rId9"/>
    <p:sldId id="266" r:id="rId10"/>
    <p:sldId id="317" r:id="rId11"/>
    <p:sldId id="318" r:id="rId12"/>
    <p:sldId id="319" r:id="rId13"/>
    <p:sldId id="320" r:id="rId14"/>
    <p:sldId id="321" r:id="rId15"/>
    <p:sldId id="292" r:id="rId16"/>
    <p:sldId id="322" r:id="rId17"/>
    <p:sldId id="289" r:id="rId18"/>
    <p:sldId id="323" r:id="rId19"/>
    <p:sldId id="324" r:id="rId20"/>
    <p:sldId id="312" r:id="rId21"/>
    <p:sldId id="290" r:id="rId22"/>
  </p:sldIdLst>
  <p:sldSz cx="9144000" cy="5143500" type="screen16x9"/>
  <p:notesSz cx="6858000" cy="9144000"/>
  <p:embeddedFontLst>
    <p:embeddedFont>
      <p:font typeface="Roboto Black" panose="020B0604020202020204" charset="0"/>
      <p:bold r:id="rId24"/>
      <p:boldItalic r:id="rId25"/>
    </p:embeddedFont>
    <p:embeddedFont>
      <p:font typeface="Zen Dots" panose="020B0604020202020204" charset="0"/>
      <p:regular r:id="rId26"/>
    </p:embeddedFont>
    <p:embeddedFont>
      <p:font typeface="Robot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46B8"/>
    <a:srgbClr val="6253AB"/>
    <a:srgbClr val="7A0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42AC26-C0E8-4653-B09A-DD0D9F1EE2C0}">
  <a:tblStyle styleId="{2342AC26-C0E8-4653-B09A-DD0D9F1EE2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F5A233-F55A-41CD-BC61-1A144C7A0A3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varScale="1">
        <p:scale>
          <a:sx n="116" d="100"/>
          <a:sy n="116" d="100"/>
        </p:scale>
        <p:origin x="653"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8697a9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88697a9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25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971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e91c332062_1_22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e91c332062_1_22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872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741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56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03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69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65125"/>
            <a:ext cx="4655700" cy="24207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78600"/>
            <a:ext cx="4260000" cy="370200"/>
          </a:xfrm>
          <a:prstGeom prst="rect">
            <a:avLst/>
          </a:prstGeom>
          <a:solidFill>
            <a:schemeClr val="dk2"/>
          </a:solidFill>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55500" y="752145"/>
            <a:ext cx="2721825" cy="165350"/>
            <a:chOff x="-155500" y="301425"/>
            <a:chExt cx="2721825" cy="165350"/>
          </a:xfrm>
        </p:grpSpPr>
        <p:cxnSp>
          <p:nvCxnSpPr>
            <p:cNvPr id="12" name="Google Shape;12;p2"/>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3" name="Google Shape;13;p2"/>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3"/>
        <p:cNvGrpSpPr/>
        <p:nvPr/>
      </p:nvGrpSpPr>
      <p:grpSpPr>
        <a:xfrm>
          <a:off x="0" y="0"/>
          <a:ext cx="0" cy="0"/>
          <a:chOff x="0" y="0"/>
          <a:chExt cx="0" cy="0"/>
        </a:xfrm>
      </p:grpSpPr>
      <p:sp>
        <p:nvSpPr>
          <p:cNvPr id="304" name="Google Shape;304;p29"/>
          <p:cNvSpPr txBox="1">
            <a:spLocks noGrp="1"/>
          </p:cNvSpPr>
          <p:nvPr>
            <p:ph type="title"/>
          </p:nvPr>
        </p:nvSpPr>
        <p:spPr>
          <a:xfrm>
            <a:off x="713275" y="917502"/>
            <a:ext cx="4448100" cy="1225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5" name="Google Shape;305;p29"/>
          <p:cNvSpPr txBox="1">
            <a:spLocks noGrp="1"/>
          </p:cNvSpPr>
          <p:nvPr>
            <p:ph type="subTitle" idx="1"/>
          </p:nvPr>
        </p:nvSpPr>
        <p:spPr>
          <a:xfrm>
            <a:off x="713225" y="2051175"/>
            <a:ext cx="4448100" cy="10587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6" name="Google Shape;306;p29"/>
          <p:cNvSpPr txBox="1"/>
          <p:nvPr/>
        </p:nvSpPr>
        <p:spPr>
          <a:xfrm>
            <a:off x="713225" y="3611950"/>
            <a:ext cx="43554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Roboto"/>
                <a:ea typeface="Roboto"/>
                <a:cs typeface="Roboto"/>
                <a:sym typeface="Roboto"/>
              </a:rPr>
              <a:t>CREDITS:</a:t>
            </a:r>
            <a:r>
              <a:rPr lang="en" sz="1000">
                <a:solidFill>
                  <a:schemeClr val="dk1"/>
                </a:solidFill>
                <a:latin typeface="Roboto"/>
                <a:ea typeface="Roboto"/>
                <a:cs typeface="Roboto"/>
                <a:sym typeface="Roboto"/>
              </a:rPr>
              <a:t> This presentation template was created by </a:t>
            </a:r>
            <a:r>
              <a:rPr lang="en" sz="1000" b="1" u="sng">
                <a:solidFill>
                  <a:schemeClr val="dk1"/>
                </a:solid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1"/>
                </a:solidFill>
                <a:latin typeface="Roboto"/>
                <a:ea typeface="Roboto"/>
                <a:cs typeface="Roboto"/>
                <a:sym typeface="Roboto"/>
              </a:rPr>
              <a:t>, and includes icons by </a:t>
            </a:r>
            <a:r>
              <a:rPr lang="en" sz="1000" b="1" u="sng">
                <a:solidFill>
                  <a:schemeClr val="dk1"/>
                </a:solid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Roboto"/>
                <a:ea typeface="Roboto"/>
                <a:cs typeface="Roboto"/>
                <a:sym typeface="Roboto"/>
              </a:rPr>
              <a:t>, and infographics &amp; images by </a:t>
            </a:r>
            <a:r>
              <a:rPr lang="en" sz="1000" b="1" u="sng">
                <a:solidFill>
                  <a:schemeClr val="dk1"/>
                </a:solid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u="sng">
                <a:solidFill>
                  <a:schemeClr val="dk1"/>
                </a:solidFill>
                <a:latin typeface="Roboto"/>
                <a:ea typeface="Roboto"/>
                <a:cs typeface="Roboto"/>
                <a:sym typeface="Roboto"/>
              </a:rPr>
              <a:t> </a:t>
            </a:r>
            <a:endParaRPr sz="1000" b="1" u="sng">
              <a:solidFill>
                <a:schemeClr val="dk1"/>
              </a:solidFill>
              <a:latin typeface="Roboto"/>
              <a:ea typeface="Roboto"/>
              <a:cs typeface="Roboto"/>
              <a:sym typeface="Roboto"/>
            </a:endParaRPr>
          </a:p>
        </p:txBody>
      </p:sp>
      <p:grpSp>
        <p:nvGrpSpPr>
          <p:cNvPr id="307" name="Google Shape;307;p29"/>
          <p:cNvGrpSpPr/>
          <p:nvPr/>
        </p:nvGrpSpPr>
        <p:grpSpPr>
          <a:xfrm>
            <a:off x="-155500" y="752145"/>
            <a:ext cx="2721825" cy="165350"/>
            <a:chOff x="-155500" y="301425"/>
            <a:chExt cx="2721825" cy="165350"/>
          </a:xfrm>
        </p:grpSpPr>
        <p:cxnSp>
          <p:nvCxnSpPr>
            <p:cNvPr id="308" name="Google Shape;308;p29"/>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309" name="Google Shape;309;p29"/>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0"/>
        <p:cNvGrpSpPr/>
        <p:nvPr/>
      </p:nvGrpSpPr>
      <p:grpSpPr>
        <a:xfrm>
          <a:off x="0" y="0"/>
          <a:ext cx="0" cy="0"/>
          <a:chOff x="0" y="0"/>
          <a:chExt cx="0" cy="0"/>
        </a:xfrm>
      </p:grpSpPr>
      <p:grpSp>
        <p:nvGrpSpPr>
          <p:cNvPr id="311" name="Google Shape;311;p30"/>
          <p:cNvGrpSpPr/>
          <p:nvPr/>
        </p:nvGrpSpPr>
        <p:grpSpPr>
          <a:xfrm>
            <a:off x="5842549" y="1488947"/>
            <a:ext cx="2588217" cy="2165594"/>
            <a:chOff x="5337524" y="893772"/>
            <a:chExt cx="2588217" cy="2165594"/>
          </a:xfrm>
        </p:grpSpPr>
        <p:sp>
          <p:nvSpPr>
            <p:cNvPr id="312" name="Google Shape;312;p30"/>
            <p:cNvSpPr/>
            <p:nvPr/>
          </p:nvSpPr>
          <p:spPr>
            <a:xfrm>
              <a:off x="5928445" y="1481358"/>
              <a:ext cx="558791" cy="437327"/>
            </a:xfrm>
            <a:custGeom>
              <a:avLst/>
              <a:gdLst/>
              <a:ahLst/>
              <a:cxnLst/>
              <a:rect l="l" t="t" r="r" b="b"/>
              <a:pathLst>
                <a:path w="10052" h="7867" extrusionOk="0">
                  <a:moveTo>
                    <a:pt x="765" y="0"/>
                  </a:moveTo>
                  <a:cubicBezTo>
                    <a:pt x="352" y="0"/>
                    <a:pt x="1" y="352"/>
                    <a:pt x="1" y="764"/>
                  </a:cubicBezTo>
                  <a:lnTo>
                    <a:pt x="1" y="7103"/>
                  </a:lnTo>
                  <a:cubicBezTo>
                    <a:pt x="1" y="7530"/>
                    <a:pt x="352" y="7867"/>
                    <a:pt x="765" y="7867"/>
                  </a:cubicBezTo>
                  <a:lnTo>
                    <a:pt x="9288" y="7867"/>
                  </a:lnTo>
                  <a:cubicBezTo>
                    <a:pt x="9700" y="7867"/>
                    <a:pt x="10051" y="7530"/>
                    <a:pt x="10051" y="7103"/>
                  </a:cubicBezTo>
                  <a:lnTo>
                    <a:pt x="10051" y="764"/>
                  </a:lnTo>
                  <a:cubicBezTo>
                    <a:pt x="10051" y="352"/>
                    <a:pt x="9700" y="0"/>
                    <a:pt x="9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6073646" y="1566244"/>
              <a:ext cx="268389" cy="268389"/>
            </a:xfrm>
            <a:custGeom>
              <a:avLst/>
              <a:gdLst/>
              <a:ahLst/>
              <a:cxnLst/>
              <a:rect l="l" t="t" r="r" b="b"/>
              <a:pathLst>
                <a:path w="4828" h="4828" extrusionOk="0">
                  <a:moveTo>
                    <a:pt x="2427" y="1248"/>
                  </a:moveTo>
                  <a:cubicBezTo>
                    <a:pt x="3180" y="1248"/>
                    <a:pt x="3775" y="1927"/>
                    <a:pt x="3636" y="2720"/>
                  </a:cubicBezTo>
                  <a:cubicBezTo>
                    <a:pt x="3544" y="3193"/>
                    <a:pt x="3147" y="3575"/>
                    <a:pt x="2674" y="3667"/>
                  </a:cubicBezTo>
                  <a:cubicBezTo>
                    <a:pt x="2591" y="3683"/>
                    <a:pt x="2508" y="3691"/>
                    <a:pt x="2428" y="3691"/>
                  </a:cubicBezTo>
                  <a:cubicBezTo>
                    <a:pt x="1682" y="3691"/>
                    <a:pt x="1086" y="3017"/>
                    <a:pt x="1238" y="2231"/>
                  </a:cubicBezTo>
                  <a:cubicBezTo>
                    <a:pt x="1330" y="1757"/>
                    <a:pt x="1712" y="1375"/>
                    <a:pt x="2200" y="1268"/>
                  </a:cubicBezTo>
                  <a:cubicBezTo>
                    <a:pt x="2277" y="1255"/>
                    <a:pt x="2353" y="1248"/>
                    <a:pt x="2427" y="1248"/>
                  </a:cubicBezTo>
                  <a:close/>
                  <a:moveTo>
                    <a:pt x="2200" y="1"/>
                  </a:moveTo>
                  <a:cubicBezTo>
                    <a:pt x="2063" y="1"/>
                    <a:pt x="1956" y="108"/>
                    <a:pt x="1956" y="230"/>
                  </a:cubicBezTo>
                  <a:lnTo>
                    <a:pt x="1956" y="627"/>
                  </a:lnTo>
                  <a:cubicBezTo>
                    <a:pt x="1803" y="658"/>
                    <a:pt x="1650" y="719"/>
                    <a:pt x="1513" y="795"/>
                  </a:cubicBezTo>
                  <a:lnTo>
                    <a:pt x="1223" y="520"/>
                  </a:lnTo>
                  <a:cubicBezTo>
                    <a:pt x="1177" y="467"/>
                    <a:pt x="1116" y="440"/>
                    <a:pt x="1055" y="440"/>
                  </a:cubicBezTo>
                  <a:cubicBezTo>
                    <a:pt x="994" y="440"/>
                    <a:pt x="933" y="467"/>
                    <a:pt x="887" y="520"/>
                  </a:cubicBezTo>
                  <a:lnTo>
                    <a:pt x="551" y="856"/>
                  </a:lnTo>
                  <a:cubicBezTo>
                    <a:pt x="459" y="948"/>
                    <a:pt x="459" y="1100"/>
                    <a:pt x="551" y="1192"/>
                  </a:cubicBezTo>
                  <a:lnTo>
                    <a:pt x="810" y="1452"/>
                  </a:lnTo>
                  <a:cubicBezTo>
                    <a:pt x="719" y="1589"/>
                    <a:pt x="658" y="1742"/>
                    <a:pt x="612" y="1910"/>
                  </a:cubicBezTo>
                  <a:lnTo>
                    <a:pt x="230" y="1910"/>
                  </a:lnTo>
                  <a:cubicBezTo>
                    <a:pt x="108" y="1910"/>
                    <a:pt x="1" y="2017"/>
                    <a:pt x="1" y="2139"/>
                  </a:cubicBezTo>
                  <a:lnTo>
                    <a:pt x="1" y="2628"/>
                  </a:lnTo>
                  <a:cubicBezTo>
                    <a:pt x="1" y="2765"/>
                    <a:pt x="108" y="2872"/>
                    <a:pt x="230" y="2872"/>
                  </a:cubicBezTo>
                  <a:lnTo>
                    <a:pt x="566" y="2872"/>
                  </a:lnTo>
                  <a:cubicBezTo>
                    <a:pt x="597" y="3040"/>
                    <a:pt x="658" y="3208"/>
                    <a:pt x="749" y="3376"/>
                  </a:cubicBezTo>
                  <a:lnTo>
                    <a:pt x="520" y="3590"/>
                  </a:lnTo>
                  <a:cubicBezTo>
                    <a:pt x="428" y="3682"/>
                    <a:pt x="428" y="3835"/>
                    <a:pt x="520" y="3926"/>
                  </a:cubicBezTo>
                  <a:lnTo>
                    <a:pt x="856" y="4278"/>
                  </a:lnTo>
                  <a:cubicBezTo>
                    <a:pt x="910" y="4323"/>
                    <a:pt x="971" y="4346"/>
                    <a:pt x="1030" y="4346"/>
                  </a:cubicBezTo>
                  <a:cubicBezTo>
                    <a:pt x="1089" y="4346"/>
                    <a:pt x="1146" y="4323"/>
                    <a:pt x="1192" y="4278"/>
                  </a:cubicBezTo>
                  <a:lnTo>
                    <a:pt x="1391" y="4079"/>
                  </a:lnTo>
                  <a:cubicBezTo>
                    <a:pt x="1559" y="4186"/>
                    <a:pt x="1727" y="4262"/>
                    <a:pt x="1910" y="4323"/>
                  </a:cubicBezTo>
                  <a:lnTo>
                    <a:pt x="1910" y="4583"/>
                  </a:lnTo>
                  <a:cubicBezTo>
                    <a:pt x="1910" y="4720"/>
                    <a:pt x="2017" y="4827"/>
                    <a:pt x="2154" y="4827"/>
                  </a:cubicBezTo>
                  <a:lnTo>
                    <a:pt x="2643" y="4827"/>
                  </a:lnTo>
                  <a:cubicBezTo>
                    <a:pt x="2765" y="4827"/>
                    <a:pt x="2872" y="4720"/>
                    <a:pt x="2872" y="4583"/>
                  </a:cubicBezTo>
                  <a:lnTo>
                    <a:pt x="2872" y="4339"/>
                  </a:lnTo>
                  <a:cubicBezTo>
                    <a:pt x="3071" y="4293"/>
                    <a:pt x="3254" y="4216"/>
                    <a:pt x="3422" y="4109"/>
                  </a:cubicBezTo>
                  <a:lnTo>
                    <a:pt x="3606" y="4308"/>
                  </a:lnTo>
                  <a:cubicBezTo>
                    <a:pt x="3651" y="4354"/>
                    <a:pt x="3712" y="4377"/>
                    <a:pt x="3774" y="4377"/>
                  </a:cubicBezTo>
                  <a:cubicBezTo>
                    <a:pt x="3835" y="4377"/>
                    <a:pt x="3896" y="4354"/>
                    <a:pt x="3942" y="4308"/>
                  </a:cubicBezTo>
                  <a:lnTo>
                    <a:pt x="4278" y="3957"/>
                  </a:lnTo>
                  <a:cubicBezTo>
                    <a:pt x="4369" y="3865"/>
                    <a:pt x="4369" y="3712"/>
                    <a:pt x="4278" y="3621"/>
                  </a:cubicBezTo>
                  <a:lnTo>
                    <a:pt x="4094" y="3437"/>
                  </a:lnTo>
                  <a:cubicBezTo>
                    <a:pt x="4186" y="3269"/>
                    <a:pt x="4247" y="3101"/>
                    <a:pt x="4293" y="2903"/>
                  </a:cubicBezTo>
                  <a:lnTo>
                    <a:pt x="4598" y="2903"/>
                  </a:lnTo>
                  <a:cubicBezTo>
                    <a:pt x="4721" y="2903"/>
                    <a:pt x="4827" y="2796"/>
                    <a:pt x="4827" y="2674"/>
                  </a:cubicBezTo>
                  <a:lnTo>
                    <a:pt x="4827" y="2185"/>
                  </a:lnTo>
                  <a:cubicBezTo>
                    <a:pt x="4827" y="2063"/>
                    <a:pt x="4721" y="1956"/>
                    <a:pt x="4598" y="1956"/>
                  </a:cubicBezTo>
                  <a:lnTo>
                    <a:pt x="4278" y="1956"/>
                  </a:lnTo>
                  <a:cubicBezTo>
                    <a:pt x="4232" y="1773"/>
                    <a:pt x="4155" y="1620"/>
                    <a:pt x="4064" y="1467"/>
                  </a:cubicBezTo>
                  <a:lnTo>
                    <a:pt x="4308" y="1223"/>
                  </a:lnTo>
                  <a:cubicBezTo>
                    <a:pt x="4400" y="1131"/>
                    <a:pt x="4400" y="978"/>
                    <a:pt x="4308" y="887"/>
                  </a:cubicBezTo>
                  <a:lnTo>
                    <a:pt x="3972" y="551"/>
                  </a:lnTo>
                  <a:cubicBezTo>
                    <a:pt x="3926" y="505"/>
                    <a:pt x="3865" y="482"/>
                    <a:pt x="3804" y="482"/>
                  </a:cubicBezTo>
                  <a:cubicBezTo>
                    <a:pt x="3743" y="482"/>
                    <a:pt x="3682" y="505"/>
                    <a:pt x="3636" y="551"/>
                  </a:cubicBezTo>
                  <a:lnTo>
                    <a:pt x="3376" y="810"/>
                  </a:lnTo>
                  <a:cubicBezTo>
                    <a:pt x="3224" y="719"/>
                    <a:pt x="3071" y="658"/>
                    <a:pt x="2918" y="612"/>
                  </a:cubicBezTo>
                  <a:lnTo>
                    <a:pt x="2918" y="230"/>
                  </a:lnTo>
                  <a:cubicBezTo>
                    <a:pt x="2918" y="92"/>
                    <a:pt x="2811" y="1"/>
                    <a:pt x="2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641721" y="1240208"/>
              <a:ext cx="557901" cy="437327"/>
            </a:xfrm>
            <a:custGeom>
              <a:avLst/>
              <a:gdLst/>
              <a:ahLst/>
              <a:cxnLst/>
              <a:rect l="l" t="t" r="r" b="b"/>
              <a:pathLst>
                <a:path w="10036" h="7867" extrusionOk="0">
                  <a:moveTo>
                    <a:pt x="764" y="0"/>
                  </a:moveTo>
                  <a:cubicBezTo>
                    <a:pt x="336" y="0"/>
                    <a:pt x="0" y="352"/>
                    <a:pt x="0" y="764"/>
                  </a:cubicBezTo>
                  <a:lnTo>
                    <a:pt x="0" y="7103"/>
                  </a:lnTo>
                  <a:cubicBezTo>
                    <a:pt x="0" y="7515"/>
                    <a:pt x="336" y="7867"/>
                    <a:pt x="764" y="7867"/>
                  </a:cubicBezTo>
                  <a:lnTo>
                    <a:pt x="9272" y="7867"/>
                  </a:lnTo>
                  <a:cubicBezTo>
                    <a:pt x="9699" y="7867"/>
                    <a:pt x="10035" y="7515"/>
                    <a:pt x="10035" y="7103"/>
                  </a:cubicBezTo>
                  <a:lnTo>
                    <a:pt x="10035" y="764"/>
                  </a:lnTo>
                  <a:cubicBezTo>
                    <a:pt x="10035" y="352"/>
                    <a:pt x="9699" y="0"/>
                    <a:pt x="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752956" y="1377571"/>
              <a:ext cx="89166" cy="154763"/>
            </a:xfrm>
            <a:custGeom>
              <a:avLst/>
              <a:gdLst/>
              <a:ahLst/>
              <a:cxnLst/>
              <a:rect l="l" t="t" r="r" b="b"/>
              <a:pathLst>
                <a:path w="1604" h="2784" extrusionOk="0">
                  <a:moveTo>
                    <a:pt x="1344" y="0"/>
                  </a:moveTo>
                  <a:cubicBezTo>
                    <a:pt x="1283" y="0"/>
                    <a:pt x="1222" y="27"/>
                    <a:pt x="1176" y="80"/>
                  </a:cubicBezTo>
                  <a:lnTo>
                    <a:pt x="92" y="1226"/>
                  </a:lnTo>
                  <a:cubicBezTo>
                    <a:pt x="0" y="1317"/>
                    <a:pt x="0" y="1485"/>
                    <a:pt x="92" y="1577"/>
                  </a:cubicBezTo>
                  <a:lnTo>
                    <a:pt x="1161" y="2707"/>
                  </a:lnTo>
                  <a:cubicBezTo>
                    <a:pt x="1207" y="2753"/>
                    <a:pt x="1268" y="2784"/>
                    <a:pt x="1329" y="2784"/>
                  </a:cubicBezTo>
                  <a:cubicBezTo>
                    <a:pt x="1375" y="2784"/>
                    <a:pt x="1436" y="2753"/>
                    <a:pt x="1482" y="2707"/>
                  </a:cubicBezTo>
                  <a:cubicBezTo>
                    <a:pt x="1573" y="2616"/>
                    <a:pt x="1573" y="2448"/>
                    <a:pt x="1482" y="2356"/>
                  </a:cubicBezTo>
                  <a:lnTo>
                    <a:pt x="596" y="1409"/>
                  </a:lnTo>
                  <a:lnTo>
                    <a:pt x="1512" y="432"/>
                  </a:lnTo>
                  <a:cubicBezTo>
                    <a:pt x="1604" y="325"/>
                    <a:pt x="1604" y="172"/>
                    <a:pt x="1512" y="80"/>
                  </a:cubicBezTo>
                  <a:cubicBezTo>
                    <a:pt x="1467" y="27"/>
                    <a:pt x="1405" y="0"/>
                    <a:pt x="1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999164" y="1377571"/>
              <a:ext cx="87499" cy="154763"/>
            </a:xfrm>
            <a:custGeom>
              <a:avLst/>
              <a:gdLst/>
              <a:ahLst/>
              <a:cxnLst/>
              <a:rect l="l" t="t" r="r" b="b"/>
              <a:pathLst>
                <a:path w="1574" h="2784" extrusionOk="0">
                  <a:moveTo>
                    <a:pt x="260" y="0"/>
                  </a:moveTo>
                  <a:cubicBezTo>
                    <a:pt x="199" y="0"/>
                    <a:pt x="138" y="27"/>
                    <a:pt x="92" y="80"/>
                  </a:cubicBezTo>
                  <a:cubicBezTo>
                    <a:pt x="1" y="172"/>
                    <a:pt x="1" y="325"/>
                    <a:pt x="92" y="432"/>
                  </a:cubicBezTo>
                  <a:lnTo>
                    <a:pt x="1009" y="1409"/>
                  </a:lnTo>
                  <a:lnTo>
                    <a:pt x="123" y="2356"/>
                  </a:lnTo>
                  <a:cubicBezTo>
                    <a:pt x="31" y="2448"/>
                    <a:pt x="31" y="2616"/>
                    <a:pt x="123" y="2707"/>
                  </a:cubicBezTo>
                  <a:cubicBezTo>
                    <a:pt x="169" y="2753"/>
                    <a:pt x="230" y="2784"/>
                    <a:pt x="276" y="2784"/>
                  </a:cubicBezTo>
                  <a:cubicBezTo>
                    <a:pt x="337" y="2784"/>
                    <a:pt x="398" y="2753"/>
                    <a:pt x="444" y="2707"/>
                  </a:cubicBezTo>
                  <a:lnTo>
                    <a:pt x="1513" y="1577"/>
                  </a:lnTo>
                  <a:cubicBezTo>
                    <a:pt x="1559" y="1531"/>
                    <a:pt x="1574" y="1470"/>
                    <a:pt x="1574" y="1409"/>
                  </a:cubicBezTo>
                  <a:cubicBezTo>
                    <a:pt x="1574" y="1333"/>
                    <a:pt x="1559" y="1272"/>
                    <a:pt x="1513" y="1226"/>
                  </a:cubicBezTo>
                  <a:lnTo>
                    <a:pt x="428" y="80"/>
                  </a:lnTo>
                  <a:cubicBezTo>
                    <a:pt x="383" y="27"/>
                    <a:pt x="321"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6876922" y="1368399"/>
              <a:ext cx="87499" cy="180945"/>
            </a:xfrm>
            <a:custGeom>
              <a:avLst/>
              <a:gdLst/>
              <a:ahLst/>
              <a:cxnLst/>
              <a:rect l="l" t="t" r="r" b="b"/>
              <a:pathLst>
                <a:path w="1574" h="3255" extrusionOk="0">
                  <a:moveTo>
                    <a:pt x="1322" y="1"/>
                  </a:moveTo>
                  <a:cubicBezTo>
                    <a:pt x="1226" y="1"/>
                    <a:pt x="1135" y="59"/>
                    <a:pt x="1100" y="154"/>
                  </a:cubicBezTo>
                  <a:lnTo>
                    <a:pt x="46" y="2918"/>
                  </a:lnTo>
                  <a:cubicBezTo>
                    <a:pt x="0" y="3040"/>
                    <a:pt x="46" y="3193"/>
                    <a:pt x="168" y="3239"/>
                  </a:cubicBezTo>
                  <a:cubicBezTo>
                    <a:pt x="199" y="3254"/>
                    <a:pt x="229" y="3254"/>
                    <a:pt x="260" y="3254"/>
                  </a:cubicBezTo>
                  <a:cubicBezTo>
                    <a:pt x="352" y="3254"/>
                    <a:pt x="443" y="3208"/>
                    <a:pt x="474" y="3102"/>
                  </a:cubicBezTo>
                  <a:lnTo>
                    <a:pt x="1528" y="337"/>
                  </a:lnTo>
                  <a:cubicBezTo>
                    <a:pt x="1573" y="215"/>
                    <a:pt x="1528" y="62"/>
                    <a:pt x="1405" y="16"/>
                  </a:cubicBezTo>
                  <a:cubicBezTo>
                    <a:pt x="1378" y="6"/>
                    <a:pt x="1350" y="1"/>
                    <a:pt x="1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7776090" y="2314318"/>
              <a:ext cx="6838" cy="20402"/>
            </a:xfrm>
            <a:custGeom>
              <a:avLst/>
              <a:gdLst/>
              <a:ahLst/>
              <a:cxnLst/>
              <a:rect l="l" t="t" r="r" b="b"/>
              <a:pathLst>
                <a:path w="123" h="367" fill="none" extrusionOk="0">
                  <a:moveTo>
                    <a:pt x="1" y="0"/>
                  </a:moveTo>
                  <a:cubicBezTo>
                    <a:pt x="1" y="0"/>
                    <a:pt x="46" y="122"/>
                    <a:pt x="123" y="367"/>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6157699" y="976156"/>
              <a:ext cx="557957" cy="436493"/>
            </a:xfrm>
            <a:custGeom>
              <a:avLst/>
              <a:gdLst/>
              <a:ahLst/>
              <a:cxnLst/>
              <a:rect l="l" t="t" r="r" b="b"/>
              <a:pathLst>
                <a:path w="10037" h="7852" extrusionOk="0">
                  <a:moveTo>
                    <a:pt x="765" y="0"/>
                  </a:moveTo>
                  <a:cubicBezTo>
                    <a:pt x="337" y="0"/>
                    <a:pt x="1" y="336"/>
                    <a:pt x="1" y="764"/>
                  </a:cubicBezTo>
                  <a:lnTo>
                    <a:pt x="1" y="7087"/>
                  </a:lnTo>
                  <a:cubicBezTo>
                    <a:pt x="1" y="7515"/>
                    <a:pt x="337" y="7851"/>
                    <a:pt x="765" y="7851"/>
                  </a:cubicBezTo>
                  <a:lnTo>
                    <a:pt x="9288" y="7851"/>
                  </a:lnTo>
                  <a:cubicBezTo>
                    <a:pt x="9700" y="7851"/>
                    <a:pt x="10036" y="7515"/>
                    <a:pt x="10036" y="7087"/>
                  </a:cubicBezTo>
                  <a:lnTo>
                    <a:pt x="10036" y="764"/>
                  </a:lnTo>
                  <a:cubicBezTo>
                    <a:pt x="10036" y="336"/>
                    <a:pt x="9700" y="0"/>
                    <a:pt x="9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6271491" y="1123859"/>
              <a:ext cx="72211" cy="141032"/>
            </a:xfrm>
            <a:custGeom>
              <a:avLst/>
              <a:gdLst/>
              <a:ahLst/>
              <a:cxnLst/>
              <a:rect l="l" t="t" r="r" b="b"/>
              <a:pathLst>
                <a:path w="1299" h="2537" extrusionOk="0">
                  <a:moveTo>
                    <a:pt x="123" y="1"/>
                  </a:moveTo>
                  <a:cubicBezTo>
                    <a:pt x="62" y="1"/>
                    <a:pt x="1" y="47"/>
                    <a:pt x="1" y="123"/>
                  </a:cubicBezTo>
                  <a:lnTo>
                    <a:pt x="1" y="2414"/>
                  </a:lnTo>
                  <a:cubicBezTo>
                    <a:pt x="1" y="2475"/>
                    <a:pt x="62" y="2536"/>
                    <a:pt x="123" y="2536"/>
                  </a:cubicBezTo>
                  <a:lnTo>
                    <a:pt x="169" y="2536"/>
                  </a:lnTo>
                  <a:cubicBezTo>
                    <a:pt x="230" y="2536"/>
                    <a:pt x="291" y="2475"/>
                    <a:pt x="291" y="2414"/>
                  </a:cubicBezTo>
                  <a:lnTo>
                    <a:pt x="291" y="1467"/>
                  </a:lnTo>
                  <a:cubicBezTo>
                    <a:pt x="291" y="1406"/>
                    <a:pt x="352" y="1345"/>
                    <a:pt x="413" y="1345"/>
                  </a:cubicBezTo>
                  <a:lnTo>
                    <a:pt x="887" y="1345"/>
                  </a:lnTo>
                  <a:cubicBezTo>
                    <a:pt x="948" y="1345"/>
                    <a:pt x="1009" y="1406"/>
                    <a:pt x="1009" y="1467"/>
                  </a:cubicBezTo>
                  <a:lnTo>
                    <a:pt x="1009" y="2414"/>
                  </a:lnTo>
                  <a:cubicBezTo>
                    <a:pt x="1009" y="2475"/>
                    <a:pt x="1055" y="2536"/>
                    <a:pt x="1131" y="2536"/>
                  </a:cubicBezTo>
                  <a:lnTo>
                    <a:pt x="1177" y="2536"/>
                  </a:lnTo>
                  <a:cubicBezTo>
                    <a:pt x="1238" y="2536"/>
                    <a:pt x="1299" y="2475"/>
                    <a:pt x="1299" y="2414"/>
                  </a:cubicBezTo>
                  <a:lnTo>
                    <a:pt x="1299" y="123"/>
                  </a:lnTo>
                  <a:cubicBezTo>
                    <a:pt x="1299" y="47"/>
                    <a:pt x="1238" y="1"/>
                    <a:pt x="1177" y="1"/>
                  </a:cubicBezTo>
                  <a:lnTo>
                    <a:pt x="1131" y="1"/>
                  </a:lnTo>
                  <a:cubicBezTo>
                    <a:pt x="1055" y="1"/>
                    <a:pt x="1009" y="47"/>
                    <a:pt x="1009" y="123"/>
                  </a:cubicBezTo>
                  <a:lnTo>
                    <a:pt x="1009" y="963"/>
                  </a:lnTo>
                  <a:cubicBezTo>
                    <a:pt x="1009" y="1024"/>
                    <a:pt x="948" y="1085"/>
                    <a:pt x="887" y="1085"/>
                  </a:cubicBezTo>
                  <a:lnTo>
                    <a:pt x="413" y="1085"/>
                  </a:lnTo>
                  <a:cubicBezTo>
                    <a:pt x="352" y="1085"/>
                    <a:pt x="291" y="1024"/>
                    <a:pt x="291" y="963"/>
                  </a:cubicBezTo>
                  <a:lnTo>
                    <a:pt x="291" y="123"/>
                  </a:lnTo>
                  <a:cubicBezTo>
                    <a:pt x="291" y="47"/>
                    <a:pt x="24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359824" y="1123859"/>
              <a:ext cx="67097" cy="141032"/>
            </a:xfrm>
            <a:custGeom>
              <a:avLst/>
              <a:gdLst/>
              <a:ahLst/>
              <a:cxnLst/>
              <a:rect l="l" t="t" r="r" b="b"/>
              <a:pathLst>
                <a:path w="1207" h="2537" extrusionOk="0">
                  <a:moveTo>
                    <a:pt x="122" y="1"/>
                  </a:moveTo>
                  <a:cubicBezTo>
                    <a:pt x="46" y="1"/>
                    <a:pt x="0" y="47"/>
                    <a:pt x="0" y="123"/>
                  </a:cubicBezTo>
                  <a:lnTo>
                    <a:pt x="0" y="138"/>
                  </a:lnTo>
                  <a:cubicBezTo>
                    <a:pt x="0" y="199"/>
                    <a:pt x="46" y="261"/>
                    <a:pt x="122" y="261"/>
                  </a:cubicBezTo>
                  <a:lnTo>
                    <a:pt x="336" y="261"/>
                  </a:lnTo>
                  <a:cubicBezTo>
                    <a:pt x="397" y="261"/>
                    <a:pt x="458" y="306"/>
                    <a:pt x="458" y="383"/>
                  </a:cubicBezTo>
                  <a:lnTo>
                    <a:pt x="458" y="2414"/>
                  </a:lnTo>
                  <a:cubicBezTo>
                    <a:pt x="458" y="2491"/>
                    <a:pt x="520" y="2536"/>
                    <a:pt x="581" y="2536"/>
                  </a:cubicBezTo>
                  <a:lnTo>
                    <a:pt x="626" y="2536"/>
                  </a:lnTo>
                  <a:cubicBezTo>
                    <a:pt x="688" y="2536"/>
                    <a:pt x="749" y="2491"/>
                    <a:pt x="749" y="2414"/>
                  </a:cubicBezTo>
                  <a:lnTo>
                    <a:pt x="749" y="383"/>
                  </a:lnTo>
                  <a:cubicBezTo>
                    <a:pt x="749" y="306"/>
                    <a:pt x="810" y="261"/>
                    <a:pt x="871" y="261"/>
                  </a:cubicBezTo>
                  <a:lnTo>
                    <a:pt x="1085" y="261"/>
                  </a:lnTo>
                  <a:cubicBezTo>
                    <a:pt x="1161" y="261"/>
                    <a:pt x="1207" y="199"/>
                    <a:pt x="1207" y="138"/>
                  </a:cubicBezTo>
                  <a:lnTo>
                    <a:pt x="1207" y="123"/>
                  </a:lnTo>
                  <a:cubicBezTo>
                    <a:pt x="1207" y="47"/>
                    <a:pt x="1161" y="1"/>
                    <a:pt x="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438762" y="1123859"/>
              <a:ext cx="107066" cy="141032"/>
            </a:xfrm>
            <a:custGeom>
              <a:avLst/>
              <a:gdLst/>
              <a:ahLst/>
              <a:cxnLst/>
              <a:rect l="l" t="t" r="r" b="b"/>
              <a:pathLst>
                <a:path w="1926" h="2537" extrusionOk="0">
                  <a:moveTo>
                    <a:pt x="260" y="1"/>
                  </a:moveTo>
                  <a:cubicBezTo>
                    <a:pt x="199" y="1"/>
                    <a:pt x="138" y="47"/>
                    <a:pt x="138" y="108"/>
                  </a:cubicBezTo>
                  <a:lnTo>
                    <a:pt x="1" y="2414"/>
                  </a:lnTo>
                  <a:cubicBezTo>
                    <a:pt x="1" y="2475"/>
                    <a:pt x="62" y="2536"/>
                    <a:pt x="123" y="2536"/>
                  </a:cubicBezTo>
                  <a:lnTo>
                    <a:pt x="138" y="2536"/>
                  </a:lnTo>
                  <a:cubicBezTo>
                    <a:pt x="199" y="2536"/>
                    <a:pt x="260" y="2491"/>
                    <a:pt x="260" y="2429"/>
                  </a:cubicBezTo>
                  <a:lnTo>
                    <a:pt x="306" y="1467"/>
                  </a:lnTo>
                  <a:cubicBezTo>
                    <a:pt x="321" y="1101"/>
                    <a:pt x="337" y="749"/>
                    <a:pt x="337" y="444"/>
                  </a:cubicBezTo>
                  <a:lnTo>
                    <a:pt x="352" y="444"/>
                  </a:lnTo>
                  <a:cubicBezTo>
                    <a:pt x="398" y="749"/>
                    <a:pt x="474" y="1055"/>
                    <a:pt x="551" y="1376"/>
                  </a:cubicBezTo>
                  <a:lnTo>
                    <a:pt x="856" y="2521"/>
                  </a:lnTo>
                  <a:lnTo>
                    <a:pt x="1039" y="2521"/>
                  </a:lnTo>
                  <a:lnTo>
                    <a:pt x="1345" y="1330"/>
                  </a:lnTo>
                  <a:cubicBezTo>
                    <a:pt x="1436" y="1040"/>
                    <a:pt x="1498" y="734"/>
                    <a:pt x="1559" y="444"/>
                  </a:cubicBezTo>
                  <a:lnTo>
                    <a:pt x="1574" y="444"/>
                  </a:lnTo>
                  <a:cubicBezTo>
                    <a:pt x="1559" y="734"/>
                    <a:pt x="1574" y="1116"/>
                    <a:pt x="1605" y="1452"/>
                  </a:cubicBezTo>
                  <a:lnTo>
                    <a:pt x="1650" y="2429"/>
                  </a:lnTo>
                  <a:cubicBezTo>
                    <a:pt x="1650" y="2491"/>
                    <a:pt x="1696" y="2536"/>
                    <a:pt x="1773" y="2536"/>
                  </a:cubicBezTo>
                  <a:lnTo>
                    <a:pt x="1788" y="2536"/>
                  </a:lnTo>
                  <a:cubicBezTo>
                    <a:pt x="1864" y="2536"/>
                    <a:pt x="1925" y="2491"/>
                    <a:pt x="1910" y="2414"/>
                  </a:cubicBezTo>
                  <a:lnTo>
                    <a:pt x="1788" y="108"/>
                  </a:lnTo>
                  <a:cubicBezTo>
                    <a:pt x="1773" y="47"/>
                    <a:pt x="1727" y="1"/>
                    <a:pt x="1666" y="1"/>
                  </a:cubicBezTo>
                  <a:lnTo>
                    <a:pt x="1543" y="1"/>
                  </a:lnTo>
                  <a:cubicBezTo>
                    <a:pt x="1498" y="1"/>
                    <a:pt x="1436" y="31"/>
                    <a:pt x="1421" y="93"/>
                  </a:cubicBezTo>
                  <a:lnTo>
                    <a:pt x="1162" y="1162"/>
                  </a:lnTo>
                  <a:cubicBezTo>
                    <a:pt x="1085" y="1498"/>
                    <a:pt x="1024" y="1742"/>
                    <a:pt x="978" y="2032"/>
                  </a:cubicBezTo>
                  <a:lnTo>
                    <a:pt x="963" y="2032"/>
                  </a:lnTo>
                  <a:cubicBezTo>
                    <a:pt x="917" y="1742"/>
                    <a:pt x="841" y="1498"/>
                    <a:pt x="764" y="1162"/>
                  </a:cubicBezTo>
                  <a:lnTo>
                    <a:pt x="489" y="93"/>
                  </a:lnTo>
                  <a:cubicBezTo>
                    <a:pt x="474" y="31"/>
                    <a:pt x="413"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6567842" y="1123859"/>
              <a:ext cx="56090" cy="141032"/>
            </a:xfrm>
            <a:custGeom>
              <a:avLst/>
              <a:gdLst/>
              <a:ahLst/>
              <a:cxnLst/>
              <a:rect l="l" t="t" r="r" b="b"/>
              <a:pathLst>
                <a:path w="1009" h="2537" extrusionOk="0">
                  <a:moveTo>
                    <a:pt x="123" y="1"/>
                  </a:moveTo>
                  <a:cubicBezTo>
                    <a:pt x="46" y="1"/>
                    <a:pt x="0" y="47"/>
                    <a:pt x="0" y="123"/>
                  </a:cubicBezTo>
                  <a:lnTo>
                    <a:pt x="0" y="2414"/>
                  </a:lnTo>
                  <a:cubicBezTo>
                    <a:pt x="0" y="2475"/>
                    <a:pt x="61" y="2536"/>
                    <a:pt x="123" y="2536"/>
                  </a:cubicBezTo>
                  <a:lnTo>
                    <a:pt x="886" y="2536"/>
                  </a:lnTo>
                  <a:cubicBezTo>
                    <a:pt x="947" y="2536"/>
                    <a:pt x="1008" y="2475"/>
                    <a:pt x="1008" y="2414"/>
                  </a:cubicBezTo>
                  <a:cubicBezTo>
                    <a:pt x="1008" y="2353"/>
                    <a:pt x="947" y="2292"/>
                    <a:pt x="886" y="2292"/>
                  </a:cubicBezTo>
                  <a:lnTo>
                    <a:pt x="413" y="2292"/>
                  </a:lnTo>
                  <a:cubicBezTo>
                    <a:pt x="352" y="2292"/>
                    <a:pt x="291" y="2246"/>
                    <a:pt x="291" y="2170"/>
                  </a:cubicBezTo>
                  <a:lnTo>
                    <a:pt x="291" y="123"/>
                  </a:lnTo>
                  <a:cubicBezTo>
                    <a:pt x="291" y="47"/>
                    <a:pt x="230"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6889652" y="893772"/>
              <a:ext cx="62038" cy="256492"/>
            </a:xfrm>
            <a:custGeom>
              <a:avLst/>
              <a:gdLst/>
              <a:ahLst/>
              <a:cxnLst/>
              <a:rect l="l" t="t" r="r" b="b"/>
              <a:pathLst>
                <a:path w="1116" h="4614" extrusionOk="0">
                  <a:moveTo>
                    <a:pt x="1054" y="1"/>
                  </a:moveTo>
                  <a:cubicBezTo>
                    <a:pt x="642" y="1"/>
                    <a:pt x="321" y="230"/>
                    <a:pt x="321" y="749"/>
                  </a:cubicBezTo>
                  <a:cubicBezTo>
                    <a:pt x="321" y="917"/>
                    <a:pt x="336" y="1085"/>
                    <a:pt x="352" y="1253"/>
                  </a:cubicBezTo>
                  <a:cubicBezTo>
                    <a:pt x="367" y="1421"/>
                    <a:pt x="382" y="1574"/>
                    <a:pt x="382" y="1742"/>
                  </a:cubicBezTo>
                  <a:cubicBezTo>
                    <a:pt x="382" y="1940"/>
                    <a:pt x="321" y="2154"/>
                    <a:pt x="0" y="2154"/>
                  </a:cubicBezTo>
                  <a:lnTo>
                    <a:pt x="0" y="2444"/>
                  </a:lnTo>
                  <a:cubicBezTo>
                    <a:pt x="306" y="2444"/>
                    <a:pt x="382" y="2674"/>
                    <a:pt x="382" y="2857"/>
                  </a:cubicBezTo>
                  <a:cubicBezTo>
                    <a:pt x="382" y="3025"/>
                    <a:pt x="367" y="3193"/>
                    <a:pt x="352" y="3361"/>
                  </a:cubicBezTo>
                  <a:cubicBezTo>
                    <a:pt x="336" y="3529"/>
                    <a:pt x="321" y="3697"/>
                    <a:pt x="321" y="3880"/>
                  </a:cubicBezTo>
                  <a:cubicBezTo>
                    <a:pt x="321" y="4430"/>
                    <a:pt x="657" y="4613"/>
                    <a:pt x="1039" y="4613"/>
                  </a:cubicBezTo>
                  <a:lnTo>
                    <a:pt x="1115" y="4613"/>
                  </a:lnTo>
                  <a:lnTo>
                    <a:pt x="1115" y="4308"/>
                  </a:lnTo>
                  <a:lnTo>
                    <a:pt x="1039" y="4308"/>
                  </a:lnTo>
                  <a:cubicBezTo>
                    <a:pt x="779" y="4308"/>
                    <a:pt x="688" y="4140"/>
                    <a:pt x="688" y="3865"/>
                  </a:cubicBezTo>
                  <a:cubicBezTo>
                    <a:pt x="688" y="3712"/>
                    <a:pt x="703" y="3575"/>
                    <a:pt x="718" y="3422"/>
                  </a:cubicBezTo>
                  <a:cubicBezTo>
                    <a:pt x="733" y="3285"/>
                    <a:pt x="749" y="3132"/>
                    <a:pt x="749" y="2994"/>
                  </a:cubicBezTo>
                  <a:cubicBezTo>
                    <a:pt x="764" y="2536"/>
                    <a:pt x="596" y="2368"/>
                    <a:pt x="352" y="2307"/>
                  </a:cubicBezTo>
                  <a:lnTo>
                    <a:pt x="352" y="2292"/>
                  </a:lnTo>
                  <a:cubicBezTo>
                    <a:pt x="596" y="2215"/>
                    <a:pt x="764" y="2063"/>
                    <a:pt x="749" y="1604"/>
                  </a:cubicBezTo>
                  <a:cubicBezTo>
                    <a:pt x="749" y="1467"/>
                    <a:pt x="733" y="1329"/>
                    <a:pt x="718" y="1177"/>
                  </a:cubicBezTo>
                  <a:cubicBezTo>
                    <a:pt x="703" y="1039"/>
                    <a:pt x="688" y="902"/>
                    <a:pt x="688" y="734"/>
                  </a:cubicBezTo>
                  <a:cubicBezTo>
                    <a:pt x="688" y="474"/>
                    <a:pt x="795" y="306"/>
                    <a:pt x="1024" y="306"/>
                  </a:cubicBezTo>
                  <a:lnTo>
                    <a:pt x="1115" y="306"/>
                  </a:lnTo>
                  <a:lnTo>
                    <a:pt x="1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155428" y="893772"/>
              <a:ext cx="62038" cy="256492"/>
            </a:xfrm>
            <a:custGeom>
              <a:avLst/>
              <a:gdLst/>
              <a:ahLst/>
              <a:cxnLst/>
              <a:rect l="l" t="t" r="r" b="b"/>
              <a:pathLst>
                <a:path w="1116" h="4614" extrusionOk="0">
                  <a:moveTo>
                    <a:pt x="0" y="1"/>
                  </a:moveTo>
                  <a:lnTo>
                    <a:pt x="0" y="291"/>
                  </a:lnTo>
                  <a:lnTo>
                    <a:pt x="92" y="291"/>
                  </a:lnTo>
                  <a:cubicBezTo>
                    <a:pt x="321" y="321"/>
                    <a:pt x="428" y="474"/>
                    <a:pt x="428" y="734"/>
                  </a:cubicBezTo>
                  <a:cubicBezTo>
                    <a:pt x="428" y="886"/>
                    <a:pt x="413" y="1039"/>
                    <a:pt x="397" y="1177"/>
                  </a:cubicBezTo>
                  <a:cubicBezTo>
                    <a:pt x="382" y="1329"/>
                    <a:pt x="367" y="1467"/>
                    <a:pt x="367" y="1604"/>
                  </a:cubicBezTo>
                  <a:cubicBezTo>
                    <a:pt x="351" y="2063"/>
                    <a:pt x="519" y="2215"/>
                    <a:pt x="764" y="2276"/>
                  </a:cubicBezTo>
                  <a:lnTo>
                    <a:pt x="764" y="2292"/>
                  </a:lnTo>
                  <a:cubicBezTo>
                    <a:pt x="519" y="2368"/>
                    <a:pt x="351" y="2521"/>
                    <a:pt x="367" y="2979"/>
                  </a:cubicBezTo>
                  <a:cubicBezTo>
                    <a:pt x="367" y="3132"/>
                    <a:pt x="382" y="3269"/>
                    <a:pt x="397" y="3422"/>
                  </a:cubicBezTo>
                  <a:cubicBezTo>
                    <a:pt x="413" y="3559"/>
                    <a:pt x="428" y="3712"/>
                    <a:pt x="428" y="3865"/>
                  </a:cubicBezTo>
                  <a:cubicBezTo>
                    <a:pt x="428" y="4125"/>
                    <a:pt x="336" y="4277"/>
                    <a:pt x="77" y="4308"/>
                  </a:cubicBezTo>
                  <a:lnTo>
                    <a:pt x="0" y="4308"/>
                  </a:lnTo>
                  <a:lnTo>
                    <a:pt x="0" y="4613"/>
                  </a:lnTo>
                  <a:lnTo>
                    <a:pt x="77" y="4613"/>
                  </a:lnTo>
                  <a:cubicBezTo>
                    <a:pt x="458" y="4613"/>
                    <a:pt x="794" y="4415"/>
                    <a:pt x="794" y="3865"/>
                  </a:cubicBezTo>
                  <a:cubicBezTo>
                    <a:pt x="794" y="3697"/>
                    <a:pt x="779" y="3514"/>
                    <a:pt x="764" y="3346"/>
                  </a:cubicBezTo>
                  <a:cubicBezTo>
                    <a:pt x="749" y="3178"/>
                    <a:pt x="733" y="3010"/>
                    <a:pt x="733" y="2857"/>
                  </a:cubicBezTo>
                  <a:cubicBezTo>
                    <a:pt x="733" y="2674"/>
                    <a:pt x="810" y="2444"/>
                    <a:pt x="1115" y="2444"/>
                  </a:cubicBezTo>
                  <a:lnTo>
                    <a:pt x="1115" y="2139"/>
                  </a:lnTo>
                  <a:cubicBezTo>
                    <a:pt x="794" y="2139"/>
                    <a:pt x="733" y="1925"/>
                    <a:pt x="733" y="1742"/>
                  </a:cubicBezTo>
                  <a:cubicBezTo>
                    <a:pt x="733" y="1574"/>
                    <a:pt x="749" y="1406"/>
                    <a:pt x="764" y="1253"/>
                  </a:cubicBezTo>
                  <a:cubicBezTo>
                    <a:pt x="779" y="1070"/>
                    <a:pt x="794" y="917"/>
                    <a:pt x="794" y="734"/>
                  </a:cubicBezTo>
                  <a:cubicBezTo>
                    <a:pt x="794" y="214"/>
                    <a:pt x="474"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6999998" y="959979"/>
              <a:ext cx="107066" cy="124077"/>
            </a:xfrm>
            <a:custGeom>
              <a:avLst/>
              <a:gdLst/>
              <a:ahLst/>
              <a:cxnLst/>
              <a:rect l="l" t="t" r="r" b="b"/>
              <a:pathLst>
                <a:path w="1926" h="2232" extrusionOk="0">
                  <a:moveTo>
                    <a:pt x="963" y="1"/>
                  </a:moveTo>
                  <a:lnTo>
                    <a:pt x="1" y="551"/>
                  </a:lnTo>
                  <a:lnTo>
                    <a:pt x="1" y="1666"/>
                  </a:lnTo>
                  <a:lnTo>
                    <a:pt x="963" y="2231"/>
                  </a:lnTo>
                  <a:lnTo>
                    <a:pt x="1926" y="1666"/>
                  </a:lnTo>
                  <a:lnTo>
                    <a:pt x="1926" y="551"/>
                  </a:lnTo>
                  <a:lnTo>
                    <a:pt x="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7309079" y="1347720"/>
              <a:ext cx="204682" cy="227919"/>
            </a:xfrm>
            <a:custGeom>
              <a:avLst/>
              <a:gdLst/>
              <a:ahLst/>
              <a:cxnLst/>
              <a:rect l="l" t="t" r="r" b="b"/>
              <a:pathLst>
                <a:path w="3682" h="4100" extrusionOk="0">
                  <a:moveTo>
                    <a:pt x="2581" y="0"/>
                  </a:moveTo>
                  <a:cubicBezTo>
                    <a:pt x="1970" y="0"/>
                    <a:pt x="1371" y="240"/>
                    <a:pt x="917" y="694"/>
                  </a:cubicBezTo>
                  <a:cubicBezTo>
                    <a:pt x="31" y="1580"/>
                    <a:pt x="1" y="3000"/>
                    <a:pt x="826" y="3916"/>
                  </a:cubicBezTo>
                  <a:lnTo>
                    <a:pt x="474" y="3886"/>
                  </a:lnTo>
                  <a:cubicBezTo>
                    <a:pt x="466" y="3883"/>
                    <a:pt x="458" y="3882"/>
                    <a:pt x="450" y="3882"/>
                  </a:cubicBezTo>
                  <a:cubicBezTo>
                    <a:pt x="414" y="3882"/>
                    <a:pt x="383" y="3909"/>
                    <a:pt x="383" y="3947"/>
                  </a:cubicBezTo>
                  <a:cubicBezTo>
                    <a:pt x="383" y="3993"/>
                    <a:pt x="413" y="4023"/>
                    <a:pt x="459" y="4039"/>
                  </a:cubicBezTo>
                  <a:lnTo>
                    <a:pt x="994" y="4100"/>
                  </a:lnTo>
                  <a:cubicBezTo>
                    <a:pt x="1009" y="4100"/>
                    <a:pt x="1039" y="4100"/>
                    <a:pt x="1055" y="4084"/>
                  </a:cubicBezTo>
                  <a:cubicBezTo>
                    <a:pt x="1070" y="4069"/>
                    <a:pt x="1070" y="4054"/>
                    <a:pt x="1070" y="4023"/>
                  </a:cubicBezTo>
                  <a:lnTo>
                    <a:pt x="1146" y="3504"/>
                  </a:lnTo>
                  <a:cubicBezTo>
                    <a:pt x="1146" y="3474"/>
                    <a:pt x="1116" y="3428"/>
                    <a:pt x="1070" y="3428"/>
                  </a:cubicBezTo>
                  <a:cubicBezTo>
                    <a:pt x="1062" y="3425"/>
                    <a:pt x="1054" y="3424"/>
                    <a:pt x="1047" y="3424"/>
                  </a:cubicBezTo>
                  <a:cubicBezTo>
                    <a:pt x="1014" y="3424"/>
                    <a:pt x="991" y="3451"/>
                    <a:pt x="978" y="3489"/>
                  </a:cubicBezTo>
                  <a:lnTo>
                    <a:pt x="948" y="3825"/>
                  </a:lnTo>
                  <a:cubicBezTo>
                    <a:pt x="169" y="2969"/>
                    <a:pt x="199" y="1641"/>
                    <a:pt x="1024" y="801"/>
                  </a:cubicBezTo>
                  <a:cubicBezTo>
                    <a:pt x="1450" y="384"/>
                    <a:pt x="2018" y="164"/>
                    <a:pt x="2590" y="164"/>
                  </a:cubicBezTo>
                  <a:cubicBezTo>
                    <a:pt x="2920" y="164"/>
                    <a:pt x="3252" y="237"/>
                    <a:pt x="3560" y="388"/>
                  </a:cubicBezTo>
                  <a:cubicBezTo>
                    <a:pt x="3576" y="399"/>
                    <a:pt x="3592" y="404"/>
                    <a:pt x="3607" y="404"/>
                  </a:cubicBezTo>
                  <a:cubicBezTo>
                    <a:pt x="3634" y="404"/>
                    <a:pt x="3657" y="387"/>
                    <a:pt x="3667" y="358"/>
                  </a:cubicBezTo>
                  <a:cubicBezTo>
                    <a:pt x="3682" y="312"/>
                    <a:pt x="3667" y="266"/>
                    <a:pt x="3636" y="251"/>
                  </a:cubicBezTo>
                  <a:cubicBezTo>
                    <a:pt x="3298" y="82"/>
                    <a:pt x="2938" y="0"/>
                    <a:pt x="2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7394854" y="1387967"/>
              <a:ext cx="205516" cy="227919"/>
            </a:xfrm>
            <a:custGeom>
              <a:avLst/>
              <a:gdLst/>
              <a:ahLst/>
              <a:cxnLst/>
              <a:rect l="l" t="t" r="r" b="b"/>
              <a:pathLst>
                <a:path w="3697" h="4100" extrusionOk="0">
                  <a:moveTo>
                    <a:pt x="2704" y="0"/>
                  </a:moveTo>
                  <a:cubicBezTo>
                    <a:pt x="2673" y="0"/>
                    <a:pt x="2658" y="0"/>
                    <a:pt x="2643" y="15"/>
                  </a:cubicBezTo>
                  <a:cubicBezTo>
                    <a:pt x="2628" y="31"/>
                    <a:pt x="2612" y="46"/>
                    <a:pt x="2612" y="61"/>
                  </a:cubicBezTo>
                  <a:lnTo>
                    <a:pt x="2551" y="596"/>
                  </a:lnTo>
                  <a:cubicBezTo>
                    <a:pt x="2551" y="626"/>
                    <a:pt x="2582" y="672"/>
                    <a:pt x="2628" y="672"/>
                  </a:cubicBezTo>
                  <a:cubicBezTo>
                    <a:pt x="2633" y="675"/>
                    <a:pt x="2639" y="676"/>
                    <a:pt x="2645" y="676"/>
                  </a:cubicBezTo>
                  <a:cubicBezTo>
                    <a:pt x="2673" y="676"/>
                    <a:pt x="2704" y="649"/>
                    <a:pt x="2704" y="611"/>
                  </a:cubicBezTo>
                  <a:lnTo>
                    <a:pt x="2750" y="275"/>
                  </a:lnTo>
                  <a:lnTo>
                    <a:pt x="2750" y="275"/>
                  </a:lnTo>
                  <a:cubicBezTo>
                    <a:pt x="3514" y="1130"/>
                    <a:pt x="3498" y="2459"/>
                    <a:pt x="2658" y="3284"/>
                  </a:cubicBezTo>
                  <a:cubicBezTo>
                    <a:pt x="2240" y="3712"/>
                    <a:pt x="1674" y="3935"/>
                    <a:pt x="1098" y="3935"/>
                  </a:cubicBezTo>
                  <a:cubicBezTo>
                    <a:pt x="768" y="3935"/>
                    <a:pt x="434" y="3862"/>
                    <a:pt x="123" y="3712"/>
                  </a:cubicBezTo>
                  <a:cubicBezTo>
                    <a:pt x="112" y="3701"/>
                    <a:pt x="99" y="3696"/>
                    <a:pt x="86" y="3696"/>
                  </a:cubicBezTo>
                  <a:cubicBezTo>
                    <a:pt x="63" y="3696"/>
                    <a:pt x="41" y="3713"/>
                    <a:pt x="31" y="3742"/>
                  </a:cubicBezTo>
                  <a:cubicBezTo>
                    <a:pt x="0" y="3788"/>
                    <a:pt x="16" y="3834"/>
                    <a:pt x="62" y="3849"/>
                  </a:cubicBezTo>
                  <a:cubicBezTo>
                    <a:pt x="394" y="4018"/>
                    <a:pt x="753" y="4100"/>
                    <a:pt x="1110" y="4100"/>
                  </a:cubicBezTo>
                  <a:cubicBezTo>
                    <a:pt x="1721" y="4100"/>
                    <a:pt x="2327" y="3860"/>
                    <a:pt x="2780" y="3406"/>
                  </a:cubicBezTo>
                  <a:cubicBezTo>
                    <a:pt x="3666" y="2520"/>
                    <a:pt x="3697" y="1100"/>
                    <a:pt x="2872" y="183"/>
                  </a:cubicBezTo>
                  <a:lnTo>
                    <a:pt x="2872" y="183"/>
                  </a:lnTo>
                  <a:lnTo>
                    <a:pt x="3223" y="214"/>
                  </a:lnTo>
                  <a:cubicBezTo>
                    <a:pt x="3231" y="217"/>
                    <a:pt x="3239" y="218"/>
                    <a:pt x="3246" y="218"/>
                  </a:cubicBezTo>
                  <a:cubicBezTo>
                    <a:pt x="3280" y="218"/>
                    <a:pt x="3302" y="191"/>
                    <a:pt x="3315" y="153"/>
                  </a:cubicBezTo>
                  <a:cubicBezTo>
                    <a:pt x="3315" y="107"/>
                    <a:pt x="3284" y="61"/>
                    <a:pt x="3239" y="61"/>
                  </a:cubicBezTo>
                  <a:lnTo>
                    <a:pt x="2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7087610" y="1813454"/>
              <a:ext cx="838130" cy="51810"/>
            </a:xfrm>
            <a:custGeom>
              <a:avLst/>
              <a:gdLst/>
              <a:ahLst/>
              <a:cxnLst/>
              <a:rect l="l" t="t" r="r" b="b"/>
              <a:pathLst>
                <a:path w="15077" h="932" extrusionOk="0">
                  <a:moveTo>
                    <a:pt x="459" y="0"/>
                  </a:moveTo>
                  <a:cubicBezTo>
                    <a:pt x="199" y="0"/>
                    <a:pt x="1" y="214"/>
                    <a:pt x="1" y="474"/>
                  </a:cubicBezTo>
                  <a:cubicBezTo>
                    <a:pt x="1" y="733"/>
                    <a:pt x="199" y="932"/>
                    <a:pt x="459" y="932"/>
                  </a:cubicBezTo>
                  <a:lnTo>
                    <a:pt x="14603" y="932"/>
                  </a:lnTo>
                  <a:cubicBezTo>
                    <a:pt x="14862" y="932"/>
                    <a:pt x="15076" y="733"/>
                    <a:pt x="15076" y="474"/>
                  </a:cubicBezTo>
                  <a:cubicBezTo>
                    <a:pt x="15076" y="214"/>
                    <a:pt x="14862" y="0"/>
                    <a:pt x="14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7087610" y="1926358"/>
              <a:ext cx="557067" cy="51865"/>
            </a:xfrm>
            <a:custGeom>
              <a:avLst/>
              <a:gdLst/>
              <a:ahLst/>
              <a:cxnLst/>
              <a:rect l="l" t="t" r="r" b="b"/>
              <a:pathLst>
                <a:path w="10021" h="933" extrusionOk="0">
                  <a:moveTo>
                    <a:pt x="459" y="1"/>
                  </a:moveTo>
                  <a:cubicBezTo>
                    <a:pt x="199" y="1"/>
                    <a:pt x="1" y="215"/>
                    <a:pt x="1" y="474"/>
                  </a:cubicBezTo>
                  <a:cubicBezTo>
                    <a:pt x="1" y="719"/>
                    <a:pt x="199" y="932"/>
                    <a:pt x="459" y="932"/>
                  </a:cubicBezTo>
                  <a:lnTo>
                    <a:pt x="9562" y="932"/>
                  </a:lnTo>
                  <a:cubicBezTo>
                    <a:pt x="9807" y="932"/>
                    <a:pt x="10020" y="719"/>
                    <a:pt x="10020" y="474"/>
                  </a:cubicBezTo>
                  <a:cubicBezTo>
                    <a:pt x="10020" y="215"/>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7087610" y="2047766"/>
              <a:ext cx="557067" cy="51865"/>
            </a:xfrm>
            <a:custGeom>
              <a:avLst/>
              <a:gdLst/>
              <a:ahLst/>
              <a:cxnLst/>
              <a:rect l="l" t="t" r="r" b="b"/>
              <a:pathLst>
                <a:path w="10021" h="933" extrusionOk="0">
                  <a:moveTo>
                    <a:pt x="459" y="1"/>
                  </a:moveTo>
                  <a:cubicBezTo>
                    <a:pt x="199" y="1"/>
                    <a:pt x="1" y="199"/>
                    <a:pt x="1" y="459"/>
                  </a:cubicBezTo>
                  <a:cubicBezTo>
                    <a:pt x="1" y="719"/>
                    <a:pt x="199" y="933"/>
                    <a:pt x="459" y="933"/>
                  </a:cubicBezTo>
                  <a:lnTo>
                    <a:pt x="9562" y="933"/>
                  </a:lnTo>
                  <a:cubicBezTo>
                    <a:pt x="9807" y="933"/>
                    <a:pt x="10020" y="719"/>
                    <a:pt x="10020" y="459"/>
                  </a:cubicBezTo>
                  <a:cubicBezTo>
                    <a:pt x="10020" y="199"/>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337524" y="1363340"/>
              <a:ext cx="461063" cy="51810"/>
            </a:xfrm>
            <a:custGeom>
              <a:avLst/>
              <a:gdLst/>
              <a:ahLst/>
              <a:cxnLst/>
              <a:rect l="l" t="t" r="r" b="b"/>
              <a:pathLst>
                <a:path w="8294" h="932" extrusionOk="0">
                  <a:moveTo>
                    <a:pt x="474" y="0"/>
                  </a:moveTo>
                  <a:cubicBezTo>
                    <a:pt x="214" y="0"/>
                    <a:pt x="0" y="199"/>
                    <a:pt x="0" y="458"/>
                  </a:cubicBezTo>
                  <a:cubicBezTo>
                    <a:pt x="0" y="718"/>
                    <a:pt x="214" y="932"/>
                    <a:pt x="474" y="932"/>
                  </a:cubicBezTo>
                  <a:lnTo>
                    <a:pt x="7820" y="932"/>
                  </a:lnTo>
                  <a:cubicBezTo>
                    <a:pt x="8080" y="932"/>
                    <a:pt x="8294" y="718"/>
                    <a:pt x="8294" y="458"/>
                  </a:cubicBezTo>
                  <a:cubicBezTo>
                    <a:pt x="8294" y="199"/>
                    <a:pt x="8080" y="0"/>
                    <a:pt x="7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5337524" y="1475410"/>
              <a:ext cx="306579" cy="51865"/>
            </a:xfrm>
            <a:custGeom>
              <a:avLst/>
              <a:gdLst/>
              <a:ahLst/>
              <a:cxnLst/>
              <a:rect l="l" t="t" r="r" b="b"/>
              <a:pathLst>
                <a:path w="5515" h="933" extrusionOk="0">
                  <a:moveTo>
                    <a:pt x="474" y="0"/>
                  </a:moveTo>
                  <a:cubicBezTo>
                    <a:pt x="214" y="0"/>
                    <a:pt x="0" y="214"/>
                    <a:pt x="0" y="474"/>
                  </a:cubicBezTo>
                  <a:cubicBezTo>
                    <a:pt x="0" y="734"/>
                    <a:pt x="214" y="932"/>
                    <a:pt x="474" y="932"/>
                  </a:cubicBezTo>
                  <a:lnTo>
                    <a:pt x="5041" y="932"/>
                  </a:lnTo>
                  <a:cubicBezTo>
                    <a:pt x="5300" y="932"/>
                    <a:pt x="5514" y="734"/>
                    <a:pt x="5514" y="474"/>
                  </a:cubicBezTo>
                  <a:cubicBezTo>
                    <a:pt x="5514" y="214"/>
                    <a:pt x="5300" y="0"/>
                    <a:pt x="5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337524" y="1596818"/>
              <a:ext cx="306579" cy="51865"/>
            </a:xfrm>
            <a:custGeom>
              <a:avLst/>
              <a:gdLst/>
              <a:ahLst/>
              <a:cxnLst/>
              <a:rect l="l" t="t" r="r" b="b"/>
              <a:pathLst>
                <a:path w="5515" h="933" extrusionOk="0">
                  <a:moveTo>
                    <a:pt x="474" y="1"/>
                  </a:moveTo>
                  <a:cubicBezTo>
                    <a:pt x="214" y="1"/>
                    <a:pt x="0" y="214"/>
                    <a:pt x="0" y="459"/>
                  </a:cubicBezTo>
                  <a:cubicBezTo>
                    <a:pt x="0" y="718"/>
                    <a:pt x="214" y="932"/>
                    <a:pt x="474" y="932"/>
                  </a:cubicBezTo>
                  <a:lnTo>
                    <a:pt x="5041" y="932"/>
                  </a:lnTo>
                  <a:cubicBezTo>
                    <a:pt x="5300" y="932"/>
                    <a:pt x="5514" y="718"/>
                    <a:pt x="5514" y="459"/>
                  </a:cubicBezTo>
                  <a:cubicBezTo>
                    <a:pt x="5514" y="214"/>
                    <a:pt x="5300" y="1"/>
                    <a:pt x="5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6921364" y="2297208"/>
              <a:ext cx="817052" cy="762158"/>
            </a:xfrm>
            <a:custGeom>
              <a:avLst/>
              <a:gdLst/>
              <a:ahLst/>
              <a:cxnLst/>
              <a:rect l="l" t="t" r="r" b="b"/>
              <a:pathLst>
                <a:path w="18635" h="17383" extrusionOk="0">
                  <a:moveTo>
                    <a:pt x="0" y="0"/>
                  </a:moveTo>
                  <a:lnTo>
                    <a:pt x="0" y="17382"/>
                  </a:lnTo>
                  <a:lnTo>
                    <a:pt x="18635" y="17382"/>
                  </a:lnTo>
                  <a:lnTo>
                    <a:pt x="1863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6921364" y="2297208"/>
              <a:ext cx="817052" cy="80412"/>
            </a:xfrm>
            <a:custGeom>
              <a:avLst/>
              <a:gdLst/>
              <a:ahLst/>
              <a:cxnLst/>
              <a:rect l="l" t="t" r="r" b="b"/>
              <a:pathLst>
                <a:path w="18635" h="1834" extrusionOk="0">
                  <a:moveTo>
                    <a:pt x="0" y="0"/>
                  </a:moveTo>
                  <a:lnTo>
                    <a:pt x="0" y="1833"/>
                  </a:lnTo>
                  <a:lnTo>
                    <a:pt x="18635" y="1833"/>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7532125" y="2323296"/>
              <a:ext cx="29508" cy="30209"/>
            </a:xfrm>
            <a:custGeom>
              <a:avLst/>
              <a:gdLst/>
              <a:ahLst/>
              <a:cxnLst/>
              <a:rect l="l" t="t" r="r" b="b"/>
              <a:pathLst>
                <a:path w="673" h="689" extrusionOk="0">
                  <a:moveTo>
                    <a:pt x="336" y="1"/>
                  </a:moveTo>
                  <a:cubicBezTo>
                    <a:pt x="153" y="1"/>
                    <a:pt x="0" y="154"/>
                    <a:pt x="0" y="352"/>
                  </a:cubicBezTo>
                  <a:cubicBezTo>
                    <a:pt x="0" y="536"/>
                    <a:pt x="153" y="688"/>
                    <a:pt x="336" y="688"/>
                  </a:cubicBezTo>
                  <a:cubicBezTo>
                    <a:pt x="520" y="688"/>
                    <a:pt x="672" y="536"/>
                    <a:pt x="672" y="352"/>
                  </a:cubicBezTo>
                  <a:cubicBezTo>
                    <a:pt x="672" y="154"/>
                    <a:pt x="520" y="1"/>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7593727" y="2323296"/>
              <a:ext cx="29508" cy="30209"/>
            </a:xfrm>
            <a:custGeom>
              <a:avLst/>
              <a:gdLst/>
              <a:ahLst/>
              <a:cxnLst/>
              <a:rect l="l" t="t" r="r" b="b"/>
              <a:pathLst>
                <a:path w="673" h="689" extrusionOk="0">
                  <a:moveTo>
                    <a:pt x="337" y="1"/>
                  </a:moveTo>
                  <a:cubicBezTo>
                    <a:pt x="153" y="1"/>
                    <a:pt x="1" y="154"/>
                    <a:pt x="1" y="352"/>
                  </a:cubicBezTo>
                  <a:cubicBezTo>
                    <a:pt x="1" y="536"/>
                    <a:pt x="153" y="688"/>
                    <a:pt x="337" y="688"/>
                  </a:cubicBezTo>
                  <a:cubicBezTo>
                    <a:pt x="520" y="688"/>
                    <a:pt x="673" y="536"/>
                    <a:pt x="673" y="352"/>
                  </a:cubicBezTo>
                  <a:cubicBezTo>
                    <a:pt x="673" y="154"/>
                    <a:pt x="520" y="16"/>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7651339" y="2325313"/>
              <a:ext cx="29508" cy="29508"/>
            </a:xfrm>
            <a:custGeom>
              <a:avLst/>
              <a:gdLst/>
              <a:ahLst/>
              <a:cxnLst/>
              <a:rect l="l" t="t" r="r" b="b"/>
              <a:pathLst>
                <a:path w="673" h="673" extrusionOk="0">
                  <a:moveTo>
                    <a:pt x="336" y="1"/>
                  </a:moveTo>
                  <a:cubicBezTo>
                    <a:pt x="138" y="1"/>
                    <a:pt x="0" y="153"/>
                    <a:pt x="0" y="337"/>
                  </a:cubicBezTo>
                  <a:cubicBezTo>
                    <a:pt x="0" y="520"/>
                    <a:pt x="138" y="673"/>
                    <a:pt x="336" y="673"/>
                  </a:cubicBezTo>
                  <a:cubicBezTo>
                    <a:pt x="519" y="673"/>
                    <a:pt x="672" y="520"/>
                    <a:pt x="672" y="337"/>
                  </a:cubicBezTo>
                  <a:cubicBezTo>
                    <a:pt x="672" y="153"/>
                    <a:pt x="519" y="1"/>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7066666" y="2452551"/>
              <a:ext cx="115926" cy="10084"/>
            </a:xfrm>
            <a:custGeom>
              <a:avLst/>
              <a:gdLst/>
              <a:ahLst/>
              <a:cxnLst/>
              <a:rect l="l" t="t" r="r" b="b"/>
              <a:pathLst>
                <a:path w="2644" h="230" extrusionOk="0">
                  <a:moveTo>
                    <a:pt x="1" y="1"/>
                  </a:moveTo>
                  <a:lnTo>
                    <a:pt x="1" y="230"/>
                  </a:lnTo>
                  <a:lnTo>
                    <a:pt x="2643" y="230"/>
                  </a:lnTo>
                  <a:lnTo>
                    <a:pt x="2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7202629" y="2452551"/>
              <a:ext cx="115882" cy="10084"/>
            </a:xfrm>
            <a:custGeom>
              <a:avLst/>
              <a:gdLst/>
              <a:ahLst/>
              <a:cxnLst/>
              <a:rect l="l" t="t" r="r" b="b"/>
              <a:pathLst>
                <a:path w="2643" h="230" extrusionOk="0">
                  <a:moveTo>
                    <a:pt x="0" y="1"/>
                  </a:moveTo>
                  <a:lnTo>
                    <a:pt x="0" y="230"/>
                  </a:lnTo>
                  <a:lnTo>
                    <a:pt x="2643" y="230"/>
                  </a:lnTo>
                  <a:lnTo>
                    <a:pt x="2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7102181" y="2505472"/>
              <a:ext cx="179501" cy="9427"/>
            </a:xfrm>
            <a:custGeom>
              <a:avLst/>
              <a:gdLst/>
              <a:ahLst/>
              <a:cxnLst/>
              <a:rect l="l" t="t" r="r" b="b"/>
              <a:pathLst>
                <a:path w="4094" h="215" extrusionOk="0">
                  <a:moveTo>
                    <a:pt x="0" y="0"/>
                  </a:moveTo>
                  <a:lnTo>
                    <a:pt x="0" y="214"/>
                  </a:lnTo>
                  <a:lnTo>
                    <a:pt x="4094" y="214"/>
                  </a:lnTo>
                  <a:lnTo>
                    <a:pt x="4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7311804" y="2505472"/>
              <a:ext cx="91110" cy="9427"/>
            </a:xfrm>
            <a:custGeom>
              <a:avLst/>
              <a:gdLst/>
              <a:ahLst/>
              <a:cxnLst/>
              <a:rect l="l" t="t" r="r" b="b"/>
              <a:pathLst>
                <a:path w="2078" h="215" extrusionOk="0">
                  <a:moveTo>
                    <a:pt x="0" y="0"/>
                  </a:moveTo>
                  <a:lnTo>
                    <a:pt x="0" y="214"/>
                  </a:lnTo>
                  <a:lnTo>
                    <a:pt x="2077" y="214"/>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7164440" y="2557691"/>
              <a:ext cx="79096" cy="9427"/>
            </a:xfrm>
            <a:custGeom>
              <a:avLst/>
              <a:gdLst/>
              <a:ahLst/>
              <a:cxnLst/>
              <a:rect l="l" t="t" r="r" b="b"/>
              <a:pathLst>
                <a:path w="1804" h="215" extrusionOk="0">
                  <a:moveTo>
                    <a:pt x="1" y="1"/>
                  </a:moveTo>
                  <a:lnTo>
                    <a:pt x="1" y="215"/>
                  </a:lnTo>
                  <a:lnTo>
                    <a:pt x="1803" y="215"/>
                  </a:lnTo>
                  <a:lnTo>
                    <a:pt x="18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7289004" y="2557691"/>
              <a:ext cx="261229" cy="9427"/>
            </a:xfrm>
            <a:custGeom>
              <a:avLst/>
              <a:gdLst/>
              <a:ahLst/>
              <a:cxnLst/>
              <a:rect l="l" t="t" r="r" b="b"/>
              <a:pathLst>
                <a:path w="5958" h="215" extrusionOk="0">
                  <a:moveTo>
                    <a:pt x="1" y="1"/>
                  </a:moveTo>
                  <a:lnTo>
                    <a:pt x="1" y="215"/>
                  </a:lnTo>
                  <a:lnTo>
                    <a:pt x="5958" y="215"/>
                  </a:ln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7226043" y="2609955"/>
              <a:ext cx="298760" cy="9427"/>
            </a:xfrm>
            <a:custGeom>
              <a:avLst/>
              <a:gdLst/>
              <a:ahLst/>
              <a:cxnLst/>
              <a:rect l="l" t="t" r="r" b="b"/>
              <a:pathLst>
                <a:path w="6814" h="215" extrusionOk="0">
                  <a:moveTo>
                    <a:pt x="1" y="0"/>
                  </a:moveTo>
                  <a:lnTo>
                    <a:pt x="1" y="214"/>
                  </a:lnTo>
                  <a:lnTo>
                    <a:pt x="6813" y="214"/>
                  </a:lnTo>
                  <a:lnTo>
                    <a:pt x="6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7151068" y="2662174"/>
              <a:ext cx="92469" cy="10084"/>
            </a:xfrm>
            <a:custGeom>
              <a:avLst/>
              <a:gdLst/>
              <a:ahLst/>
              <a:cxnLst/>
              <a:rect l="l" t="t" r="r" b="b"/>
              <a:pathLst>
                <a:path w="2109" h="230" extrusionOk="0">
                  <a:moveTo>
                    <a:pt x="0" y="1"/>
                  </a:moveTo>
                  <a:lnTo>
                    <a:pt x="0" y="230"/>
                  </a:lnTo>
                  <a:lnTo>
                    <a:pt x="2108" y="230"/>
                  </a:lnTo>
                  <a:lnTo>
                    <a:pt x="2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7282340" y="2662174"/>
              <a:ext cx="91768" cy="10084"/>
            </a:xfrm>
            <a:custGeom>
              <a:avLst/>
              <a:gdLst/>
              <a:ahLst/>
              <a:cxnLst/>
              <a:rect l="l" t="t" r="r" b="b"/>
              <a:pathLst>
                <a:path w="2093" h="230" extrusionOk="0">
                  <a:moveTo>
                    <a:pt x="0" y="1"/>
                  </a:moveTo>
                  <a:lnTo>
                    <a:pt x="0" y="230"/>
                  </a:lnTo>
                  <a:lnTo>
                    <a:pt x="2093" y="230"/>
                  </a:lnTo>
                  <a:lnTo>
                    <a:pt x="2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7066666" y="2934057"/>
              <a:ext cx="133990" cy="9427"/>
            </a:xfrm>
            <a:custGeom>
              <a:avLst/>
              <a:gdLst/>
              <a:ahLst/>
              <a:cxnLst/>
              <a:rect l="l" t="t" r="r" b="b"/>
              <a:pathLst>
                <a:path w="3056" h="215" extrusionOk="0">
                  <a:moveTo>
                    <a:pt x="1" y="1"/>
                  </a:moveTo>
                  <a:lnTo>
                    <a:pt x="1" y="215"/>
                  </a:lnTo>
                  <a:lnTo>
                    <a:pt x="3056" y="215"/>
                  </a:lnTo>
                  <a:lnTo>
                    <a:pt x="3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7247483" y="2934057"/>
              <a:ext cx="133333" cy="9427"/>
            </a:xfrm>
            <a:custGeom>
              <a:avLst/>
              <a:gdLst/>
              <a:ahLst/>
              <a:cxnLst/>
              <a:rect l="l" t="t" r="r" b="b"/>
              <a:pathLst>
                <a:path w="3041" h="215" extrusionOk="0">
                  <a:moveTo>
                    <a:pt x="1" y="1"/>
                  </a:moveTo>
                  <a:lnTo>
                    <a:pt x="1" y="215"/>
                  </a:lnTo>
                  <a:lnTo>
                    <a:pt x="3040" y="215"/>
                  </a:lnTo>
                  <a:lnTo>
                    <a:pt x="3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7422951" y="2934057"/>
              <a:ext cx="133990" cy="9427"/>
            </a:xfrm>
            <a:custGeom>
              <a:avLst/>
              <a:gdLst/>
              <a:ahLst/>
              <a:cxnLst/>
              <a:rect l="l" t="t" r="r" b="b"/>
              <a:pathLst>
                <a:path w="3056" h="215" extrusionOk="0">
                  <a:moveTo>
                    <a:pt x="1" y="1"/>
                  </a:moveTo>
                  <a:lnTo>
                    <a:pt x="1" y="215"/>
                  </a:lnTo>
                  <a:lnTo>
                    <a:pt x="3055" y="215"/>
                  </a:lnTo>
                  <a:lnTo>
                    <a:pt x="3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7102181" y="2881838"/>
              <a:ext cx="261886" cy="9427"/>
            </a:xfrm>
            <a:custGeom>
              <a:avLst/>
              <a:gdLst/>
              <a:ahLst/>
              <a:cxnLst/>
              <a:rect l="l" t="t" r="r" b="b"/>
              <a:pathLst>
                <a:path w="5973" h="215" extrusionOk="0">
                  <a:moveTo>
                    <a:pt x="0" y="1"/>
                  </a:moveTo>
                  <a:lnTo>
                    <a:pt x="0" y="214"/>
                  </a:lnTo>
                  <a:lnTo>
                    <a:pt x="5972" y="214"/>
                  </a:lnTo>
                  <a:lnTo>
                    <a:pt x="59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7404886" y="2881838"/>
              <a:ext cx="261229" cy="9427"/>
            </a:xfrm>
            <a:custGeom>
              <a:avLst/>
              <a:gdLst/>
              <a:ahLst/>
              <a:cxnLst/>
              <a:rect l="l" t="t" r="r" b="b"/>
              <a:pathLst>
                <a:path w="5958" h="215" extrusionOk="0">
                  <a:moveTo>
                    <a:pt x="0" y="1"/>
                  </a:moveTo>
                  <a:lnTo>
                    <a:pt x="0" y="214"/>
                  </a:lnTo>
                  <a:lnTo>
                    <a:pt x="5957" y="214"/>
                  </a:lnTo>
                  <a:lnTo>
                    <a:pt x="5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7164440" y="2828917"/>
              <a:ext cx="259913" cy="10128"/>
            </a:xfrm>
            <a:custGeom>
              <a:avLst/>
              <a:gdLst/>
              <a:ahLst/>
              <a:cxnLst/>
              <a:rect l="l" t="t" r="r" b="b"/>
              <a:pathLst>
                <a:path w="5928" h="231" extrusionOk="0">
                  <a:moveTo>
                    <a:pt x="1" y="1"/>
                  </a:moveTo>
                  <a:lnTo>
                    <a:pt x="1" y="230"/>
                  </a:lnTo>
                  <a:lnTo>
                    <a:pt x="5927" y="230"/>
                  </a:lnTo>
                  <a:lnTo>
                    <a:pt x="59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7446408" y="2828917"/>
              <a:ext cx="72344" cy="10128"/>
            </a:xfrm>
            <a:custGeom>
              <a:avLst/>
              <a:gdLst/>
              <a:ahLst/>
              <a:cxnLst/>
              <a:rect l="l" t="t" r="r" b="b"/>
              <a:pathLst>
                <a:path w="1650" h="231" extrusionOk="0">
                  <a:moveTo>
                    <a:pt x="0" y="1"/>
                  </a:moveTo>
                  <a:lnTo>
                    <a:pt x="0" y="230"/>
                  </a:lnTo>
                  <a:lnTo>
                    <a:pt x="1650" y="230"/>
                  </a:lnTo>
                  <a:lnTo>
                    <a:pt x="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7147692" y="27766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7297072" y="2776697"/>
              <a:ext cx="97818" cy="10084"/>
            </a:xfrm>
            <a:custGeom>
              <a:avLst/>
              <a:gdLst/>
              <a:ahLst/>
              <a:cxnLst/>
              <a:rect l="l" t="t" r="r" b="b"/>
              <a:pathLst>
                <a:path w="2231" h="230" extrusionOk="0">
                  <a:moveTo>
                    <a:pt x="0" y="1"/>
                  </a:moveTo>
                  <a:lnTo>
                    <a:pt x="0" y="230"/>
                  </a:lnTo>
                  <a:lnTo>
                    <a:pt x="2230" y="230"/>
                  </a:lnTo>
                  <a:lnTo>
                    <a:pt x="2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7457764" y="27766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7260899" y="2724478"/>
              <a:ext cx="137323" cy="10084"/>
            </a:xfrm>
            <a:custGeom>
              <a:avLst/>
              <a:gdLst/>
              <a:ahLst/>
              <a:cxnLst/>
              <a:rect l="l" t="t" r="r" b="b"/>
              <a:pathLst>
                <a:path w="3132" h="230" extrusionOk="0">
                  <a:moveTo>
                    <a:pt x="0" y="0"/>
                  </a:moveTo>
                  <a:lnTo>
                    <a:pt x="0" y="229"/>
                  </a:lnTo>
                  <a:lnTo>
                    <a:pt x="3131" y="229"/>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7072717" y="2724478"/>
              <a:ext cx="136665" cy="10084"/>
            </a:xfrm>
            <a:custGeom>
              <a:avLst/>
              <a:gdLst/>
              <a:ahLst/>
              <a:cxnLst/>
              <a:rect l="l" t="t" r="r" b="b"/>
              <a:pathLst>
                <a:path w="3117" h="230" extrusionOk="0">
                  <a:moveTo>
                    <a:pt x="0" y="0"/>
                  </a:moveTo>
                  <a:lnTo>
                    <a:pt x="0" y="229"/>
                  </a:lnTo>
                  <a:lnTo>
                    <a:pt x="3116" y="229"/>
                  </a:lnTo>
                  <a:lnTo>
                    <a:pt x="3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6990990" y="2443168"/>
              <a:ext cx="12759" cy="12803"/>
            </a:xfrm>
            <a:custGeom>
              <a:avLst/>
              <a:gdLst/>
              <a:ahLst/>
              <a:cxnLst/>
              <a:rect l="l" t="t" r="r" b="b"/>
              <a:pathLst>
                <a:path w="291" h="292" extrusionOk="0">
                  <a:moveTo>
                    <a:pt x="1" y="1"/>
                  </a:moveTo>
                  <a:lnTo>
                    <a:pt x="1" y="291"/>
                  </a:lnTo>
                  <a:lnTo>
                    <a:pt x="291" y="291"/>
                  </a:lnTo>
                  <a:lnTo>
                    <a:pt x="291"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6990990" y="2494072"/>
              <a:ext cx="12759" cy="405873"/>
            </a:xfrm>
            <a:custGeom>
              <a:avLst/>
              <a:gdLst/>
              <a:ahLst/>
              <a:cxnLst/>
              <a:rect l="l" t="t" r="r" b="b"/>
              <a:pathLst>
                <a:path w="291" h="9257" extrusionOk="0">
                  <a:moveTo>
                    <a:pt x="1" y="1"/>
                  </a:moveTo>
                  <a:lnTo>
                    <a:pt x="1" y="581"/>
                  </a:lnTo>
                  <a:lnTo>
                    <a:pt x="291" y="581"/>
                  </a:lnTo>
                  <a:lnTo>
                    <a:pt x="291" y="1"/>
                  </a:lnTo>
                  <a:close/>
                  <a:moveTo>
                    <a:pt x="1" y="1452"/>
                  </a:moveTo>
                  <a:lnTo>
                    <a:pt x="1" y="2017"/>
                  </a:lnTo>
                  <a:lnTo>
                    <a:pt x="291" y="2017"/>
                  </a:lnTo>
                  <a:lnTo>
                    <a:pt x="291" y="1452"/>
                  </a:lnTo>
                  <a:close/>
                  <a:moveTo>
                    <a:pt x="1" y="2888"/>
                  </a:moveTo>
                  <a:lnTo>
                    <a:pt x="1" y="3468"/>
                  </a:lnTo>
                  <a:lnTo>
                    <a:pt x="291" y="3468"/>
                  </a:lnTo>
                  <a:lnTo>
                    <a:pt x="291" y="2888"/>
                  </a:lnTo>
                  <a:close/>
                  <a:moveTo>
                    <a:pt x="1" y="4339"/>
                  </a:moveTo>
                  <a:lnTo>
                    <a:pt x="1" y="4919"/>
                  </a:lnTo>
                  <a:lnTo>
                    <a:pt x="291" y="4919"/>
                  </a:lnTo>
                  <a:lnTo>
                    <a:pt x="291" y="4339"/>
                  </a:lnTo>
                  <a:close/>
                  <a:moveTo>
                    <a:pt x="1" y="5790"/>
                  </a:moveTo>
                  <a:lnTo>
                    <a:pt x="1" y="6370"/>
                  </a:lnTo>
                  <a:lnTo>
                    <a:pt x="291" y="6370"/>
                  </a:lnTo>
                  <a:lnTo>
                    <a:pt x="291" y="5790"/>
                  </a:lnTo>
                  <a:close/>
                  <a:moveTo>
                    <a:pt x="1" y="7241"/>
                  </a:moveTo>
                  <a:lnTo>
                    <a:pt x="1" y="7806"/>
                  </a:lnTo>
                  <a:lnTo>
                    <a:pt x="291" y="7806"/>
                  </a:lnTo>
                  <a:lnTo>
                    <a:pt x="291" y="7241"/>
                  </a:lnTo>
                  <a:close/>
                  <a:moveTo>
                    <a:pt x="1" y="8677"/>
                  </a:moveTo>
                  <a:lnTo>
                    <a:pt x="1" y="9257"/>
                  </a:lnTo>
                  <a:lnTo>
                    <a:pt x="291" y="9257"/>
                  </a:lnTo>
                  <a:lnTo>
                    <a:pt x="291" y="86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6990990" y="2938091"/>
              <a:ext cx="12759" cy="12759"/>
            </a:xfrm>
            <a:custGeom>
              <a:avLst/>
              <a:gdLst/>
              <a:ahLst/>
              <a:cxnLst/>
              <a:rect l="l" t="t" r="r" b="b"/>
              <a:pathLst>
                <a:path w="291" h="291" extrusionOk="0">
                  <a:moveTo>
                    <a:pt x="1" y="1"/>
                  </a:moveTo>
                  <a:lnTo>
                    <a:pt x="1" y="291"/>
                  </a:lnTo>
                  <a:lnTo>
                    <a:pt x="291" y="291"/>
                  </a:lnTo>
                  <a:lnTo>
                    <a:pt x="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5813664" y="2135113"/>
              <a:ext cx="672407" cy="414598"/>
            </a:xfrm>
            <a:custGeom>
              <a:avLst/>
              <a:gdLst/>
              <a:ahLst/>
              <a:cxnLst/>
              <a:rect l="l" t="t" r="r" b="b"/>
              <a:pathLst>
                <a:path w="15336" h="9456" extrusionOk="0">
                  <a:moveTo>
                    <a:pt x="1" y="1"/>
                  </a:moveTo>
                  <a:lnTo>
                    <a:pt x="1" y="9456"/>
                  </a:lnTo>
                  <a:lnTo>
                    <a:pt x="15336" y="9456"/>
                  </a:lnTo>
                  <a:lnTo>
                    <a:pt x="15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5968349" y="2278443"/>
              <a:ext cx="106543" cy="115882"/>
            </a:xfrm>
            <a:custGeom>
              <a:avLst/>
              <a:gdLst/>
              <a:ahLst/>
              <a:cxnLst/>
              <a:rect l="l" t="t" r="r" b="b"/>
              <a:pathLst>
                <a:path w="2430" h="2643" extrusionOk="0">
                  <a:moveTo>
                    <a:pt x="2185" y="1"/>
                  </a:moveTo>
                  <a:lnTo>
                    <a:pt x="1" y="978"/>
                  </a:lnTo>
                  <a:lnTo>
                    <a:pt x="1" y="1665"/>
                  </a:lnTo>
                  <a:lnTo>
                    <a:pt x="2185" y="2643"/>
                  </a:lnTo>
                  <a:lnTo>
                    <a:pt x="2430" y="2078"/>
                  </a:lnTo>
                  <a:lnTo>
                    <a:pt x="597" y="1314"/>
                  </a:lnTo>
                  <a:lnTo>
                    <a:pt x="2430" y="535"/>
                  </a:ln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6106987" y="2216840"/>
              <a:ext cx="85761" cy="229090"/>
            </a:xfrm>
            <a:custGeom>
              <a:avLst/>
              <a:gdLst/>
              <a:ahLst/>
              <a:cxnLst/>
              <a:rect l="l" t="t" r="r" b="b"/>
              <a:pathLst>
                <a:path w="1956" h="5225" extrusionOk="0">
                  <a:moveTo>
                    <a:pt x="1330" y="0"/>
                  </a:moveTo>
                  <a:lnTo>
                    <a:pt x="1" y="5087"/>
                  </a:lnTo>
                  <a:lnTo>
                    <a:pt x="627" y="5224"/>
                  </a:lnTo>
                  <a:lnTo>
                    <a:pt x="1956" y="138"/>
                  </a:lnTo>
                  <a:lnTo>
                    <a:pt x="1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6225544" y="2278443"/>
              <a:ext cx="105842" cy="115225"/>
            </a:xfrm>
            <a:custGeom>
              <a:avLst/>
              <a:gdLst/>
              <a:ahLst/>
              <a:cxnLst/>
              <a:rect l="l" t="t" r="r" b="b"/>
              <a:pathLst>
                <a:path w="2414" h="2628" extrusionOk="0">
                  <a:moveTo>
                    <a:pt x="229" y="1"/>
                  </a:moveTo>
                  <a:lnTo>
                    <a:pt x="0" y="535"/>
                  </a:lnTo>
                  <a:lnTo>
                    <a:pt x="1818" y="1314"/>
                  </a:lnTo>
                  <a:lnTo>
                    <a:pt x="0" y="2078"/>
                  </a:lnTo>
                  <a:lnTo>
                    <a:pt x="229" y="2628"/>
                  </a:lnTo>
                  <a:lnTo>
                    <a:pt x="2414" y="1650"/>
                  </a:lnTo>
                  <a:lnTo>
                    <a:pt x="2414" y="978"/>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flipH="1">
              <a:off x="6016271" y="2766141"/>
              <a:ext cx="383118" cy="273286"/>
            </a:xfrm>
            <a:custGeom>
              <a:avLst/>
              <a:gdLst/>
              <a:ahLst/>
              <a:cxnLst/>
              <a:rect l="l" t="t" r="r" b="b"/>
              <a:pathLst>
                <a:path w="8738" h="6233" extrusionOk="0">
                  <a:moveTo>
                    <a:pt x="1" y="1"/>
                  </a:moveTo>
                  <a:lnTo>
                    <a:pt x="1" y="6232"/>
                  </a:lnTo>
                  <a:lnTo>
                    <a:pt x="8737" y="6232"/>
                  </a:lnTo>
                  <a:lnTo>
                    <a:pt x="8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flipH="1">
              <a:off x="6239266" y="2807662"/>
              <a:ext cx="52965" cy="190901"/>
            </a:xfrm>
            <a:custGeom>
              <a:avLst/>
              <a:gdLst/>
              <a:ahLst/>
              <a:cxnLst/>
              <a:rect l="l" t="t" r="r" b="b"/>
              <a:pathLst>
                <a:path w="1208" h="4354" extrusionOk="0">
                  <a:moveTo>
                    <a:pt x="1207" y="1"/>
                  </a:moveTo>
                  <a:cubicBezTo>
                    <a:pt x="489" y="1"/>
                    <a:pt x="291" y="214"/>
                    <a:pt x="291" y="688"/>
                  </a:cubicBezTo>
                  <a:lnTo>
                    <a:pt x="291" y="1589"/>
                  </a:lnTo>
                  <a:cubicBezTo>
                    <a:pt x="291" y="1834"/>
                    <a:pt x="230" y="1940"/>
                    <a:pt x="0" y="1940"/>
                  </a:cubicBezTo>
                  <a:lnTo>
                    <a:pt x="0" y="2414"/>
                  </a:lnTo>
                  <a:cubicBezTo>
                    <a:pt x="230" y="2414"/>
                    <a:pt x="291" y="2506"/>
                    <a:pt x="291" y="2765"/>
                  </a:cubicBezTo>
                  <a:lnTo>
                    <a:pt x="291" y="3651"/>
                  </a:lnTo>
                  <a:cubicBezTo>
                    <a:pt x="291" y="4125"/>
                    <a:pt x="505" y="4354"/>
                    <a:pt x="1207" y="4354"/>
                  </a:cubicBezTo>
                  <a:lnTo>
                    <a:pt x="1207" y="3941"/>
                  </a:lnTo>
                  <a:cubicBezTo>
                    <a:pt x="932" y="3941"/>
                    <a:pt x="825" y="3865"/>
                    <a:pt x="825" y="3651"/>
                  </a:cubicBezTo>
                  <a:lnTo>
                    <a:pt x="825" y="2719"/>
                  </a:lnTo>
                  <a:cubicBezTo>
                    <a:pt x="825" y="2353"/>
                    <a:pt x="673" y="2246"/>
                    <a:pt x="428" y="2170"/>
                  </a:cubicBezTo>
                  <a:cubicBezTo>
                    <a:pt x="688" y="2108"/>
                    <a:pt x="825" y="1986"/>
                    <a:pt x="825" y="1620"/>
                  </a:cubicBezTo>
                  <a:lnTo>
                    <a:pt x="825" y="688"/>
                  </a:lnTo>
                  <a:cubicBezTo>
                    <a:pt x="825" y="474"/>
                    <a:pt x="932" y="398"/>
                    <a:pt x="1207" y="398"/>
                  </a:cubicBez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flipH="1">
              <a:off x="6123428" y="2807004"/>
              <a:ext cx="53622" cy="191559"/>
            </a:xfrm>
            <a:custGeom>
              <a:avLst/>
              <a:gdLst/>
              <a:ahLst/>
              <a:cxnLst/>
              <a:rect l="l" t="t" r="r" b="b"/>
              <a:pathLst>
                <a:path w="1223" h="4369" extrusionOk="0">
                  <a:moveTo>
                    <a:pt x="1" y="0"/>
                  </a:moveTo>
                  <a:lnTo>
                    <a:pt x="1" y="413"/>
                  </a:lnTo>
                  <a:cubicBezTo>
                    <a:pt x="291" y="413"/>
                    <a:pt x="382" y="489"/>
                    <a:pt x="382" y="703"/>
                  </a:cubicBezTo>
                  <a:lnTo>
                    <a:pt x="382" y="1635"/>
                  </a:lnTo>
                  <a:cubicBezTo>
                    <a:pt x="382" y="2001"/>
                    <a:pt x="535" y="2123"/>
                    <a:pt x="795" y="2185"/>
                  </a:cubicBezTo>
                  <a:cubicBezTo>
                    <a:pt x="535" y="2261"/>
                    <a:pt x="382" y="2368"/>
                    <a:pt x="382" y="2734"/>
                  </a:cubicBezTo>
                  <a:lnTo>
                    <a:pt x="382" y="3666"/>
                  </a:lnTo>
                  <a:cubicBezTo>
                    <a:pt x="382" y="3880"/>
                    <a:pt x="291" y="3956"/>
                    <a:pt x="1" y="3956"/>
                  </a:cubicBezTo>
                  <a:lnTo>
                    <a:pt x="1" y="4369"/>
                  </a:lnTo>
                  <a:cubicBezTo>
                    <a:pt x="719" y="4369"/>
                    <a:pt x="917" y="4140"/>
                    <a:pt x="917" y="3666"/>
                  </a:cubicBezTo>
                  <a:lnTo>
                    <a:pt x="917" y="2780"/>
                  </a:lnTo>
                  <a:cubicBezTo>
                    <a:pt x="917" y="2521"/>
                    <a:pt x="978" y="2414"/>
                    <a:pt x="1223" y="2414"/>
                  </a:cubicBezTo>
                  <a:lnTo>
                    <a:pt x="1223" y="1955"/>
                  </a:lnTo>
                  <a:cubicBezTo>
                    <a:pt x="978" y="1955"/>
                    <a:pt x="917" y="1849"/>
                    <a:pt x="917" y="1589"/>
                  </a:cubicBezTo>
                  <a:lnTo>
                    <a:pt x="917" y="703"/>
                  </a:lnTo>
                  <a:cubicBezTo>
                    <a:pt x="917" y="229"/>
                    <a:pt x="719"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6661494" y="2194743"/>
              <a:ext cx="429988" cy="287316"/>
            </a:xfrm>
            <a:custGeom>
              <a:avLst/>
              <a:gdLst/>
              <a:ahLst/>
              <a:cxnLst/>
              <a:rect l="l" t="t" r="r" b="b"/>
              <a:pathLst>
                <a:path w="9807" h="6553" extrusionOk="0">
                  <a:moveTo>
                    <a:pt x="1" y="0"/>
                  </a:moveTo>
                  <a:lnTo>
                    <a:pt x="1" y="6553"/>
                  </a:lnTo>
                  <a:lnTo>
                    <a:pt x="9807" y="6553"/>
                  </a:lnTo>
                  <a:lnTo>
                    <a:pt x="9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6783384" y="2250382"/>
              <a:ext cx="181562" cy="176257"/>
            </a:xfrm>
            <a:custGeom>
              <a:avLst/>
              <a:gdLst/>
              <a:ahLst/>
              <a:cxnLst/>
              <a:rect l="l" t="t" r="r" b="b"/>
              <a:pathLst>
                <a:path w="4141" h="4020" extrusionOk="0">
                  <a:moveTo>
                    <a:pt x="1719" y="476"/>
                  </a:moveTo>
                  <a:cubicBezTo>
                    <a:pt x="2009" y="476"/>
                    <a:pt x="2299" y="587"/>
                    <a:pt x="2521" y="809"/>
                  </a:cubicBezTo>
                  <a:cubicBezTo>
                    <a:pt x="2979" y="1252"/>
                    <a:pt x="2979" y="1969"/>
                    <a:pt x="2536" y="2412"/>
                  </a:cubicBezTo>
                  <a:cubicBezTo>
                    <a:pt x="2315" y="2634"/>
                    <a:pt x="2021" y="2745"/>
                    <a:pt x="1727" y="2745"/>
                  </a:cubicBezTo>
                  <a:cubicBezTo>
                    <a:pt x="1433" y="2745"/>
                    <a:pt x="1139" y="2634"/>
                    <a:pt x="917" y="2412"/>
                  </a:cubicBezTo>
                  <a:cubicBezTo>
                    <a:pt x="474" y="1969"/>
                    <a:pt x="474" y="1252"/>
                    <a:pt x="917" y="809"/>
                  </a:cubicBezTo>
                  <a:cubicBezTo>
                    <a:pt x="1139" y="587"/>
                    <a:pt x="1429" y="476"/>
                    <a:pt x="1719" y="476"/>
                  </a:cubicBezTo>
                  <a:close/>
                  <a:moveTo>
                    <a:pt x="1727" y="1"/>
                  </a:moveTo>
                  <a:cubicBezTo>
                    <a:pt x="1259" y="1"/>
                    <a:pt x="791" y="204"/>
                    <a:pt x="474" y="610"/>
                  </a:cubicBezTo>
                  <a:cubicBezTo>
                    <a:pt x="1" y="1206"/>
                    <a:pt x="1" y="2061"/>
                    <a:pt x="490" y="2626"/>
                  </a:cubicBezTo>
                  <a:cubicBezTo>
                    <a:pt x="809" y="3018"/>
                    <a:pt x="1270" y="3215"/>
                    <a:pt x="1729" y="3215"/>
                  </a:cubicBezTo>
                  <a:cubicBezTo>
                    <a:pt x="2039" y="3215"/>
                    <a:pt x="2348" y="3125"/>
                    <a:pt x="2613" y="2947"/>
                  </a:cubicBezTo>
                  <a:lnTo>
                    <a:pt x="3651" y="3986"/>
                  </a:lnTo>
                  <a:cubicBezTo>
                    <a:pt x="3674" y="4009"/>
                    <a:pt x="3701" y="4020"/>
                    <a:pt x="3728" y="4020"/>
                  </a:cubicBezTo>
                  <a:cubicBezTo>
                    <a:pt x="3754" y="4020"/>
                    <a:pt x="3781" y="4009"/>
                    <a:pt x="3804" y="3986"/>
                  </a:cubicBezTo>
                  <a:lnTo>
                    <a:pt x="4094" y="3695"/>
                  </a:lnTo>
                  <a:cubicBezTo>
                    <a:pt x="4140" y="3650"/>
                    <a:pt x="4140" y="3573"/>
                    <a:pt x="4094" y="3543"/>
                  </a:cubicBezTo>
                  <a:lnTo>
                    <a:pt x="3056" y="2504"/>
                  </a:lnTo>
                  <a:cubicBezTo>
                    <a:pt x="3483" y="1878"/>
                    <a:pt x="3407" y="1022"/>
                    <a:pt x="2857" y="473"/>
                  </a:cubicBezTo>
                  <a:cubicBezTo>
                    <a:pt x="2550" y="158"/>
                    <a:pt x="2138"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0"/>
          <p:cNvGrpSpPr/>
          <p:nvPr/>
        </p:nvGrpSpPr>
        <p:grpSpPr>
          <a:xfrm flipH="1">
            <a:off x="0" y="202153"/>
            <a:ext cx="9143989" cy="4739194"/>
            <a:chOff x="0" y="202153"/>
            <a:chExt cx="9143989" cy="4739194"/>
          </a:xfrm>
        </p:grpSpPr>
        <p:grpSp>
          <p:nvGrpSpPr>
            <p:cNvPr id="374" name="Google Shape;374;p30"/>
            <p:cNvGrpSpPr/>
            <p:nvPr/>
          </p:nvGrpSpPr>
          <p:grpSpPr>
            <a:xfrm flipH="1">
              <a:off x="6422164" y="202153"/>
              <a:ext cx="2721825" cy="165350"/>
              <a:chOff x="-155500" y="301425"/>
              <a:chExt cx="2721825" cy="165350"/>
            </a:xfrm>
          </p:grpSpPr>
          <p:cxnSp>
            <p:nvCxnSpPr>
              <p:cNvPr id="375" name="Google Shape;375;p30"/>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376" name="Google Shape;376;p30"/>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377" name="Google Shape;377;p30"/>
            <p:cNvGrpSpPr/>
            <p:nvPr/>
          </p:nvGrpSpPr>
          <p:grpSpPr>
            <a:xfrm flipH="1">
              <a:off x="0" y="4762797"/>
              <a:ext cx="3706425" cy="178550"/>
              <a:chOff x="5527089" y="4218224"/>
              <a:chExt cx="3706425" cy="178550"/>
            </a:xfrm>
          </p:grpSpPr>
          <p:cxnSp>
            <p:nvCxnSpPr>
              <p:cNvPr id="378" name="Google Shape;378;p30"/>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379" name="Google Shape;379;p30"/>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0"/>
        <p:cNvGrpSpPr/>
        <p:nvPr/>
      </p:nvGrpSpPr>
      <p:grpSpPr>
        <a:xfrm>
          <a:off x="0" y="0"/>
          <a:ext cx="0" cy="0"/>
          <a:chOff x="0" y="0"/>
          <a:chExt cx="0" cy="0"/>
        </a:xfrm>
      </p:grpSpPr>
      <p:grpSp>
        <p:nvGrpSpPr>
          <p:cNvPr id="381" name="Google Shape;381;p31"/>
          <p:cNvGrpSpPr/>
          <p:nvPr/>
        </p:nvGrpSpPr>
        <p:grpSpPr>
          <a:xfrm flipH="1">
            <a:off x="0" y="202153"/>
            <a:ext cx="9143989" cy="4739194"/>
            <a:chOff x="0" y="202153"/>
            <a:chExt cx="9143989" cy="4739194"/>
          </a:xfrm>
        </p:grpSpPr>
        <p:grpSp>
          <p:nvGrpSpPr>
            <p:cNvPr id="382" name="Google Shape;382;p31"/>
            <p:cNvGrpSpPr/>
            <p:nvPr/>
          </p:nvGrpSpPr>
          <p:grpSpPr>
            <a:xfrm>
              <a:off x="0" y="202153"/>
              <a:ext cx="2721825" cy="165350"/>
              <a:chOff x="-155500" y="301425"/>
              <a:chExt cx="2721825" cy="165350"/>
            </a:xfrm>
          </p:grpSpPr>
          <p:cxnSp>
            <p:nvCxnSpPr>
              <p:cNvPr id="383" name="Google Shape;383;p31"/>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384" name="Google Shape;384;p31"/>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385" name="Google Shape;385;p31"/>
            <p:cNvGrpSpPr/>
            <p:nvPr/>
          </p:nvGrpSpPr>
          <p:grpSpPr>
            <a:xfrm>
              <a:off x="5437564" y="4762797"/>
              <a:ext cx="3706425" cy="178550"/>
              <a:chOff x="5527089" y="4218224"/>
              <a:chExt cx="3706425" cy="178550"/>
            </a:xfrm>
          </p:grpSpPr>
          <p:cxnSp>
            <p:nvCxnSpPr>
              <p:cNvPr id="386" name="Google Shape;386;p31"/>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387" name="Google Shape;387;p31"/>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88" name="Google Shape;388;p31"/>
          <p:cNvGrpSpPr/>
          <p:nvPr/>
        </p:nvGrpSpPr>
        <p:grpSpPr>
          <a:xfrm>
            <a:off x="713231" y="2246814"/>
            <a:ext cx="2691840" cy="2302441"/>
            <a:chOff x="4610523" y="1046206"/>
            <a:chExt cx="3573872" cy="3056879"/>
          </a:xfrm>
        </p:grpSpPr>
        <p:grpSp>
          <p:nvGrpSpPr>
            <p:cNvPr id="389" name="Google Shape;389;p31"/>
            <p:cNvGrpSpPr/>
            <p:nvPr/>
          </p:nvGrpSpPr>
          <p:grpSpPr>
            <a:xfrm>
              <a:off x="4847413" y="2675411"/>
              <a:ext cx="3336982" cy="1427674"/>
              <a:chOff x="1360407" y="1053608"/>
              <a:chExt cx="2178045" cy="931841"/>
            </a:xfrm>
          </p:grpSpPr>
          <p:sp>
            <p:nvSpPr>
              <p:cNvPr id="390" name="Google Shape;390;p31"/>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2335948" y="1536004"/>
                <a:ext cx="887477"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2335948" y="1841527"/>
                <a:ext cx="685870"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1"/>
            <p:cNvSpPr/>
            <p:nvPr/>
          </p:nvSpPr>
          <p:spPr>
            <a:xfrm>
              <a:off x="5066624" y="1046206"/>
              <a:ext cx="1766678" cy="1092596"/>
            </a:xfrm>
            <a:custGeom>
              <a:avLst/>
              <a:gdLst/>
              <a:ahLst/>
              <a:cxnLst/>
              <a:rect l="l" t="t" r="r" b="b"/>
              <a:pathLst>
                <a:path w="30824" h="19063" extrusionOk="0">
                  <a:moveTo>
                    <a:pt x="0" y="0"/>
                  </a:moveTo>
                  <a:lnTo>
                    <a:pt x="0" y="18375"/>
                  </a:lnTo>
                  <a:cubicBezTo>
                    <a:pt x="0" y="18757"/>
                    <a:pt x="306" y="19062"/>
                    <a:pt x="688" y="19062"/>
                  </a:cubicBezTo>
                  <a:lnTo>
                    <a:pt x="30136" y="19062"/>
                  </a:lnTo>
                  <a:cubicBezTo>
                    <a:pt x="30518" y="19062"/>
                    <a:pt x="30824" y="18757"/>
                    <a:pt x="30824" y="18375"/>
                  </a:cubicBezTo>
                  <a:lnTo>
                    <a:pt x="308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5226820" y="1145991"/>
              <a:ext cx="940310" cy="35937"/>
            </a:xfrm>
            <a:custGeom>
              <a:avLst/>
              <a:gdLst/>
              <a:ahLst/>
              <a:cxnLst/>
              <a:rect l="l" t="t" r="r" b="b"/>
              <a:pathLst>
                <a:path w="16406" h="627" extrusionOk="0">
                  <a:moveTo>
                    <a:pt x="306" y="1"/>
                  </a:moveTo>
                  <a:cubicBezTo>
                    <a:pt x="138" y="1"/>
                    <a:pt x="1" y="138"/>
                    <a:pt x="1" y="321"/>
                  </a:cubicBezTo>
                  <a:cubicBezTo>
                    <a:pt x="1" y="489"/>
                    <a:pt x="138" y="627"/>
                    <a:pt x="306" y="627"/>
                  </a:cubicBezTo>
                  <a:lnTo>
                    <a:pt x="16084" y="627"/>
                  </a:lnTo>
                  <a:cubicBezTo>
                    <a:pt x="16252" y="627"/>
                    <a:pt x="16405" y="489"/>
                    <a:pt x="16405" y="321"/>
                  </a:cubicBezTo>
                  <a:cubicBezTo>
                    <a:pt x="16405" y="138"/>
                    <a:pt x="16268" y="1"/>
                    <a:pt x="16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5226820" y="1259819"/>
              <a:ext cx="940310" cy="35937"/>
            </a:xfrm>
            <a:custGeom>
              <a:avLst/>
              <a:gdLst/>
              <a:ahLst/>
              <a:cxnLst/>
              <a:rect l="l" t="t" r="r" b="b"/>
              <a:pathLst>
                <a:path w="16406" h="627" extrusionOk="0">
                  <a:moveTo>
                    <a:pt x="306" y="0"/>
                  </a:moveTo>
                  <a:cubicBezTo>
                    <a:pt x="138" y="0"/>
                    <a:pt x="1" y="138"/>
                    <a:pt x="1" y="306"/>
                  </a:cubicBezTo>
                  <a:cubicBezTo>
                    <a:pt x="1" y="474"/>
                    <a:pt x="138" y="626"/>
                    <a:pt x="306" y="626"/>
                  </a:cubicBezTo>
                  <a:lnTo>
                    <a:pt x="16084" y="626"/>
                  </a:lnTo>
                  <a:cubicBezTo>
                    <a:pt x="16252" y="626"/>
                    <a:pt x="16405" y="474"/>
                    <a:pt x="16405" y="306"/>
                  </a:cubicBezTo>
                  <a:cubicBezTo>
                    <a:pt x="16405" y="138"/>
                    <a:pt x="16268" y="0"/>
                    <a:pt x="16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5226820" y="1372729"/>
              <a:ext cx="451814" cy="35937"/>
            </a:xfrm>
            <a:custGeom>
              <a:avLst/>
              <a:gdLst/>
              <a:ahLst/>
              <a:cxnLst/>
              <a:rect l="l" t="t" r="r" b="b"/>
              <a:pathLst>
                <a:path w="7883" h="627" extrusionOk="0">
                  <a:moveTo>
                    <a:pt x="306" y="1"/>
                  </a:moveTo>
                  <a:cubicBezTo>
                    <a:pt x="138" y="1"/>
                    <a:pt x="1" y="138"/>
                    <a:pt x="1" y="321"/>
                  </a:cubicBezTo>
                  <a:cubicBezTo>
                    <a:pt x="1" y="489"/>
                    <a:pt x="138" y="627"/>
                    <a:pt x="306" y="627"/>
                  </a:cubicBezTo>
                  <a:lnTo>
                    <a:pt x="7577" y="627"/>
                  </a:lnTo>
                  <a:cubicBezTo>
                    <a:pt x="7745" y="627"/>
                    <a:pt x="7882" y="489"/>
                    <a:pt x="7882" y="321"/>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5226820" y="1821850"/>
              <a:ext cx="940310" cy="35937"/>
            </a:xfrm>
            <a:custGeom>
              <a:avLst/>
              <a:gdLst/>
              <a:ahLst/>
              <a:cxnLst/>
              <a:rect l="l" t="t" r="r" b="b"/>
              <a:pathLst>
                <a:path w="16406" h="627" extrusionOk="0">
                  <a:moveTo>
                    <a:pt x="306" y="0"/>
                  </a:moveTo>
                  <a:cubicBezTo>
                    <a:pt x="138" y="0"/>
                    <a:pt x="1" y="138"/>
                    <a:pt x="1" y="321"/>
                  </a:cubicBezTo>
                  <a:cubicBezTo>
                    <a:pt x="1" y="489"/>
                    <a:pt x="138" y="626"/>
                    <a:pt x="306" y="626"/>
                  </a:cubicBezTo>
                  <a:lnTo>
                    <a:pt x="16084" y="626"/>
                  </a:lnTo>
                  <a:cubicBezTo>
                    <a:pt x="16252" y="626"/>
                    <a:pt x="16405" y="489"/>
                    <a:pt x="16405" y="321"/>
                  </a:cubicBezTo>
                  <a:cubicBezTo>
                    <a:pt x="16405" y="138"/>
                    <a:pt x="16268" y="0"/>
                    <a:pt x="16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5226820" y="1935620"/>
              <a:ext cx="451814" cy="35994"/>
            </a:xfrm>
            <a:custGeom>
              <a:avLst/>
              <a:gdLst/>
              <a:ahLst/>
              <a:cxnLst/>
              <a:rect l="l" t="t" r="r" b="b"/>
              <a:pathLst>
                <a:path w="7883" h="628" extrusionOk="0">
                  <a:moveTo>
                    <a:pt x="306" y="1"/>
                  </a:moveTo>
                  <a:cubicBezTo>
                    <a:pt x="138" y="1"/>
                    <a:pt x="1" y="138"/>
                    <a:pt x="1" y="306"/>
                  </a:cubicBezTo>
                  <a:cubicBezTo>
                    <a:pt x="1" y="474"/>
                    <a:pt x="138" y="627"/>
                    <a:pt x="306" y="627"/>
                  </a:cubicBezTo>
                  <a:lnTo>
                    <a:pt x="7577" y="627"/>
                  </a:lnTo>
                  <a:cubicBezTo>
                    <a:pt x="7745" y="627"/>
                    <a:pt x="7882" y="474"/>
                    <a:pt x="7882" y="306"/>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6364007" y="1257182"/>
              <a:ext cx="303827" cy="303827"/>
            </a:xfrm>
            <a:custGeom>
              <a:avLst/>
              <a:gdLst/>
              <a:ahLst/>
              <a:cxnLst/>
              <a:rect l="l" t="t" r="r" b="b"/>
              <a:pathLst>
                <a:path w="5301" h="5301" extrusionOk="0">
                  <a:moveTo>
                    <a:pt x="2659" y="443"/>
                  </a:moveTo>
                  <a:cubicBezTo>
                    <a:pt x="3865" y="443"/>
                    <a:pt x="4858" y="1436"/>
                    <a:pt x="4858" y="2643"/>
                  </a:cubicBezTo>
                  <a:cubicBezTo>
                    <a:pt x="4858" y="3865"/>
                    <a:pt x="3865" y="4842"/>
                    <a:pt x="2659" y="4842"/>
                  </a:cubicBezTo>
                  <a:cubicBezTo>
                    <a:pt x="1437" y="4842"/>
                    <a:pt x="459" y="3865"/>
                    <a:pt x="459" y="2643"/>
                  </a:cubicBezTo>
                  <a:cubicBezTo>
                    <a:pt x="459" y="1436"/>
                    <a:pt x="1437" y="443"/>
                    <a:pt x="2659" y="443"/>
                  </a:cubicBezTo>
                  <a:close/>
                  <a:moveTo>
                    <a:pt x="2659" y="0"/>
                  </a:moveTo>
                  <a:cubicBezTo>
                    <a:pt x="1192" y="0"/>
                    <a:pt x="1" y="1176"/>
                    <a:pt x="1" y="2643"/>
                  </a:cubicBezTo>
                  <a:cubicBezTo>
                    <a:pt x="1" y="4109"/>
                    <a:pt x="1192" y="5301"/>
                    <a:pt x="2659" y="5301"/>
                  </a:cubicBezTo>
                  <a:cubicBezTo>
                    <a:pt x="4110" y="5301"/>
                    <a:pt x="5301" y="4109"/>
                    <a:pt x="5301" y="2643"/>
                  </a:cubicBezTo>
                  <a:cubicBezTo>
                    <a:pt x="5301" y="1176"/>
                    <a:pt x="4125" y="0"/>
                    <a:pt x="2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6436682" y="1440132"/>
              <a:ext cx="159393" cy="47342"/>
            </a:xfrm>
            <a:custGeom>
              <a:avLst/>
              <a:gdLst/>
              <a:ahLst/>
              <a:cxnLst/>
              <a:rect l="l" t="t" r="r" b="b"/>
              <a:pathLst>
                <a:path w="2781" h="826" extrusionOk="0">
                  <a:moveTo>
                    <a:pt x="176" y="1"/>
                  </a:moveTo>
                  <a:cubicBezTo>
                    <a:pt x="134" y="1"/>
                    <a:pt x="92" y="16"/>
                    <a:pt x="62" y="47"/>
                  </a:cubicBezTo>
                  <a:cubicBezTo>
                    <a:pt x="1" y="123"/>
                    <a:pt x="1" y="215"/>
                    <a:pt x="62" y="276"/>
                  </a:cubicBezTo>
                  <a:cubicBezTo>
                    <a:pt x="428" y="642"/>
                    <a:pt x="902" y="825"/>
                    <a:pt x="1391" y="825"/>
                  </a:cubicBezTo>
                  <a:cubicBezTo>
                    <a:pt x="1864" y="825"/>
                    <a:pt x="2353" y="642"/>
                    <a:pt x="2719" y="276"/>
                  </a:cubicBezTo>
                  <a:cubicBezTo>
                    <a:pt x="2780" y="215"/>
                    <a:pt x="2780" y="123"/>
                    <a:pt x="2719" y="47"/>
                  </a:cubicBezTo>
                  <a:cubicBezTo>
                    <a:pt x="2689" y="16"/>
                    <a:pt x="2647" y="1"/>
                    <a:pt x="2605" y="1"/>
                  </a:cubicBezTo>
                  <a:cubicBezTo>
                    <a:pt x="2563" y="1"/>
                    <a:pt x="2521" y="16"/>
                    <a:pt x="2490" y="47"/>
                  </a:cubicBezTo>
                  <a:cubicBezTo>
                    <a:pt x="2185" y="352"/>
                    <a:pt x="1784" y="505"/>
                    <a:pt x="1385" y="505"/>
                  </a:cubicBezTo>
                  <a:cubicBezTo>
                    <a:pt x="986" y="505"/>
                    <a:pt x="589" y="352"/>
                    <a:pt x="291" y="47"/>
                  </a:cubicBezTo>
                  <a:cubicBezTo>
                    <a:pt x="260" y="16"/>
                    <a:pt x="218"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6446311" y="1370093"/>
              <a:ext cx="30721" cy="30721"/>
            </a:xfrm>
            <a:custGeom>
              <a:avLst/>
              <a:gdLst/>
              <a:ahLst/>
              <a:cxnLst/>
              <a:rect l="l" t="t" r="r" b="b"/>
              <a:pathLst>
                <a:path w="536" h="536" extrusionOk="0">
                  <a:moveTo>
                    <a:pt x="260" y="1"/>
                  </a:moveTo>
                  <a:cubicBezTo>
                    <a:pt x="123" y="1"/>
                    <a:pt x="1" y="123"/>
                    <a:pt x="1" y="260"/>
                  </a:cubicBezTo>
                  <a:cubicBezTo>
                    <a:pt x="1" y="413"/>
                    <a:pt x="123" y="535"/>
                    <a:pt x="260" y="535"/>
                  </a:cubicBezTo>
                  <a:cubicBezTo>
                    <a:pt x="413" y="535"/>
                    <a:pt x="535" y="413"/>
                    <a:pt x="535" y="260"/>
                  </a:cubicBezTo>
                  <a:cubicBezTo>
                    <a:pt x="535" y="123"/>
                    <a:pt x="413" y="1"/>
                    <a:pt x="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6555725" y="1370093"/>
              <a:ext cx="29861" cy="30721"/>
            </a:xfrm>
            <a:custGeom>
              <a:avLst/>
              <a:gdLst/>
              <a:ahLst/>
              <a:cxnLst/>
              <a:rect l="l" t="t" r="r" b="b"/>
              <a:pathLst>
                <a:path w="521" h="536" extrusionOk="0">
                  <a:moveTo>
                    <a:pt x="261" y="1"/>
                  </a:moveTo>
                  <a:cubicBezTo>
                    <a:pt x="108" y="1"/>
                    <a:pt x="1" y="123"/>
                    <a:pt x="1" y="260"/>
                  </a:cubicBezTo>
                  <a:cubicBezTo>
                    <a:pt x="1" y="413"/>
                    <a:pt x="123" y="535"/>
                    <a:pt x="261" y="535"/>
                  </a:cubicBezTo>
                  <a:cubicBezTo>
                    <a:pt x="413" y="535"/>
                    <a:pt x="520" y="413"/>
                    <a:pt x="520" y="260"/>
                  </a:cubicBezTo>
                  <a:cubicBezTo>
                    <a:pt x="520" y="123"/>
                    <a:pt x="413"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5225100" y="1553100"/>
              <a:ext cx="100702" cy="177734"/>
            </a:xfrm>
            <a:custGeom>
              <a:avLst/>
              <a:gdLst/>
              <a:ahLst/>
              <a:cxnLst/>
              <a:rect l="l" t="t" r="r" b="b"/>
              <a:pathLst>
                <a:path w="1757" h="3101" extrusionOk="0">
                  <a:moveTo>
                    <a:pt x="1451" y="3101"/>
                  </a:moveTo>
                  <a:cubicBezTo>
                    <a:pt x="1390" y="3101"/>
                    <a:pt x="1314" y="3070"/>
                    <a:pt x="1268" y="3009"/>
                  </a:cubicBezTo>
                  <a:lnTo>
                    <a:pt x="107" y="1772"/>
                  </a:lnTo>
                  <a:cubicBezTo>
                    <a:pt x="0" y="1665"/>
                    <a:pt x="0" y="1482"/>
                    <a:pt x="107" y="1375"/>
                  </a:cubicBezTo>
                  <a:lnTo>
                    <a:pt x="1283" y="107"/>
                  </a:lnTo>
                  <a:cubicBezTo>
                    <a:pt x="1390" y="0"/>
                    <a:pt x="1558" y="0"/>
                    <a:pt x="1650" y="107"/>
                  </a:cubicBezTo>
                  <a:cubicBezTo>
                    <a:pt x="1757" y="214"/>
                    <a:pt x="1757" y="382"/>
                    <a:pt x="1650" y="504"/>
                  </a:cubicBezTo>
                  <a:lnTo>
                    <a:pt x="642" y="1573"/>
                  </a:lnTo>
                  <a:lnTo>
                    <a:pt x="1634" y="2627"/>
                  </a:lnTo>
                  <a:cubicBezTo>
                    <a:pt x="1726" y="2734"/>
                    <a:pt x="1726" y="2902"/>
                    <a:pt x="1634" y="3009"/>
                  </a:cubicBezTo>
                  <a:cubicBezTo>
                    <a:pt x="1589" y="3070"/>
                    <a:pt x="1512" y="3101"/>
                    <a:pt x="1451"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5505199" y="1553100"/>
              <a:ext cx="98983" cy="177734"/>
            </a:xfrm>
            <a:custGeom>
              <a:avLst/>
              <a:gdLst/>
              <a:ahLst/>
              <a:cxnLst/>
              <a:rect l="l" t="t" r="r" b="b"/>
              <a:pathLst>
                <a:path w="1727" h="3101" extrusionOk="0">
                  <a:moveTo>
                    <a:pt x="306" y="3101"/>
                  </a:moveTo>
                  <a:cubicBezTo>
                    <a:pt x="230" y="3101"/>
                    <a:pt x="169" y="3070"/>
                    <a:pt x="123" y="3009"/>
                  </a:cubicBezTo>
                  <a:cubicBezTo>
                    <a:pt x="16" y="2902"/>
                    <a:pt x="16" y="2734"/>
                    <a:pt x="123" y="2627"/>
                  </a:cubicBezTo>
                  <a:lnTo>
                    <a:pt x="1101" y="1573"/>
                  </a:lnTo>
                  <a:lnTo>
                    <a:pt x="92" y="504"/>
                  </a:lnTo>
                  <a:cubicBezTo>
                    <a:pt x="1" y="397"/>
                    <a:pt x="1" y="214"/>
                    <a:pt x="92" y="107"/>
                  </a:cubicBezTo>
                  <a:cubicBezTo>
                    <a:pt x="199" y="0"/>
                    <a:pt x="367" y="0"/>
                    <a:pt x="459" y="107"/>
                  </a:cubicBezTo>
                  <a:lnTo>
                    <a:pt x="1650" y="1375"/>
                  </a:lnTo>
                  <a:cubicBezTo>
                    <a:pt x="1696" y="1436"/>
                    <a:pt x="1727" y="1497"/>
                    <a:pt x="1727" y="1573"/>
                  </a:cubicBezTo>
                  <a:cubicBezTo>
                    <a:pt x="1727" y="1650"/>
                    <a:pt x="1696" y="1711"/>
                    <a:pt x="1650" y="1772"/>
                  </a:cubicBezTo>
                  <a:lnTo>
                    <a:pt x="474" y="3009"/>
                  </a:lnTo>
                  <a:cubicBezTo>
                    <a:pt x="428" y="3070"/>
                    <a:pt x="367" y="3101"/>
                    <a:pt x="306"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5365121" y="1541694"/>
              <a:ext cx="99900" cy="208397"/>
            </a:xfrm>
            <a:custGeom>
              <a:avLst/>
              <a:gdLst/>
              <a:ahLst/>
              <a:cxnLst/>
              <a:rect l="l" t="t" r="r" b="b"/>
              <a:pathLst>
                <a:path w="1743" h="3636" extrusionOk="0">
                  <a:moveTo>
                    <a:pt x="291" y="3636"/>
                  </a:moveTo>
                  <a:cubicBezTo>
                    <a:pt x="261" y="3636"/>
                    <a:pt x="230" y="3636"/>
                    <a:pt x="199" y="3620"/>
                  </a:cubicBezTo>
                  <a:cubicBezTo>
                    <a:pt x="62" y="3559"/>
                    <a:pt x="1" y="3391"/>
                    <a:pt x="62" y="3254"/>
                  </a:cubicBezTo>
                  <a:lnTo>
                    <a:pt x="1223" y="214"/>
                  </a:lnTo>
                  <a:cubicBezTo>
                    <a:pt x="1269" y="62"/>
                    <a:pt x="1421" y="0"/>
                    <a:pt x="1559" y="62"/>
                  </a:cubicBezTo>
                  <a:cubicBezTo>
                    <a:pt x="1681" y="123"/>
                    <a:pt x="1742" y="275"/>
                    <a:pt x="1696" y="413"/>
                  </a:cubicBezTo>
                  <a:lnTo>
                    <a:pt x="536" y="3468"/>
                  </a:lnTo>
                  <a:cubicBezTo>
                    <a:pt x="490" y="3575"/>
                    <a:pt x="398" y="3636"/>
                    <a:pt x="291" y="36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6238831" y="1131089"/>
              <a:ext cx="555096" cy="555096"/>
            </a:xfrm>
            <a:custGeom>
              <a:avLst/>
              <a:gdLst/>
              <a:ahLst/>
              <a:cxnLst/>
              <a:rect l="l" t="t" r="r" b="b"/>
              <a:pathLst>
                <a:path w="9685" h="9685" extrusionOk="0">
                  <a:moveTo>
                    <a:pt x="8936" y="459"/>
                  </a:moveTo>
                  <a:cubicBezTo>
                    <a:pt x="9104" y="459"/>
                    <a:pt x="9226" y="581"/>
                    <a:pt x="9226" y="749"/>
                  </a:cubicBezTo>
                  <a:lnTo>
                    <a:pt x="9226" y="8936"/>
                  </a:lnTo>
                  <a:cubicBezTo>
                    <a:pt x="9226" y="9104"/>
                    <a:pt x="9104" y="9242"/>
                    <a:pt x="8936" y="9242"/>
                  </a:cubicBezTo>
                  <a:lnTo>
                    <a:pt x="749" y="9242"/>
                  </a:lnTo>
                  <a:cubicBezTo>
                    <a:pt x="581" y="9242"/>
                    <a:pt x="444" y="9104"/>
                    <a:pt x="444" y="8936"/>
                  </a:cubicBezTo>
                  <a:lnTo>
                    <a:pt x="444" y="749"/>
                  </a:lnTo>
                  <a:cubicBezTo>
                    <a:pt x="444" y="581"/>
                    <a:pt x="581" y="459"/>
                    <a:pt x="749" y="459"/>
                  </a:cubicBezTo>
                  <a:close/>
                  <a:moveTo>
                    <a:pt x="734" y="1"/>
                  </a:moveTo>
                  <a:cubicBezTo>
                    <a:pt x="337" y="1"/>
                    <a:pt x="1" y="337"/>
                    <a:pt x="1" y="749"/>
                  </a:cubicBezTo>
                  <a:lnTo>
                    <a:pt x="1" y="8936"/>
                  </a:lnTo>
                  <a:cubicBezTo>
                    <a:pt x="1" y="9349"/>
                    <a:pt x="337" y="9685"/>
                    <a:pt x="734" y="9685"/>
                  </a:cubicBezTo>
                  <a:lnTo>
                    <a:pt x="8936" y="9685"/>
                  </a:lnTo>
                  <a:cubicBezTo>
                    <a:pt x="9348" y="9685"/>
                    <a:pt x="9684" y="9349"/>
                    <a:pt x="9684" y="8936"/>
                  </a:cubicBezTo>
                  <a:lnTo>
                    <a:pt x="9684" y="749"/>
                  </a:lnTo>
                  <a:cubicBezTo>
                    <a:pt x="9684" y="337"/>
                    <a:pt x="9348" y="1"/>
                    <a:pt x="89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5853617" y="1454174"/>
              <a:ext cx="213670" cy="213613"/>
            </a:xfrm>
            <a:custGeom>
              <a:avLst/>
              <a:gdLst/>
              <a:ahLst/>
              <a:cxnLst/>
              <a:rect l="l" t="t" r="r" b="b"/>
              <a:pathLst>
                <a:path w="3728" h="3727" extrusionOk="0">
                  <a:moveTo>
                    <a:pt x="3728" y="1986"/>
                  </a:moveTo>
                  <a:lnTo>
                    <a:pt x="3728" y="1726"/>
                  </a:lnTo>
                  <a:cubicBezTo>
                    <a:pt x="3728" y="1634"/>
                    <a:pt x="3651" y="1558"/>
                    <a:pt x="3560" y="1558"/>
                  </a:cubicBezTo>
                  <a:lnTo>
                    <a:pt x="3132" y="1558"/>
                  </a:lnTo>
                  <a:cubicBezTo>
                    <a:pt x="3102" y="1421"/>
                    <a:pt x="3056" y="1283"/>
                    <a:pt x="2979" y="1176"/>
                  </a:cubicBezTo>
                  <a:lnTo>
                    <a:pt x="3270" y="871"/>
                  </a:lnTo>
                  <a:cubicBezTo>
                    <a:pt x="3346" y="810"/>
                    <a:pt x="3346" y="703"/>
                    <a:pt x="3270" y="626"/>
                  </a:cubicBezTo>
                  <a:lnTo>
                    <a:pt x="3086" y="458"/>
                  </a:lnTo>
                  <a:cubicBezTo>
                    <a:pt x="3025" y="382"/>
                    <a:pt x="2918" y="382"/>
                    <a:pt x="2842" y="458"/>
                  </a:cubicBezTo>
                  <a:lnTo>
                    <a:pt x="2552" y="749"/>
                  </a:lnTo>
                  <a:cubicBezTo>
                    <a:pt x="2430" y="672"/>
                    <a:pt x="2307" y="611"/>
                    <a:pt x="2170" y="580"/>
                  </a:cubicBezTo>
                  <a:lnTo>
                    <a:pt x="2170" y="168"/>
                  </a:lnTo>
                  <a:cubicBezTo>
                    <a:pt x="2170" y="76"/>
                    <a:pt x="2093" y="0"/>
                    <a:pt x="1987" y="0"/>
                  </a:cubicBezTo>
                  <a:lnTo>
                    <a:pt x="1742" y="0"/>
                  </a:lnTo>
                  <a:cubicBezTo>
                    <a:pt x="1635" y="0"/>
                    <a:pt x="1559" y="76"/>
                    <a:pt x="1559" y="168"/>
                  </a:cubicBezTo>
                  <a:lnTo>
                    <a:pt x="1559" y="580"/>
                  </a:lnTo>
                  <a:cubicBezTo>
                    <a:pt x="1421" y="611"/>
                    <a:pt x="1299" y="672"/>
                    <a:pt x="1177" y="749"/>
                  </a:cubicBezTo>
                  <a:lnTo>
                    <a:pt x="887" y="458"/>
                  </a:lnTo>
                  <a:cubicBezTo>
                    <a:pt x="810" y="382"/>
                    <a:pt x="704" y="382"/>
                    <a:pt x="627" y="458"/>
                  </a:cubicBezTo>
                  <a:lnTo>
                    <a:pt x="459" y="626"/>
                  </a:lnTo>
                  <a:cubicBezTo>
                    <a:pt x="383" y="703"/>
                    <a:pt x="383" y="810"/>
                    <a:pt x="459" y="871"/>
                  </a:cubicBezTo>
                  <a:lnTo>
                    <a:pt x="749" y="1176"/>
                  </a:lnTo>
                  <a:cubicBezTo>
                    <a:pt x="673" y="1283"/>
                    <a:pt x="627" y="1421"/>
                    <a:pt x="581" y="1558"/>
                  </a:cubicBezTo>
                  <a:lnTo>
                    <a:pt x="169" y="1558"/>
                  </a:lnTo>
                  <a:cubicBezTo>
                    <a:pt x="77" y="1558"/>
                    <a:pt x="1" y="1634"/>
                    <a:pt x="1" y="1726"/>
                  </a:cubicBezTo>
                  <a:lnTo>
                    <a:pt x="1" y="1986"/>
                  </a:lnTo>
                  <a:cubicBezTo>
                    <a:pt x="1" y="2077"/>
                    <a:pt x="77" y="2154"/>
                    <a:pt x="169" y="2154"/>
                  </a:cubicBezTo>
                  <a:lnTo>
                    <a:pt x="581" y="2154"/>
                  </a:lnTo>
                  <a:cubicBezTo>
                    <a:pt x="627" y="2306"/>
                    <a:pt x="673" y="2429"/>
                    <a:pt x="749" y="2551"/>
                  </a:cubicBezTo>
                  <a:lnTo>
                    <a:pt x="459" y="2841"/>
                  </a:lnTo>
                  <a:cubicBezTo>
                    <a:pt x="383" y="2917"/>
                    <a:pt x="383" y="3024"/>
                    <a:pt x="459" y="3085"/>
                  </a:cubicBezTo>
                  <a:lnTo>
                    <a:pt x="627" y="3269"/>
                  </a:lnTo>
                  <a:cubicBezTo>
                    <a:pt x="704" y="3330"/>
                    <a:pt x="810" y="3330"/>
                    <a:pt x="887" y="3269"/>
                  </a:cubicBezTo>
                  <a:lnTo>
                    <a:pt x="1177" y="2979"/>
                  </a:lnTo>
                  <a:cubicBezTo>
                    <a:pt x="1299" y="3040"/>
                    <a:pt x="1421" y="3101"/>
                    <a:pt x="1559" y="3131"/>
                  </a:cubicBezTo>
                  <a:lnTo>
                    <a:pt x="1559" y="3559"/>
                  </a:lnTo>
                  <a:cubicBezTo>
                    <a:pt x="1559" y="3651"/>
                    <a:pt x="1635" y="3727"/>
                    <a:pt x="1742" y="3727"/>
                  </a:cubicBezTo>
                  <a:lnTo>
                    <a:pt x="1987" y="3727"/>
                  </a:lnTo>
                  <a:cubicBezTo>
                    <a:pt x="2093" y="3727"/>
                    <a:pt x="2170" y="3651"/>
                    <a:pt x="2170" y="3559"/>
                  </a:cubicBezTo>
                  <a:lnTo>
                    <a:pt x="2170" y="3131"/>
                  </a:lnTo>
                  <a:cubicBezTo>
                    <a:pt x="2307" y="3101"/>
                    <a:pt x="2430" y="3040"/>
                    <a:pt x="2552" y="2979"/>
                  </a:cubicBezTo>
                  <a:lnTo>
                    <a:pt x="2842" y="3269"/>
                  </a:lnTo>
                  <a:cubicBezTo>
                    <a:pt x="2918" y="3330"/>
                    <a:pt x="3025" y="3330"/>
                    <a:pt x="3086" y="3269"/>
                  </a:cubicBezTo>
                  <a:lnTo>
                    <a:pt x="3270" y="3085"/>
                  </a:lnTo>
                  <a:cubicBezTo>
                    <a:pt x="3346" y="3024"/>
                    <a:pt x="3346" y="2902"/>
                    <a:pt x="3270" y="2841"/>
                  </a:cubicBezTo>
                  <a:lnTo>
                    <a:pt x="2979" y="2551"/>
                  </a:lnTo>
                  <a:cubicBezTo>
                    <a:pt x="3056" y="2429"/>
                    <a:pt x="3102" y="2306"/>
                    <a:pt x="3132" y="2154"/>
                  </a:cubicBezTo>
                  <a:lnTo>
                    <a:pt x="3560" y="2154"/>
                  </a:lnTo>
                  <a:cubicBezTo>
                    <a:pt x="3651" y="2154"/>
                    <a:pt x="3728" y="2093"/>
                    <a:pt x="3728" y="1986"/>
                  </a:cubicBezTo>
                  <a:close/>
                  <a:moveTo>
                    <a:pt x="1987" y="2566"/>
                  </a:moveTo>
                  <a:cubicBezTo>
                    <a:pt x="1498" y="2658"/>
                    <a:pt x="1070" y="2230"/>
                    <a:pt x="1146" y="1741"/>
                  </a:cubicBezTo>
                  <a:cubicBezTo>
                    <a:pt x="1208" y="1436"/>
                    <a:pt x="1437" y="1207"/>
                    <a:pt x="1742" y="1146"/>
                  </a:cubicBezTo>
                  <a:cubicBezTo>
                    <a:pt x="2231" y="1069"/>
                    <a:pt x="2659" y="1482"/>
                    <a:pt x="2567" y="1986"/>
                  </a:cubicBezTo>
                  <a:cubicBezTo>
                    <a:pt x="2521" y="2276"/>
                    <a:pt x="2277" y="2520"/>
                    <a:pt x="1987" y="25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31"/>
            <p:cNvGrpSpPr/>
            <p:nvPr/>
          </p:nvGrpSpPr>
          <p:grpSpPr>
            <a:xfrm>
              <a:off x="4610523" y="1929530"/>
              <a:ext cx="854509" cy="566444"/>
              <a:chOff x="5604173" y="2383880"/>
              <a:chExt cx="854509" cy="566444"/>
            </a:xfrm>
          </p:grpSpPr>
          <p:sp>
            <p:nvSpPr>
              <p:cNvPr id="432" name="Google Shape;432;p31"/>
              <p:cNvSpPr/>
              <p:nvPr/>
            </p:nvSpPr>
            <p:spPr>
              <a:xfrm>
                <a:off x="5604173" y="2383880"/>
                <a:ext cx="854509" cy="566444"/>
              </a:xfrm>
              <a:custGeom>
                <a:avLst/>
                <a:gdLst/>
                <a:ahLst/>
                <a:cxnLst/>
                <a:rect l="l" t="t" r="r" b="b"/>
                <a:pathLst>
                  <a:path w="14909" h="9883" extrusionOk="0">
                    <a:moveTo>
                      <a:pt x="14908" y="794"/>
                    </a:moveTo>
                    <a:lnTo>
                      <a:pt x="14908" y="9073"/>
                    </a:lnTo>
                    <a:cubicBezTo>
                      <a:pt x="14908" y="9516"/>
                      <a:pt x="14557" y="9883"/>
                      <a:pt x="14114" y="9883"/>
                    </a:cubicBezTo>
                    <a:lnTo>
                      <a:pt x="795" y="9883"/>
                    </a:lnTo>
                    <a:cubicBezTo>
                      <a:pt x="352" y="9883"/>
                      <a:pt x="1" y="9516"/>
                      <a:pt x="1" y="9073"/>
                    </a:cubicBezTo>
                    <a:lnTo>
                      <a:pt x="1" y="794"/>
                    </a:lnTo>
                    <a:cubicBezTo>
                      <a:pt x="1" y="352"/>
                      <a:pt x="352" y="0"/>
                      <a:pt x="795" y="0"/>
                    </a:cubicBezTo>
                    <a:lnTo>
                      <a:pt x="14114" y="0"/>
                    </a:lnTo>
                    <a:cubicBezTo>
                      <a:pt x="14557" y="0"/>
                      <a:pt x="14908" y="352"/>
                      <a:pt x="14908" y="7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783626" y="2485385"/>
                <a:ext cx="80642" cy="362517"/>
              </a:xfrm>
              <a:custGeom>
                <a:avLst/>
                <a:gdLst/>
                <a:ahLst/>
                <a:cxnLst/>
                <a:rect l="l" t="t" r="r" b="b"/>
                <a:pathLst>
                  <a:path w="1407" h="6325" extrusionOk="0">
                    <a:moveTo>
                      <a:pt x="1406" y="1"/>
                    </a:moveTo>
                    <a:cubicBezTo>
                      <a:pt x="963" y="1"/>
                      <a:pt x="597" y="368"/>
                      <a:pt x="597" y="811"/>
                    </a:cubicBezTo>
                    <a:lnTo>
                      <a:pt x="597" y="2246"/>
                    </a:lnTo>
                    <a:cubicBezTo>
                      <a:pt x="597" y="2353"/>
                      <a:pt x="566" y="2460"/>
                      <a:pt x="490" y="2537"/>
                    </a:cubicBezTo>
                    <a:lnTo>
                      <a:pt x="200" y="2811"/>
                    </a:lnTo>
                    <a:cubicBezTo>
                      <a:pt x="1" y="3010"/>
                      <a:pt x="1" y="3315"/>
                      <a:pt x="200" y="3514"/>
                    </a:cubicBezTo>
                    <a:lnTo>
                      <a:pt x="490" y="3804"/>
                    </a:lnTo>
                    <a:cubicBezTo>
                      <a:pt x="566" y="3881"/>
                      <a:pt x="597" y="3988"/>
                      <a:pt x="597" y="4094"/>
                    </a:cubicBezTo>
                    <a:lnTo>
                      <a:pt x="597" y="5530"/>
                    </a:lnTo>
                    <a:cubicBezTo>
                      <a:pt x="597" y="5958"/>
                      <a:pt x="963" y="6325"/>
                      <a:pt x="1406" y="6325"/>
                    </a:cubicBezTo>
                    <a:lnTo>
                      <a:pt x="1406" y="5927"/>
                    </a:lnTo>
                    <a:cubicBezTo>
                      <a:pt x="1177" y="5927"/>
                      <a:pt x="1009" y="5744"/>
                      <a:pt x="1009" y="5515"/>
                    </a:cubicBezTo>
                    <a:lnTo>
                      <a:pt x="1009" y="4079"/>
                    </a:lnTo>
                    <a:cubicBezTo>
                      <a:pt x="1009" y="3865"/>
                      <a:pt x="917" y="3667"/>
                      <a:pt x="765" y="3514"/>
                    </a:cubicBezTo>
                    <a:lnTo>
                      <a:pt x="474" y="3224"/>
                    </a:lnTo>
                    <a:cubicBezTo>
                      <a:pt x="444" y="3193"/>
                      <a:pt x="444" y="3132"/>
                      <a:pt x="474" y="3102"/>
                    </a:cubicBezTo>
                    <a:lnTo>
                      <a:pt x="765" y="2811"/>
                    </a:lnTo>
                    <a:cubicBezTo>
                      <a:pt x="917" y="2659"/>
                      <a:pt x="1009" y="2460"/>
                      <a:pt x="1009" y="2246"/>
                    </a:cubicBezTo>
                    <a:lnTo>
                      <a:pt x="1009" y="811"/>
                    </a:lnTo>
                    <a:cubicBezTo>
                      <a:pt x="1009" y="581"/>
                      <a:pt x="1177" y="413"/>
                      <a:pt x="1406" y="413"/>
                    </a:cubicBezTo>
                    <a:lnTo>
                      <a:pt x="1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6198587" y="2485385"/>
                <a:ext cx="80642" cy="362517"/>
              </a:xfrm>
              <a:custGeom>
                <a:avLst/>
                <a:gdLst/>
                <a:ahLst/>
                <a:cxnLst/>
                <a:rect l="l" t="t" r="r" b="b"/>
                <a:pathLst>
                  <a:path w="1407" h="6325" extrusionOk="0">
                    <a:moveTo>
                      <a:pt x="1" y="1"/>
                    </a:moveTo>
                    <a:lnTo>
                      <a:pt x="1" y="413"/>
                    </a:lnTo>
                    <a:cubicBezTo>
                      <a:pt x="230" y="413"/>
                      <a:pt x="398" y="597"/>
                      <a:pt x="398" y="811"/>
                    </a:cubicBezTo>
                    <a:lnTo>
                      <a:pt x="398" y="2246"/>
                    </a:lnTo>
                    <a:cubicBezTo>
                      <a:pt x="398" y="2460"/>
                      <a:pt x="490" y="2659"/>
                      <a:pt x="642" y="2811"/>
                    </a:cubicBezTo>
                    <a:lnTo>
                      <a:pt x="933" y="3102"/>
                    </a:lnTo>
                    <a:cubicBezTo>
                      <a:pt x="963" y="3132"/>
                      <a:pt x="963" y="3193"/>
                      <a:pt x="933" y="3239"/>
                    </a:cubicBezTo>
                    <a:lnTo>
                      <a:pt x="642" y="3514"/>
                    </a:lnTo>
                    <a:cubicBezTo>
                      <a:pt x="490" y="3667"/>
                      <a:pt x="398" y="3881"/>
                      <a:pt x="398" y="4094"/>
                    </a:cubicBezTo>
                    <a:lnTo>
                      <a:pt x="398" y="5530"/>
                    </a:lnTo>
                    <a:cubicBezTo>
                      <a:pt x="398" y="5744"/>
                      <a:pt x="230" y="5927"/>
                      <a:pt x="1" y="5927"/>
                    </a:cubicBezTo>
                    <a:lnTo>
                      <a:pt x="1" y="6325"/>
                    </a:lnTo>
                    <a:cubicBezTo>
                      <a:pt x="444" y="6325"/>
                      <a:pt x="811" y="5973"/>
                      <a:pt x="811" y="5530"/>
                    </a:cubicBezTo>
                    <a:lnTo>
                      <a:pt x="811" y="4094"/>
                    </a:lnTo>
                    <a:cubicBezTo>
                      <a:pt x="811" y="3972"/>
                      <a:pt x="841" y="3881"/>
                      <a:pt x="917" y="3804"/>
                    </a:cubicBezTo>
                    <a:lnTo>
                      <a:pt x="1208" y="3514"/>
                    </a:lnTo>
                    <a:cubicBezTo>
                      <a:pt x="1406" y="3315"/>
                      <a:pt x="1406" y="3010"/>
                      <a:pt x="1208" y="2811"/>
                    </a:cubicBezTo>
                    <a:lnTo>
                      <a:pt x="917" y="2537"/>
                    </a:lnTo>
                    <a:cubicBezTo>
                      <a:pt x="841" y="2460"/>
                      <a:pt x="811" y="2353"/>
                      <a:pt x="811" y="2246"/>
                    </a:cubicBezTo>
                    <a:lnTo>
                      <a:pt x="811" y="811"/>
                    </a:lnTo>
                    <a:cubicBezTo>
                      <a:pt x="811" y="368"/>
                      <a:pt x="444"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5907083" y="2583910"/>
                <a:ext cx="248690" cy="190458"/>
              </a:xfrm>
              <a:custGeom>
                <a:avLst/>
                <a:gdLst/>
                <a:ahLst/>
                <a:cxnLst/>
                <a:rect l="l" t="t" r="r" b="b"/>
                <a:pathLst>
                  <a:path w="4339" h="3323" extrusionOk="0">
                    <a:moveTo>
                      <a:pt x="948" y="0"/>
                    </a:moveTo>
                    <a:cubicBezTo>
                      <a:pt x="726" y="0"/>
                      <a:pt x="505" y="84"/>
                      <a:pt x="337" y="252"/>
                    </a:cubicBezTo>
                    <a:cubicBezTo>
                      <a:pt x="1" y="588"/>
                      <a:pt x="1" y="1138"/>
                      <a:pt x="337" y="1474"/>
                    </a:cubicBezTo>
                    <a:lnTo>
                      <a:pt x="948" y="2101"/>
                    </a:lnTo>
                    <a:lnTo>
                      <a:pt x="2170" y="3322"/>
                    </a:lnTo>
                    <a:lnTo>
                      <a:pt x="3392" y="2101"/>
                    </a:lnTo>
                    <a:lnTo>
                      <a:pt x="4003" y="1474"/>
                    </a:lnTo>
                    <a:cubicBezTo>
                      <a:pt x="4339" y="1138"/>
                      <a:pt x="4339" y="588"/>
                      <a:pt x="4003" y="252"/>
                    </a:cubicBezTo>
                    <a:cubicBezTo>
                      <a:pt x="3834" y="84"/>
                      <a:pt x="3613" y="0"/>
                      <a:pt x="3392" y="0"/>
                    </a:cubicBezTo>
                    <a:cubicBezTo>
                      <a:pt x="3170" y="0"/>
                      <a:pt x="2949" y="84"/>
                      <a:pt x="2781" y="252"/>
                    </a:cubicBezTo>
                    <a:lnTo>
                      <a:pt x="2170" y="863"/>
                    </a:lnTo>
                    <a:lnTo>
                      <a:pt x="1559" y="252"/>
                    </a:lnTo>
                    <a:cubicBezTo>
                      <a:pt x="1391" y="84"/>
                      <a:pt x="1169"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1"/>
            <p:cNvSpPr/>
            <p:nvPr/>
          </p:nvSpPr>
          <p:spPr>
            <a:xfrm>
              <a:off x="7137014" y="1398120"/>
              <a:ext cx="324861" cy="324861"/>
            </a:xfrm>
            <a:custGeom>
              <a:avLst/>
              <a:gdLst/>
              <a:ahLst/>
              <a:cxnLst/>
              <a:rect l="l" t="t" r="r" b="b"/>
              <a:pathLst>
                <a:path w="5668" h="5668" extrusionOk="0">
                  <a:moveTo>
                    <a:pt x="2827" y="1742"/>
                  </a:moveTo>
                  <a:cubicBezTo>
                    <a:pt x="3493" y="1742"/>
                    <a:pt x="4023" y="2338"/>
                    <a:pt x="3911" y="3025"/>
                  </a:cubicBezTo>
                  <a:cubicBezTo>
                    <a:pt x="3835" y="3483"/>
                    <a:pt x="3468" y="3850"/>
                    <a:pt x="3025" y="3911"/>
                  </a:cubicBezTo>
                  <a:cubicBezTo>
                    <a:pt x="2956" y="3923"/>
                    <a:pt x="2889" y="3929"/>
                    <a:pt x="2822" y="3929"/>
                  </a:cubicBezTo>
                  <a:cubicBezTo>
                    <a:pt x="2165" y="3929"/>
                    <a:pt x="1646" y="3338"/>
                    <a:pt x="1757" y="2658"/>
                  </a:cubicBezTo>
                  <a:cubicBezTo>
                    <a:pt x="1834" y="2200"/>
                    <a:pt x="2200" y="1833"/>
                    <a:pt x="2643" y="1757"/>
                  </a:cubicBezTo>
                  <a:cubicBezTo>
                    <a:pt x="2705" y="1747"/>
                    <a:pt x="2767" y="1742"/>
                    <a:pt x="2827" y="1742"/>
                  </a:cubicBezTo>
                  <a:close/>
                  <a:moveTo>
                    <a:pt x="2643" y="1"/>
                  </a:moveTo>
                  <a:cubicBezTo>
                    <a:pt x="2491" y="1"/>
                    <a:pt x="2384" y="123"/>
                    <a:pt x="2384" y="260"/>
                  </a:cubicBezTo>
                  <a:lnTo>
                    <a:pt x="2384" y="902"/>
                  </a:lnTo>
                  <a:cubicBezTo>
                    <a:pt x="2170" y="948"/>
                    <a:pt x="1971" y="1039"/>
                    <a:pt x="1788" y="1146"/>
                  </a:cubicBezTo>
                  <a:lnTo>
                    <a:pt x="1345" y="703"/>
                  </a:lnTo>
                  <a:cubicBezTo>
                    <a:pt x="1292" y="650"/>
                    <a:pt x="1223" y="623"/>
                    <a:pt x="1154" y="623"/>
                  </a:cubicBezTo>
                  <a:cubicBezTo>
                    <a:pt x="1085" y="623"/>
                    <a:pt x="1017" y="650"/>
                    <a:pt x="963" y="703"/>
                  </a:cubicBezTo>
                  <a:lnTo>
                    <a:pt x="688" y="963"/>
                  </a:lnTo>
                  <a:cubicBezTo>
                    <a:pt x="597" y="1070"/>
                    <a:pt x="597" y="1238"/>
                    <a:pt x="688" y="1345"/>
                  </a:cubicBezTo>
                  <a:lnTo>
                    <a:pt x="1146" y="1788"/>
                  </a:lnTo>
                  <a:cubicBezTo>
                    <a:pt x="1024" y="1971"/>
                    <a:pt x="948" y="2169"/>
                    <a:pt x="902" y="2383"/>
                  </a:cubicBezTo>
                  <a:lnTo>
                    <a:pt x="261" y="2383"/>
                  </a:lnTo>
                  <a:cubicBezTo>
                    <a:pt x="123" y="2383"/>
                    <a:pt x="1" y="2505"/>
                    <a:pt x="1" y="2643"/>
                  </a:cubicBezTo>
                  <a:lnTo>
                    <a:pt x="1" y="3025"/>
                  </a:lnTo>
                  <a:cubicBezTo>
                    <a:pt x="1" y="3178"/>
                    <a:pt x="123" y="3300"/>
                    <a:pt x="261" y="3300"/>
                  </a:cubicBezTo>
                  <a:lnTo>
                    <a:pt x="902" y="3300"/>
                  </a:lnTo>
                  <a:cubicBezTo>
                    <a:pt x="948" y="3514"/>
                    <a:pt x="1024" y="3697"/>
                    <a:pt x="1146" y="3880"/>
                  </a:cubicBezTo>
                  <a:lnTo>
                    <a:pt x="688" y="4338"/>
                  </a:lnTo>
                  <a:cubicBezTo>
                    <a:pt x="597" y="4430"/>
                    <a:pt x="597" y="4598"/>
                    <a:pt x="688" y="4705"/>
                  </a:cubicBezTo>
                  <a:lnTo>
                    <a:pt x="963" y="4980"/>
                  </a:lnTo>
                  <a:cubicBezTo>
                    <a:pt x="1017" y="5033"/>
                    <a:pt x="1085" y="5060"/>
                    <a:pt x="1154" y="5060"/>
                  </a:cubicBezTo>
                  <a:cubicBezTo>
                    <a:pt x="1223" y="5060"/>
                    <a:pt x="1292" y="5033"/>
                    <a:pt x="1345" y="4980"/>
                  </a:cubicBezTo>
                  <a:lnTo>
                    <a:pt x="1788" y="4537"/>
                  </a:lnTo>
                  <a:cubicBezTo>
                    <a:pt x="1971" y="4644"/>
                    <a:pt x="2170" y="4720"/>
                    <a:pt x="2384" y="4781"/>
                  </a:cubicBezTo>
                  <a:lnTo>
                    <a:pt x="2384" y="5408"/>
                  </a:lnTo>
                  <a:cubicBezTo>
                    <a:pt x="2384" y="5560"/>
                    <a:pt x="2491" y="5667"/>
                    <a:pt x="2643" y="5667"/>
                  </a:cubicBezTo>
                  <a:lnTo>
                    <a:pt x="3025" y="5667"/>
                  </a:lnTo>
                  <a:cubicBezTo>
                    <a:pt x="3178" y="5667"/>
                    <a:pt x="3300" y="5560"/>
                    <a:pt x="3300" y="5408"/>
                  </a:cubicBezTo>
                  <a:lnTo>
                    <a:pt x="3300" y="4781"/>
                  </a:lnTo>
                  <a:cubicBezTo>
                    <a:pt x="3499" y="4720"/>
                    <a:pt x="3697" y="4644"/>
                    <a:pt x="3881" y="4537"/>
                  </a:cubicBezTo>
                  <a:lnTo>
                    <a:pt x="4324" y="4980"/>
                  </a:lnTo>
                  <a:cubicBezTo>
                    <a:pt x="4377" y="5033"/>
                    <a:pt x="4446" y="5060"/>
                    <a:pt x="4514" y="5060"/>
                  </a:cubicBezTo>
                  <a:cubicBezTo>
                    <a:pt x="4583" y="5060"/>
                    <a:pt x="4652" y="5033"/>
                    <a:pt x="4705" y="4980"/>
                  </a:cubicBezTo>
                  <a:lnTo>
                    <a:pt x="4980" y="4705"/>
                  </a:lnTo>
                  <a:cubicBezTo>
                    <a:pt x="5072" y="4598"/>
                    <a:pt x="5072" y="4430"/>
                    <a:pt x="4980" y="4338"/>
                  </a:cubicBezTo>
                  <a:lnTo>
                    <a:pt x="4522" y="3880"/>
                  </a:lnTo>
                  <a:cubicBezTo>
                    <a:pt x="4644" y="3712"/>
                    <a:pt x="4721" y="3514"/>
                    <a:pt x="4766" y="3300"/>
                  </a:cubicBezTo>
                  <a:lnTo>
                    <a:pt x="5408" y="3300"/>
                  </a:lnTo>
                  <a:cubicBezTo>
                    <a:pt x="5545" y="3300"/>
                    <a:pt x="5668" y="3178"/>
                    <a:pt x="5668" y="3025"/>
                  </a:cubicBezTo>
                  <a:lnTo>
                    <a:pt x="5668" y="2643"/>
                  </a:lnTo>
                  <a:cubicBezTo>
                    <a:pt x="5668" y="2490"/>
                    <a:pt x="5545" y="2383"/>
                    <a:pt x="5408" y="2383"/>
                  </a:cubicBezTo>
                  <a:lnTo>
                    <a:pt x="4766" y="2383"/>
                  </a:lnTo>
                  <a:cubicBezTo>
                    <a:pt x="4721" y="2169"/>
                    <a:pt x="4644" y="1971"/>
                    <a:pt x="4522" y="1788"/>
                  </a:cubicBezTo>
                  <a:lnTo>
                    <a:pt x="4980" y="1345"/>
                  </a:lnTo>
                  <a:cubicBezTo>
                    <a:pt x="5072" y="1238"/>
                    <a:pt x="5072" y="1070"/>
                    <a:pt x="4980" y="963"/>
                  </a:cubicBezTo>
                  <a:lnTo>
                    <a:pt x="4705" y="703"/>
                  </a:lnTo>
                  <a:cubicBezTo>
                    <a:pt x="4652" y="650"/>
                    <a:pt x="4583" y="623"/>
                    <a:pt x="4514" y="623"/>
                  </a:cubicBezTo>
                  <a:cubicBezTo>
                    <a:pt x="4446" y="623"/>
                    <a:pt x="4377" y="650"/>
                    <a:pt x="4324" y="703"/>
                  </a:cubicBezTo>
                  <a:lnTo>
                    <a:pt x="3881" y="1146"/>
                  </a:lnTo>
                  <a:cubicBezTo>
                    <a:pt x="3697" y="1039"/>
                    <a:pt x="3499" y="948"/>
                    <a:pt x="3300" y="902"/>
                  </a:cubicBezTo>
                  <a:lnTo>
                    <a:pt x="3300" y="260"/>
                  </a:lnTo>
                  <a:cubicBezTo>
                    <a:pt x="3300" y="123"/>
                    <a:pt x="3178"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6645022" y="1921635"/>
              <a:ext cx="356385" cy="166385"/>
            </a:xfrm>
            <a:custGeom>
              <a:avLst/>
              <a:gdLst/>
              <a:ahLst/>
              <a:cxnLst/>
              <a:rect l="l" t="t" r="r" b="b"/>
              <a:pathLst>
                <a:path w="6218" h="2903" extrusionOk="0">
                  <a:moveTo>
                    <a:pt x="3300" y="0"/>
                  </a:moveTo>
                  <a:cubicBezTo>
                    <a:pt x="2032" y="0"/>
                    <a:pt x="948" y="810"/>
                    <a:pt x="551" y="1956"/>
                  </a:cubicBezTo>
                  <a:lnTo>
                    <a:pt x="1" y="1833"/>
                  </a:lnTo>
                  <a:lnTo>
                    <a:pt x="413" y="2551"/>
                  </a:lnTo>
                  <a:lnTo>
                    <a:pt x="627" y="2903"/>
                  </a:lnTo>
                  <a:lnTo>
                    <a:pt x="673" y="2903"/>
                  </a:lnTo>
                  <a:lnTo>
                    <a:pt x="963" y="2689"/>
                  </a:lnTo>
                  <a:lnTo>
                    <a:pt x="1666" y="2185"/>
                  </a:lnTo>
                  <a:lnTo>
                    <a:pt x="1116" y="2078"/>
                  </a:lnTo>
                  <a:cubicBezTo>
                    <a:pt x="1452" y="1192"/>
                    <a:pt x="2307" y="566"/>
                    <a:pt x="3300" y="566"/>
                  </a:cubicBezTo>
                  <a:cubicBezTo>
                    <a:pt x="4507" y="566"/>
                    <a:pt x="5515" y="1482"/>
                    <a:pt x="5637" y="2643"/>
                  </a:cubicBezTo>
                  <a:cubicBezTo>
                    <a:pt x="5652" y="2796"/>
                    <a:pt x="5774" y="2903"/>
                    <a:pt x="5927" y="2903"/>
                  </a:cubicBezTo>
                  <a:cubicBezTo>
                    <a:pt x="6095" y="2903"/>
                    <a:pt x="6217" y="2765"/>
                    <a:pt x="6202" y="2582"/>
                  </a:cubicBezTo>
                  <a:cubicBezTo>
                    <a:pt x="6034" y="1131"/>
                    <a:pt x="4797" y="0"/>
                    <a:pt x="3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6665197" y="2132612"/>
              <a:ext cx="355468" cy="167245"/>
            </a:xfrm>
            <a:custGeom>
              <a:avLst/>
              <a:gdLst/>
              <a:ahLst/>
              <a:cxnLst/>
              <a:rect l="l" t="t" r="r" b="b"/>
              <a:pathLst>
                <a:path w="6202" h="2918" extrusionOk="0">
                  <a:moveTo>
                    <a:pt x="290" y="1"/>
                  </a:moveTo>
                  <a:cubicBezTo>
                    <a:pt x="122" y="1"/>
                    <a:pt x="0" y="153"/>
                    <a:pt x="15" y="321"/>
                  </a:cubicBezTo>
                  <a:cubicBezTo>
                    <a:pt x="168" y="1772"/>
                    <a:pt x="1405" y="2918"/>
                    <a:pt x="2902" y="2918"/>
                  </a:cubicBezTo>
                  <a:cubicBezTo>
                    <a:pt x="4185" y="2918"/>
                    <a:pt x="5270" y="2093"/>
                    <a:pt x="5652" y="963"/>
                  </a:cubicBezTo>
                  <a:lnTo>
                    <a:pt x="6201" y="1070"/>
                  </a:lnTo>
                  <a:lnTo>
                    <a:pt x="5804" y="367"/>
                  </a:lnTo>
                  <a:lnTo>
                    <a:pt x="5590" y="1"/>
                  </a:lnTo>
                  <a:lnTo>
                    <a:pt x="5529" y="1"/>
                  </a:lnTo>
                  <a:lnTo>
                    <a:pt x="5239" y="214"/>
                  </a:lnTo>
                  <a:lnTo>
                    <a:pt x="4552" y="718"/>
                  </a:lnTo>
                  <a:lnTo>
                    <a:pt x="5102" y="841"/>
                  </a:lnTo>
                  <a:cubicBezTo>
                    <a:pt x="4766" y="1727"/>
                    <a:pt x="3910" y="2353"/>
                    <a:pt x="2902" y="2353"/>
                  </a:cubicBezTo>
                  <a:cubicBezTo>
                    <a:pt x="1696" y="2353"/>
                    <a:pt x="703" y="1436"/>
                    <a:pt x="581" y="260"/>
                  </a:cubicBezTo>
                  <a:cubicBezTo>
                    <a:pt x="550" y="123"/>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6680959" y="2087963"/>
              <a:ext cx="2636" cy="1834"/>
            </a:xfrm>
            <a:custGeom>
              <a:avLst/>
              <a:gdLst/>
              <a:ahLst/>
              <a:cxnLst/>
              <a:rect l="l" t="t" r="r" b="b"/>
              <a:pathLst>
                <a:path w="46" h="32" extrusionOk="0">
                  <a:moveTo>
                    <a:pt x="0" y="1"/>
                  </a:moveTo>
                  <a:lnTo>
                    <a:pt x="15" y="31"/>
                  </a:lnTo>
                  <a:lnTo>
                    <a:pt x="46" y="1"/>
                  </a:lnTo>
                  <a:close/>
                </a:path>
              </a:pathLst>
            </a:custGeom>
            <a:solidFill>
              <a:srgbClr val="EE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IMAGE 2">
  <p:cSld name="TITLE + IMAGE 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169526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0000" y="2414400"/>
            <a:ext cx="43701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300" y="1448975"/>
            <a:ext cx="4370100" cy="8418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720000" y="3395725"/>
            <a:ext cx="4370100" cy="365700"/>
          </a:xfrm>
          <a:prstGeom prst="rect">
            <a:avLst/>
          </a:prstGeom>
          <a:solidFill>
            <a:schemeClr val="dk2"/>
          </a:solidFill>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8" name="Google Shape;18;p3"/>
          <p:cNvGrpSpPr/>
          <p:nvPr/>
        </p:nvGrpSpPr>
        <p:grpSpPr>
          <a:xfrm>
            <a:off x="-155500" y="752145"/>
            <a:ext cx="2721825" cy="165350"/>
            <a:chOff x="-155500" y="301425"/>
            <a:chExt cx="2721825" cy="165350"/>
          </a:xfrm>
        </p:grpSpPr>
        <p:cxnSp>
          <p:nvCxnSpPr>
            <p:cNvPr id="19" name="Google Shape;19;p3"/>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20" name="Google Shape;20;p3"/>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subTitle" idx="1"/>
          </p:nvPr>
        </p:nvSpPr>
        <p:spPr>
          <a:xfrm>
            <a:off x="5125737" y="3608750"/>
            <a:ext cx="2870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subTitle" idx="2"/>
          </p:nvPr>
        </p:nvSpPr>
        <p:spPr>
          <a:xfrm>
            <a:off x="1148420" y="3608750"/>
            <a:ext cx="2870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subTitle" idx="3"/>
          </p:nvPr>
        </p:nvSpPr>
        <p:spPr>
          <a:xfrm>
            <a:off x="5125727" y="3300725"/>
            <a:ext cx="28701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24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6" name="Google Shape;36;p5"/>
          <p:cNvSpPr txBox="1">
            <a:spLocks noGrp="1"/>
          </p:cNvSpPr>
          <p:nvPr>
            <p:ph type="subTitle" idx="4"/>
          </p:nvPr>
        </p:nvSpPr>
        <p:spPr>
          <a:xfrm>
            <a:off x="1148163" y="3300725"/>
            <a:ext cx="28701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24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37" name="Google Shape;37;p5"/>
          <p:cNvGrpSpPr/>
          <p:nvPr/>
        </p:nvGrpSpPr>
        <p:grpSpPr>
          <a:xfrm>
            <a:off x="0" y="202153"/>
            <a:ext cx="9143989" cy="4739194"/>
            <a:chOff x="0" y="202153"/>
            <a:chExt cx="9143989" cy="4739194"/>
          </a:xfrm>
        </p:grpSpPr>
        <p:grpSp>
          <p:nvGrpSpPr>
            <p:cNvPr id="38" name="Google Shape;38;p5"/>
            <p:cNvGrpSpPr/>
            <p:nvPr/>
          </p:nvGrpSpPr>
          <p:grpSpPr>
            <a:xfrm flipH="1">
              <a:off x="6422164" y="202153"/>
              <a:ext cx="2721825" cy="165350"/>
              <a:chOff x="-155500" y="301425"/>
              <a:chExt cx="2721825" cy="165350"/>
            </a:xfrm>
          </p:grpSpPr>
          <p:cxnSp>
            <p:nvCxnSpPr>
              <p:cNvPr id="39" name="Google Shape;39;p5"/>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40" name="Google Shape;40;p5"/>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41" name="Google Shape;41;p5"/>
            <p:cNvGrpSpPr/>
            <p:nvPr/>
          </p:nvGrpSpPr>
          <p:grpSpPr>
            <a:xfrm flipH="1">
              <a:off x="0" y="4762797"/>
              <a:ext cx="3706425" cy="178550"/>
              <a:chOff x="5527089" y="4218224"/>
              <a:chExt cx="3706425" cy="178550"/>
            </a:xfrm>
          </p:grpSpPr>
          <p:cxnSp>
            <p:nvCxnSpPr>
              <p:cNvPr id="42" name="Google Shape;42;p5"/>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43" name="Google Shape;43;p5"/>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3602575" y="1799700"/>
            <a:ext cx="4828200" cy="15441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5" name="Google Shape;65;p8"/>
          <p:cNvGrpSpPr/>
          <p:nvPr/>
        </p:nvGrpSpPr>
        <p:grpSpPr>
          <a:xfrm flipH="1">
            <a:off x="6511689" y="752145"/>
            <a:ext cx="2721825" cy="165350"/>
            <a:chOff x="-155500" y="301425"/>
            <a:chExt cx="2721825" cy="165350"/>
          </a:xfrm>
        </p:grpSpPr>
        <p:cxnSp>
          <p:nvCxnSpPr>
            <p:cNvPr id="66" name="Google Shape;66;p8"/>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67" name="Google Shape;67;p8"/>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3"/>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subTitle" idx="2"/>
          </p:nvPr>
        </p:nvSpPr>
        <p:spPr>
          <a:xfrm>
            <a:off x="3419250" y="2269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13"/>
          <p:cNvSpPr txBox="1">
            <a:spLocks noGrp="1"/>
          </p:cNvSpPr>
          <p:nvPr>
            <p:ph type="subTitle" idx="3"/>
          </p:nvPr>
        </p:nvSpPr>
        <p:spPr>
          <a:xfrm>
            <a:off x="720000" y="40075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4"/>
          </p:nvPr>
        </p:nvSpPr>
        <p:spPr>
          <a:xfrm>
            <a:off x="3419273" y="40075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3"/>
          <p:cNvSpPr txBox="1">
            <a:spLocks noGrp="1"/>
          </p:cNvSpPr>
          <p:nvPr>
            <p:ph type="subTitle" idx="5"/>
          </p:nvPr>
        </p:nvSpPr>
        <p:spPr>
          <a:xfrm>
            <a:off x="6118545" y="2269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subTitle" idx="6"/>
          </p:nvPr>
        </p:nvSpPr>
        <p:spPr>
          <a:xfrm>
            <a:off x="6118545" y="40075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13"/>
          <p:cNvSpPr txBox="1">
            <a:spLocks noGrp="1"/>
          </p:cNvSpPr>
          <p:nvPr>
            <p:ph type="title" idx="7" hasCustomPrompt="1"/>
          </p:nvPr>
        </p:nvSpPr>
        <p:spPr>
          <a:xfrm>
            <a:off x="720000" y="1344775"/>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8" hasCustomPrompt="1"/>
          </p:nvPr>
        </p:nvSpPr>
        <p:spPr>
          <a:xfrm>
            <a:off x="720000" y="3082996"/>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9" hasCustomPrompt="1"/>
          </p:nvPr>
        </p:nvSpPr>
        <p:spPr>
          <a:xfrm>
            <a:off x="3419250" y="1344775"/>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13" hasCustomPrompt="1"/>
          </p:nvPr>
        </p:nvSpPr>
        <p:spPr>
          <a:xfrm>
            <a:off x="3419250" y="3082996"/>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14" hasCustomPrompt="1"/>
          </p:nvPr>
        </p:nvSpPr>
        <p:spPr>
          <a:xfrm>
            <a:off x="6118560" y="1344775"/>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15" hasCustomPrompt="1"/>
          </p:nvPr>
        </p:nvSpPr>
        <p:spPr>
          <a:xfrm>
            <a:off x="6118560" y="3082996"/>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16"/>
          </p:nvPr>
        </p:nvSpPr>
        <p:spPr>
          <a:xfrm>
            <a:off x="720000"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3" name="Google Shape;103;p13"/>
          <p:cNvSpPr txBox="1">
            <a:spLocks noGrp="1"/>
          </p:cNvSpPr>
          <p:nvPr>
            <p:ph type="subTitle" idx="17"/>
          </p:nvPr>
        </p:nvSpPr>
        <p:spPr>
          <a:xfrm>
            <a:off x="3419250"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4" name="Google Shape;104;p13"/>
          <p:cNvSpPr txBox="1">
            <a:spLocks noGrp="1"/>
          </p:cNvSpPr>
          <p:nvPr>
            <p:ph type="subTitle" idx="18"/>
          </p:nvPr>
        </p:nvSpPr>
        <p:spPr>
          <a:xfrm>
            <a:off x="6118545"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5" name="Google Shape;105;p13"/>
          <p:cNvSpPr txBox="1">
            <a:spLocks noGrp="1"/>
          </p:cNvSpPr>
          <p:nvPr>
            <p:ph type="subTitle" idx="19"/>
          </p:nvPr>
        </p:nvSpPr>
        <p:spPr>
          <a:xfrm>
            <a:off x="720000" y="36424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6" name="Google Shape;106;p13"/>
          <p:cNvSpPr txBox="1">
            <a:spLocks noGrp="1"/>
          </p:cNvSpPr>
          <p:nvPr>
            <p:ph type="subTitle" idx="20"/>
          </p:nvPr>
        </p:nvSpPr>
        <p:spPr>
          <a:xfrm>
            <a:off x="3419250" y="36424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7" name="Google Shape;107;p13"/>
          <p:cNvSpPr txBox="1">
            <a:spLocks noGrp="1"/>
          </p:cNvSpPr>
          <p:nvPr>
            <p:ph type="subTitle" idx="21"/>
          </p:nvPr>
        </p:nvSpPr>
        <p:spPr>
          <a:xfrm>
            <a:off x="6118545" y="36424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108" name="Google Shape;108;p13"/>
          <p:cNvGrpSpPr/>
          <p:nvPr/>
        </p:nvGrpSpPr>
        <p:grpSpPr>
          <a:xfrm>
            <a:off x="273213" y="8"/>
            <a:ext cx="8597574" cy="5143504"/>
            <a:chOff x="273213" y="8"/>
            <a:chExt cx="8597574" cy="5143504"/>
          </a:xfrm>
        </p:grpSpPr>
        <p:grpSp>
          <p:nvGrpSpPr>
            <p:cNvPr id="109" name="Google Shape;109;p13"/>
            <p:cNvGrpSpPr/>
            <p:nvPr/>
          </p:nvGrpSpPr>
          <p:grpSpPr>
            <a:xfrm rot="5400000" flipH="1">
              <a:off x="-1005025" y="3699924"/>
              <a:ext cx="2721825" cy="165350"/>
              <a:chOff x="-155500" y="301425"/>
              <a:chExt cx="2721825" cy="165350"/>
            </a:xfrm>
          </p:grpSpPr>
          <p:cxnSp>
            <p:nvCxnSpPr>
              <p:cNvPr id="110" name="Google Shape;110;p13"/>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11" name="Google Shape;111;p13"/>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12" name="Google Shape;112;p13"/>
            <p:cNvGrpSpPr/>
            <p:nvPr/>
          </p:nvGrpSpPr>
          <p:grpSpPr>
            <a:xfrm rot="5400000" flipH="1">
              <a:off x="6928300" y="1763945"/>
              <a:ext cx="3706425" cy="178550"/>
              <a:chOff x="5527089" y="4218224"/>
              <a:chExt cx="3706425" cy="178550"/>
            </a:xfrm>
          </p:grpSpPr>
          <p:cxnSp>
            <p:nvCxnSpPr>
              <p:cNvPr id="113" name="Google Shape;113;p13"/>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14" name="Google Shape;114;p13"/>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5" name="Google Shape;135;p16"/>
          <p:cNvGrpSpPr/>
          <p:nvPr/>
        </p:nvGrpSpPr>
        <p:grpSpPr>
          <a:xfrm>
            <a:off x="273213" y="8"/>
            <a:ext cx="8597574" cy="5143504"/>
            <a:chOff x="273213" y="8"/>
            <a:chExt cx="8597574" cy="5143504"/>
          </a:xfrm>
        </p:grpSpPr>
        <p:grpSp>
          <p:nvGrpSpPr>
            <p:cNvPr id="136" name="Google Shape;136;p16"/>
            <p:cNvGrpSpPr/>
            <p:nvPr/>
          </p:nvGrpSpPr>
          <p:grpSpPr>
            <a:xfrm rot="5400000" flipH="1">
              <a:off x="-1005025" y="3699924"/>
              <a:ext cx="2721825" cy="165350"/>
              <a:chOff x="-155500" y="301425"/>
              <a:chExt cx="2721825" cy="165350"/>
            </a:xfrm>
          </p:grpSpPr>
          <p:cxnSp>
            <p:nvCxnSpPr>
              <p:cNvPr id="137" name="Google Shape;137;p16"/>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38" name="Google Shape;138;p16"/>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39" name="Google Shape;139;p16"/>
            <p:cNvGrpSpPr/>
            <p:nvPr/>
          </p:nvGrpSpPr>
          <p:grpSpPr>
            <a:xfrm rot="5400000" flipH="1">
              <a:off x="6928300" y="1763945"/>
              <a:ext cx="3706425" cy="178550"/>
              <a:chOff x="5527089" y="4218224"/>
              <a:chExt cx="3706425" cy="178550"/>
            </a:xfrm>
          </p:grpSpPr>
          <p:cxnSp>
            <p:nvCxnSpPr>
              <p:cNvPr id="140" name="Google Shape;140;p16"/>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41" name="Google Shape;141;p16"/>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720000" y="1689905"/>
            <a:ext cx="3432900" cy="1034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19"/>
          <p:cNvSpPr txBox="1">
            <a:spLocks noGrp="1"/>
          </p:cNvSpPr>
          <p:nvPr>
            <p:ph type="subTitle" idx="1"/>
          </p:nvPr>
        </p:nvSpPr>
        <p:spPr>
          <a:xfrm>
            <a:off x="720000" y="2648395"/>
            <a:ext cx="3432900" cy="8052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66" name="Google Shape;166;p19"/>
          <p:cNvGrpSpPr/>
          <p:nvPr/>
        </p:nvGrpSpPr>
        <p:grpSpPr>
          <a:xfrm>
            <a:off x="-155500" y="752145"/>
            <a:ext cx="9389014" cy="3644629"/>
            <a:chOff x="-155500" y="752145"/>
            <a:chExt cx="9389014" cy="3644629"/>
          </a:xfrm>
        </p:grpSpPr>
        <p:grpSp>
          <p:nvGrpSpPr>
            <p:cNvPr id="167" name="Google Shape;167;p19"/>
            <p:cNvGrpSpPr/>
            <p:nvPr/>
          </p:nvGrpSpPr>
          <p:grpSpPr>
            <a:xfrm>
              <a:off x="-155500" y="752145"/>
              <a:ext cx="2721825" cy="165350"/>
              <a:chOff x="-155500" y="301425"/>
              <a:chExt cx="2721825" cy="165350"/>
            </a:xfrm>
          </p:grpSpPr>
          <p:cxnSp>
            <p:nvCxnSpPr>
              <p:cNvPr id="168" name="Google Shape;168;p19"/>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69" name="Google Shape;169;p19"/>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70" name="Google Shape;170;p19"/>
            <p:cNvGrpSpPr/>
            <p:nvPr/>
          </p:nvGrpSpPr>
          <p:grpSpPr>
            <a:xfrm>
              <a:off x="5527089" y="4218224"/>
              <a:ext cx="3706425" cy="178550"/>
              <a:chOff x="5527089" y="4218224"/>
              <a:chExt cx="3706425" cy="178550"/>
            </a:xfrm>
          </p:grpSpPr>
          <p:cxnSp>
            <p:nvCxnSpPr>
              <p:cNvPr id="171" name="Google Shape;171;p19"/>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72" name="Google Shape;172;p19"/>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68"/>
        <p:cNvGrpSpPr/>
        <p:nvPr/>
      </p:nvGrpSpPr>
      <p:grpSpPr>
        <a:xfrm>
          <a:off x="0" y="0"/>
          <a:ext cx="0" cy="0"/>
          <a:chOff x="0" y="0"/>
          <a:chExt cx="0" cy="0"/>
        </a:xfrm>
      </p:grpSpPr>
      <p:sp>
        <p:nvSpPr>
          <p:cNvPr id="269" name="Google Shape;26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0" name="Google Shape;270;p27"/>
          <p:cNvSpPr txBox="1">
            <a:spLocks noGrp="1"/>
          </p:cNvSpPr>
          <p:nvPr>
            <p:ph type="subTitle" idx="1"/>
          </p:nvPr>
        </p:nvSpPr>
        <p:spPr>
          <a:xfrm>
            <a:off x="1112605" y="20948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1" name="Google Shape;271;p27"/>
          <p:cNvSpPr txBox="1">
            <a:spLocks noGrp="1"/>
          </p:cNvSpPr>
          <p:nvPr>
            <p:ph type="subTitle" idx="2"/>
          </p:nvPr>
        </p:nvSpPr>
        <p:spPr>
          <a:xfrm>
            <a:off x="3582450" y="20948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2" name="Google Shape;272;p27"/>
          <p:cNvSpPr txBox="1">
            <a:spLocks noGrp="1"/>
          </p:cNvSpPr>
          <p:nvPr>
            <p:ph type="subTitle" idx="3"/>
          </p:nvPr>
        </p:nvSpPr>
        <p:spPr>
          <a:xfrm>
            <a:off x="1112605" y="38330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3" name="Google Shape;273;p27"/>
          <p:cNvSpPr txBox="1">
            <a:spLocks noGrp="1"/>
          </p:cNvSpPr>
          <p:nvPr>
            <p:ph type="subTitle" idx="4"/>
          </p:nvPr>
        </p:nvSpPr>
        <p:spPr>
          <a:xfrm>
            <a:off x="3582450" y="38330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4" name="Google Shape;274;p27"/>
          <p:cNvSpPr txBox="1">
            <a:spLocks noGrp="1"/>
          </p:cNvSpPr>
          <p:nvPr>
            <p:ph type="subTitle" idx="5"/>
          </p:nvPr>
        </p:nvSpPr>
        <p:spPr>
          <a:xfrm>
            <a:off x="6052295" y="20948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5" name="Google Shape;275;p27"/>
          <p:cNvSpPr txBox="1">
            <a:spLocks noGrp="1"/>
          </p:cNvSpPr>
          <p:nvPr>
            <p:ph type="subTitle" idx="6"/>
          </p:nvPr>
        </p:nvSpPr>
        <p:spPr>
          <a:xfrm>
            <a:off x="6052295" y="38330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6" name="Google Shape;276;p27"/>
          <p:cNvSpPr txBox="1">
            <a:spLocks noGrp="1"/>
          </p:cNvSpPr>
          <p:nvPr>
            <p:ph type="subTitle" idx="7"/>
          </p:nvPr>
        </p:nvSpPr>
        <p:spPr>
          <a:xfrm>
            <a:off x="1111105" y="18333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77" name="Google Shape;277;p27"/>
          <p:cNvSpPr txBox="1">
            <a:spLocks noGrp="1"/>
          </p:cNvSpPr>
          <p:nvPr>
            <p:ph type="subTitle" idx="8"/>
          </p:nvPr>
        </p:nvSpPr>
        <p:spPr>
          <a:xfrm>
            <a:off x="3580950" y="18333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78" name="Google Shape;278;p27"/>
          <p:cNvSpPr txBox="1">
            <a:spLocks noGrp="1"/>
          </p:cNvSpPr>
          <p:nvPr>
            <p:ph type="subTitle" idx="9"/>
          </p:nvPr>
        </p:nvSpPr>
        <p:spPr>
          <a:xfrm>
            <a:off x="6050795" y="18333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79" name="Google Shape;279;p27"/>
          <p:cNvSpPr txBox="1">
            <a:spLocks noGrp="1"/>
          </p:cNvSpPr>
          <p:nvPr>
            <p:ph type="subTitle" idx="13"/>
          </p:nvPr>
        </p:nvSpPr>
        <p:spPr>
          <a:xfrm>
            <a:off x="1111105" y="35704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80" name="Google Shape;280;p27"/>
          <p:cNvSpPr txBox="1">
            <a:spLocks noGrp="1"/>
          </p:cNvSpPr>
          <p:nvPr>
            <p:ph type="subTitle" idx="14"/>
          </p:nvPr>
        </p:nvSpPr>
        <p:spPr>
          <a:xfrm>
            <a:off x="3580950" y="35704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81" name="Google Shape;281;p27"/>
          <p:cNvSpPr txBox="1">
            <a:spLocks noGrp="1"/>
          </p:cNvSpPr>
          <p:nvPr>
            <p:ph type="subTitle" idx="15"/>
          </p:nvPr>
        </p:nvSpPr>
        <p:spPr>
          <a:xfrm>
            <a:off x="6050795" y="35704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282" name="Google Shape;282;p27"/>
          <p:cNvGrpSpPr/>
          <p:nvPr/>
        </p:nvGrpSpPr>
        <p:grpSpPr>
          <a:xfrm rot="10800000" flipH="1">
            <a:off x="0" y="202153"/>
            <a:ext cx="9143989" cy="4739194"/>
            <a:chOff x="0" y="202153"/>
            <a:chExt cx="9143989" cy="4739194"/>
          </a:xfrm>
        </p:grpSpPr>
        <p:grpSp>
          <p:nvGrpSpPr>
            <p:cNvPr id="283" name="Google Shape;283;p27"/>
            <p:cNvGrpSpPr/>
            <p:nvPr/>
          </p:nvGrpSpPr>
          <p:grpSpPr>
            <a:xfrm>
              <a:off x="0" y="202153"/>
              <a:ext cx="2721825" cy="165350"/>
              <a:chOff x="-155500" y="301425"/>
              <a:chExt cx="2721825" cy="165350"/>
            </a:xfrm>
          </p:grpSpPr>
          <p:cxnSp>
            <p:nvCxnSpPr>
              <p:cNvPr id="284" name="Google Shape;284;p27"/>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285" name="Google Shape;285;p27"/>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286" name="Google Shape;286;p27"/>
            <p:cNvGrpSpPr/>
            <p:nvPr/>
          </p:nvGrpSpPr>
          <p:grpSpPr>
            <a:xfrm>
              <a:off x="5437564" y="4762797"/>
              <a:ext cx="3706425" cy="178550"/>
              <a:chOff x="5527089" y="4218224"/>
              <a:chExt cx="3706425" cy="178550"/>
            </a:xfrm>
          </p:grpSpPr>
          <p:cxnSp>
            <p:nvCxnSpPr>
              <p:cNvPr id="287" name="Google Shape;287;p27"/>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288" name="Google Shape;288;p27"/>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1pPr>
            <a:lvl2pPr lvl="1"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2pPr>
            <a:lvl3pPr lvl="2"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3pPr>
            <a:lvl4pPr lvl="3"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4pPr>
            <a:lvl5pPr lvl="4"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5pPr>
            <a:lvl6pPr lvl="5"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6pPr>
            <a:lvl7pPr lvl="6"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7pPr>
            <a:lvl8pPr lvl="7"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8pPr>
            <a:lvl9pPr lvl="8"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2pPr>
            <a:lvl3pPr marL="1371600" lvl="2"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3pPr>
            <a:lvl4pPr marL="1828800" lvl="3"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4pPr>
            <a:lvl5pPr marL="2286000" lvl="4"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5pPr>
            <a:lvl6pPr marL="2743200" lvl="5"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6pPr>
            <a:lvl7pPr marL="3200400" lvl="6"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7pPr>
            <a:lvl8pPr marL="3657600" lvl="7"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8pPr>
            <a:lvl9pPr marL="4114800" lvl="8" indent="-317500" algn="ctr">
              <a:lnSpc>
                <a:spcPct val="100000"/>
              </a:lnSpc>
              <a:spcBef>
                <a:spcPts val="1600"/>
              </a:spcBef>
              <a:spcAft>
                <a:spcPts val="1600"/>
              </a:spcAft>
              <a:buClr>
                <a:schemeClr val="dk1"/>
              </a:buClr>
              <a:buSzPts val="1400"/>
              <a:buFont typeface="Zen Dots"/>
              <a:buChar char="■"/>
              <a:defRPr>
                <a:solidFill>
                  <a:schemeClr val="dk1"/>
                </a:solidFill>
                <a:latin typeface="Zen Dots"/>
                <a:ea typeface="Zen Dots"/>
                <a:cs typeface="Zen Dots"/>
                <a:sym typeface="Zen Dot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59" r:id="rId6"/>
    <p:sldLayoutId id="2147483662" r:id="rId7"/>
    <p:sldLayoutId id="2147483665" r:id="rId8"/>
    <p:sldLayoutId id="2147483673" r:id="rId9"/>
    <p:sldLayoutId id="2147483675" r:id="rId10"/>
    <p:sldLayoutId id="2147483676" r:id="rId11"/>
    <p:sldLayoutId id="2147483677" r:id="rId12"/>
    <p:sldLayoutId id="214748368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8"/>
          <p:cNvSpPr txBox="1">
            <a:spLocks noGrp="1"/>
          </p:cNvSpPr>
          <p:nvPr>
            <p:ph type="ctrTitle"/>
          </p:nvPr>
        </p:nvSpPr>
        <p:spPr>
          <a:xfrm>
            <a:off x="201671" y="1054658"/>
            <a:ext cx="4977198" cy="20978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GENERATEUR DE CV EN LIGNE</a:t>
            </a:r>
            <a:endParaRPr sz="4000" dirty="0"/>
          </a:p>
        </p:txBody>
      </p:sp>
      <p:grpSp>
        <p:nvGrpSpPr>
          <p:cNvPr id="458" name="Google Shape;458;p38"/>
          <p:cNvGrpSpPr/>
          <p:nvPr/>
        </p:nvGrpSpPr>
        <p:grpSpPr>
          <a:xfrm>
            <a:off x="5337524" y="893772"/>
            <a:ext cx="3895990" cy="3503003"/>
            <a:chOff x="5337524" y="893772"/>
            <a:chExt cx="3895990" cy="3503003"/>
          </a:xfrm>
        </p:grpSpPr>
        <p:grpSp>
          <p:nvGrpSpPr>
            <p:cNvPr id="459" name="Google Shape;459;p38"/>
            <p:cNvGrpSpPr/>
            <p:nvPr/>
          </p:nvGrpSpPr>
          <p:grpSpPr>
            <a:xfrm>
              <a:off x="5337524" y="893772"/>
              <a:ext cx="3248680" cy="3325950"/>
              <a:chOff x="3053925" y="880625"/>
              <a:chExt cx="1461000" cy="1495750"/>
            </a:xfrm>
          </p:grpSpPr>
          <p:sp>
            <p:nvSpPr>
              <p:cNvPr id="460" name="Google Shape;460;p38"/>
              <p:cNvSpPr/>
              <p:nvPr/>
            </p:nvSpPr>
            <p:spPr>
              <a:xfrm>
                <a:off x="3519775" y="1798950"/>
                <a:ext cx="467800" cy="577425"/>
              </a:xfrm>
              <a:custGeom>
                <a:avLst/>
                <a:gdLst/>
                <a:ahLst/>
                <a:cxnLst/>
                <a:rect l="l" t="t" r="r" b="b"/>
                <a:pathLst>
                  <a:path w="18712" h="23097" extrusionOk="0">
                    <a:moveTo>
                      <a:pt x="252" y="0"/>
                    </a:moveTo>
                    <a:cubicBezTo>
                      <a:pt x="202" y="0"/>
                      <a:pt x="152" y="16"/>
                      <a:pt x="108" y="48"/>
                    </a:cubicBezTo>
                    <a:cubicBezTo>
                      <a:pt x="16" y="139"/>
                      <a:pt x="1" y="277"/>
                      <a:pt x="77" y="384"/>
                    </a:cubicBezTo>
                    <a:lnTo>
                      <a:pt x="18269" y="23005"/>
                    </a:lnTo>
                    <a:cubicBezTo>
                      <a:pt x="18314" y="23066"/>
                      <a:pt x="18391" y="23097"/>
                      <a:pt x="18452" y="23097"/>
                    </a:cubicBezTo>
                    <a:cubicBezTo>
                      <a:pt x="18498" y="23097"/>
                      <a:pt x="18559" y="23081"/>
                      <a:pt x="18605" y="23035"/>
                    </a:cubicBezTo>
                    <a:cubicBezTo>
                      <a:pt x="18696" y="22959"/>
                      <a:pt x="18712" y="22806"/>
                      <a:pt x="18635" y="22715"/>
                    </a:cubicBezTo>
                    <a:lnTo>
                      <a:pt x="444" y="94"/>
                    </a:lnTo>
                    <a:cubicBezTo>
                      <a:pt x="390" y="31"/>
                      <a:pt x="321" y="0"/>
                      <a:pt x="2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3268900" y="1798950"/>
                <a:ext cx="468175" cy="577425"/>
              </a:xfrm>
              <a:custGeom>
                <a:avLst/>
                <a:gdLst/>
                <a:ahLst/>
                <a:cxnLst/>
                <a:rect l="l" t="t" r="r" b="b"/>
                <a:pathLst>
                  <a:path w="18727" h="23097" extrusionOk="0">
                    <a:moveTo>
                      <a:pt x="18460" y="0"/>
                    </a:moveTo>
                    <a:cubicBezTo>
                      <a:pt x="18391" y="0"/>
                      <a:pt x="18322" y="31"/>
                      <a:pt x="18268" y="94"/>
                    </a:cubicBezTo>
                    <a:lnTo>
                      <a:pt x="77" y="22715"/>
                    </a:lnTo>
                    <a:cubicBezTo>
                      <a:pt x="0" y="22806"/>
                      <a:pt x="16" y="22959"/>
                      <a:pt x="123" y="23035"/>
                    </a:cubicBezTo>
                    <a:cubicBezTo>
                      <a:pt x="153" y="23081"/>
                      <a:pt x="214" y="23097"/>
                      <a:pt x="260" y="23097"/>
                    </a:cubicBezTo>
                    <a:cubicBezTo>
                      <a:pt x="336" y="23097"/>
                      <a:pt x="398" y="23066"/>
                      <a:pt x="443" y="23005"/>
                    </a:cubicBezTo>
                    <a:lnTo>
                      <a:pt x="18635" y="384"/>
                    </a:lnTo>
                    <a:cubicBezTo>
                      <a:pt x="18727" y="277"/>
                      <a:pt x="18711" y="139"/>
                      <a:pt x="18604" y="48"/>
                    </a:cubicBezTo>
                    <a:cubicBezTo>
                      <a:pt x="18560" y="16"/>
                      <a:pt x="18510" y="0"/>
                      <a:pt x="18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268900" y="1798950"/>
                <a:ext cx="468175" cy="577425"/>
              </a:xfrm>
              <a:custGeom>
                <a:avLst/>
                <a:gdLst/>
                <a:ahLst/>
                <a:cxnLst/>
                <a:rect l="l" t="t" r="r" b="b"/>
                <a:pathLst>
                  <a:path w="18727" h="23097" extrusionOk="0">
                    <a:moveTo>
                      <a:pt x="259" y="0"/>
                    </a:moveTo>
                    <a:cubicBezTo>
                      <a:pt x="210" y="0"/>
                      <a:pt x="161" y="16"/>
                      <a:pt x="123" y="48"/>
                    </a:cubicBezTo>
                    <a:cubicBezTo>
                      <a:pt x="16" y="139"/>
                      <a:pt x="0" y="277"/>
                      <a:pt x="77" y="384"/>
                    </a:cubicBezTo>
                    <a:lnTo>
                      <a:pt x="18268" y="23005"/>
                    </a:lnTo>
                    <a:cubicBezTo>
                      <a:pt x="18330" y="23066"/>
                      <a:pt x="18391" y="23097"/>
                      <a:pt x="18452" y="23097"/>
                    </a:cubicBezTo>
                    <a:cubicBezTo>
                      <a:pt x="18513" y="23097"/>
                      <a:pt x="18559" y="23081"/>
                      <a:pt x="18604" y="23035"/>
                    </a:cubicBezTo>
                    <a:cubicBezTo>
                      <a:pt x="18711" y="22959"/>
                      <a:pt x="18727" y="22806"/>
                      <a:pt x="18635" y="22715"/>
                    </a:cubicBezTo>
                    <a:lnTo>
                      <a:pt x="443" y="94"/>
                    </a:lnTo>
                    <a:cubicBezTo>
                      <a:pt x="399" y="31"/>
                      <a:pt x="328"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3129525" y="1789825"/>
                <a:ext cx="241725" cy="29800"/>
              </a:xfrm>
              <a:custGeom>
                <a:avLst/>
                <a:gdLst/>
                <a:ahLst/>
                <a:cxnLst/>
                <a:rect l="l" t="t" r="r" b="b"/>
                <a:pathLst>
                  <a:path w="9669" h="1192" extrusionOk="0">
                    <a:moveTo>
                      <a:pt x="611" y="0"/>
                    </a:moveTo>
                    <a:cubicBezTo>
                      <a:pt x="275" y="0"/>
                      <a:pt x="0" y="260"/>
                      <a:pt x="0" y="596"/>
                    </a:cubicBezTo>
                    <a:cubicBezTo>
                      <a:pt x="0" y="932"/>
                      <a:pt x="275" y="1192"/>
                      <a:pt x="611" y="1192"/>
                    </a:cubicBezTo>
                    <a:lnTo>
                      <a:pt x="9058" y="1192"/>
                    </a:lnTo>
                    <a:cubicBezTo>
                      <a:pt x="9394" y="1192"/>
                      <a:pt x="9669" y="932"/>
                      <a:pt x="9669" y="596"/>
                    </a:cubicBezTo>
                    <a:cubicBezTo>
                      <a:pt x="9669" y="260"/>
                      <a:pt x="9394" y="0"/>
                      <a:pt x="9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3344900" y="1789825"/>
                <a:ext cx="619375" cy="29800"/>
              </a:xfrm>
              <a:custGeom>
                <a:avLst/>
                <a:gdLst/>
                <a:ahLst/>
                <a:cxnLst/>
                <a:rect l="l" t="t" r="r" b="b"/>
                <a:pathLst>
                  <a:path w="24775" h="1192" extrusionOk="0">
                    <a:moveTo>
                      <a:pt x="611" y="0"/>
                    </a:moveTo>
                    <a:cubicBezTo>
                      <a:pt x="275" y="0"/>
                      <a:pt x="0" y="260"/>
                      <a:pt x="0" y="596"/>
                    </a:cubicBezTo>
                    <a:cubicBezTo>
                      <a:pt x="0" y="932"/>
                      <a:pt x="275" y="1192"/>
                      <a:pt x="611" y="1192"/>
                    </a:cubicBezTo>
                    <a:lnTo>
                      <a:pt x="24775" y="1192"/>
                    </a:lnTo>
                    <a:lnTo>
                      <a:pt x="24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3486550" y="2071250"/>
                <a:ext cx="32875" cy="32875"/>
              </a:xfrm>
              <a:custGeom>
                <a:avLst/>
                <a:gdLst/>
                <a:ahLst/>
                <a:cxnLst/>
                <a:rect l="l" t="t" r="r" b="b"/>
                <a:pathLst>
                  <a:path w="1315" h="1315" extrusionOk="0">
                    <a:moveTo>
                      <a:pt x="658" y="0"/>
                    </a:moveTo>
                    <a:cubicBezTo>
                      <a:pt x="291" y="0"/>
                      <a:pt x="1" y="291"/>
                      <a:pt x="1" y="657"/>
                    </a:cubicBezTo>
                    <a:cubicBezTo>
                      <a:pt x="1" y="1009"/>
                      <a:pt x="291" y="1314"/>
                      <a:pt x="658" y="1314"/>
                    </a:cubicBezTo>
                    <a:cubicBezTo>
                      <a:pt x="1009" y="1314"/>
                      <a:pt x="1314" y="1009"/>
                      <a:pt x="1314" y="657"/>
                    </a:cubicBezTo>
                    <a:cubicBezTo>
                      <a:pt x="1314" y="291"/>
                      <a:pt x="1024"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3737050" y="2071250"/>
                <a:ext cx="32875" cy="32875"/>
              </a:xfrm>
              <a:custGeom>
                <a:avLst/>
                <a:gdLst/>
                <a:ahLst/>
                <a:cxnLst/>
                <a:rect l="l" t="t" r="r" b="b"/>
                <a:pathLst>
                  <a:path w="1315" h="1315" extrusionOk="0">
                    <a:moveTo>
                      <a:pt x="657" y="0"/>
                    </a:moveTo>
                    <a:cubicBezTo>
                      <a:pt x="291" y="0"/>
                      <a:pt x="1" y="291"/>
                      <a:pt x="1" y="657"/>
                    </a:cubicBezTo>
                    <a:cubicBezTo>
                      <a:pt x="1" y="1009"/>
                      <a:pt x="291" y="1314"/>
                      <a:pt x="657" y="1314"/>
                    </a:cubicBezTo>
                    <a:cubicBezTo>
                      <a:pt x="1024" y="1314"/>
                      <a:pt x="1314" y="1009"/>
                      <a:pt x="1314" y="657"/>
                    </a:cubicBezTo>
                    <a:cubicBezTo>
                      <a:pt x="1314" y="291"/>
                      <a:pt x="1024" y="0"/>
                      <a:pt x="65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3319675" y="1144875"/>
                <a:ext cx="251300" cy="196675"/>
              </a:xfrm>
              <a:custGeom>
                <a:avLst/>
                <a:gdLst/>
                <a:ahLst/>
                <a:cxnLst/>
                <a:rect l="l" t="t" r="r" b="b"/>
                <a:pathLst>
                  <a:path w="10052" h="7867" extrusionOk="0">
                    <a:moveTo>
                      <a:pt x="765" y="0"/>
                    </a:moveTo>
                    <a:cubicBezTo>
                      <a:pt x="352" y="0"/>
                      <a:pt x="1" y="352"/>
                      <a:pt x="1" y="764"/>
                    </a:cubicBezTo>
                    <a:lnTo>
                      <a:pt x="1" y="7103"/>
                    </a:lnTo>
                    <a:cubicBezTo>
                      <a:pt x="1" y="7530"/>
                      <a:pt x="352" y="7867"/>
                      <a:pt x="765" y="7867"/>
                    </a:cubicBezTo>
                    <a:lnTo>
                      <a:pt x="9288" y="7867"/>
                    </a:lnTo>
                    <a:cubicBezTo>
                      <a:pt x="9700" y="7867"/>
                      <a:pt x="10051" y="7530"/>
                      <a:pt x="10051" y="7103"/>
                    </a:cubicBezTo>
                    <a:lnTo>
                      <a:pt x="10051" y="764"/>
                    </a:lnTo>
                    <a:cubicBezTo>
                      <a:pt x="10051" y="352"/>
                      <a:pt x="9700" y="0"/>
                      <a:pt x="9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3384975" y="1183050"/>
                <a:ext cx="120700" cy="120700"/>
              </a:xfrm>
              <a:custGeom>
                <a:avLst/>
                <a:gdLst/>
                <a:ahLst/>
                <a:cxnLst/>
                <a:rect l="l" t="t" r="r" b="b"/>
                <a:pathLst>
                  <a:path w="4828" h="4828" extrusionOk="0">
                    <a:moveTo>
                      <a:pt x="2427" y="1248"/>
                    </a:moveTo>
                    <a:cubicBezTo>
                      <a:pt x="3180" y="1248"/>
                      <a:pt x="3775" y="1927"/>
                      <a:pt x="3636" y="2720"/>
                    </a:cubicBezTo>
                    <a:cubicBezTo>
                      <a:pt x="3544" y="3193"/>
                      <a:pt x="3147" y="3575"/>
                      <a:pt x="2674" y="3667"/>
                    </a:cubicBezTo>
                    <a:cubicBezTo>
                      <a:pt x="2591" y="3683"/>
                      <a:pt x="2508" y="3691"/>
                      <a:pt x="2428" y="3691"/>
                    </a:cubicBezTo>
                    <a:cubicBezTo>
                      <a:pt x="1682" y="3691"/>
                      <a:pt x="1086" y="3017"/>
                      <a:pt x="1238" y="2231"/>
                    </a:cubicBezTo>
                    <a:cubicBezTo>
                      <a:pt x="1330" y="1757"/>
                      <a:pt x="1712" y="1375"/>
                      <a:pt x="2200" y="1268"/>
                    </a:cubicBezTo>
                    <a:cubicBezTo>
                      <a:pt x="2277" y="1255"/>
                      <a:pt x="2353" y="1248"/>
                      <a:pt x="2427" y="1248"/>
                    </a:cubicBezTo>
                    <a:close/>
                    <a:moveTo>
                      <a:pt x="2200" y="1"/>
                    </a:moveTo>
                    <a:cubicBezTo>
                      <a:pt x="2063" y="1"/>
                      <a:pt x="1956" y="108"/>
                      <a:pt x="1956" y="230"/>
                    </a:cubicBezTo>
                    <a:lnTo>
                      <a:pt x="1956" y="627"/>
                    </a:lnTo>
                    <a:cubicBezTo>
                      <a:pt x="1803" y="658"/>
                      <a:pt x="1650" y="719"/>
                      <a:pt x="1513" y="795"/>
                    </a:cubicBezTo>
                    <a:lnTo>
                      <a:pt x="1223" y="520"/>
                    </a:lnTo>
                    <a:cubicBezTo>
                      <a:pt x="1177" y="467"/>
                      <a:pt x="1116" y="440"/>
                      <a:pt x="1055" y="440"/>
                    </a:cubicBezTo>
                    <a:cubicBezTo>
                      <a:pt x="994" y="440"/>
                      <a:pt x="933" y="467"/>
                      <a:pt x="887" y="520"/>
                    </a:cubicBezTo>
                    <a:lnTo>
                      <a:pt x="551" y="856"/>
                    </a:lnTo>
                    <a:cubicBezTo>
                      <a:pt x="459" y="948"/>
                      <a:pt x="459" y="1100"/>
                      <a:pt x="551" y="1192"/>
                    </a:cubicBezTo>
                    <a:lnTo>
                      <a:pt x="810" y="1452"/>
                    </a:lnTo>
                    <a:cubicBezTo>
                      <a:pt x="719" y="1589"/>
                      <a:pt x="658" y="1742"/>
                      <a:pt x="612" y="1910"/>
                    </a:cubicBezTo>
                    <a:lnTo>
                      <a:pt x="230" y="1910"/>
                    </a:lnTo>
                    <a:cubicBezTo>
                      <a:pt x="108" y="1910"/>
                      <a:pt x="1" y="2017"/>
                      <a:pt x="1" y="2139"/>
                    </a:cubicBezTo>
                    <a:lnTo>
                      <a:pt x="1" y="2628"/>
                    </a:lnTo>
                    <a:cubicBezTo>
                      <a:pt x="1" y="2765"/>
                      <a:pt x="108" y="2872"/>
                      <a:pt x="230" y="2872"/>
                    </a:cubicBezTo>
                    <a:lnTo>
                      <a:pt x="566" y="2872"/>
                    </a:lnTo>
                    <a:cubicBezTo>
                      <a:pt x="597" y="3040"/>
                      <a:pt x="658" y="3208"/>
                      <a:pt x="749" y="3376"/>
                    </a:cubicBezTo>
                    <a:lnTo>
                      <a:pt x="520" y="3590"/>
                    </a:lnTo>
                    <a:cubicBezTo>
                      <a:pt x="428" y="3682"/>
                      <a:pt x="428" y="3835"/>
                      <a:pt x="520" y="3926"/>
                    </a:cubicBezTo>
                    <a:lnTo>
                      <a:pt x="856" y="4278"/>
                    </a:lnTo>
                    <a:cubicBezTo>
                      <a:pt x="910" y="4323"/>
                      <a:pt x="971" y="4346"/>
                      <a:pt x="1030" y="4346"/>
                    </a:cubicBezTo>
                    <a:cubicBezTo>
                      <a:pt x="1089" y="4346"/>
                      <a:pt x="1146" y="4323"/>
                      <a:pt x="1192" y="4278"/>
                    </a:cubicBezTo>
                    <a:lnTo>
                      <a:pt x="1391" y="4079"/>
                    </a:lnTo>
                    <a:cubicBezTo>
                      <a:pt x="1559" y="4186"/>
                      <a:pt x="1727" y="4262"/>
                      <a:pt x="1910" y="4323"/>
                    </a:cubicBezTo>
                    <a:lnTo>
                      <a:pt x="1910" y="4583"/>
                    </a:lnTo>
                    <a:cubicBezTo>
                      <a:pt x="1910" y="4720"/>
                      <a:pt x="2017" y="4827"/>
                      <a:pt x="2154" y="4827"/>
                    </a:cubicBezTo>
                    <a:lnTo>
                      <a:pt x="2643" y="4827"/>
                    </a:lnTo>
                    <a:cubicBezTo>
                      <a:pt x="2765" y="4827"/>
                      <a:pt x="2872" y="4720"/>
                      <a:pt x="2872" y="4583"/>
                    </a:cubicBezTo>
                    <a:lnTo>
                      <a:pt x="2872" y="4339"/>
                    </a:lnTo>
                    <a:cubicBezTo>
                      <a:pt x="3071" y="4293"/>
                      <a:pt x="3254" y="4216"/>
                      <a:pt x="3422" y="4109"/>
                    </a:cubicBezTo>
                    <a:lnTo>
                      <a:pt x="3606" y="4308"/>
                    </a:lnTo>
                    <a:cubicBezTo>
                      <a:pt x="3651" y="4354"/>
                      <a:pt x="3712" y="4377"/>
                      <a:pt x="3774" y="4377"/>
                    </a:cubicBezTo>
                    <a:cubicBezTo>
                      <a:pt x="3835" y="4377"/>
                      <a:pt x="3896" y="4354"/>
                      <a:pt x="3942" y="4308"/>
                    </a:cubicBezTo>
                    <a:lnTo>
                      <a:pt x="4278" y="3957"/>
                    </a:lnTo>
                    <a:cubicBezTo>
                      <a:pt x="4369" y="3865"/>
                      <a:pt x="4369" y="3712"/>
                      <a:pt x="4278" y="3621"/>
                    </a:cubicBezTo>
                    <a:lnTo>
                      <a:pt x="4094" y="3437"/>
                    </a:lnTo>
                    <a:cubicBezTo>
                      <a:pt x="4186" y="3269"/>
                      <a:pt x="4247" y="3101"/>
                      <a:pt x="4293" y="2903"/>
                    </a:cubicBezTo>
                    <a:lnTo>
                      <a:pt x="4598" y="2903"/>
                    </a:lnTo>
                    <a:cubicBezTo>
                      <a:pt x="4721" y="2903"/>
                      <a:pt x="4827" y="2796"/>
                      <a:pt x="4827" y="2674"/>
                    </a:cubicBezTo>
                    <a:lnTo>
                      <a:pt x="4827" y="2185"/>
                    </a:lnTo>
                    <a:cubicBezTo>
                      <a:pt x="4827" y="2063"/>
                      <a:pt x="4721" y="1956"/>
                      <a:pt x="4598" y="1956"/>
                    </a:cubicBezTo>
                    <a:lnTo>
                      <a:pt x="4278" y="1956"/>
                    </a:lnTo>
                    <a:cubicBezTo>
                      <a:pt x="4232" y="1773"/>
                      <a:pt x="4155" y="1620"/>
                      <a:pt x="4064" y="1467"/>
                    </a:cubicBezTo>
                    <a:lnTo>
                      <a:pt x="4308" y="1223"/>
                    </a:lnTo>
                    <a:cubicBezTo>
                      <a:pt x="4400" y="1131"/>
                      <a:pt x="4400" y="978"/>
                      <a:pt x="4308" y="887"/>
                    </a:cubicBezTo>
                    <a:lnTo>
                      <a:pt x="3972" y="551"/>
                    </a:lnTo>
                    <a:cubicBezTo>
                      <a:pt x="3926" y="505"/>
                      <a:pt x="3865" y="482"/>
                      <a:pt x="3804" y="482"/>
                    </a:cubicBezTo>
                    <a:cubicBezTo>
                      <a:pt x="3743" y="482"/>
                      <a:pt x="3682" y="505"/>
                      <a:pt x="3636" y="551"/>
                    </a:cubicBezTo>
                    <a:lnTo>
                      <a:pt x="3376" y="810"/>
                    </a:lnTo>
                    <a:cubicBezTo>
                      <a:pt x="3224" y="719"/>
                      <a:pt x="3071" y="658"/>
                      <a:pt x="2918" y="612"/>
                    </a:cubicBezTo>
                    <a:lnTo>
                      <a:pt x="2918" y="230"/>
                    </a:lnTo>
                    <a:cubicBezTo>
                      <a:pt x="2918" y="92"/>
                      <a:pt x="2811" y="1"/>
                      <a:pt x="2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3640450" y="1036425"/>
                <a:ext cx="250900" cy="196675"/>
              </a:xfrm>
              <a:custGeom>
                <a:avLst/>
                <a:gdLst/>
                <a:ahLst/>
                <a:cxnLst/>
                <a:rect l="l" t="t" r="r" b="b"/>
                <a:pathLst>
                  <a:path w="10036" h="7867" extrusionOk="0">
                    <a:moveTo>
                      <a:pt x="764" y="0"/>
                    </a:moveTo>
                    <a:cubicBezTo>
                      <a:pt x="336" y="0"/>
                      <a:pt x="0" y="352"/>
                      <a:pt x="0" y="764"/>
                    </a:cubicBezTo>
                    <a:lnTo>
                      <a:pt x="0" y="7103"/>
                    </a:lnTo>
                    <a:cubicBezTo>
                      <a:pt x="0" y="7515"/>
                      <a:pt x="336" y="7867"/>
                      <a:pt x="764" y="7867"/>
                    </a:cubicBezTo>
                    <a:lnTo>
                      <a:pt x="9272" y="7867"/>
                    </a:lnTo>
                    <a:cubicBezTo>
                      <a:pt x="9699" y="7867"/>
                      <a:pt x="10035" y="7515"/>
                      <a:pt x="10035" y="7103"/>
                    </a:cubicBezTo>
                    <a:lnTo>
                      <a:pt x="10035" y="764"/>
                    </a:lnTo>
                    <a:cubicBezTo>
                      <a:pt x="10035" y="352"/>
                      <a:pt x="9699" y="0"/>
                      <a:pt x="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3690475" y="1098200"/>
                <a:ext cx="40100" cy="69600"/>
              </a:xfrm>
              <a:custGeom>
                <a:avLst/>
                <a:gdLst/>
                <a:ahLst/>
                <a:cxnLst/>
                <a:rect l="l" t="t" r="r" b="b"/>
                <a:pathLst>
                  <a:path w="1604" h="2784" extrusionOk="0">
                    <a:moveTo>
                      <a:pt x="1344" y="0"/>
                    </a:moveTo>
                    <a:cubicBezTo>
                      <a:pt x="1283" y="0"/>
                      <a:pt x="1222" y="27"/>
                      <a:pt x="1176" y="80"/>
                    </a:cubicBezTo>
                    <a:lnTo>
                      <a:pt x="92" y="1226"/>
                    </a:lnTo>
                    <a:cubicBezTo>
                      <a:pt x="0" y="1317"/>
                      <a:pt x="0" y="1485"/>
                      <a:pt x="92" y="1577"/>
                    </a:cubicBezTo>
                    <a:lnTo>
                      <a:pt x="1161" y="2707"/>
                    </a:lnTo>
                    <a:cubicBezTo>
                      <a:pt x="1207" y="2753"/>
                      <a:pt x="1268" y="2784"/>
                      <a:pt x="1329" y="2784"/>
                    </a:cubicBezTo>
                    <a:cubicBezTo>
                      <a:pt x="1375" y="2784"/>
                      <a:pt x="1436" y="2753"/>
                      <a:pt x="1482" y="2707"/>
                    </a:cubicBezTo>
                    <a:cubicBezTo>
                      <a:pt x="1573" y="2616"/>
                      <a:pt x="1573" y="2448"/>
                      <a:pt x="1482" y="2356"/>
                    </a:cubicBezTo>
                    <a:lnTo>
                      <a:pt x="596" y="1409"/>
                    </a:lnTo>
                    <a:lnTo>
                      <a:pt x="1512" y="432"/>
                    </a:lnTo>
                    <a:cubicBezTo>
                      <a:pt x="1604" y="325"/>
                      <a:pt x="1604" y="172"/>
                      <a:pt x="1512" y="80"/>
                    </a:cubicBezTo>
                    <a:cubicBezTo>
                      <a:pt x="1467" y="27"/>
                      <a:pt x="1405" y="0"/>
                      <a:pt x="1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3801200" y="1098200"/>
                <a:ext cx="39350" cy="69600"/>
              </a:xfrm>
              <a:custGeom>
                <a:avLst/>
                <a:gdLst/>
                <a:ahLst/>
                <a:cxnLst/>
                <a:rect l="l" t="t" r="r" b="b"/>
                <a:pathLst>
                  <a:path w="1574" h="2784" extrusionOk="0">
                    <a:moveTo>
                      <a:pt x="260" y="0"/>
                    </a:moveTo>
                    <a:cubicBezTo>
                      <a:pt x="199" y="0"/>
                      <a:pt x="138" y="27"/>
                      <a:pt x="92" y="80"/>
                    </a:cubicBezTo>
                    <a:cubicBezTo>
                      <a:pt x="1" y="172"/>
                      <a:pt x="1" y="325"/>
                      <a:pt x="92" y="432"/>
                    </a:cubicBezTo>
                    <a:lnTo>
                      <a:pt x="1009" y="1409"/>
                    </a:lnTo>
                    <a:lnTo>
                      <a:pt x="123" y="2356"/>
                    </a:lnTo>
                    <a:cubicBezTo>
                      <a:pt x="31" y="2448"/>
                      <a:pt x="31" y="2616"/>
                      <a:pt x="123" y="2707"/>
                    </a:cubicBezTo>
                    <a:cubicBezTo>
                      <a:pt x="169" y="2753"/>
                      <a:pt x="230" y="2784"/>
                      <a:pt x="276" y="2784"/>
                    </a:cubicBezTo>
                    <a:cubicBezTo>
                      <a:pt x="337" y="2784"/>
                      <a:pt x="398" y="2753"/>
                      <a:pt x="444" y="2707"/>
                    </a:cubicBezTo>
                    <a:lnTo>
                      <a:pt x="1513" y="1577"/>
                    </a:lnTo>
                    <a:cubicBezTo>
                      <a:pt x="1559" y="1531"/>
                      <a:pt x="1574" y="1470"/>
                      <a:pt x="1574" y="1409"/>
                    </a:cubicBezTo>
                    <a:cubicBezTo>
                      <a:pt x="1574" y="1333"/>
                      <a:pt x="1559" y="1272"/>
                      <a:pt x="1513" y="1226"/>
                    </a:cubicBezTo>
                    <a:lnTo>
                      <a:pt x="428" y="80"/>
                    </a:lnTo>
                    <a:cubicBezTo>
                      <a:pt x="383" y="27"/>
                      <a:pt x="321"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3746225" y="1094075"/>
                <a:ext cx="39350" cy="81375"/>
              </a:xfrm>
              <a:custGeom>
                <a:avLst/>
                <a:gdLst/>
                <a:ahLst/>
                <a:cxnLst/>
                <a:rect l="l" t="t" r="r" b="b"/>
                <a:pathLst>
                  <a:path w="1574" h="3255" extrusionOk="0">
                    <a:moveTo>
                      <a:pt x="1322" y="1"/>
                    </a:moveTo>
                    <a:cubicBezTo>
                      <a:pt x="1226" y="1"/>
                      <a:pt x="1135" y="59"/>
                      <a:pt x="1100" y="154"/>
                    </a:cubicBezTo>
                    <a:lnTo>
                      <a:pt x="46" y="2918"/>
                    </a:lnTo>
                    <a:cubicBezTo>
                      <a:pt x="0" y="3040"/>
                      <a:pt x="46" y="3193"/>
                      <a:pt x="168" y="3239"/>
                    </a:cubicBezTo>
                    <a:cubicBezTo>
                      <a:pt x="199" y="3254"/>
                      <a:pt x="229" y="3254"/>
                      <a:pt x="260" y="3254"/>
                    </a:cubicBezTo>
                    <a:cubicBezTo>
                      <a:pt x="352" y="3254"/>
                      <a:pt x="443" y="3208"/>
                      <a:pt x="474" y="3102"/>
                    </a:cubicBezTo>
                    <a:lnTo>
                      <a:pt x="1528" y="337"/>
                    </a:lnTo>
                    <a:cubicBezTo>
                      <a:pt x="1573" y="215"/>
                      <a:pt x="1528" y="62"/>
                      <a:pt x="1405" y="16"/>
                    </a:cubicBezTo>
                    <a:cubicBezTo>
                      <a:pt x="1378" y="6"/>
                      <a:pt x="1350" y="1"/>
                      <a:pt x="1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3536200" y="1246450"/>
                <a:ext cx="528500" cy="24450"/>
              </a:xfrm>
              <a:custGeom>
                <a:avLst/>
                <a:gdLst/>
                <a:ahLst/>
                <a:cxnLst/>
                <a:rect l="l" t="t" r="r" b="b"/>
                <a:pathLst>
                  <a:path w="21140" h="978" extrusionOk="0">
                    <a:moveTo>
                      <a:pt x="321" y="0"/>
                    </a:moveTo>
                    <a:cubicBezTo>
                      <a:pt x="138" y="0"/>
                      <a:pt x="0" y="153"/>
                      <a:pt x="0" y="321"/>
                    </a:cubicBezTo>
                    <a:lnTo>
                      <a:pt x="0" y="978"/>
                    </a:lnTo>
                    <a:lnTo>
                      <a:pt x="21140" y="978"/>
                    </a:lnTo>
                    <a:lnTo>
                      <a:pt x="21140" y="321"/>
                    </a:lnTo>
                    <a:cubicBezTo>
                      <a:pt x="21140" y="153"/>
                      <a:pt x="20987" y="0"/>
                      <a:pt x="2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3536200" y="1270875"/>
                <a:ext cx="528500" cy="281450"/>
              </a:xfrm>
              <a:custGeom>
                <a:avLst/>
                <a:gdLst/>
                <a:ahLst/>
                <a:cxnLst/>
                <a:rect l="l" t="t" r="r" b="b"/>
                <a:pathLst>
                  <a:path w="21140" h="11258" extrusionOk="0">
                    <a:moveTo>
                      <a:pt x="0" y="1"/>
                    </a:moveTo>
                    <a:lnTo>
                      <a:pt x="0" y="10677"/>
                    </a:lnTo>
                    <a:cubicBezTo>
                      <a:pt x="0" y="10998"/>
                      <a:pt x="260" y="11258"/>
                      <a:pt x="596" y="11258"/>
                    </a:cubicBezTo>
                    <a:lnTo>
                      <a:pt x="20544" y="11258"/>
                    </a:lnTo>
                    <a:cubicBezTo>
                      <a:pt x="20865" y="11258"/>
                      <a:pt x="21140" y="10998"/>
                      <a:pt x="21125" y="10677"/>
                    </a:cubicBezTo>
                    <a:lnTo>
                      <a:pt x="21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4031850" y="1254850"/>
                <a:ext cx="7275" cy="7650"/>
              </a:xfrm>
              <a:custGeom>
                <a:avLst/>
                <a:gdLst/>
                <a:ahLst/>
                <a:cxnLst/>
                <a:rect l="l" t="t" r="r" b="b"/>
                <a:pathLst>
                  <a:path w="291" h="306" extrusionOk="0">
                    <a:moveTo>
                      <a:pt x="138" y="0"/>
                    </a:moveTo>
                    <a:cubicBezTo>
                      <a:pt x="61" y="0"/>
                      <a:pt x="0" y="77"/>
                      <a:pt x="0" y="153"/>
                    </a:cubicBezTo>
                    <a:cubicBezTo>
                      <a:pt x="0" y="229"/>
                      <a:pt x="61" y="306"/>
                      <a:pt x="138" y="306"/>
                    </a:cubicBezTo>
                    <a:cubicBezTo>
                      <a:pt x="229" y="306"/>
                      <a:pt x="291" y="229"/>
                      <a:pt x="291" y="153"/>
                    </a:cubicBezTo>
                    <a:cubicBezTo>
                      <a:pt x="291" y="77"/>
                      <a:pt x="229" y="0"/>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4006250" y="1254850"/>
                <a:ext cx="7300" cy="7650"/>
              </a:xfrm>
              <a:custGeom>
                <a:avLst/>
                <a:gdLst/>
                <a:ahLst/>
                <a:cxnLst/>
                <a:rect l="l" t="t" r="r" b="b"/>
                <a:pathLst>
                  <a:path w="292" h="306" extrusionOk="0">
                    <a:moveTo>
                      <a:pt x="154" y="0"/>
                    </a:moveTo>
                    <a:cubicBezTo>
                      <a:pt x="62" y="0"/>
                      <a:pt x="1" y="77"/>
                      <a:pt x="1" y="153"/>
                    </a:cubicBezTo>
                    <a:cubicBezTo>
                      <a:pt x="1" y="229"/>
                      <a:pt x="62" y="306"/>
                      <a:pt x="154" y="306"/>
                    </a:cubicBezTo>
                    <a:cubicBezTo>
                      <a:pt x="230" y="306"/>
                      <a:pt x="291" y="229"/>
                      <a:pt x="291" y="153"/>
                    </a:cubicBezTo>
                    <a:cubicBezTo>
                      <a:pt x="291" y="77"/>
                      <a:pt x="230" y="0"/>
                      <a:pt x="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3980675" y="1254850"/>
                <a:ext cx="7275" cy="7650"/>
              </a:xfrm>
              <a:custGeom>
                <a:avLst/>
                <a:gdLst/>
                <a:ahLst/>
                <a:cxnLst/>
                <a:rect l="l" t="t" r="r" b="b"/>
                <a:pathLst>
                  <a:path w="291" h="306" extrusionOk="0">
                    <a:moveTo>
                      <a:pt x="153" y="0"/>
                    </a:moveTo>
                    <a:cubicBezTo>
                      <a:pt x="62" y="0"/>
                      <a:pt x="1" y="77"/>
                      <a:pt x="1" y="153"/>
                    </a:cubicBezTo>
                    <a:cubicBezTo>
                      <a:pt x="1" y="229"/>
                      <a:pt x="62" y="306"/>
                      <a:pt x="153" y="306"/>
                    </a:cubicBezTo>
                    <a:cubicBezTo>
                      <a:pt x="230" y="306"/>
                      <a:pt x="291" y="229"/>
                      <a:pt x="291" y="153"/>
                    </a:cubicBezTo>
                    <a:cubicBezTo>
                      <a:pt x="291" y="77"/>
                      <a:pt x="230"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3558350" y="1298750"/>
                <a:ext cx="303600" cy="9950"/>
              </a:xfrm>
              <a:custGeom>
                <a:avLst/>
                <a:gdLst/>
                <a:ahLst/>
                <a:cxnLst/>
                <a:rect l="l" t="t" r="r" b="b"/>
                <a:pathLst>
                  <a:path w="12144" h="398" extrusionOk="0">
                    <a:moveTo>
                      <a:pt x="214" y="1"/>
                    </a:moveTo>
                    <a:cubicBezTo>
                      <a:pt x="92" y="1"/>
                      <a:pt x="0" y="92"/>
                      <a:pt x="0" y="199"/>
                    </a:cubicBezTo>
                    <a:cubicBezTo>
                      <a:pt x="0" y="306"/>
                      <a:pt x="92" y="398"/>
                      <a:pt x="214" y="398"/>
                    </a:cubicBezTo>
                    <a:lnTo>
                      <a:pt x="11945" y="398"/>
                    </a:lnTo>
                    <a:cubicBezTo>
                      <a:pt x="12052" y="398"/>
                      <a:pt x="12143" y="306"/>
                      <a:pt x="12143" y="199"/>
                    </a:cubicBezTo>
                    <a:cubicBezTo>
                      <a:pt x="12143" y="92"/>
                      <a:pt x="12052" y="1"/>
                      <a:pt x="11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3558350" y="1331225"/>
                <a:ext cx="303600" cy="9950"/>
              </a:xfrm>
              <a:custGeom>
                <a:avLst/>
                <a:gdLst/>
                <a:ahLst/>
                <a:cxnLst/>
                <a:rect l="l" t="t" r="r" b="b"/>
                <a:pathLst>
                  <a:path w="12144" h="398" extrusionOk="0">
                    <a:moveTo>
                      <a:pt x="214" y="0"/>
                    </a:moveTo>
                    <a:cubicBezTo>
                      <a:pt x="92" y="0"/>
                      <a:pt x="0" y="92"/>
                      <a:pt x="0" y="199"/>
                    </a:cubicBezTo>
                    <a:cubicBezTo>
                      <a:pt x="0" y="306"/>
                      <a:pt x="92" y="397"/>
                      <a:pt x="214" y="397"/>
                    </a:cubicBezTo>
                    <a:lnTo>
                      <a:pt x="11945" y="397"/>
                    </a:lnTo>
                    <a:cubicBezTo>
                      <a:pt x="12052" y="397"/>
                      <a:pt x="12143" y="306"/>
                      <a:pt x="12143" y="199"/>
                    </a:cubicBezTo>
                    <a:cubicBezTo>
                      <a:pt x="12143" y="92"/>
                      <a:pt x="12052" y="0"/>
                      <a:pt x="11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3558350" y="1363675"/>
                <a:ext cx="163825" cy="9950"/>
              </a:xfrm>
              <a:custGeom>
                <a:avLst/>
                <a:gdLst/>
                <a:ahLst/>
                <a:cxnLst/>
                <a:rect l="l" t="t" r="r" b="b"/>
                <a:pathLst>
                  <a:path w="6553" h="398" extrusionOk="0">
                    <a:moveTo>
                      <a:pt x="214" y="0"/>
                    </a:moveTo>
                    <a:cubicBezTo>
                      <a:pt x="92" y="0"/>
                      <a:pt x="0" y="92"/>
                      <a:pt x="0" y="199"/>
                    </a:cubicBezTo>
                    <a:cubicBezTo>
                      <a:pt x="0" y="306"/>
                      <a:pt x="92" y="398"/>
                      <a:pt x="214" y="398"/>
                    </a:cubicBezTo>
                    <a:lnTo>
                      <a:pt x="6354" y="398"/>
                    </a:lnTo>
                    <a:cubicBezTo>
                      <a:pt x="6461" y="398"/>
                      <a:pt x="6553" y="306"/>
                      <a:pt x="6553" y="199"/>
                    </a:cubicBezTo>
                    <a:cubicBezTo>
                      <a:pt x="6553" y="92"/>
                      <a:pt x="6461" y="0"/>
                      <a:pt x="6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3558350" y="1428600"/>
                <a:ext cx="303600" cy="10325"/>
              </a:xfrm>
              <a:custGeom>
                <a:avLst/>
                <a:gdLst/>
                <a:ahLst/>
                <a:cxnLst/>
                <a:rect l="l" t="t" r="r" b="b"/>
                <a:pathLst>
                  <a:path w="12144" h="413" extrusionOk="0">
                    <a:moveTo>
                      <a:pt x="214" y="0"/>
                    </a:moveTo>
                    <a:cubicBezTo>
                      <a:pt x="92" y="0"/>
                      <a:pt x="0" y="92"/>
                      <a:pt x="0" y="199"/>
                    </a:cubicBezTo>
                    <a:cubicBezTo>
                      <a:pt x="0" y="321"/>
                      <a:pt x="92" y="412"/>
                      <a:pt x="214" y="412"/>
                    </a:cubicBezTo>
                    <a:lnTo>
                      <a:pt x="11945" y="412"/>
                    </a:lnTo>
                    <a:cubicBezTo>
                      <a:pt x="12052" y="412"/>
                      <a:pt x="12143" y="321"/>
                      <a:pt x="12143" y="199"/>
                    </a:cubicBezTo>
                    <a:cubicBezTo>
                      <a:pt x="12143" y="92"/>
                      <a:pt x="12052" y="0"/>
                      <a:pt x="11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3558350" y="1461050"/>
                <a:ext cx="163825" cy="10325"/>
              </a:xfrm>
              <a:custGeom>
                <a:avLst/>
                <a:gdLst/>
                <a:ahLst/>
                <a:cxnLst/>
                <a:rect l="l" t="t" r="r" b="b"/>
                <a:pathLst>
                  <a:path w="6553" h="413" extrusionOk="0">
                    <a:moveTo>
                      <a:pt x="214" y="0"/>
                    </a:moveTo>
                    <a:cubicBezTo>
                      <a:pt x="92" y="0"/>
                      <a:pt x="0" y="92"/>
                      <a:pt x="0" y="199"/>
                    </a:cubicBezTo>
                    <a:cubicBezTo>
                      <a:pt x="0" y="321"/>
                      <a:pt x="92" y="413"/>
                      <a:pt x="214" y="413"/>
                    </a:cubicBezTo>
                    <a:lnTo>
                      <a:pt x="6354" y="413"/>
                    </a:lnTo>
                    <a:cubicBezTo>
                      <a:pt x="6461" y="413"/>
                      <a:pt x="6553" y="321"/>
                      <a:pt x="6553" y="199"/>
                    </a:cubicBezTo>
                    <a:cubicBezTo>
                      <a:pt x="6553" y="92"/>
                      <a:pt x="6461" y="0"/>
                      <a:pt x="6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3558350" y="1493500"/>
                <a:ext cx="163825" cy="10350"/>
              </a:xfrm>
              <a:custGeom>
                <a:avLst/>
                <a:gdLst/>
                <a:ahLst/>
                <a:cxnLst/>
                <a:rect l="l" t="t" r="r" b="b"/>
                <a:pathLst>
                  <a:path w="6553" h="414" extrusionOk="0">
                    <a:moveTo>
                      <a:pt x="214" y="1"/>
                    </a:moveTo>
                    <a:cubicBezTo>
                      <a:pt x="92" y="1"/>
                      <a:pt x="0" y="92"/>
                      <a:pt x="0" y="199"/>
                    </a:cubicBezTo>
                    <a:cubicBezTo>
                      <a:pt x="0" y="321"/>
                      <a:pt x="92" y="413"/>
                      <a:pt x="214" y="413"/>
                    </a:cubicBezTo>
                    <a:lnTo>
                      <a:pt x="6354" y="413"/>
                    </a:lnTo>
                    <a:cubicBezTo>
                      <a:pt x="6461" y="413"/>
                      <a:pt x="6553" y="321"/>
                      <a:pt x="6553" y="199"/>
                    </a:cubicBezTo>
                    <a:cubicBezTo>
                      <a:pt x="6553" y="92"/>
                      <a:pt x="6461" y="1"/>
                      <a:pt x="6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3741625" y="1363675"/>
                <a:ext cx="120325" cy="9950"/>
              </a:xfrm>
              <a:custGeom>
                <a:avLst/>
                <a:gdLst/>
                <a:ahLst/>
                <a:cxnLst/>
                <a:rect l="l" t="t" r="r" b="b"/>
                <a:pathLst>
                  <a:path w="4813" h="398" extrusionOk="0">
                    <a:moveTo>
                      <a:pt x="199" y="0"/>
                    </a:moveTo>
                    <a:cubicBezTo>
                      <a:pt x="93" y="0"/>
                      <a:pt x="1" y="92"/>
                      <a:pt x="1" y="199"/>
                    </a:cubicBezTo>
                    <a:cubicBezTo>
                      <a:pt x="1" y="306"/>
                      <a:pt x="93" y="398"/>
                      <a:pt x="199" y="398"/>
                    </a:cubicBezTo>
                    <a:lnTo>
                      <a:pt x="4614" y="398"/>
                    </a:lnTo>
                    <a:cubicBezTo>
                      <a:pt x="4721" y="398"/>
                      <a:pt x="4812" y="306"/>
                      <a:pt x="4812" y="199"/>
                    </a:cubicBezTo>
                    <a:cubicBezTo>
                      <a:pt x="4812" y="92"/>
                      <a:pt x="4721" y="0"/>
                      <a:pt x="4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3902025" y="1454175"/>
                <a:ext cx="51950" cy="52325"/>
              </a:xfrm>
              <a:custGeom>
                <a:avLst/>
                <a:gdLst/>
                <a:ahLst/>
                <a:cxnLst/>
                <a:rect l="l" t="t" r="r" b="b"/>
                <a:pathLst>
                  <a:path w="2078" h="2093" extrusionOk="0">
                    <a:moveTo>
                      <a:pt x="1039" y="0"/>
                    </a:moveTo>
                    <a:cubicBezTo>
                      <a:pt x="458" y="0"/>
                      <a:pt x="0" y="474"/>
                      <a:pt x="0" y="1039"/>
                    </a:cubicBezTo>
                    <a:cubicBezTo>
                      <a:pt x="0" y="1619"/>
                      <a:pt x="458" y="2093"/>
                      <a:pt x="1039" y="2093"/>
                    </a:cubicBezTo>
                    <a:cubicBezTo>
                      <a:pt x="1619" y="2093"/>
                      <a:pt x="2077" y="1619"/>
                      <a:pt x="2077" y="1039"/>
                    </a:cubicBezTo>
                    <a:cubicBezTo>
                      <a:pt x="2077" y="474"/>
                      <a:pt x="1619" y="0"/>
                      <a:pt x="1039" y="0"/>
                    </a:cubicBezTo>
                    <a:close/>
                  </a:path>
                </a:pathLst>
              </a:custGeom>
              <a:solidFill>
                <a:srgbClr val="20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3536200" y="1524050"/>
                <a:ext cx="85550" cy="92825"/>
              </a:xfrm>
              <a:custGeom>
                <a:avLst/>
                <a:gdLst/>
                <a:ahLst/>
                <a:cxnLst/>
                <a:rect l="l" t="t" r="r" b="b"/>
                <a:pathLst>
                  <a:path w="3422" h="3713" extrusionOk="0">
                    <a:moveTo>
                      <a:pt x="0" y="1"/>
                    </a:moveTo>
                    <a:lnTo>
                      <a:pt x="0" y="3712"/>
                    </a:lnTo>
                    <a:lnTo>
                      <a:pt x="3422" y="29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3445325" y="1642050"/>
                <a:ext cx="255100" cy="130225"/>
              </a:xfrm>
              <a:custGeom>
                <a:avLst/>
                <a:gdLst/>
                <a:ahLst/>
                <a:cxnLst/>
                <a:rect l="l" t="t" r="r" b="b"/>
                <a:pathLst>
                  <a:path w="10204" h="5209" extrusionOk="0">
                    <a:moveTo>
                      <a:pt x="0" y="0"/>
                    </a:moveTo>
                    <a:lnTo>
                      <a:pt x="2719" y="5209"/>
                    </a:lnTo>
                    <a:lnTo>
                      <a:pt x="10203" y="5209"/>
                    </a:lnTo>
                    <a:lnTo>
                      <a:pt x="75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3459450" y="1649675"/>
                <a:ext cx="226850" cy="114975"/>
              </a:xfrm>
              <a:custGeom>
                <a:avLst/>
                <a:gdLst/>
                <a:ahLst/>
                <a:cxnLst/>
                <a:rect l="l" t="t" r="r" b="b"/>
                <a:pathLst>
                  <a:path w="9074" h="4599" extrusionOk="0">
                    <a:moveTo>
                      <a:pt x="168" y="1"/>
                    </a:moveTo>
                    <a:cubicBezTo>
                      <a:pt x="77" y="1"/>
                      <a:pt x="0" y="108"/>
                      <a:pt x="46" y="199"/>
                    </a:cubicBezTo>
                    <a:lnTo>
                      <a:pt x="2291" y="4522"/>
                    </a:lnTo>
                    <a:cubicBezTo>
                      <a:pt x="2322" y="4568"/>
                      <a:pt x="2368" y="4598"/>
                      <a:pt x="2414" y="4598"/>
                    </a:cubicBezTo>
                    <a:lnTo>
                      <a:pt x="8905" y="4598"/>
                    </a:lnTo>
                    <a:cubicBezTo>
                      <a:pt x="9012" y="4598"/>
                      <a:pt x="9073" y="4491"/>
                      <a:pt x="9027" y="4400"/>
                    </a:cubicBezTo>
                    <a:lnTo>
                      <a:pt x="6782" y="77"/>
                    </a:lnTo>
                    <a:cubicBezTo>
                      <a:pt x="6751" y="31"/>
                      <a:pt x="6706" y="1"/>
                      <a:pt x="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3512900" y="1772250"/>
                <a:ext cx="152000" cy="17600"/>
              </a:xfrm>
              <a:custGeom>
                <a:avLst/>
                <a:gdLst/>
                <a:ahLst/>
                <a:cxnLst/>
                <a:rect l="l" t="t" r="r" b="b"/>
                <a:pathLst>
                  <a:path w="6080" h="704" extrusionOk="0">
                    <a:moveTo>
                      <a:pt x="1" y="1"/>
                    </a:moveTo>
                    <a:lnTo>
                      <a:pt x="1" y="703"/>
                    </a:lnTo>
                    <a:lnTo>
                      <a:pt x="6080" y="703"/>
                    </a:lnTo>
                    <a:lnTo>
                      <a:pt x="60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3637000" y="1772250"/>
                <a:ext cx="166900" cy="17600"/>
              </a:xfrm>
              <a:custGeom>
                <a:avLst/>
                <a:gdLst/>
                <a:ahLst/>
                <a:cxnLst/>
                <a:rect l="l" t="t" r="r" b="b"/>
                <a:pathLst>
                  <a:path w="6676" h="704" extrusionOk="0">
                    <a:moveTo>
                      <a:pt x="337" y="1"/>
                    </a:moveTo>
                    <a:cubicBezTo>
                      <a:pt x="154" y="1"/>
                      <a:pt x="1" y="169"/>
                      <a:pt x="1" y="352"/>
                    </a:cubicBezTo>
                    <a:cubicBezTo>
                      <a:pt x="1" y="551"/>
                      <a:pt x="154" y="703"/>
                      <a:pt x="337" y="703"/>
                    </a:cubicBezTo>
                    <a:lnTo>
                      <a:pt x="6340" y="703"/>
                    </a:lnTo>
                    <a:cubicBezTo>
                      <a:pt x="6523" y="703"/>
                      <a:pt x="6676" y="551"/>
                      <a:pt x="6676" y="352"/>
                    </a:cubicBezTo>
                    <a:cubicBezTo>
                      <a:pt x="6676" y="154"/>
                      <a:pt x="6523" y="1"/>
                      <a:pt x="6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3439200" y="1642050"/>
                <a:ext cx="74100" cy="147800"/>
              </a:xfrm>
              <a:custGeom>
                <a:avLst/>
                <a:gdLst/>
                <a:ahLst/>
                <a:cxnLst/>
                <a:rect l="l" t="t" r="r" b="b"/>
                <a:pathLst>
                  <a:path w="2964" h="5912" extrusionOk="0">
                    <a:moveTo>
                      <a:pt x="245" y="0"/>
                    </a:moveTo>
                    <a:lnTo>
                      <a:pt x="108" y="92"/>
                    </a:lnTo>
                    <a:cubicBezTo>
                      <a:pt x="16" y="153"/>
                      <a:pt x="1" y="275"/>
                      <a:pt x="47" y="382"/>
                    </a:cubicBezTo>
                    <a:lnTo>
                      <a:pt x="2949" y="5911"/>
                    </a:lnTo>
                    <a:lnTo>
                      <a:pt x="2949" y="5209"/>
                    </a:lnTo>
                    <a:lnTo>
                      <a:pt x="2964" y="5209"/>
                    </a:lnTo>
                    <a:lnTo>
                      <a:pt x="2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3564450" y="1780650"/>
                <a:ext cx="16825" cy="2700"/>
              </a:xfrm>
              <a:custGeom>
                <a:avLst/>
                <a:gdLst/>
                <a:ahLst/>
                <a:cxnLst/>
                <a:rect l="l" t="t" r="r" b="b"/>
                <a:pathLst>
                  <a:path w="673" h="108" extrusionOk="0">
                    <a:moveTo>
                      <a:pt x="1" y="1"/>
                    </a:moveTo>
                    <a:lnTo>
                      <a:pt x="1" y="108"/>
                    </a:lnTo>
                    <a:lnTo>
                      <a:pt x="673" y="108"/>
                    </a:lnTo>
                    <a:lnTo>
                      <a:pt x="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3585450" y="1780650"/>
                <a:ext cx="16825" cy="2700"/>
              </a:xfrm>
              <a:custGeom>
                <a:avLst/>
                <a:gdLst/>
                <a:ahLst/>
                <a:cxnLst/>
                <a:rect l="l" t="t" r="r" b="b"/>
                <a:pathLst>
                  <a:path w="673" h="108" extrusionOk="0">
                    <a:moveTo>
                      <a:pt x="1" y="1"/>
                    </a:moveTo>
                    <a:lnTo>
                      <a:pt x="1" y="108"/>
                    </a:lnTo>
                    <a:lnTo>
                      <a:pt x="673" y="108"/>
                    </a:lnTo>
                    <a:lnTo>
                      <a:pt x="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3606450" y="1780650"/>
                <a:ext cx="16825" cy="2700"/>
              </a:xfrm>
              <a:custGeom>
                <a:avLst/>
                <a:gdLst/>
                <a:ahLst/>
                <a:cxnLst/>
                <a:rect l="l" t="t" r="r" b="b"/>
                <a:pathLst>
                  <a:path w="673" h="108" extrusionOk="0">
                    <a:moveTo>
                      <a:pt x="1" y="1"/>
                    </a:moveTo>
                    <a:lnTo>
                      <a:pt x="1" y="108"/>
                    </a:lnTo>
                    <a:lnTo>
                      <a:pt x="673" y="108"/>
                    </a:lnTo>
                    <a:lnTo>
                      <a:pt x="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3517475" y="1973875"/>
                <a:ext cx="337225" cy="329600"/>
              </a:xfrm>
              <a:custGeom>
                <a:avLst/>
                <a:gdLst/>
                <a:ahLst/>
                <a:cxnLst/>
                <a:rect l="l" t="t" r="r" b="b"/>
                <a:pathLst>
                  <a:path w="13489" h="13184" extrusionOk="0">
                    <a:moveTo>
                      <a:pt x="10540" y="1"/>
                    </a:moveTo>
                    <a:cubicBezTo>
                      <a:pt x="10540" y="1"/>
                      <a:pt x="5912" y="2460"/>
                      <a:pt x="5164" y="3147"/>
                    </a:cubicBezTo>
                    <a:cubicBezTo>
                      <a:pt x="4873" y="3422"/>
                      <a:pt x="4064" y="4629"/>
                      <a:pt x="3178" y="6064"/>
                    </a:cubicBezTo>
                    <a:cubicBezTo>
                      <a:pt x="1712" y="8401"/>
                      <a:pt x="1" y="11319"/>
                      <a:pt x="47" y="11502"/>
                    </a:cubicBezTo>
                    <a:cubicBezTo>
                      <a:pt x="92" y="11803"/>
                      <a:pt x="1897" y="13183"/>
                      <a:pt x="2173" y="13183"/>
                    </a:cubicBezTo>
                    <a:cubicBezTo>
                      <a:pt x="2178" y="13183"/>
                      <a:pt x="2182" y="13183"/>
                      <a:pt x="2185" y="13182"/>
                    </a:cubicBezTo>
                    <a:cubicBezTo>
                      <a:pt x="2323" y="13152"/>
                      <a:pt x="3499" y="11716"/>
                      <a:pt x="4598" y="10341"/>
                    </a:cubicBezTo>
                    <a:cubicBezTo>
                      <a:pt x="5271" y="9501"/>
                      <a:pt x="5912" y="8692"/>
                      <a:pt x="6294" y="8218"/>
                    </a:cubicBezTo>
                    <a:cubicBezTo>
                      <a:pt x="7271" y="6996"/>
                      <a:pt x="13488" y="2154"/>
                      <a:pt x="13488" y="2154"/>
                    </a:cubicBezTo>
                    <a:lnTo>
                      <a:pt x="105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3557975" y="2036125"/>
                <a:ext cx="218425" cy="241350"/>
              </a:xfrm>
              <a:custGeom>
                <a:avLst/>
                <a:gdLst/>
                <a:ahLst/>
                <a:cxnLst/>
                <a:rect l="l" t="t" r="r" b="b"/>
                <a:pathLst>
                  <a:path w="8737" h="9654" fill="none" extrusionOk="0">
                    <a:moveTo>
                      <a:pt x="0" y="9654"/>
                    </a:moveTo>
                    <a:cubicBezTo>
                      <a:pt x="0" y="9654"/>
                      <a:pt x="5820" y="1390"/>
                      <a:pt x="8737" y="0"/>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3843975" y="1385400"/>
                <a:ext cx="182550" cy="173475"/>
              </a:xfrm>
              <a:custGeom>
                <a:avLst/>
                <a:gdLst/>
                <a:ahLst/>
                <a:cxnLst/>
                <a:rect l="l" t="t" r="r" b="b"/>
                <a:pathLst>
                  <a:path w="7302" h="6939" extrusionOk="0">
                    <a:moveTo>
                      <a:pt x="5130" y="1"/>
                    </a:moveTo>
                    <a:cubicBezTo>
                      <a:pt x="5110" y="1"/>
                      <a:pt x="5091" y="1"/>
                      <a:pt x="5071" y="2"/>
                    </a:cubicBezTo>
                    <a:cubicBezTo>
                      <a:pt x="5362" y="445"/>
                      <a:pt x="5407" y="1117"/>
                      <a:pt x="5423" y="1316"/>
                    </a:cubicBezTo>
                    <a:cubicBezTo>
                      <a:pt x="5393" y="1046"/>
                      <a:pt x="5216" y="1"/>
                      <a:pt x="4076" y="1"/>
                    </a:cubicBezTo>
                    <a:cubicBezTo>
                      <a:pt x="4052" y="1"/>
                      <a:pt x="4027" y="1"/>
                      <a:pt x="4002" y="2"/>
                    </a:cubicBezTo>
                    <a:cubicBezTo>
                      <a:pt x="2628" y="33"/>
                      <a:pt x="1604" y="705"/>
                      <a:pt x="1482" y="1957"/>
                    </a:cubicBezTo>
                    <a:cubicBezTo>
                      <a:pt x="489" y="2125"/>
                      <a:pt x="77" y="2950"/>
                      <a:pt x="31" y="4080"/>
                    </a:cubicBezTo>
                    <a:cubicBezTo>
                      <a:pt x="0" y="4783"/>
                      <a:pt x="566" y="5149"/>
                      <a:pt x="566" y="5149"/>
                    </a:cubicBezTo>
                    <a:cubicBezTo>
                      <a:pt x="566" y="5149"/>
                      <a:pt x="642" y="5073"/>
                      <a:pt x="764" y="4966"/>
                    </a:cubicBezTo>
                    <a:cubicBezTo>
                      <a:pt x="932" y="4813"/>
                      <a:pt x="1192" y="4630"/>
                      <a:pt x="1497" y="4554"/>
                    </a:cubicBezTo>
                    <a:cubicBezTo>
                      <a:pt x="1589" y="4538"/>
                      <a:pt x="1681" y="4523"/>
                      <a:pt x="1772" y="4523"/>
                    </a:cubicBezTo>
                    <a:cubicBezTo>
                      <a:pt x="2392" y="4523"/>
                      <a:pt x="2541" y="5136"/>
                      <a:pt x="2895" y="5136"/>
                    </a:cubicBezTo>
                    <a:cubicBezTo>
                      <a:pt x="2908" y="5136"/>
                      <a:pt x="2920" y="5136"/>
                      <a:pt x="2933" y="5134"/>
                    </a:cubicBezTo>
                    <a:cubicBezTo>
                      <a:pt x="2933" y="5134"/>
                      <a:pt x="3165" y="4424"/>
                      <a:pt x="3591" y="4424"/>
                    </a:cubicBezTo>
                    <a:cubicBezTo>
                      <a:pt x="3615" y="4424"/>
                      <a:pt x="3640" y="4427"/>
                      <a:pt x="3666" y="4432"/>
                    </a:cubicBezTo>
                    <a:cubicBezTo>
                      <a:pt x="4140" y="4523"/>
                      <a:pt x="3605" y="5287"/>
                      <a:pt x="3666" y="5730"/>
                    </a:cubicBezTo>
                    <a:cubicBezTo>
                      <a:pt x="3737" y="6139"/>
                      <a:pt x="5044" y="6938"/>
                      <a:pt x="5773" y="6938"/>
                    </a:cubicBezTo>
                    <a:cubicBezTo>
                      <a:pt x="5834" y="6938"/>
                      <a:pt x="5891" y="6933"/>
                      <a:pt x="5942" y="6921"/>
                    </a:cubicBezTo>
                    <a:cubicBezTo>
                      <a:pt x="5988" y="6906"/>
                      <a:pt x="6018" y="6906"/>
                      <a:pt x="6049" y="6891"/>
                    </a:cubicBezTo>
                    <a:cubicBezTo>
                      <a:pt x="6568" y="6662"/>
                      <a:pt x="6232" y="5791"/>
                      <a:pt x="6691" y="4920"/>
                    </a:cubicBezTo>
                    <a:cubicBezTo>
                      <a:pt x="6767" y="4768"/>
                      <a:pt x="6843" y="4615"/>
                      <a:pt x="6920" y="4462"/>
                    </a:cubicBezTo>
                    <a:cubicBezTo>
                      <a:pt x="7225" y="3744"/>
                      <a:pt x="7301" y="3164"/>
                      <a:pt x="7072" y="2767"/>
                    </a:cubicBezTo>
                    <a:cubicBezTo>
                      <a:pt x="6797" y="2278"/>
                      <a:pt x="6385" y="2018"/>
                      <a:pt x="6385" y="2018"/>
                    </a:cubicBezTo>
                    <a:cubicBezTo>
                      <a:pt x="6385" y="2018"/>
                      <a:pt x="6721" y="1438"/>
                      <a:pt x="7072" y="1438"/>
                    </a:cubicBezTo>
                    <a:cubicBezTo>
                      <a:pt x="6956" y="1340"/>
                      <a:pt x="6829" y="1298"/>
                      <a:pt x="6706" y="1298"/>
                    </a:cubicBezTo>
                    <a:cubicBezTo>
                      <a:pt x="6425" y="1298"/>
                      <a:pt x="6160" y="1518"/>
                      <a:pt x="6064" y="1804"/>
                    </a:cubicBezTo>
                    <a:cubicBezTo>
                      <a:pt x="6197" y="445"/>
                      <a:pt x="5701" y="1"/>
                      <a:pt x="5130" y="1"/>
                    </a:cubicBezTo>
                    <a:close/>
                  </a:path>
                </a:pathLst>
              </a:custGeom>
              <a:solidFill>
                <a:srgbClr val="38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3881400" y="1496000"/>
                <a:ext cx="113800" cy="95500"/>
              </a:xfrm>
              <a:custGeom>
                <a:avLst/>
                <a:gdLst/>
                <a:ahLst/>
                <a:cxnLst/>
                <a:rect l="l" t="t" r="r" b="b"/>
                <a:pathLst>
                  <a:path w="4552" h="3820" extrusionOk="0">
                    <a:moveTo>
                      <a:pt x="2094" y="0"/>
                    </a:moveTo>
                    <a:cubicBezTo>
                      <a:pt x="1668" y="0"/>
                      <a:pt x="1436" y="710"/>
                      <a:pt x="1436" y="710"/>
                    </a:cubicBezTo>
                    <a:cubicBezTo>
                      <a:pt x="1423" y="712"/>
                      <a:pt x="1411" y="712"/>
                      <a:pt x="1398" y="712"/>
                    </a:cubicBezTo>
                    <a:cubicBezTo>
                      <a:pt x="1044" y="712"/>
                      <a:pt x="895" y="99"/>
                      <a:pt x="275" y="99"/>
                    </a:cubicBezTo>
                    <a:cubicBezTo>
                      <a:pt x="184" y="99"/>
                      <a:pt x="92" y="114"/>
                      <a:pt x="0" y="130"/>
                    </a:cubicBezTo>
                    <a:cubicBezTo>
                      <a:pt x="107" y="619"/>
                      <a:pt x="443" y="1840"/>
                      <a:pt x="1268" y="2894"/>
                    </a:cubicBezTo>
                    <a:cubicBezTo>
                      <a:pt x="1373" y="3027"/>
                      <a:pt x="1478" y="3068"/>
                      <a:pt x="1586" y="3068"/>
                    </a:cubicBezTo>
                    <a:cubicBezTo>
                      <a:pt x="1757" y="3068"/>
                      <a:pt x="1934" y="2966"/>
                      <a:pt x="2131" y="2966"/>
                    </a:cubicBezTo>
                    <a:cubicBezTo>
                      <a:pt x="2154" y="2966"/>
                      <a:pt x="2177" y="2968"/>
                      <a:pt x="2200" y="2971"/>
                    </a:cubicBezTo>
                    <a:cubicBezTo>
                      <a:pt x="2353" y="2986"/>
                      <a:pt x="2536" y="3093"/>
                      <a:pt x="2734" y="3383"/>
                    </a:cubicBezTo>
                    <a:cubicBezTo>
                      <a:pt x="2734" y="3383"/>
                      <a:pt x="2734" y="3398"/>
                      <a:pt x="2734" y="3398"/>
                    </a:cubicBezTo>
                    <a:cubicBezTo>
                      <a:pt x="2948" y="3714"/>
                      <a:pt x="3215" y="3819"/>
                      <a:pt x="3475" y="3819"/>
                    </a:cubicBezTo>
                    <a:cubicBezTo>
                      <a:pt x="3995" y="3819"/>
                      <a:pt x="4491" y="3398"/>
                      <a:pt x="4491" y="3398"/>
                    </a:cubicBezTo>
                    <a:lnTo>
                      <a:pt x="4537" y="2665"/>
                    </a:lnTo>
                    <a:lnTo>
                      <a:pt x="4552" y="2467"/>
                    </a:lnTo>
                    <a:lnTo>
                      <a:pt x="4552" y="2467"/>
                    </a:lnTo>
                    <a:cubicBezTo>
                      <a:pt x="4521" y="2482"/>
                      <a:pt x="4491" y="2482"/>
                      <a:pt x="4445" y="2497"/>
                    </a:cubicBezTo>
                    <a:cubicBezTo>
                      <a:pt x="4430" y="2497"/>
                      <a:pt x="4399" y="2497"/>
                      <a:pt x="4384" y="2513"/>
                    </a:cubicBezTo>
                    <a:cubicBezTo>
                      <a:pt x="4360" y="2514"/>
                      <a:pt x="4334" y="2515"/>
                      <a:pt x="4308" y="2515"/>
                    </a:cubicBezTo>
                    <a:cubicBezTo>
                      <a:pt x="3926" y="2515"/>
                      <a:pt x="3376" y="2311"/>
                      <a:pt x="2933" y="2039"/>
                    </a:cubicBezTo>
                    <a:cubicBezTo>
                      <a:pt x="2521" y="1795"/>
                      <a:pt x="2200" y="1504"/>
                      <a:pt x="2169" y="1306"/>
                    </a:cubicBezTo>
                    <a:cubicBezTo>
                      <a:pt x="2108" y="863"/>
                      <a:pt x="2643" y="99"/>
                      <a:pt x="2169" y="8"/>
                    </a:cubicBezTo>
                    <a:cubicBezTo>
                      <a:pt x="2143" y="3"/>
                      <a:pt x="2118" y="0"/>
                      <a:pt x="2094" y="0"/>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3859625" y="1580950"/>
                <a:ext cx="159650" cy="316475"/>
              </a:xfrm>
              <a:custGeom>
                <a:avLst/>
                <a:gdLst/>
                <a:ahLst/>
                <a:cxnLst/>
                <a:rect l="l" t="t" r="r" b="b"/>
                <a:pathLst>
                  <a:path w="6386" h="12659" extrusionOk="0">
                    <a:moveTo>
                      <a:pt x="4323" y="0"/>
                    </a:moveTo>
                    <a:cubicBezTo>
                      <a:pt x="4323" y="0"/>
                      <a:pt x="1986" y="1467"/>
                      <a:pt x="1513" y="1925"/>
                    </a:cubicBezTo>
                    <a:cubicBezTo>
                      <a:pt x="1299" y="2139"/>
                      <a:pt x="1314" y="3300"/>
                      <a:pt x="1314" y="4659"/>
                    </a:cubicBezTo>
                    <a:cubicBezTo>
                      <a:pt x="1314" y="6248"/>
                      <a:pt x="1314" y="8080"/>
                      <a:pt x="948" y="8936"/>
                    </a:cubicBezTo>
                    <a:cubicBezTo>
                      <a:pt x="871" y="9104"/>
                      <a:pt x="810" y="9241"/>
                      <a:pt x="749" y="9379"/>
                    </a:cubicBezTo>
                    <a:cubicBezTo>
                      <a:pt x="214" y="10601"/>
                      <a:pt x="1" y="10891"/>
                      <a:pt x="214" y="11273"/>
                    </a:cubicBezTo>
                    <a:cubicBezTo>
                      <a:pt x="260" y="11380"/>
                      <a:pt x="489" y="11502"/>
                      <a:pt x="825" y="11655"/>
                    </a:cubicBezTo>
                    <a:cubicBezTo>
                      <a:pt x="1805" y="12105"/>
                      <a:pt x="3715" y="12658"/>
                      <a:pt x="4942" y="12658"/>
                    </a:cubicBezTo>
                    <a:cubicBezTo>
                      <a:pt x="5131" y="12658"/>
                      <a:pt x="5303" y="12645"/>
                      <a:pt x="5454" y="12617"/>
                    </a:cubicBezTo>
                    <a:cubicBezTo>
                      <a:pt x="6385" y="12434"/>
                      <a:pt x="5835" y="8203"/>
                      <a:pt x="5316" y="5255"/>
                    </a:cubicBezTo>
                    <a:cubicBezTo>
                      <a:pt x="5041" y="3651"/>
                      <a:pt x="4781" y="2414"/>
                      <a:pt x="4781" y="2414"/>
                    </a:cubicBezTo>
                    <a:lnTo>
                      <a:pt x="43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3583550" y="1862750"/>
                <a:ext cx="431900" cy="430675"/>
              </a:xfrm>
              <a:custGeom>
                <a:avLst/>
                <a:gdLst/>
                <a:ahLst/>
                <a:cxnLst/>
                <a:rect l="l" t="t" r="r" b="b"/>
                <a:pathLst>
                  <a:path w="17276" h="17227" extrusionOk="0">
                    <a:moveTo>
                      <a:pt x="11257" y="1"/>
                    </a:moveTo>
                    <a:cubicBezTo>
                      <a:pt x="11257" y="1"/>
                      <a:pt x="2673" y="2613"/>
                      <a:pt x="1345" y="4384"/>
                    </a:cubicBezTo>
                    <a:cubicBezTo>
                      <a:pt x="0" y="6172"/>
                      <a:pt x="3422" y="16451"/>
                      <a:pt x="3651" y="16940"/>
                    </a:cubicBezTo>
                    <a:cubicBezTo>
                      <a:pt x="3746" y="17135"/>
                      <a:pt x="4166" y="17227"/>
                      <a:pt x="4687" y="17227"/>
                    </a:cubicBezTo>
                    <a:cubicBezTo>
                      <a:pt x="5428" y="17227"/>
                      <a:pt x="6372" y="17042"/>
                      <a:pt x="6874" y="16711"/>
                    </a:cubicBezTo>
                    <a:lnTo>
                      <a:pt x="6859" y="16589"/>
                    </a:lnTo>
                    <a:lnTo>
                      <a:pt x="6461" y="12770"/>
                    </a:lnTo>
                    <a:lnTo>
                      <a:pt x="5866" y="7287"/>
                    </a:lnTo>
                    <a:lnTo>
                      <a:pt x="8661" y="5469"/>
                    </a:lnTo>
                    <a:cubicBezTo>
                      <a:pt x="8661" y="5469"/>
                      <a:pt x="11299" y="5655"/>
                      <a:pt x="13264" y="5655"/>
                    </a:cubicBezTo>
                    <a:cubicBezTo>
                      <a:pt x="14171" y="5655"/>
                      <a:pt x="14935" y="5615"/>
                      <a:pt x="15229" y="5499"/>
                    </a:cubicBezTo>
                    <a:cubicBezTo>
                      <a:pt x="16161" y="5133"/>
                      <a:pt x="17276" y="2521"/>
                      <a:pt x="17276" y="2414"/>
                    </a:cubicBezTo>
                    <a:cubicBezTo>
                      <a:pt x="17276" y="2307"/>
                      <a:pt x="16497" y="1345"/>
                      <a:pt x="16497" y="1345"/>
                    </a:cubicBezTo>
                    <a:cubicBezTo>
                      <a:pt x="16497" y="1345"/>
                      <a:pt x="16313" y="1330"/>
                      <a:pt x="16008" y="1284"/>
                    </a:cubicBezTo>
                    <a:cubicBezTo>
                      <a:pt x="15779" y="1269"/>
                      <a:pt x="15458" y="1223"/>
                      <a:pt x="15107" y="1162"/>
                    </a:cubicBezTo>
                    <a:cubicBezTo>
                      <a:pt x="14190" y="1024"/>
                      <a:pt x="12968" y="780"/>
                      <a:pt x="12021" y="383"/>
                    </a:cubicBezTo>
                    <a:cubicBezTo>
                      <a:pt x="11731" y="276"/>
                      <a:pt x="11471" y="154"/>
                      <a:pt x="11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3582400" y="2277450"/>
                <a:ext cx="181800" cy="92825"/>
              </a:xfrm>
              <a:custGeom>
                <a:avLst/>
                <a:gdLst/>
                <a:ahLst/>
                <a:cxnLst/>
                <a:rect l="l" t="t" r="r" b="b"/>
                <a:pathLst>
                  <a:path w="7272" h="3713" extrusionOk="0">
                    <a:moveTo>
                      <a:pt x="6905" y="1"/>
                    </a:moveTo>
                    <a:lnTo>
                      <a:pt x="6920" y="123"/>
                    </a:lnTo>
                    <a:cubicBezTo>
                      <a:pt x="6423" y="445"/>
                      <a:pt x="5488" y="638"/>
                      <a:pt x="4750" y="638"/>
                    </a:cubicBezTo>
                    <a:cubicBezTo>
                      <a:pt x="4650" y="638"/>
                      <a:pt x="4552" y="634"/>
                      <a:pt x="4461" y="627"/>
                    </a:cubicBezTo>
                    <a:cubicBezTo>
                      <a:pt x="4064" y="611"/>
                      <a:pt x="3773" y="505"/>
                      <a:pt x="3697" y="352"/>
                    </a:cubicBezTo>
                    <a:lnTo>
                      <a:pt x="3697" y="352"/>
                    </a:lnTo>
                    <a:cubicBezTo>
                      <a:pt x="3712" y="398"/>
                      <a:pt x="3941" y="1192"/>
                      <a:pt x="3422" y="1589"/>
                    </a:cubicBezTo>
                    <a:cubicBezTo>
                      <a:pt x="3208" y="1772"/>
                      <a:pt x="2567" y="2017"/>
                      <a:pt x="1895" y="2307"/>
                    </a:cubicBezTo>
                    <a:cubicBezTo>
                      <a:pt x="1177" y="2612"/>
                      <a:pt x="444" y="2964"/>
                      <a:pt x="153" y="3315"/>
                    </a:cubicBezTo>
                    <a:cubicBezTo>
                      <a:pt x="46" y="3452"/>
                      <a:pt x="1" y="3575"/>
                      <a:pt x="31" y="3712"/>
                    </a:cubicBezTo>
                    <a:lnTo>
                      <a:pt x="7271" y="3712"/>
                    </a:lnTo>
                    <a:cubicBezTo>
                      <a:pt x="7271" y="3712"/>
                      <a:pt x="7271" y="3559"/>
                      <a:pt x="7256" y="3315"/>
                    </a:cubicBezTo>
                    <a:cubicBezTo>
                      <a:pt x="7225" y="2460"/>
                      <a:pt x="7118" y="413"/>
                      <a:pt x="6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3629750" y="2286225"/>
                <a:ext cx="64175" cy="56675"/>
              </a:xfrm>
              <a:custGeom>
                <a:avLst/>
                <a:gdLst/>
                <a:ahLst/>
                <a:cxnLst/>
                <a:rect l="l" t="t" r="r" b="b"/>
                <a:pathLst>
                  <a:path w="2567" h="2267" extrusionOk="0">
                    <a:moveTo>
                      <a:pt x="1803" y="1"/>
                    </a:moveTo>
                    <a:lnTo>
                      <a:pt x="1803" y="1"/>
                    </a:lnTo>
                    <a:cubicBezTo>
                      <a:pt x="1818" y="47"/>
                      <a:pt x="2047" y="841"/>
                      <a:pt x="1543" y="1238"/>
                    </a:cubicBezTo>
                    <a:cubicBezTo>
                      <a:pt x="1314" y="1421"/>
                      <a:pt x="673" y="1666"/>
                      <a:pt x="1" y="1956"/>
                    </a:cubicBezTo>
                    <a:cubicBezTo>
                      <a:pt x="107" y="2063"/>
                      <a:pt x="276" y="2216"/>
                      <a:pt x="428" y="2261"/>
                    </a:cubicBezTo>
                    <a:cubicBezTo>
                      <a:pt x="438" y="2265"/>
                      <a:pt x="451" y="2267"/>
                      <a:pt x="467" y="2267"/>
                    </a:cubicBezTo>
                    <a:cubicBezTo>
                      <a:pt x="788" y="2267"/>
                      <a:pt x="2252" y="1548"/>
                      <a:pt x="2383" y="1330"/>
                    </a:cubicBezTo>
                    <a:cubicBezTo>
                      <a:pt x="2490" y="1192"/>
                      <a:pt x="2536" y="627"/>
                      <a:pt x="2567" y="276"/>
                    </a:cubicBezTo>
                    <a:cubicBezTo>
                      <a:pt x="2170" y="260"/>
                      <a:pt x="1879" y="169"/>
                      <a:pt x="1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3582400" y="2360325"/>
                <a:ext cx="181800" cy="9950"/>
              </a:xfrm>
              <a:custGeom>
                <a:avLst/>
                <a:gdLst/>
                <a:ahLst/>
                <a:cxnLst/>
                <a:rect l="l" t="t" r="r" b="b"/>
                <a:pathLst>
                  <a:path w="7272" h="398" extrusionOk="0">
                    <a:moveTo>
                      <a:pt x="153" y="0"/>
                    </a:moveTo>
                    <a:cubicBezTo>
                      <a:pt x="46" y="137"/>
                      <a:pt x="1" y="260"/>
                      <a:pt x="31" y="397"/>
                    </a:cubicBezTo>
                    <a:lnTo>
                      <a:pt x="7271" y="397"/>
                    </a:lnTo>
                    <a:cubicBezTo>
                      <a:pt x="7271" y="397"/>
                      <a:pt x="7271" y="244"/>
                      <a:pt x="7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3410950" y="2261325"/>
                <a:ext cx="161175" cy="109100"/>
              </a:xfrm>
              <a:custGeom>
                <a:avLst/>
                <a:gdLst/>
                <a:ahLst/>
                <a:cxnLst/>
                <a:rect l="l" t="t" r="r" b="b"/>
                <a:pathLst>
                  <a:path w="6447" h="4364" extrusionOk="0">
                    <a:moveTo>
                      <a:pt x="1102" y="1"/>
                    </a:moveTo>
                    <a:cubicBezTo>
                      <a:pt x="957" y="1"/>
                      <a:pt x="827" y="6"/>
                      <a:pt x="718" y="19"/>
                    </a:cubicBezTo>
                    <a:cubicBezTo>
                      <a:pt x="596" y="35"/>
                      <a:pt x="489" y="65"/>
                      <a:pt x="428" y="111"/>
                    </a:cubicBezTo>
                    <a:cubicBezTo>
                      <a:pt x="0" y="386"/>
                      <a:pt x="4476" y="4189"/>
                      <a:pt x="4919" y="4357"/>
                    </a:cubicBezTo>
                    <a:cubicBezTo>
                      <a:pt x="4931" y="4362"/>
                      <a:pt x="4943" y="4364"/>
                      <a:pt x="4956" y="4364"/>
                    </a:cubicBezTo>
                    <a:cubicBezTo>
                      <a:pt x="5076" y="4364"/>
                      <a:pt x="5243" y="4175"/>
                      <a:pt x="5423" y="3899"/>
                    </a:cubicBezTo>
                    <a:cubicBezTo>
                      <a:pt x="5896" y="3135"/>
                      <a:pt x="6446" y="1684"/>
                      <a:pt x="6446" y="1684"/>
                    </a:cubicBezTo>
                    <a:lnTo>
                      <a:pt x="6446" y="1684"/>
                    </a:lnTo>
                    <a:cubicBezTo>
                      <a:pt x="6442" y="1685"/>
                      <a:pt x="6436" y="1686"/>
                      <a:pt x="6430" y="1686"/>
                    </a:cubicBezTo>
                    <a:cubicBezTo>
                      <a:pt x="6218" y="1686"/>
                      <a:pt x="5148" y="906"/>
                      <a:pt x="4613" y="386"/>
                    </a:cubicBezTo>
                    <a:cubicBezTo>
                      <a:pt x="4430" y="218"/>
                      <a:pt x="4308" y="80"/>
                      <a:pt x="4293" y="4"/>
                    </a:cubicBezTo>
                    <a:cubicBezTo>
                      <a:pt x="4293" y="4"/>
                      <a:pt x="4216" y="203"/>
                      <a:pt x="3590" y="203"/>
                    </a:cubicBezTo>
                    <a:cubicBezTo>
                      <a:pt x="3330" y="203"/>
                      <a:pt x="2857" y="141"/>
                      <a:pt x="2353" y="80"/>
                    </a:cubicBezTo>
                    <a:cubicBezTo>
                      <a:pt x="1926" y="37"/>
                      <a:pt x="1468" y="1"/>
                      <a:pt x="1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3469375" y="2261425"/>
                <a:ext cx="56925" cy="18550"/>
              </a:xfrm>
              <a:custGeom>
                <a:avLst/>
                <a:gdLst/>
                <a:ahLst/>
                <a:cxnLst/>
                <a:rect l="l" t="t" r="r" b="b"/>
                <a:pathLst>
                  <a:path w="2277" h="742" extrusionOk="0">
                    <a:moveTo>
                      <a:pt x="1971" y="0"/>
                    </a:moveTo>
                    <a:cubicBezTo>
                      <a:pt x="1971" y="0"/>
                      <a:pt x="1879" y="199"/>
                      <a:pt x="1253" y="199"/>
                    </a:cubicBezTo>
                    <a:cubicBezTo>
                      <a:pt x="1009" y="199"/>
                      <a:pt x="520" y="137"/>
                      <a:pt x="16" y="76"/>
                    </a:cubicBezTo>
                    <a:lnTo>
                      <a:pt x="16" y="76"/>
                    </a:lnTo>
                    <a:cubicBezTo>
                      <a:pt x="0" y="199"/>
                      <a:pt x="0" y="397"/>
                      <a:pt x="138" y="489"/>
                    </a:cubicBezTo>
                    <a:cubicBezTo>
                      <a:pt x="252" y="577"/>
                      <a:pt x="632" y="741"/>
                      <a:pt x="1114" y="741"/>
                    </a:cubicBezTo>
                    <a:cubicBezTo>
                      <a:pt x="1467" y="741"/>
                      <a:pt x="1876" y="653"/>
                      <a:pt x="2276" y="382"/>
                    </a:cubicBezTo>
                    <a:cubicBezTo>
                      <a:pt x="2093" y="214"/>
                      <a:pt x="1971" y="76"/>
                      <a:pt x="1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3410950" y="2261800"/>
                <a:ext cx="135575" cy="108625"/>
              </a:xfrm>
              <a:custGeom>
                <a:avLst/>
                <a:gdLst/>
                <a:ahLst/>
                <a:cxnLst/>
                <a:rect l="l" t="t" r="r" b="b"/>
                <a:pathLst>
                  <a:path w="5423" h="4345" extrusionOk="0">
                    <a:moveTo>
                      <a:pt x="718" y="0"/>
                    </a:moveTo>
                    <a:cubicBezTo>
                      <a:pt x="596" y="16"/>
                      <a:pt x="489" y="46"/>
                      <a:pt x="428" y="92"/>
                    </a:cubicBezTo>
                    <a:cubicBezTo>
                      <a:pt x="0" y="367"/>
                      <a:pt x="4476" y="4170"/>
                      <a:pt x="4919" y="4338"/>
                    </a:cubicBezTo>
                    <a:cubicBezTo>
                      <a:pt x="4932" y="4343"/>
                      <a:pt x="4946" y="4345"/>
                      <a:pt x="4959" y="4345"/>
                    </a:cubicBezTo>
                    <a:cubicBezTo>
                      <a:pt x="5089" y="4345"/>
                      <a:pt x="5243" y="4156"/>
                      <a:pt x="5423" y="3880"/>
                    </a:cubicBezTo>
                    <a:lnTo>
                      <a:pt x="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3609525" y="1728725"/>
                <a:ext cx="271125" cy="78050"/>
              </a:xfrm>
              <a:custGeom>
                <a:avLst/>
                <a:gdLst/>
                <a:ahLst/>
                <a:cxnLst/>
                <a:rect l="l" t="t" r="r" b="b"/>
                <a:pathLst>
                  <a:path w="10845" h="3122" extrusionOk="0">
                    <a:moveTo>
                      <a:pt x="8874" y="1"/>
                    </a:moveTo>
                    <a:lnTo>
                      <a:pt x="8661" y="367"/>
                    </a:lnTo>
                    <a:lnTo>
                      <a:pt x="8508" y="627"/>
                    </a:lnTo>
                    <a:cubicBezTo>
                      <a:pt x="8508" y="627"/>
                      <a:pt x="7143" y="613"/>
                      <a:pt x="5890" y="613"/>
                    </a:cubicBezTo>
                    <a:cubicBezTo>
                      <a:pt x="5263" y="613"/>
                      <a:pt x="4664" y="617"/>
                      <a:pt x="4277" y="627"/>
                    </a:cubicBezTo>
                    <a:cubicBezTo>
                      <a:pt x="4205" y="630"/>
                      <a:pt x="4133" y="631"/>
                      <a:pt x="4061" y="631"/>
                    </a:cubicBezTo>
                    <a:cubicBezTo>
                      <a:pt x="2962" y="631"/>
                      <a:pt x="1921" y="320"/>
                      <a:pt x="1634" y="306"/>
                    </a:cubicBezTo>
                    <a:cubicBezTo>
                      <a:pt x="1631" y="306"/>
                      <a:pt x="1628" y="306"/>
                      <a:pt x="1624" y="306"/>
                    </a:cubicBezTo>
                    <a:cubicBezTo>
                      <a:pt x="1319" y="306"/>
                      <a:pt x="228" y="950"/>
                      <a:pt x="122" y="1146"/>
                    </a:cubicBezTo>
                    <a:cubicBezTo>
                      <a:pt x="0" y="1360"/>
                      <a:pt x="1955" y="1375"/>
                      <a:pt x="2230" y="1436"/>
                    </a:cubicBezTo>
                    <a:cubicBezTo>
                      <a:pt x="2505" y="1482"/>
                      <a:pt x="8294" y="2933"/>
                      <a:pt x="9287" y="3116"/>
                    </a:cubicBezTo>
                    <a:lnTo>
                      <a:pt x="9348" y="3116"/>
                    </a:lnTo>
                    <a:cubicBezTo>
                      <a:pt x="9373" y="3120"/>
                      <a:pt x="9398" y="3122"/>
                      <a:pt x="9423" y="3122"/>
                    </a:cubicBezTo>
                    <a:cubicBezTo>
                      <a:pt x="9926" y="3122"/>
                      <a:pt x="10510" y="2422"/>
                      <a:pt x="10845" y="1971"/>
                    </a:cubicBezTo>
                    <a:lnTo>
                      <a:pt x="10845" y="1971"/>
                    </a:lnTo>
                    <a:cubicBezTo>
                      <a:pt x="10815" y="1975"/>
                      <a:pt x="10783" y="1977"/>
                      <a:pt x="10751" y="1977"/>
                    </a:cubicBezTo>
                    <a:cubicBezTo>
                      <a:pt x="10066" y="1977"/>
                      <a:pt x="8816" y="1079"/>
                      <a:pt x="8874" y="1"/>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3873750" y="1883375"/>
                <a:ext cx="26000" cy="47375"/>
              </a:xfrm>
              <a:custGeom>
                <a:avLst/>
                <a:gdLst/>
                <a:ahLst/>
                <a:cxnLst/>
                <a:rect l="l" t="t" r="r" b="b"/>
                <a:pathLst>
                  <a:path w="1040" h="1895" fill="none" extrusionOk="0">
                    <a:moveTo>
                      <a:pt x="276" y="1"/>
                    </a:moveTo>
                    <a:cubicBezTo>
                      <a:pt x="276" y="1"/>
                      <a:pt x="1" y="1421"/>
                      <a:pt x="1039" y="1895"/>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3678250" y="1912025"/>
                <a:ext cx="188650" cy="365450"/>
              </a:xfrm>
              <a:custGeom>
                <a:avLst/>
                <a:gdLst/>
                <a:ahLst/>
                <a:cxnLst/>
                <a:rect l="l" t="t" r="r" b="b"/>
                <a:pathLst>
                  <a:path w="7546" h="14618" fill="none" extrusionOk="0">
                    <a:moveTo>
                      <a:pt x="7546" y="0"/>
                    </a:moveTo>
                    <a:cubicBezTo>
                      <a:pt x="7546" y="0"/>
                      <a:pt x="672" y="2933"/>
                      <a:pt x="336" y="3849"/>
                    </a:cubicBezTo>
                    <a:cubicBezTo>
                      <a:pt x="0" y="4750"/>
                      <a:pt x="2078" y="14618"/>
                      <a:pt x="2078" y="14618"/>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3878350" y="1669925"/>
                <a:ext cx="64925" cy="145500"/>
              </a:xfrm>
              <a:custGeom>
                <a:avLst/>
                <a:gdLst/>
                <a:ahLst/>
                <a:cxnLst/>
                <a:rect l="l" t="t" r="r" b="b"/>
                <a:pathLst>
                  <a:path w="2597" h="5820" extrusionOk="0">
                    <a:moveTo>
                      <a:pt x="2230" y="0"/>
                    </a:moveTo>
                    <a:lnTo>
                      <a:pt x="565" y="1100"/>
                    </a:lnTo>
                    <a:cubicBezTo>
                      <a:pt x="565" y="2673"/>
                      <a:pt x="565" y="4521"/>
                      <a:pt x="199" y="5377"/>
                    </a:cubicBezTo>
                    <a:cubicBezTo>
                      <a:pt x="122" y="5530"/>
                      <a:pt x="61" y="5682"/>
                      <a:pt x="0" y="5820"/>
                    </a:cubicBezTo>
                    <a:cubicBezTo>
                      <a:pt x="550" y="5041"/>
                      <a:pt x="1329" y="4170"/>
                      <a:pt x="1818" y="3483"/>
                    </a:cubicBezTo>
                    <a:cubicBezTo>
                      <a:pt x="2597" y="2383"/>
                      <a:pt x="2230" y="0"/>
                      <a:pt x="2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3829925" y="1628575"/>
                <a:ext cx="111075" cy="149600"/>
              </a:xfrm>
              <a:custGeom>
                <a:avLst/>
                <a:gdLst/>
                <a:ahLst/>
                <a:cxnLst/>
                <a:rect l="l" t="t" r="r" b="b"/>
                <a:pathLst>
                  <a:path w="4443" h="5984" extrusionOk="0">
                    <a:moveTo>
                      <a:pt x="2769" y="0"/>
                    </a:moveTo>
                    <a:cubicBezTo>
                      <a:pt x="2408" y="0"/>
                      <a:pt x="793" y="2429"/>
                      <a:pt x="242" y="3533"/>
                    </a:cubicBezTo>
                    <a:cubicBezTo>
                      <a:pt x="135" y="3747"/>
                      <a:pt x="58" y="3915"/>
                      <a:pt x="58" y="4007"/>
                    </a:cubicBezTo>
                    <a:cubicBezTo>
                      <a:pt x="0" y="5085"/>
                      <a:pt x="1250" y="5983"/>
                      <a:pt x="1921" y="5983"/>
                    </a:cubicBezTo>
                    <a:cubicBezTo>
                      <a:pt x="1953" y="5983"/>
                      <a:pt x="1984" y="5981"/>
                      <a:pt x="2013" y="5977"/>
                    </a:cubicBezTo>
                    <a:cubicBezTo>
                      <a:pt x="2044" y="5962"/>
                      <a:pt x="2075" y="5962"/>
                      <a:pt x="2105" y="5946"/>
                    </a:cubicBezTo>
                    <a:cubicBezTo>
                      <a:pt x="2181" y="5885"/>
                      <a:pt x="2258" y="5824"/>
                      <a:pt x="2319" y="5763"/>
                    </a:cubicBezTo>
                    <a:cubicBezTo>
                      <a:pt x="3449" y="4709"/>
                      <a:pt x="4442" y="3029"/>
                      <a:pt x="4167" y="1654"/>
                    </a:cubicBezTo>
                    <a:cubicBezTo>
                      <a:pt x="3877" y="173"/>
                      <a:pt x="2792" y="5"/>
                      <a:pt x="2792" y="5"/>
                    </a:cubicBezTo>
                    <a:cubicBezTo>
                      <a:pt x="2785" y="2"/>
                      <a:pt x="2777" y="0"/>
                      <a:pt x="2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3936375" y="1546975"/>
                <a:ext cx="36300" cy="29025"/>
              </a:xfrm>
              <a:custGeom>
                <a:avLst/>
                <a:gdLst/>
                <a:ahLst/>
                <a:cxnLst/>
                <a:rect l="l" t="t" r="r" b="b"/>
                <a:pathLst>
                  <a:path w="1452" h="1161" extrusionOk="0">
                    <a:moveTo>
                      <a:pt x="734" y="0"/>
                    </a:moveTo>
                    <a:lnTo>
                      <a:pt x="1" y="932"/>
                    </a:lnTo>
                    <a:cubicBezTo>
                      <a:pt x="123" y="947"/>
                      <a:pt x="245" y="1008"/>
                      <a:pt x="383" y="1161"/>
                    </a:cubicBezTo>
                    <a:cubicBezTo>
                      <a:pt x="581" y="993"/>
                      <a:pt x="917" y="779"/>
                      <a:pt x="1253" y="611"/>
                    </a:cubicBezTo>
                    <a:cubicBezTo>
                      <a:pt x="1299" y="535"/>
                      <a:pt x="1360" y="443"/>
                      <a:pt x="1452" y="336"/>
                    </a:cubicBezTo>
                    <a:cubicBezTo>
                      <a:pt x="1207" y="260"/>
                      <a:pt x="963" y="137"/>
                      <a:pt x="734"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3824875" y="1728725"/>
                <a:ext cx="55775" cy="78050"/>
              </a:xfrm>
              <a:custGeom>
                <a:avLst/>
                <a:gdLst/>
                <a:ahLst/>
                <a:cxnLst/>
                <a:rect l="l" t="t" r="r" b="b"/>
                <a:pathLst>
                  <a:path w="2231" h="3122" extrusionOk="0">
                    <a:moveTo>
                      <a:pt x="260" y="1"/>
                    </a:moveTo>
                    <a:lnTo>
                      <a:pt x="47" y="382"/>
                    </a:lnTo>
                    <a:cubicBezTo>
                      <a:pt x="1" y="978"/>
                      <a:pt x="31" y="2185"/>
                      <a:pt x="673" y="3116"/>
                    </a:cubicBezTo>
                    <a:lnTo>
                      <a:pt x="734" y="3116"/>
                    </a:lnTo>
                    <a:cubicBezTo>
                      <a:pt x="759" y="3120"/>
                      <a:pt x="784" y="3122"/>
                      <a:pt x="809" y="3122"/>
                    </a:cubicBezTo>
                    <a:cubicBezTo>
                      <a:pt x="1312" y="3122"/>
                      <a:pt x="1896" y="2422"/>
                      <a:pt x="2231" y="1971"/>
                    </a:cubicBezTo>
                    <a:lnTo>
                      <a:pt x="2231" y="1971"/>
                    </a:lnTo>
                    <a:cubicBezTo>
                      <a:pt x="2201" y="1975"/>
                      <a:pt x="2169" y="1977"/>
                      <a:pt x="2137" y="1977"/>
                    </a:cubicBezTo>
                    <a:cubicBezTo>
                      <a:pt x="1452" y="1977"/>
                      <a:pt x="202" y="1079"/>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3958525" y="1509450"/>
                <a:ext cx="309325" cy="535475"/>
              </a:xfrm>
              <a:custGeom>
                <a:avLst/>
                <a:gdLst/>
                <a:ahLst/>
                <a:cxnLst/>
                <a:rect l="l" t="t" r="r" b="b"/>
                <a:pathLst>
                  <a:path w="12373" h="21419" extrusionOk="0">
                    <a:moveTo>
                      <a:pt x="6025" y="1"/>
                    </a:moveTo>
                    <a:cubicBezTo>
                      <a:pt x="5627" y="1"/>
                      <a:pt x="5216" y="21"/>
                      <a:pt x="4797" y="65"/>
                    </a:cubicBezTo>
                    <a:cubicBezTo>
                      <a:pt x="4339" y="111"/>
                      <a:pt x="3926" y="172"/>
                      <a:pt x="3560" y="264"/>
                    </a:cubicBezTo>
                    <a:cubicBezTo>
                      <a:pt x="2704" y="447"/>
                      <a:pt x="2063" y="722"/>
                      <a:pt x="1589" y="1012"/>
                    </a:cubicBezTo>
                    <a:cubicBezTo>
                      <a:pt x="3132" y="1929"/>
                      <a:pt x="4384" y="5167"/>
                      <a:pt x="4430" y="11017"/>
                    </a:cubicBezTo>
                    <a:cubicBezTo>
                      <a:pt x="4430" y="11124"/>
                      <a:pt x="4430" y="11246"/>
                      <a:pt x="4430" y="11353"/>
                    </a:cubicBezTo>
                    <a:cubicBezTo>
                      <a:pt x="4430" y="20120"/>
                      <a:pt x="1" y="21419"/>
                      <a:pt x="1" y="21419"/>
                    </a:cubicBezTo>
                    <a:lnTo>
                      <a:pt x="5576" y="21419"/>
                    </a:lnTo>
                    <a:cubicBezTo>
                      <a:pt x="10143" y="21419"/>
                      <a:pt x="12373" y="4556"/>
                      <a:pt x="12021" y="2860"/>
                    </a:cubicBezTo>
                    <a:cubicBezTo>
                      <a:pt x="11695" y="1352"/>
                      <a:pt x="9241" y="1"/>
                      <a:pt x="6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3730175" y="1534750"/>
                <a:ext cx="339125" cy="510175"/>
              </a:xfrm>
              <a:custGeom>
                <a:avLst/>
                <a:gdLst/>
                <a:ahLst/>
                <a:cxnLst/>
                <a:rect l="l" t="t" r="r" b="b"/>
                <a:pathLst>
                  <a:path w="13565" h="20407" extrusionOk="0">
                    <a:moveTo>
                      <a:pt x="10723" y="0"/>
                    </a:moveTo>
                    <a:cubicBezTo>
                      <a:pt x="10234" y="275"/>
                      <a:pt x="9914" y="581"/>
                      <a:pt x="9700" y="825"/>
                    </a:cubicBezTo>
                    <a:cubicBezTo>
                      <a:pt x="9471" y="1085"/>
                      <a:pt x="9379" y="1283"/>
                      <a:pt x="9364" y="1329"/>
                    </a:cubicBezTo>
                    <a:cubicBezTo>
                      <a:pt x="9364" y="1344"/>
                      <a:pt x="9364" y="1344"/>
                      <a:pt x="9364" y="1344"/>
                    </a:cubicBezTo>
                    <a:cubicBezTo>
                      <a:pt x="9333" y="1451"/>
                      <a:pt x="9303" y="1558"/>
                      <a:pt x="9287" y="1665"/>
                    </a:cubicBezTo>
                    <a:cubicBezTo>
                      <a:pt x="9043" y="2811"/>
                      <a:pt x="8829" y="4384"/>
                      <a:pt x="8844" y="6232"/>
                    </a:cubicBezTo>
                    <a:cubicBezTo>
                      <a:pt x="8844" y="7042"/>
                      <a:pt x="8890" y="7897"/>
                      <a:pt x="9012" y="8813"/>
                    </a:cubicBezTo>
                    <a:cubicBezTo>
                      <a:pt x="9104" y="9577"/>
                      <a:pt x="9257" y="10371"/>
                      <a:pt x="9471" y="11196"/>
                    </a:cubicBezTo>
                    <a:cubicBezTo>
                      <a:pt x="9746" y="12311"/>
                      <a:pt x="10021" y="13503"/>
                      <a:pt x="10158" y="14495"/>
                    </a:cubicBezTo>
                    <a:cubicBezTo>
                      <a:pt x="10357" y="15901"/>
                      <a:pt x="10296" y="16955"/>
                      <a:pt x="9669" y="17016"/>
                    </a:cubicBezTo>
                    <a:cubicBezTo>
                      <a:pt x="8585" y="17138"/>
                      <a:pt x="7882" y="17168"/>
                      <a:pt x="7623" y="18253"/>
                    </a:cubicBezTo>
                    <a:lnTo>
                      <a:pt x="2796" y="18589"/>
                    </a:lnTo>
                    <a:lnTo>
                      <a:pt x="383" y="20132"/>
                    </a:lnTo>
                    <a:lnTo>
                      <a:pt x="1" y="20407"/>
                    </a:lnTo>
                    <a:lnTo>
                      <a:pt x="9135" y="20407"/>
                    </a:lnTo>
                    <a:cubicBezTo>
                      <a:pt x="9135" y="20407"/>
                      <a:pt x="13564" y="19108"/>
                      <a:pt x="13564" y="10341"/>
                    </a:cubicBezTo>
                    <a:cubicBezTo>
                      <a:pt x="13564" y="10234"/>
                      <a:pt x="13564" y="10112"/>
                      <a:pt x="13564" y="10005"/>
                    </a:cubicBezTo>
                    <a:cubicBezTo>
                      <a:pt x="13518" y="4445"/>
                      <a:pt x="12388" y="1237"/>
                      <a:pt x="10952" y="153"/>
                    </a:cubicBezTo>
                    <a:cubicBezTo>
                      <a:pt x="10876" y="92"/>
                      <a:pt x="10800" y="46"/>
                      <a:pt x="10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3852750" y="2044900"/>
                <a:ext cx="180650" cy="325375"/>
              </a:xfrm>
              <a:custGeom>
                <a:avLst/>
                <a:gdLst/>
                <a:ahLst/>
                <a:cxnLst/>
                <a:rect l="l" t="t" r="r" b="b"/>
                <a:pathLst>
                  <a:path w="7226" h="13015" extrusionOk="0">
                    <a:moveTo>
                      <a:pt x="2979" y="1"/>
                    </a:moveTo>
                    <a:lnTo>
                      <a:pt x="2979" y="8921"/>
                    </a:lnTo>
                    <a:cubicBezTo>
                      <a:pt x="2979" y="9852"/>
                      <a:pt x="2552" y="10723"/>
                      <a:pt x="1818" y="11303"/>
                    </a:cubicBezTo>
                    <a:lnTo>
                      <a:pt x="169" y="12586"/>
                    </a:lnTo>
                    <a:cubicBezTo>
                      <a:pt x="1" y="12724"/>
                      <a:pt x="92" y="13014"/>
                      <a:pt x="321" y="13014"/>
                    </a:cubicBezTo>
                    <a:lnTo>
                      <a:pt x="6889" y="13014"/>
                    </a:lnTo>
                    <a:cubicBezTo>
                      <a:pt x="7119" y="13014"/>
                      <a:pt x="7225" y="12724"/>
                      <a:pt x="7042" y="12586"/>
                    </a:cubicBezTo>
                    <a:lnTo>
                      <a:pt x="5393" y="11303"/>
                    </a:lnTo>
                    <a:cubicBezTo>
                      <a:pt x="4659" y="10723"/>
                      <a:pt x="4232" y="9852"/>
                      <a:pt x="4232" y="8921"/>
                    </a:cubicBezTo>
                    <a:lnTo>
                      <a:pt x="4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4150600" y="1519475"/>
                <a:ext cx="3075" cy="9175"/>
              </a:xfrm>
              <a:custGeom>
                <a:avLst/>
                <a:gdLst/>
                <a:ahLst/>
                <a:cxnLst/>
                <a:rect l="l" t="t" r="r" b="b"/>
                <a:pathLst>
                  <a:path w="123" h="367" fill="none" extrusionOk="0">
                    <a:moveTo>
                      <a:pt x="1" y="0"/>
                    </a:moveTo>
                    <a:cubicBezTo>
                      <a:pt x="1" y="0"/>
                      <a:pt x="46" y="122"/>
                      <a:pt x="123" y="367"/>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4063150" y="2032300"/>
                <a:ext cx="7300" cy="6525"/>
              </a:xfrm>
              <a:custGeom>
                <a:avLst/>
                <a:gdLst/>
                <a:ahLst/>
                <a:cxnLst/>
                <a:rect l="l" t="t" r="r" b="b"/>
                <a:pathLst>
                  <a:path w="292" h="261" fill="none" extrusionOk="0">
                    <a:moveTo>
                      <a:pt x="291" y="1"/>
                    </a:moveTo>
                    <a:cubicBezTo>
                      <a:pt x="184" y="92"/>
                      <a:pt x="92" y="184"/>
                      <a:pt x="1" y="260"/>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3927225" y="2044900"/>
                <a:ext cx="31325" cy="74100"/>
              </a:xfrm>
              <a:custGeom>
                <a:avLst/>
                <a:gdLst/>
                <a:ahLst/>
                <a:cxnLst/>
                <a:rect l="l" t="t" r="r" b="b"/>
                <a:pathLst>
                  <a:path w="1253" h="2964" extrusionOk="0">
                    <a:moveTo>
                      <a:pt x="0" y="1"/>
                    </a:moveTo>
                    <a:lnTo>
                      <a:pt x="0" y="2964"/>
                    </a:lnTo>
                    <a:cubicBezTo>
                      <a:pt x="382" y="2842"/>
                      <a:pt x="825" y="2658"/>
                      <a:pt x="1253" y="2429"/>
                    </a:cubicBezTo>
                    <a:lnTo>
                      <a:pt x="12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3730175" y="1690550"/>
                <a:ext cx="277650" cy="354375"/>
              </a:xfrm>
              <a:custGeom>
                <a:avLst/>
                <a:gdLst/>
                <a:ahLst/>
                <a:cxnLst/>
                <a:rect l="l" t="t" r="r" b="b"/>
                <a:pathLst>
                  <a:path w="11106" h="14175" extrusionOk="0">
                    <a:moveTo>
                      <a:pt x="8844" y="0"/>
                    </a:moveTo>
                    <a:cubicBezTo>
                      <a:pt x="8844" y="810"/>
                      <a:pt x="8890" y="1680"/>
                      <a:pt x="9012" y="2581"/>
                    </a:cubicBezTo>
                    <a:cubicBezTo>
                      <a:pt x="9104" y="3345"/>
                      <a:pt x="9257" y="4139"/>
                      <a:pt x="9471" y="4964"/>
                    </a:cubicBezTo>
                    <a:cubicBezTo>
                      <a:pt x="9746" y="6079"/>
                      <a:pt x="10021" y="7271"/>
                      <a:pt x="10158" y="8263"/>
                    </a:cubicBezTo>
                    <a:cubicBezTo>
                      <a:pt x="10357" y="9669"/>
                      <a:pt x="10296" y="10723"/>
                      <a:pt x="9669" y="10784"/>
                    </a:cubicBezTo>
                    <a:cubicBezTo>
                      <a:pt x="8585" y="10906"/>
                      <a:pt x="7882" y="10936"/>
                      <a:pt x="7623" y="12021"/>
                    </a:cubicBezTo>
                    <a:lnTo>
                      <a:pt x="2796" y="12357"/>
                    </a:lnTo>
                    <a:lnTo>
                      <a:pt x="383" y="13900"/>
                    </a:lnTo>
                    <a:lnTo>
                      <a:pt x="1" y="14175"/>
                    </a:lnTo>
                    <a:lnTo>
                      <a:pt x="3667" y="14175"/>
                    </a:lnTo>
                    <a:cubicBezTo>
                      <a:pt x="4125" y="13609"/>
                      <a:pt x="4888" y="12937"/>
                      <a:pt x="5927" y="12830"/>
                    </a:cubicBezTo>
                    <a:cubicBezTo>
                      <a:pt x="6206" y="12803"/>
                      <a:pt x="6448" y="12794"/>
                      <a:pt x="6661" y="12794"/>
                    </a:cubicBezTo>
                    <a:cubicBezTo>
                      <a:pt x="7027" y="12794"/>
                      <a:pt x="7305" y="12820"/>
                      <a:pt x="7526" y="12820"/>
                    </a:cubicBezTo>
                    <a:cubicBezTo>
                      <a:pt x="8021" y="12820"/>
                      <a:pt x="8231" y="12689"/>
                      <a:pt x="8508" y="11838"/>
                    </a:cubicBezTo>
                    <a:cubicBezTo>
                      <a:pt x="8738" y="11150"/>
                      <a:pt x="10586" y="11318"/>
                      <a:pt x="10891" y="10387"/>
                    </a:cubicBezTo>
                    <a:cubicBezTo>
                      <a:pt x="11105" y="9699"/>
                      <a:pt x="9547" y="3727"/>
                      <a:pt x="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3178400" y="1635925"/>
                <a:ext cx="93950" cy="51975"/>
              </a:xfrm>
              <a:custGeom>
                <a:avLst/>
                <a:gdLst/>
                <a:ahLst/>
                <a:cxnLst/>
                <a:rect l="l" t="t" r="r" b="b"/>
                <a:pathLst>
                  <a:path w="3758" h="2079" extrusionOk="0">
                    <a:moveTo>
                      <a:pt x="0" y="1"/>
                    </a:moveTo>
                    <a:lnTo>
                      <a:pt x="0" y="1"/>
                    </a:lnTo>
                    <a:cubicBezTo>
                      <a:pt x="520" y="1040"/>
                      <a:pt x="1375" y="1742"/>
                      <a:pt x="1910" y="2078"/>
                    </a:cubicBezTo>
                    <a:lnTo>
                      <a:pt x="3697" y="2078"/>
                    </a:lnTo>
                    <a:cubicBezTo>
                      <a:pt x="3727" y="1910"/>
                      <a:pt x="3758" y="1727"/>
                      <a:pt x="3758" y="1513"/>
                    </a:cubicBezTo>
                    <a:cubicBezTo>
                      <a:pt x="3407" y="1452"/>
                      <a:pt x="2872" y="1528"/>
                      <a:pt x="2139" y="1360"/>
                    </a:cubicBezTo>
                    <a:cubicBezTo>
                      <a:pt x="1299" y="1162"/>
                      <a:pt x="489" y="520"/>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3227275" y="1378800"/>
                <a:ext cx="159400" cy="345500"/>
              </a:xfrm>
              <a:custGeom>
                <a:avLst/>
                <a:gdLst/>
                <a:ahLst/>
                <a:cxnLst/>
                <a:rect l="l" t="t" r="r" b="b"/>
                <a:pathLst>
                  <a:path w="6376" h="13820" extrusionOk="0">
                    <a:moveTo>
                      <a:pt x="2932" y="0"/>
                    </a:moveTo>
                    <a:cubicBezTo>
                      <a:pt x="2867" y="0"/>
                      <a:pt x="2802" y="2"/>
                      <a:pt x="2735" y="6"/>
                    </a:cubicBezTo>
                    <a:cubicBezTo>
                      <a:pt x="4720" y="831"/>
                      <a:pt x="2628" y="3794"/>
                      <a:pt x="1238" y="6605"/>
                    </a:cubicBezTo>
                    <a:cubicBezTo>
                      <a:pt x="1146" y="6773"/>
                      <a:pt x="1085" y="6926"/>
                      <a:pt x="1009" y="7094"/>
                    </a:cubicBezTo>
                    <a:cubicBezTo>
                      <a:pt x="1" y="9568"/>
                      <a:pt x="1238" y="10698"/>
                      <a:pt x="1238" y="10698"/>
                    </a:cubicBezTo>
                    <a:lnTo>
                      <a:pt x="1207" y="12867"/>
                    </a:lnTo>
                    <a:cubicBezTo>
                      <a:pt x="1207" y="12867"/>
                      <a:pt x="1589" y="13280"/>
                      <a:pt x="1971" y="13555"/>
                    </a:cubicBezTo>
                    <a:cubicBezTo>
                      <a:pt x="2173" y="13708"/>
                      <a:pt x="2371" y="13819"/>
                      <a:pt x="2512" y="13819"/>
                    </a:cubicBezTo>
                    <a:cubicBezTo>
                      <a:pt x="2638" y="13819"/>
                      <a:pt x="2719" y="13732"/>
                      <a:pt x="2719" y="13509"/>
                    </a:cubicBezTo>
                    <a:cubicBezTo>
                      <a:pt x="2719" y="13356"/>
                      <a:pt x="2674" y="13142"/>
                      <a:pt x="2597" y="12867"/>
                    </a:cubicBezTo>
                    <a:cubicBezTo>
                      <a:pt x="2276" y="11752"/>
                      <a:pt x="3101" y="9980"/>
                      <a:pt x="4018" y="8331"/>
                    </a:cubicBezTo>
                    <a:cubicBezTo>
                      <a:pt x="4842" y="6819"/>
                      <a:pt x="5759" y="5413"/>
                      <a:pt x="5973" y="4680"/>
                    </a:cubicBezTo>
                    <a:cubicBezTo>
                      <a:pt x="6375" y="3205"/>
                      <a:pt x="551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3257050" y="1378575"/>
                <a:ext cx="82125" cy="280775"/>
              </a:xfrm>
              <a:custGeom>
                <a:avLst/>
                <a:gdLst/>
                <a:ahLst/>
                <a:cxnLst/>
                <a:rect l="l" t="t" r="r" b="b"/>
                <a:pathLst>
                  <a:path w="3285" h="11231" extrusionOk="0">
                    <a:moveTo>
                      <a:pt x="1544" y="0"/>
                    </a:moveTo>
                    <a:lnTo>
                      <a:pt x="1544" y="0"/>
                    </a:lnTo>
                    <a:cubicBezTo>
                      <a:pt x="2537" y="230"/>
                      <a:pt x="3102" y="1238"/>
                      <a:pt x="3193" y="2184"/>
                    </a:cubicBezTo>
                    <a:cubicBezTo>
                      <a:pt x="3239" y="2765"/>
                      <a:pt x="3041" y="3345"/>
                      <a:pt x="2842" y="3880"/>
                    </a:cubicBezTo>
                    <a:cubicBezTo>
                      <a:pt x="2078" y="5835"/>
                      <a:pt x="933" y="7607"/>
                      <a:pt x="291" y="9592"/>
                    </a:cubicBezTo>
                    <a:cubicBezTo>
                      <a:pt x="138" y="10096"/>
                      <a:pt x="1" y="10646"/>
                      <a:pt x="154" y="11181"/>
                    </a:cubicBezTo>
                    <a:cubicBezTo>
                      <a:pt x="166" y="11206"/>
                      <a:pt x="199" y="11231"/>
                      <a:pt x="236" y="11231"/>
                    </a:cubicBezTo>
                    <a:cubicBezTo>
                      <a:pt x="244" y="11231"/>
                      <a:pt x="252" y="11229"/>
                      <a:pt x="261" y="11227"/>
                    </a:cubicBezTo>
                    <a:cubicBezTo>
                      <a:pt x="306" y="11211"/>
                      <a:pt x="322" y="11166"/>
                      <a:pt x="306" y="11120"/>
                    </a:cubicBezTo>
                    <a:cubicBezTo>
                      <a:pt x="154" y="10646"/>
                      <a:pt x="291" y="10112"/>
                      <a:pt x="413" y="9638"/>
                    </a:cubicBezTo>
                    <a:cubicBezTo>
                      <a:pt x="1040" y="7637"/>
                      <a:pt x="2170" y="5850"/>
                      <a:pt x="2888" y="3910"/>
                    </a:cubicBezTo>
                    <a:cubicBezTo>
                      <a:pt x="3086" y="3360"/>
                      <a:pt x="3285" y="2780"/>
                      <a:pt x="3239" y="2184"/>
                    </a:cubicBezTo>
                    <a:cubicBezTo>
                      <a:pt x="3117" y="1222"/>
                      <a:pt x="2537" y="230"/>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3287225" y="1605775"/>
                <a:ext cx="57675" cy="103150"/>
              </a:xfrm>
              <a:custGeom>
                <a:avLst/>
                <a:gdLst/>
                <a:ahLst/>
                <a:cxnLst/>
                <a:rect l="l" t="t" r="r" b="b"/>
                <a:pathLst>
                  <a:path w="2307" h="4126" extrusionOk="0">
                    <a:moveTo>
                      <a:pt x="2307" y="0"/>
                    </a:moveTo>
                    <a:lnTo>
                      <a:pt x="2307" y="0"/>
                    </a:lnTo>
                    <a:cubicBezTo>
                      <a:pt x="1635" y="107"/>
                      <a:pt x="1116" y="535"/>
                      <a:pt x="749" y="963"/>
                    </a:cubicBezTo>
                    <a:cubicBezTo>
                      <a:pt x="306" y="1482"/>
                      <a:pt x="92" y="2032"/>
                      <a:pt x="92" y="2032"/>
                    </a:cubicBezTo>
                    <a:cubicBezTo>
                      <a:pt x="92" y="2032"/>
                      <a:pt x="1" y="2704"/>
                      <a:pt x="123" y="3299"/>
                    </a:cubicBezTo>
                    <a:cubicBezTo>
                      <a:pt x="219" y="3737"/>
                      <a:pt x="437" y="4126"/>
                      <a:pt x="887" y="4126"/>
                    </a:cubicBezTo>
                    <a:cubicBezTo>
                      <a:pt x="939" y="4126"/>
                      <a:pt x="995" y="4120"/>
                      <a:pt x="1055" y="4109"/>
                    </a:cubicBezTo>
                    <a:cubicBezTo>
                      <a:pt x="2307" y="3865"/>
                      <a:pt x="1482" y="2200"/>
                      <a:pt x="2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160075" y="1509550"/>
                <a:ext cx="112275" cy="198825"/>
              </a:xfrm>
              <a:custGeom>
                <a:avLst/>
                <a:gdLst/>
                <a:ahLst/>
                <a:cxnLst/>
                <a:rect l="l" t="t" r="r" b="b"/>
                <a:pathLst>
                  <a:path w="4491" h="7953" extrusionOk="0">
                    <a:moveTo>
                      <a:pt x="1406" y="0"/>
                    </a:moveTo>
                    <a:cubicBezTo>
                      <a:pt x="0" y="2154"/>
                      <a:pt x="138" y="3849"/>
                      <a:pt x="733" y="5056"/>
                    </a:cubicBezTo>
                    <a:cubicBezTo>
                      <a:pt x="1512" y="6629"/>
                      <a:pt x="3086" y="7408"/>
                      <a:pt x="3086" y="7408"/>
                    </a:cubicBezTo>
                    <a:cubicBezTo>
                      <a:pt x="3086" y="7408"/>
                      <a:pt x="3320" y="7952"/>
                      <a:pt x="3709" y="7952"/>
                    </a:cubicBezTo>
                    <a:cubicBezTo>
                      <a:pt x="3816" y="7952"/>
                      <a:pt x="3934" y="7911"/>
                      <a:pt x="4063" y="7805"/>
                    </a:cubicBezTo>
                    <a:cubicBezTo>
                      <a:pt x="4079" y="7790"/>
                      <a:pt x="4109" y="7775"/>
                      <a:pt x="4124" y="7744"/>
                    </a:cubicBezTo>
                    <a:cubicBezTo>
                      <a:pt x="4369" y="7515"/>
                      <a:pt x="4491" y="7087"/>
                      <a:pt x="4491" y="6568"/>
                    </a:cubicBezTo>
                    <a:cubicBezTo>
                      <a:pt x="4491" y="5728"/>
                      <a:pt x="4201" y="4659"/>
                      <a:pt x="3620" y="3956"/>
                    </a:cubicBezTo>
                    <a:cubicBezTo>
                      <a:pt x="3513" y="3834"/>
                      <a:pt x="3406" y="3712"/>
                      <a:pt x="3300" y="3590"/>
                    </a:cubicBezTo>
                    <a:cubicBezTo>
                      <a:pt x="2459" y="2581"/>
                      <a:pt x="1619" y="1543"/>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3171150" y="1509550"/>
                <a:ext cx="88600" cy="185975"/>
              </a:xfrm>
              <a:custGeom>
                <a:avLst/>
                <a:gdLst/>
                <a:ahLst/>
                <a:cxnLst/>
                <a:rect l="l" t="t" r="r" b="b"/>
                <a:pathLst>
                  <a:path w="3544" h="7439" extrusionOk="0">
                    <a:moveTo>
                      <a:pt x="963" y="0"/>
                    </a:moveTo>
                    <a:cubicBezTo>
                      <a:pt x="0" y="4812"/>
                      <a:pt x="3483" y="4934"/>
                      <a:pt x="3361" y="7347"/>
                    </a:cubicBezTo>
                    <a:cubicBezTo>
                      <a:pt x="3361" y="7393"/>
                      <a:pt x="3391" y="7423"/>
                      <a:pt x="3437" y="7439"/>
                    </a:cubicBezTo>
                    <a:cubicBezTo>
                      <a:pt x="3483" y="7439"/>
                      <a:pt x="3513" y="7408"/>
                      <a:pt x="3529" y="7362"/>
                    </a:cubicBezTo>
                    <a:cubicBezTo>
                      <a:pt x="3544" y="7011"/>
                      <a:pt x="3483" y="6660"/>
                      <a:pt x="3330" y="6339"/>
                    </a:cubicBezTo>
                    <a:cubicBezTo>
                      <a:pt x="2872" y="5407"/>
                      <a:pt x="2001" y="4796"/>
                      <a:pt x="1482" y="3910"/>
                    </a:cubicBezTo>
                    <a:cubicBezTo>
                      <a:pt x="764" y="2765"/>
                      <a:pt x="718" y="1298"/>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3290075" y="1605775"/>
                <a:ext cx="54825" cy="96600"/>
              </a:xfrm>
              <a:custGeom>
                <a:avLst/>
                <a:gdLst/>
                <a:ahLst/>
                <a:cxnLst/>
                <a:rect l="l" t="t" r="r" b="b"/>
                <a:pathLst>
                  <a:path w="2193" h="3864" extrusionOk="0">
                    <a:moveTo>
                      <a:pt x="2193" y="0"/>
                    </a:moveTo>
                    <a:lnTo>
                      <a:pt x="2193" y="0"/>
                    </a:lnTo>
                    <a:cubicBezTo>
                      <a:pt x="1231" y="1100"/>
                      <a:pt x="299" y="2307"/>
                      <a:pt x="9" y="3773"/>
                    </a:cubicBezTo>
                    <a:cubicBezTo>
                      <a:pt x="0" y="3833"/>
                      <a:pt x="44" y="3864"/>
                      <a:pt x="87" y="3864"/>
                    </a:cubicBezTo>
                    <a:cubicBezTo>
                      <a:pt x="121" y="3864"/>
                      <a:pt x="155" y="3844"/>
                      <a:pt x="162" y="3804"/>
                    </a:cubicBezTo>
                    <a:cubicBezTo>
                      <a:pt x="391" y="2368"/>
                      <a:pt x="1292" y="110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3207050" y="1693225"/>
                <a:ext cx="126025" cy="96625"/>
              </a:xfrm>
              <a:custGeom>
                <a:avLst/>
                <a:gdLst/>
                <a:ahLst/>
                <a:cxnLst/>
                <a:rect l="l" t="t" r="r" b="b"/>
                <a:pathLst>
                  <a:path w="5041" h="3865" extrusionOk="0">
                    <a:moveTo>
                      <a:pt x="321" y="0"/>
                    </a:moveTo>
                    <a:cubicBezTo>
                      <a:pt x="137" y="0"/>
                      <a:pt x="0" y="168"/>
                      <a:pt x="46" y="336"/>
                    </a:cubicBezTo>
                    <a:lnTo>
                      <a:pt x="137" y="962"/>
                    </a:lnTo>
                    <a:lnTo>
                      <a:pt x="580" y="3620"/>
                    </a:lnTo>
                    <a:cubicBezTo>
                      <a:pt x="596" y="3757"/>
                      <a:pt x="718" y="3864"/>
                      <a:pt x="855" y="3864"/>
                    </a:cubicBezTo>
                    <a:lnTo>
                      <a:pt x="4185" y="3864"/>
                    </a:lnTo>
                    <a:cubicBezTo>
                      <a:pt x="4338" y="3864"/>
                      <a:pt x="4460" y="3757"/>
                      <a:pt x="4475" y="3620"/>
                    </a:cubicBezTo>
                    <a:lnTo>
                      <a:pt x="5010" y="336"/>
                    </a:lnTo>
                    <a:cubicBezTo>
                      <a:pt x="5041" y="168"/>
                      <a:pt x="4903" y="0"/>
                      <a:pt x="4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3195200" y="1687875"/>
                <a:ext cx="149700" cy="30575"/>
              </a:xfrm>
              <a:custGeom>
                <a:avLst/>
                <a:gdLst/>
                <a:ahLst/>
                <a:cxnLst/>
                <a:rect l="l" t="t" r="r" b="b"/>
                <a:pathLst>
                  <a:path w="5988" h="1223" extrusionOk="0">
                    <a:moveTo>
                      <a:pt x="550" y="0"/>
                    </a:moveTo>
                    <a:cubicBezTo>
                      <a:pt x="367" y="0"/>
                      <a:pt x="199" y="138"/>
                      <a:pt x="169" y="336"/>
                    </a:cubicBezTo>
                    <a:lnTo>
                      <a:pt x="1" y="1222"/>
                    </a:lnTo>
                    <a:lnTo>
                      <a:pt x="5988" y="1222"/>
                    </a:lnTo>
                    <a:lnTo>
                      <a:pt x="5835" y="336"/>
                    </a:lnTo>
                    <a:cubicBezTo>
                      <a:pt x="5805" y="138"/>
                      <a:pt x="5637" y="0"/>
                      <a:pt x="5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3210850" y="1718425"/>
                <a:ext cx="67250" cy="71425"/>
              </a:xfrm>
              <a:custGeom>
                <a:avLst/>
                <a:gdLst/>
                <a:ahLst/>
                <a:cxnLst/>
                <a:rect l="l" t="t" r="r" b="b"/>
                <a:pathLst>
                  <a:path w="2690" h="2857" extrusionOk="0">
                    <a:moveTo>
                      <a:pt x="1" y="0"/>
                    </a:moveTo>
                    <a:lnTo>
                      <a:pt x="428" y="2612"/>
                    </a:lnTo>
                    <a:cubicBezTo>
                      <a:pt x="444" y="2749"/>
                      <a:pt x="566" y="2856"/>
                      <a:pt x="703" y="2856"/>
                    </a:cubicBezTo>
                    <a:lnTo>
                      <a:pt x="2689" y="2856"/>
                    </a:lnTo>
                    <a:cubicBezTo>
                      <a:pt x="2216" y="2536"/>
                      <a:pt x="1849" y="2001"/>
                      <a:pt x="1757" y="1589"/>
                    </a:cubicBezTo>
                    <a:cubicBezTo>
                      <a:pt x="1620" y="1054"/>
                      <a:pt x="1666" y="367"/>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3422775" y="917675"/>
                <a:ext cx="250925" cy="196300"/>
              </a:xfrm>
              <a:custGeom>
                <a:avLst/>
                <a:gdLst/>
                <a:ahLst/>
                <a:cxnLst/>
                <a:rect l="l" t="t" r="r" b="b"/>
                <a:pathLst>
                  <a:path w="10037" h="7852" extrusionOk="0">
                    <a:moveTo>
                      <a:pt x="765" y="0"/>
                    </a:moveTo>
                    <a:cubicBezTo>
                      <a:pt x="337" y="0"/>
                      <a:pt x="1" y="336"/>
                      <a:pt x="1" y="764"/>
                    </a:cubicBezTo>
                    <a:lnTo>
                      <a:pt x="1" y="7087"/>
                    </a:lnTo>
                    <a:cubicBezTo>
                      <a:pt x="1" y="7515"/>
                      <a:pt x="337" y="7851"/>
                      <a:pt x="765" y="7851"/>
                    </a:cubicBezTo>
                    <a:lnTo>
                      <a:pt x="9288" y="7851"/>
                    </a:lnTo>
                    <a:cubicBezTo>
                      <a:pt x="9700" y="7851"/>
                      <a:pt x="10036" y="7515"/>
                      <a:pt x="10036" y="7087"/>
                    </a:cubicBezTo>
                    <a:lnTo>
                      <a:pt x="10036" y="764"/>
                    </a:lnTo>
                    <a:cubicBezTo>
                      <a:pt x="10036" y="336"/>
                      <a:pt x="9700" y="0"/>
                      <a:pt x="9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3473950" y="984100"/>
                <a:ext cx="32475" cy="63425"/>
              </a:xfrm>
              <a:custGeom>
                <a:avLst/>
                <a:gdLst/>
                <a:ahLst/>
                <a:cxnLst/>
                <a:rect l="l" t="t" r="r" b="b"/>
                <a:pathLst>
                  <a:path w="1299" h="2537" extrusionOk="0">
                    <a:moveTo>
                      <a:pt x="123" y="1"/>
                    </a:moveTo>
                    <a:cubicBezTo>
                      <a:pt x="62" y="1"/>
                      <a:pt x="1" y="47"/>
                      <a:pt x="1" y="123"/>
                    </a:cubicBezTo>
                    <a:lnTo>
                      <a:pt x="1" y="2414"/>
                    </a:lnTo>
                    <a:cubicBezTo>
                      <a:pt x="1" y="2475"/>
                      <a:pt x="62" y="2536"/>
                      <a:pt x="123" y="2536"/>
                    </a:cubicBezTo>
                    <a:lnTo>
                      <a:pt x="169" y="2536"/>
                    </a:lnTo>
                    <a:cubicBezTo>
                      <a:pt x="230" y="2536"/>
                      <a:pt x="291" y="2475"/>
                      <a:pt x="291" y="2414"/>
                    </a:cubicBezTo>
                    <a:lnTo>
                      <a:pt x="291" y="1467"/>
                    </a:lnTo>
                    <a:cubicBezTo>
                      <a:pt x="291" y="1406"/>
                      <a:pt x="352" y="1345"/>
                      <a:pt x="413" y="1345"/>
                    </a:cubicBezTo>
                    <a:lnTo>
                      <a:pt x="887" y="1345"/>
                    </a:lnTo>
                    <a:cubicBezTo>
                      <a:pt x="948" y="1345"/>
                      <a:pt x="1009" y="1406"/>
                      <a:pt x="1009" y="1467"/>
                    </a:cubicBezTo>
                    <a:lnTo>
                      <a:pt x="1009" y="2414"/>
                    </a:lnTo>
                    <a:cubicBezTo>
                      <a:pt x="1009" y="2475"/>
                      <a:pt x="1055" y="2536"/>
                      <a:pt x="1131" y="2536"/>
                    </a:cubicBezTo>
                    <a:lnTo>
                      <a:pt x="1177" y="2536"/>
                    </a:lnTo>
                    <a:cubicBezTo>
                      <a:pt x="1238" y="2536"/>
                      <a:pt x="1299" y="2475"/>
                      <a:pt x="1299" y="2414"/>
                    </a:cubicBezTo>
                    <a:lnTo>
                      <a:pt x="1299" y="123"/>
                    </a:lnTo>
                    <a:cubicBezTo>
                      <a:pt x="1299" y="47"/>
                      <a:pt x="1238" y="1"/>
                      <a:pt x="1177" y="1"/>
                    </a:cubicBezTo>
                    <a:lnTo>
                      <a:pt x="1131" y="1"/>
                    </a:lnTo>
                    <a:cubicBezTo>
                      <a:pt x="1055" y="1"/>
                      <a:pt x="1009" y="47"/>
                      <a:pt x="1009" y="123"/>
                    </a:cubicBezTo>
                    <a:lnTo>
                      <a:pt x="1009" y="963"/>
                    </a:lnTo>
                    <a:cubicBezTo>
                      <a:pt x="1009" y="1024"/>
                      <a:pt x="948" y="1085"/>
                      <a:pt x="887" y="1085"/>
                    </a:cubicBezTo>
                    <a:lnTo>
                      <a:pt x="413" y="1085"/>
                    </a:lnTo>
                    <a:cubicBezTo>
                      <a:pt x="352" y="1085"/>
                      <a:pt x="291" y="1024"/>
                      <a:pt x="291" y="963"/>
                    </a:cubicBezTo>
                    <a:lnTo>
                      <a:pt x="291" y="123"/>
                    </a:lnTo>
                    <a:cubicBezTo>
                      <a:pt x="291" y="47"/>
                      <a:pt x="24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3513675" y="984100"/>
                <a:ext cx="30175" cy="63425"/>
              </a:xfrm>
              <a:custGeom>
                <a:avLst/>
                <a:gdLst/>
                <a:ahLst/>
                <a:cxnLst/>
                <a:rect l="l" t="t" r="r" b="b"/>
                <a:pathLst>
                  <a:path w="1207" h="2537" extrusionOk="0">
                    <a:moveTo>
                      <a:pt x="122" y="1"/>
                    </a:moveTo>
                    <a:cubicBezTo>
                      <a:pt x="46" y="1"/>
                      <a:pt x="0" y="47"/>
                      <a:pt x="0" y="123"/>
                    </a:cubicBezTo>
                    <a:lnTo>
                      <a:pt x="0" y="138"/>
                    </a:lnTo>
                    <a:cubicBezTo>
                      <a:pt x="0" y="199"/>
                      <a:pt x="46" y="261"/>
                      <a:pt x="122" y="261"/>
                    </a:cubicBezTo>
                    <a:lnTo>
                      <a:pt x="336" y="261"/>
                    </a:lnTo>
                    <a:cubicBezTo>
                      <a:pt x="397" y="261"/>
                      <a:pt x="458" y="306"/>
                      <a:pt x="458" y="383"/>
                    </a:cubicBezTo>
                    <a:lnTo>
                      <a:pt x="458" y="2414"/>
                    </a:lnTo>
                    <a:cubicBezTo>
                      <a:pt x="458" y="2491"/>
                      <a:pt x="520" y="2536"/>
                      <a:pt x="581" y="2536"/>
                    </a:cubicBezTo>
                    <a:lnTo>
                      <a:pt x="626" y="2536"/>
                    </a:lnTo>
                    <a:cubicBezTo>
                      <a:pt x="688" y="2536"/>
                      <a:pt x="749" y="2491"/>
                      <a:pt x="749" y="2414"/>
                    </a:cubicBezTo>
                    <a:lnTo>
                      <a:pt x="749" y="383"/>
                    </a:lnTo>
                    <a:cubicBezTo>
                      <a:pt x="749" y="306"/>
                      <a:pt x="810" y="261"/>
                      <a:pt x="871" y="261"/>
                    </a:cubicBezTo>
                    <a:lnTo>
                      <a:pt x="1085" y="261"/>
                    </a:lnTo>
                    <a:cubicBezTo>
                      <a:pt x="1161" y="261"/>
                      <a:pt x="1207" y="199"/>
                      <a:pt x="1207" y="138"/>
                    </a:cubicBezTo>
                    <a:lnTo>
                      <a:pt x="1207" y="123"/>
                    </a:lnTo>
                    <a:cubicBezTo>
                      <a:pt x="1207" y="47"/>
                      <a:pt x="1161" y="1"/>
                      <a:pt x="1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3549175" y="984100"/>
                <a:ext cx="48150" cy="63425"/>
              </a:xfrm>
              <a:custGeom>
                <a:avLst/>
                <a:gdLst/>
                <a:ahLst/>
                <a:cxnLst/>
                <a:rect l="l" t="t" r="r" b="b"/>
                <a:pathLst>
                  <a:path w="1926" h="2537" extrusionOk="0">
                    <a:moveTo>
                      <a:pt x="260" y="1"/>
                    </a:moveTo>
                    <a:cubicBezTo>
                      <a:pt x="199" y="1"/>
                      <a:pt x="138" y="47"/>
                      <a:pt x="138" y="108"/>
                    </a:cubicBezTo>
                    <a:lnTo>
                      <a:pt x="1" y="2414"/>
                    </a:lnTo>
                    <a:cubicBezTo>
                      <a:pt x="1" y="2475"/>
                      <a:pt x="62" y="2536"/>
                      <a:pt x="123" y="2536"/>
                    </a:cubicBezTo>
                    <a:lnTo>
                      <a:pt x="138" y="2536"/>
                    </a:lnTo>
                    <a:cubicBezTo>
                      <a:pt x="199" y="2536"/>
                      <a:pt x="260" y="2491"/>
                      <a:pt x="260" y="2429"/>
                    </a:cubicBezTo>
                    <a:lnTo>
                      <a:pt x="306" y="1467"/>
                    </a:lnTo>
                    <a:cubicBezTo>
                      <a:pt x="321" y="1101"/>
                      <a:pt x="337" y="749"/>
                      <a:pt x="337" y="444"/>
                    </a:cubicBezTo>
                    <a:lnTo>
                      <a:pt x="352" y="444"/>
                    </a:lnTo>
                    <a:cubicBezTo>
                      <a:pt x="398" y="749"/>
                      <a:pt x="474" y="1055"/>
                      <a:pt x="551" y="1376"/>
                    </a:cubicBezTo>
                    <a:lnTo>
                      <a:pt x="856" y="2521"/>
                    </a:lnTo>
                    <a:lnTo>
                      <a:pt x="1039" y="2521"/>
                    </a:lnTo>
                    <a:lnTo>
                      <a:pt x="1345" y="1330"/>
                    </a:lnTo>
                    <a:cubicBezTo>
                      <a:pt x="1436" y="1040"/>
                      <a:pt x="1498" y="734"/>
                      <a:pt x="1559" y="444"/>
                    </a:cubicBezTo>
                    <a:lnTo>
                      <a:pt x="1574" y="444"/>
                    </a:lnTo>
                    <a:cubicBezTo>
                      <a:pt x="1559" y="734"/>
                      <a:pt x="1574" y="1116"/>
                      <a:pt x="1605" y="1452"/>
                    </a:cubicBezTo>
                    <a:lnTo>
                      <a:pt x="1650" y="2429"/>
                    </a:lnTo>
                    <a:cubicBezTo>
                      <a:pt x="1650" y="2491"/>
                      <a:pt x="1696" y="2536"/>
                      <a:pt x="1773" y="2536"/>
                    </a:cubicBezTo>
                    <a:lnTo>
                      <a:pt x="1788" y="2536"/>
                    </a:lnTo>
                    <a:cubicBezTo>
                      <a:pt x="1864" y="2536"/>
                      <a:pt x="1925" y="2491"/>
                      <a:pt x="1910" y="2414"/>
                    </a:cubicBezTo>
                    <a:lnTo>
                      <a:pt x="1788" y="108"/>
                    </a:lnTo>
                    <a:cubicBezTo>
                      <a:pt x="1773" y="47"/>
                      <a:pt x="1727" y="1"/>
                      <a:pt x="1666" y="1"/>
                    </a:cubicBezTo>
                    <a:lnTo>
                      <a:pt x="1543" y="1"/>
                    </a:lnTo>
                    <a:cubicBezTo>
                      <a:pt x="1498" y="1"/>
                      <a:pt x="1436" y="31"/>
                      <a:pt x="1421" y="93"/>
                    </a:cubicBezTo>
                    <a:lnTo>
                      <a:pt x="1162" y="1162"/>
                    </a:lnTo>
                    <a:cubicBezTo>
                      <a:pt x="1085" y="1498"/>
                      <a:pt x="1024" y="1742"/>
                      <a:pt x="978" y="2032"/>
                    </a:cubicBezTo>
                    <a:lnTo>
                      <a:pt x="963" y="2032"/>
                    </a:lnTo>
                    <a:cubicBezTo>
                      <a:pt x="917" y="1742"/>
                      <a:pt x="841" y="1498"/>
                      <a:pt x="764" y="1162"/>
                    </a:cubicBezTo>
                    <a:lnTo>
                      <a:pt x="489" y="93"/>
                    </a:lnTo>
                    <a:cubicBezTo>
                      <a:pt x="474" y="31"/>
                      <a:pt x="413"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3607225" y="984100"/>
                <a:ext cx="25225" cy="63425"/>
              </a:xfrm>
              <a:custGeom>
                <a:avLst/>
                <a:gdLst/>
                <a:ahLst/>
                <a:cxnLst/>
                <a:rect l="l" t="t" r="r" b="b"/>
                <a:pathLst>
                  <a:path w="1009" h="2537" extrusionOk="0">
                    <a:moveTo>
                      <a:pt x="123" y="1"/>
                    </a:moveTo>
                    <a:cubicBezTo>
                      <a:pt x="46" y="1"/>
                      <a:pt x="0" y="47"/>
                      <a:pt x="0" y="123"/>
                    </a:cubicBezTo>
                    <a:lnTo>
                      <a:pt x="0" y="2414"/>
                    </a:lnTo>
                    <a:cubicBezTo>
                      <a:pt x="0" y="2475"/>
                      <a:pt x="61" y="2536"/>
                      <a:pt x="123" y="2536"/>
                    </a:cubicBezTo>
                    <a:lnTo>
                      <a:pt x="886" y="2536"/>
                    </a:lnTo>
                    <a:cubicBezTo>
                      <a:pt x="947" y="2536"/>
                      <a:pt x="1008" y="2475"/>
                      <a:pt x="1008" y="2414"/>
                    </a:cubicBezTo>
                    <a:cubicBezTo>
                      <a:pt x="1008" y="2353"/>
                      <a:pt x="947" y="2292"/>
                      <a:pt x="886" y="2292"/>
                    </a:cubicBezTo>
                    <a:lnTo>
                      <a:pt x="413" y="2292"/>
                    </a:lnTo>
                    <a:cubicBezTo>
                      <a:pt x="352" y="2292"/>
                      <a:pt x="291" y="2246"/>
                      <a:pt x="291" y="2170"/>
                    </a:cubicBezTo>
                    <a:lnTo>
                      <a:pt x="291" y="123"/>
                    </a:lnTo>
                    <a:cubicBezTo>
                      <a:pt x="291" y="47"/>
                      <a:pt x="230"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3751950" y="880625"/>
                <a:ext cx="27900" cy="115350"/>
              </a:xfrm>
              <a:custGeom>
                <a:avLst/>
                <a:gdLst/>
                <a:ahLst/>
                <a:cxnLst/>
                <a:rect l="l" t="t" r="r" b="b"/>
                <a:pathLst>
                  <a:path w="1116" h="4614" extrusionOk="0">
                    <a:moveTo>
                      <a:pt x="1054" y="1"/>
                    </a:moveTo>
                    <a:cubicBezTo>
                      <a:pt x="642" y="1"/>
                      <a:pt x="321" y="230"/>
                      <a:pt x="321" y="749"/>
                    </a:cubicBezTo>
                    <a:cubicBezTo>
                      <a:pt x="321" y="917"/>
                      <a:pt x="336" y="1085"/>
                      <a:pt x="352" y="1253"/>
                    </a:cubicBezTo>
                    <a:cubicBezTo>
                      <a:pt x="367" y="1421"/>
                      <a:pt x="382" y="1574"/>
                      <a:pt x="382" y="1742"/>
                    </a:cubicBezTo>
                    <a:cubicBezTo>
                      <a:pt x="382" y="1940"/>
                      <a:pt x="321" y="2154"/>
                      <a:pt x="0" y="2154"/>
                    </a:cubicBezTo>
                    <a:lnTo>
                      <a:pt x="0" y="2444"/>
                    </a:lnTo>
                    <a:cubicBezTo>
                      <a:pt x="306" y="2444"/>
                      <a:pt x="382" y="2674"/>
                      <a:pt x="382" y="2857"/>
                    </a:cubicBezTo>
                    <a:cubicBezTo>
                      <a:pt x="382" y="3025"/>
                      <a:pt x="367" y="3193"/>
                      <a:pt x="352" y="3361"/>
                    </a:cubicBezTo>
                    <a:cubicBezTo>
                      <a:pt x="336" y="3529"/>
                      <a:pt x="321" y="3697"/>
                      <a:pt x="321" y="3880"/>
                    </a:cubicBezTo>
                    <a:cubicBezTo>
                      <a:pt x="321" y="4430"/>
                      <a:pt x="657" y="4613"/>
                      <a:pt x="1039" y="4613"/>
                    </a:cubicBezTo>
                    <a:lnTo>
                      <a:pt x="1115" y="4613"/>
                    </a:lnTo>
                    <a:lnTo>
                      <a:pt x="1115" y="4308"/>
                    </a:lnTo>
                    <a:lnTo>
                      <a:pt x="1039" y="4308"/>
                    </a:lnTo>
                    <a:cubicBezTo>
                      <a:pt x="779" y="4308"/>
                      <a:pt x="688" y="4140"/>
                      <a:pt x="688" y="3865"/>
                    </a:cubicBezTo>
                    <a:cubicBezTo>
                      <a:pt x="688" y="3712"/>
                      <a:pt x="703" y="3575"/>
                      <a:pt x="718" y="3422"/>
                    </a:cubicBezTo>
                    <a:cubicBezTo>
                      <a:pt x="733" y="3285"/>
                      <a:pt x="749" y="3132"/>
                      <a:pt x="749" y="2994"/>
                    </a:cubicBezTo>
                    <a:cubicBezTo>
                      <a:pt x="764" y="2536"/>
                      <a:pt x="596" y="2368"/>
                      <a:pt x="352" y="2307"/>
                    </a:cubicBezTo>
                    <a:lnTo>
                      <a:pt x="352" y="2292"/>
                    </a:lnTo>
                    <a:cubicBezTo>
                      <a:pt x="596" y="2215"/>
                      <a:pt x="764" y="2063"/>
                      <a:pt x="749" y="1604"/>
                    </a:cubicBezTo>
                    <a:cubicBezTo>
                      <a:pt x="749" y="1467"/>
                      <a:pt x="733" y="1329"/>
                      <a:pt x="718" y="1177"/>
                    </a:cubicBezTo>
                    <a:cubicBezTo>
                      <a:pt x="703" y="1039"/>
                      <a:pt x="688" y="902"/>
                      <a:pt x="688" y="734"/>
                    </a:cubicBezTo>
                    <a:cubicBezTo>
                      <a:pt x="688" y="474"/>
                      <a:pt x="795" y="306"/>
                      <a:pt x="1024" y="306"/>
                    </a:cubicBezTo>
                    <a:lnTo>
                      <a:pt x="1115" y="306"/>
                    </a:lnTo>
                    <a:lnTo>
                      <a:pt x="1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3871475" y="880625"/>
                <a:ext cx="27900" cy="115350"/>
              </a:xfrm>
              <a:custGeom>
                <a:avLst/>
                <a:gdLst/>
                <a:ahLst/>
                <a:cxnLst/>
                <a:rect l="l" t="t" r="r" b="b"/>
                <a:pathLst>
                  <a:path w="1116" h="4614" extrusionOk="0">
                    <a:moveTo>
                      <a:pt x="0" y="1"/>
                    </a:moveTo>
                    <a:lnTo>
                      <a:pt x="0" y="291"/>
                    </a:lnTo>
                    <a:lnTo>
                      <a:pt x="92" y="291"/>
                    </a:lnTo>
                    <a:cubicBezTo>
                      <a:pt x="321" y="321"/>
                      <a:pt x="428" y="474"/>
                      <a:pt x="428" y="734"/>
                    </a:cubicBezTo>
                    <a:cubicBezTo>
                      <a:pt x="428" y="886"/>
                      <a:pt x="413" y="1039"/>
                      <a:pt x="397" y="1177"/>
                    </a:cubicBezTo>
                    <a:cubicBezTo>
                      <a:pt x="382" y="1329"/>
                      <a:pt x="367" y="1467"/>
                      <a:pt x="367" y="1604"/>
                    </a:cubicBezTo>
                    <a:cubicBezTo>
                      <a:pt x="351" y="2063"/>
                      <a:pt x="519" y="2215"/>
                      <a:pt x="764" y="2276"/>
                    </a:cubicBezTo>
                    <a:lnTo>
                      <a:pt x="764" y="2292"/>
                    </a:lnTo>
                    <a:cubicBezTo>
                      <a:pt x="519" y="2368"/>
                      <a:pt x="351" y="2521"/>
                      <a:pt x="367" y="2979"/>
                    </a:cubicBezTo>
                    <a:cubicBezTo>
                      <a:pt x="367" y="3132"/>
                      <a:pt x="382" y="3269"/>
                      <a:pt x="397" y="3422"/>
                    </a:cubicBezTo>
                    <a:cubicBezTo>
                      <a:pt x="413" y="3559"/>
                      <a:pt x="428" y="3712"/>
                      <a:pt x="428" y="3865"/>
                    </a:cubicBezTo>
                    <a:cubicBezTo>
                      <a:pt x="428" y="4125"/>
                      <a:pt x="336" y="4277"/>
                      <a:pt x="77" y="4308"/>
                    </a:cubicBezTo>
                    <a:lnTo>
                      <a:pt x="0" y="4308"/>
                    </a:lnTo>
                    <a:lnTo>
                      <a:pt x="0" y="4613"/>
                    </a:lnTo>
                    <a:lnTo>
                      <a:pt x="77" y="4613"/>
                    </a:lnTo>
                    <a:cubicBezTo>
                      <a:pt x="458" y="4613"/>
                      <a:pt x="794" y="4415"/>
                      <a:pt x="794" y="3865"/>
                    </a:cubicBezTo>
                    <a:cubicBezTo>
                      <a:pt x="794" y="3697"/>
                      <a:pt x="779" y="3514"/>
                      <a:pt x="764" y="3346"/>
                    </a:cubicBezTo>
                    <a:cubicBezTo>
                      <a:pt x="749" y="3178"/>
                      <a:pt x="733" y="3010"/>
                      <a:pt x="733" y="2857"/>
                    </a:cubicBezTo>
                    <a:cubicBezTo>
                      <a:pt x="733" y="2674"/>
                      <a:pt x="810" y="2444"/>
                      <a:pt x="1115" y="2444"/>
                    </a:cubicBezTo>
                    <a:lnTo>
                      <a:pt x="1115" y="2139"/>
                    </a:lnTo>
                    <a:cubicBezTo>
                      <a:pt x="794" y="2139"/>
                      <a:pt x="733" y="1925"/>
                      <a:pt x="733" y="1742"/>
                    </a:cubicBezTo>
                    <a:cubicBezTo>
                      <a:pt x="733" y="1574"/>
                      <a:pt x="749" y="1406"/>
                      <a:pt x="764" y="1253"/>
                    </a:cubicBezTo>
                    <a:cubicBezTo>
                      <a:pt x="779" y="1070"/>
                      <a:pt x="794" y="917"/>
                      <a:pt x="794" y="734"/>
                    </a:cubicBezTo>
                    <a:cubicBezTo>
                      <a:pt x="794" y="214"/>
                      <a:pt x="474"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3801575" y="910400"/>
                <a:ext cx="48150" cy="55800"/>
              </a:xfrm>
              <a:custGeom>
                <a:avLst/>
                <a:gdLst/>
                <a:ahLst/>
                <a:cxnLst/>
                <a:rect l="l" t="t" r="r" b="b"/>
                <a:pathLst>
                  <a:path w="1926" h="2232" extrusionOk="0">
                    <a:moveTo>
                      <a:pt x="963" y="1"/>
                    </a:moveTo>
                    <a:lnTo>
                      <a:pt x="1" y="551"/>
                    </a:lnTo>
                    <a:lnTo>
                      <a:pt x="1" y="1666"/>
                    </a:lnTo>
                    <a:lnTo>
                      <a:pt x="963" y="2231"/>
                    </a:lnTo>
                    <a:lnTo>
                      <a:pt x="1926" y="1666"/>
                    </a:lnTo>
                    <a:lnTo>
                      <a:pt x="1926" y="551"/>
                    </a:lnTo>
                    <a:lnTo>
                      <a:pt x="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3940575" y="1084775"/>
                <a:ext cx="92050" cy="102500"/>
              </a:xfrm>
              <a:custGeom>
                <a:avLst/>
                <a:gdLst/>
                <a:ahLst/>
                <a:cxnLst/>
                <a:rect l="l" t="t" r="r" b="b"/>
                <a:pathLst>
                  <a:path w="3682" h="4100" extrusionOk="0">
                    <a:moveTo>
                      <a:pt x="2581" y="0"/>
                    </a:moveTo>
                    <a:cubicBezTo>
                      <a:pt x="1970" y="0"/>
                      <a:pt x="1371" y="240"/>
                      <a:pt x="917" y="694"/>
                    </a:cubicBezTo>
                    <a:cubicBezTo>
                      <a:pt x="31" y="1580"/>
                      <a:pt x="1" y="3000"/>
                      <a:pt x="826" y="3916"/>
                    </a:cubicBezTo>
                    <a:lnTo>
                      <a:pt x="474" y="3886"/>
                    </a:lnTo>
                    <a:cubicBezTo>
                      <a:pt x="466" y="3883"/>
                      <a:pt x="458" y="3882"/>
                      <a:pt x="450" y="3882"/>
                    </a:cubicBezTo>
                    <a:cubicBezTo>
                      <a:pt x="414" y="3882"/>
                      <a:pt x="383" y="3909"/>
                      <a:pt x="383" y="3947"/>
                    </a:cubicBezTo>
                    <a:cubicBezTo>
                      <a:pt x="383" y="3993"/>
                      <a:pt x="413" y="4023"/>
                      <a:pt x="459" y="4039"/>
                    </a:cubicBezTo>
                    <a:lnTo>
                      <a:pt x="994" y="4100"/>
                    </a:lnTo>
                    <a:cubicBezTo>
                      <a:pt x="1009" y="4100"/>
                      <a:pt x="1039" y="4100"/>
                      <a:pt x="1055" y="4084"/>
                    </a:cubicBezTo>
                    <a:cubicBezTo>
                      <a:pt x="1070" y="4069"/>
                      <a:pt x="1070" y="4054"/>
                      <a:pt x="1070" y="4023"/>
                    </a:cubicBezTo>
                    <a:lnTo>
                      <a:pt x="1146" y="3504"/>
                    </a:lnTo>
                    <a:cubicBezTo>
                      <a:pt x="1146" y="3474"/>
                      <a:pt x="1116" y="3428"/>
                      <a:pt x="1070" y="3428"/>
                    </a:cubicBezTo>
                    <a:cubicBezTo>
                      <a:pt x="1062" y="3425"/>
                      <a:pt x="1054" y="3424"/>
                      <a:pt x="1047" y="3424"/>
                    </a:cubicBezTo>
                    <a:cubicBezTo>
                      <a:pt x="1014" y="3424"/>
                      <a:pt x="991" y="3451"/>
                      <a:pt x="978" y="3489"/>
                    </a:cubicBezTo>
                    <a:lnTo>
                      <a:pt x="948" y="3825"/>
                    </a:lnTo>
                    <a:cubicBezTo>
                      <a:pt x="169" y="2969"/>
                      <a:pt x="199" y="1641"/>
                      <a:pt x="1024" y="801"/>
                    </a:cubicBezTo>
                    <a:cubicBezTo>
                      <a:pt x="1450" y="384"/>
                      <a:pt x="2018" y="164"/>
                      <a:pt x="2590" y="164"/>
                    </a:cubicBezTo>
                    <a:cubicBezTo>
                      <a:pt x="2920" y="164"/>
                      <a:pt x="3252" y="237"/>
                      <a:pt x="3560" y="388"/>
                    </a:cubicBezTo>
                    <a:cubicBezTo>
                      <a:pt x="3576" y="399"/>
                      <a:pt x="3592" y="404"/>
                      <a:pt x="3607" y="404"/>
                    </a:cubicBezTo>
                    <a:cubicBezTo>
                      <a:pt x="3634" y="404"/>
                      <a:pt x="3657" y="387"/>
                      <a:pt x="3667" y="358"/>
                    </a:cubicBezTo>
                    <a:cubicBezTo>
                      <a:pt x="3682" y="312"/>
                      <a:pt x="3667" y="266"/>
                      <a:pt x="3636" y="251"/>
                    </a:cubicBezTo>
                    <a:cubicBezTo>
                      <a:pt x="3298" y="82"/>
                      <a:pt x="2938" y="0"/>
                      <a:pt x="2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979150" y="1102875"/>
                <a:ext cx="92425" cy="102500"/>
              </a:xfrm>
              <a:custGeom>
                <a:avLst/>
                <a:gdLst/>
                <a:ahLst/>
                <a:cxnLst/>
                <a:rect l="l" t="t" r="r" b="b"/>
                <a:pathLst>
                  <a:path w="3697" h="4100" extrusionOk="0">
                    <a:moveTo>
                      <a:pt x="2704" y="0"/>
                    </a:moveTo>
                    <a:cubicBezTo>
                      <a:pt x="2673" y="0"/>
                      <a:pt x="2658" y="0"/>
                      <a:pt x="2643" y="15"/>
                    </a:cubicBezTo>
                    <a:cubicBezTo>
                      <a:pt x="2628" y="31"/>
                      <a:pt x="2612" y="46"/>
                      <a:pt x="2612" y="61"/>
                    </a:cubicBezTo>
                    <a:lnTo>
                      <a:pt x="2551" y="596"/>
                    </a:lnTo>
                    <a:cubicBezTo>
                      <a:pt x="2551" y="626"/>
                      <a:pt x="2582" y="672"/>
                      <a:pt x="2628" y="672"/>
                    </a:cubicBezTo>
                    <a:cubicBezTo>
                      <a:pt x="2633" y="675"/>
                      <a:pt x="2639" y="676"/>
                      <a:pt x="2645" y="676"/>
                    </a:cubicBezTo>
                    <a:cubicBezTo>
                      <a:pt x="2673" y="676"/>
                      <a:pt x="2704" y="649"/>
                      <a:pt x="2704" y="611"/>
                    </a:cubicBezTo>
                    <a:lnTo>
                      <a:pt x="2750" y="275"/>
                    </a:lnTo>
                    <a:lnTo>
                      <a:pt x="2750" y="275"/>
                    </a:lnTo>
                    <a:cubicBezTo>
                      <a:pt x="3514" y="1130"/>
                      <a:pt x="3498" y="2459"/>
                      <a:pt x="2658" y="3284"/>
                    </a:cubicBezTo>
                    <a:cubicBezTo>
                      <a:pt x="2240" y="3712"/>
                      <a:pt x="1674" y="3935"/>
                      <a:pt x="1098" y="3935"/>
                    </a:cubicBezTo>
                    <a:cubicBezTo>
                      <a:pt x="768" y="3935"/>
                      <a:pt x="434" y="3862"/>
                      <a:pt x="123" y="3712"/>
                    </a:cubicBezTo>
                    <a:cubicBezTo>
                      <a:pt x="112" y="3701"/>
                      <a:pt x="99" y="3696"/>
                      <a:pt x="86" y="3696"/>
                    </a:cubicBezTo>
                    <a:cubicBezTo>
                      <a:pt x="63" y="3696"/>
                      <a:pt x="41" y="3713"/>
                      <a:pt x="31" y="3742"/>
                    </a:cubicBezTo>
                    <a:cubicBezTo>
                      <a:pt x="0" y="3788"/>
                      <a:pt x="16" y="3834"/>
                      <a:pt x="62" y="3849"/>
                    </a:cubicBezTo>
                    <a:cubicBezTo>
                      <a:pt x="394" y="4018"/>
                      <a:pt x="753" y="4100"/>
                      <a:pt x="1110" y="4100"/>
                    </a:cubicBezTo>
                    <a:cubicBezTo>
                      <a:pt x="1721" y="4100"/>
                      <a:pt x="2327" y="3860"/>
                      <a:pt x="2780" y="3406"/>
                    </a:cubicBezTo>
                    <a:cubicBezTo>
                      <a:pt x="3666" y="2520"/>
                      <a:pt x="3697" y="1100"/>
                      <a:pt x="2872" y="183"/>
                    </a:cubicBezTo>
                    <a:lnTo>
                      <a:pt x="2872" y="183"/>
                    </a:lnTo>
                    <a:lnTo>
                      <a:pt x="3223" y="214"/>
                    </a:lnTo>
                    <a:cubicBezTo>
                      <a:pt x="3231" y="217"/>
                      <a:pt x="3239" y="218"/>
                      <a:pt x="3246" y="218"/>
                    </a:cubicBezTo>
                    <a:cubicBezTo>
                      <a:pt x="3280" y="218"/>
                      <a:pt x="3302" y="191"/>
                      <a:pt x="3315" y="153"/>
                    </a:cubicBezTo>
                    <a:cubicBezTo>
                      <a:pt x="3315" y="107"/>
                      <a:pt x="3284" y="61"/>
                      <a:pt x="3239" y="61"/>
                    </a:cubicBezTo>
                    <a:lnTo>
                      <a:pt x="2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4138000" y="1285400"/>
                <a:ext cx="376925" cy="23300"/>
              </a:xfrm>
              <a:custGeom>
                <a:avLst/>
                <a:gdLst/>
                <a:ahLst/>
                <a:cxnLst/>
                <a:rect l="l" t="t" r="r" b="b"/>
                <a:pathLst>
                  <a:path w="15077" h="932" extrusionOk="0">
                    <a:moveTo>
                      <a:pt x="459" y="0"/>
                    </a:moveTo>
                    <a:cubicBezTo>
                      <a:pt x="199" y="0"/>
                      <a:pt x="1" y="214"/>
                      <a:pt x="1" y="474"/>
                    </a:cubicBezTo>
                    <a:cubicBezTo>
                      <a:pt x="1" y="733"/>
                      <a:pt x="199" y="932"/>
                      <a:pt x="459" y="932"/>
                    </a:cubicBezTo>
                    <a:lnTo>
                      <a:pt x="14603" y="932"/>
                    </a:lnTo>
                    <a:cubicBezTo>
                      <a:pt x="14862" y="932"/>
                      <a:pt x="15076" y="733"/>
                      <a:pt x="15076" y="474"/>
                    </a:cubicBezTo>
                    <a:cubicBezTo>
                      <a:pt x="15076" y="214"/>
                      <a:pt x="14862" y="0"/>
                      <a:pt x="14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4138000" y="1336175"/>
                <a:ext cx="250525" cy="23325"/>
              </a:xfrm>
              <a:custGeom>
                <a:avLst/>
                <a:gdLst/>
                <a:ahLst/>
                <a:cxnLst/>
                <a:rect l="l" t="t" r="r" b="b"/>
                <a:pathLst>
                  <a:path w="10021" h="933" extrusionOk="0">
                    <a:moveTo>
                      <a:pt x="459" y="1"/>
                    </a:moveTo>
                    <a:cubicBezTo>
                      <a:pt x="199" y="1"/>
                      <a:pt x="1" y="215"/>
                      <a:pt x="1" y="474"/>
                    </a:cubicBezTo>
                    <a:cubicBezTo>
                      <a:pt x="1" y="719"/>
                      <a:pt x="199" y="932"/>
                      <a:pt x="459" y="932"/>
                    </a:cubicBezTo>
                    <a:lnTo>
                      <a:pt x="9562" y="932"/>
                    </a:lnTo>
                    <a:cubicBezTo>
                      <a:pt x="9807" y="932"/>
                      <a:pt x="10020" y="719"/>
                      <a:pt x="10020" y="474"/>
                    </a:cubicBezTo>
                    <a:cubicBezTo>
                      <a:pt x="10020" y="215"/>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4138000" y="1390775"/>
                <a:ext cx="250525" cy="23325"/>
              </a:xfrm>
              <a:custGeom>
                <a:avLst/>
                <a:gdLst/>
                <a:ahLst/>
                <a:cxnLst/>
                <a:rect l="l" t="t" r="r" b="b"/>
                <a:pathLst>
                  <a:path w="10021" h="933" extrusionOk="0">
                    <a:moveTo>
                      <a:pt x="459" y="1"/>
                    </a:moveTo>
                    <a:cubicBezTo>
                      <a:pt x="199" y="1"/>
                      <a:pt x="1" y="199"/>
                      <a:pt x="1" y="459"/>
                    </a:cubicBezTo>
                    <a:cubicBezTo>
                      <a:pt x="1" y="719"/>
                      <a:pt x="199" y="933"/>
                      <a:pt x="459" y="933"/>
                    </a:cubicBezTo>
                    <a:lnTo>
                      <a:pt x="9562" y="933"/>
                    </a:lnTo>
                    <a:cubicBezTo>
                      <a:pt x="9807" y="933"/>
                      <a:pt x="10020" y="719"/>
                      <a:pt x="10020" y="459"/>
                    </a:cubicBezTo>
                    <a:cubicBezTo>
                      <a:pt x="10020" y="199"/>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053925" y="1091800"/>
                <a:ext cx="207350" cy="23300"/>
              </a:xfrm>
              <a:custGeom>
                <a:avLst/>
                <a:gdLst/>
                <a:ahLst/>
                <a:cxnLst/>
                <a:rect l="l" t="t" r="r" b="b"/>
                <a:pathLst>
                  <a:path w="8294" h="932" extrusionOk="0">
                    <a:moveTo>
                      <a:pt x="474" y="0"/>
                    </a:moveTo>
                    <a:cubicBezTo>
                      <a:pt x="214" y="0"/>
                      <a:pt x="0" y="199"/>
                      <a:pt x="0" y="458"/>
                    </a:cubicBezTo>
                    <a:cubicBezTo>
                      <a:pt x="0" y="718"/>
                      <a:pt x="214" y="932"/>
                      <a:pt x="474" y="932"/>
                    </a:cubicBezTo>
                    <a:lnTo>
                      <a:pt x="7820" y="932"/>
                    </a:lnTo>
                    <a:cubicBezTo>
                      <a:pt x="8080" y="932"/>
                      <a:pt x="8294" y="718"/>
                      <a:pt x="8294" y="458"/>
                    </a:cubicBezTo>
                    <a:cubicBezTo>
                      <a:pt x="8294" y="199"/>
                      <a:pt x="8080" y="0"/>
                      <a:pt x="7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053925" y="1142200"/>
                <a:ext cx="137875" cy="23325"/>
              </a:xfrm>
              <a:custGeom>
                <a:avLst/>
                <a:gdLst/>
                <a:ahLst/>
                <a:cxnLst/>
                <a:rect l="l" t="t" r="r" b="b"/>
                <a:pathLst>
                  <a:path w="5515" h="933" extrusionOk="0">
                    <a:moveTo>
                      <a:pt x="474" y="0"/>
                    </a:moveTo>
                    <a:cubicBezTo>
                      <a:pt x="214" y="0"/>
                      <a:pt x="0" y="214"/>
                      <a:pt x="0" y="474"/>
                    </a:cubicBezTo>
                    <a:cubicBezTo>
                      <a:pt x="0" y="734"/>
                      <a:pt x="214" y="932"/>
                      <a:pt x="474" y="932"/>
                    </a:cubicBezTo>
                    <a:lnTo>
                      <a:pt x="5041" y="932"/>
                    </a:lnTo>
                    <a:cubicBezTo>
                      <a:pt x="5300" y="932"/>
                      <a:pt x="5514" y="734"/>
                      <a:pt x="5514" y="474"/>
                    </a:cubicBezTo>
                    <a:cubicBezTo>
                      <a:pt x="5514" y="214"/>
                      <a:pt x="5300" y="0"/>
                      <a:pt x="5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3053925" y="1196800"/>
                <a:ext cx="137875" cy="23325"/>
              </a:xfrm>
              <a:custGeom>
                <a:avLst/>
                <a:gdLst/>
                <a:ahLst/>
                <a:cxnLst/>
                <a:rect l="l" t="t" r="r" b="b"/>
                <a:pathLst>
                  <a:path w="5515" h="933" extrusionOk="0">
                    <a:moveTo>
                      <a:pt x="474" y="1"/>
                    </a:moveTo>
                    <a:cubicBezTo>
                      <a:pt x="214" y="1"/>
                      <a:pt x="0" y="214"/>
                      <a:pt x="0" y="459"/>
                    </a:cubicBezTo>
                    <a:cubicBezTo>
                      <a:pt x="0" y="718"/>
                      <a:pt x="214" y="932"/>
                      <a:pt x="474" y="932"/>
                    </a:cubicBezTo>
                    <a:lnTo>
                      <a:pt x="5041" y="932"/>
                    </a:lnTo>
                    <a:cubicBezTo>
                      <a:pt x="5300" y="932"/>
                      <a:pt x="5514" y="718"/>
                      <a:pt x="5514" y="459"/>
                    </a:cubicBezTo>
                    <a:cubicBezTo>
                      <a:pt x="5514" y="214"/>
                      <a:pt x="5300" y="1"/>
                      <a:pt x="5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4177725" y="1718425"/>
                <a:ext cx="216900" cy="562475"/>
              </a:xfrm>
              <a:custGeom>
                <a:avLst/>
                <a:gdLst/>
                <a:ahLst/>
                <a:cxnLst/>
                <a:rect l="l" t="t" r="r" b="b"/>
                <a:pathLst>
                  <a:path w="8676" h="22499" extrusionOk="0">
                    <a:moveTo>
                      <a:pt x="6614" y="0"/>
                    </a:moveTo>
                    <a:lnTo>
                      <a:pt x="6614" y="0"/>
                    </a:lnTo>
                    <a:cubicBezTo>
                      <a:pt x="6614" y="1"/>
                      <a:pt x="7225" y="4613"/>
                      <a:pt x="3101" y="9699"/>
                    </a:cubicBezTo>
                    <a:cubicBezTo>
                      <a:pt x="1619" y="11517"/>
                      <a:pt x="886" y="13686"/>
                      <a:pt x="565" y="15717"/>
                    </a:cubicBezTo>
                    <a:cubicBezTo>
                      <a:pt x="0" y="19337"/>
                      <a:pt x="703" y="22499"/>
                      <a:pt x="703" y="22499"/>
                    </a:cubicBezTo>
                    <a:cubicBezTo>
                      <a:pt x="794" y="19139"/>
                      <a:pt x="3085" y="16848"/>
                      <a:pt x="5071" y="13228"/>
                    </a:cubicBezTo>
                    <a:cubicBezTo>
                      <a:pt x="5636" y="12189"/>
                      <a:pt x="6186" y="11028"/>
                      <a:pt x="6644" y="9699"/>
                    </a:cubicBezTo>
                    <a:cubicBezTo>
                      <a:pt x="8676" y="3788"/>
                      <a:pt x="6614" y="1"/>
                      <a:pt x="6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4216275" y="1718425"/>
                <a:ext cx="135600" cy="465600"/>
              </a:xfrm>
              <a:custGeom>
                <a:avLst/>
                <a:gdLst/>
                <a:ahLst/>
                <a:cxnLst/>
                <a:rect l="l" t="t" r="r" b="b"/>
                <a:pathLst>
                  <a:path w="5424" h="18624" extrusionOk="0">
                    <a:moveTo>
                      <a:pt x="5072" y="1"/>
                    </a:moveTo>
                    <a:lnTo>
                      <a:pt x="5072" y="1"/>
                    </a:lnTo>
                    <a:cubicBezTo>
                      <a:pt x="5255" y="367"/>
                      <a:pt x="5270" y="795"/>
                      <a:pt x="5301" y="1192"/>
                    </a:cubicBezTo>
                    <a:cubicBezTo>
                      <a:pt x="5331" y="4598"/>
                      <a:pt x="4354" y="8783"/>
                      <a:pt x="2597" y="11700"/>
                    </a:cubicBezTo>
                    <a:cubicBezTo>
                      <a:pt x="1253" y="13716"/>
                      <a:pt x="1" y="16069"/>
                      <a:pt x="245" y="18558"/>
                    </a:cubicBezTo>
                    <a:cubicBezTo>
                      <a:pt x="245" y="18596"/>
                      <a:pt x="276" y="18623"/>
                      <a:pt x="313" y="18623"/>
                    </a:cubicBezTo>
                    <a:cubicBezTo>
                      <a:pt x="321" y="18623"/>
                      <a:pt x="329" y="18622"/>
                      <a:pt x="337" y="18619"/>
                    </a:cubicBezTo>
                    <a:cubicBezTo>
                      <a:pt x="367" y="18619"/>
                      <a:pt x="398" y="18574"/>
                      <a:pt x="398" y="18528"/>
                    </a:cubicBezTo>
                    <a:cubicBezTo>
                      <a:pt x="184" y="16084"/>
                      <a:pt x="1406" y="13762"/>
                      <a:pt x="2720" y="11792"/>
                    </a:cubicBezTo>
                    <a:cubicBezTo>
                      <a:pt x="4446" y="8859"/>
                      <a:pt x="5423" y="4582"/>
                      <a:pt x="5316" y="1192"/>
                    </a:cubicBezTo>
                    <a:cubicBezTo>
                      <a:pt x="5286" y="795"/>
                      <a:pt x="5255" y="367"/>
                      <a:pt x="5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4113575" y="1973875"/>
                <a:ext cx="312000" cy="396400"/>
              </a:xfrm>
              <a:custGeom>
                <a:avLst/>
                <a:gdLst/>
                <a:ahLst/>
                <a:cxnLst/>
                <a:rect l="l" t="t" r="r" b="b"/>
                <a:pathLst>
                  <a:path w="12480" h="15856" extrusionOk="0">
                    <a:moveTo>
                      <a:pt x="11960" y="1"/>
                    </a:moveTo>
                    <a:lnTo>
                      <a:pt x="11960" y="1"/>
                    </a:lnTo>
                    <a:cubicBezTo>
                      <a:pt x="8691" y="3804"/>
                      <a:pt x="0" y="9180"/>
                      <a:pt x="2459" y="15855"/>
                    </a:cubicBezTo>
                    <a:lnTo>
                      <a:pt x="4414" y="15855"/>
                    </a:lnTo>
                    <a:cubicBezTo>
                      <a:pt x="4414" y="15855"/>
                      <a:pt x="2978" y="13381"/>
                      <a:pt x="6400" y="10341"/>
                    </a:cubicBezTo>
                    <a:cubicBezTo>
                      <a:pt x="9806" y="7302"/>
                      <a:pt x="12479" y="3269"/>
                      <a:pt x="119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4189550" y="1973875"/>
                <a:ext cx="223025" cy="398450"/>
              </a:xfrm>
              <a:custGeom>
                <a:avLst/>
                <a:gdLst/>
                <a:ahLst/>
                <a:cxnLst/>
                <a:rect l="l" t="t" r="r" b="b"/>
                <a:pathLst>
                  <a:path w="8921" h="15938" extrusionOk="0">
                    <a:moveTo>
                      <a:pt x="8921" y="1"/>
                    </a:moveTo>
                    <a:cubicBezTo>
                      <a:pt x="7882" y="2139"/>
                      <a:pt x="6171" y="3865"/>
                      <a:pt x="4338" y="5347"/>
                    </a:cubicBezTo>
                    <a:cubicBezTo>
                      <a:pt x="1956" y="7393"/>
                      <a:pt x="214" y="10372"/>
                      <a:pt x="31" y="13549"/>
                    </a:cubicBezTo>
                    <a:cubicBezTo>
                      <a:pt x="1" y="14328"/>
                      <a:pt x="92" y="15153"/>
                      <a:pt x="413" y="15886"/>
                    </a:cubicBezTo>
                    <a:cubicBezTo>
                      <a:pt x="424" y="15920"/>
                      <a:pt x="453" y="15937"/>
                      <a:pt x="480" y="15937"/>
                    </a:cubicBezTo>
                    <a:cubicBezTo>
                      <a:pt x="488" y="15937"/>
                      <a:pt x="497" y="15935"/>
                      <a:pt x="505" y="15932"/>
                    </a:cubicBezTo>
                    <a:cubicBezTo>
                      <a:pt x="550" y="15916"/>
                      <a:pt x="566" y="15870"/>
                      <a:pt x="550" y="15825"/>
                    </a:cubicBezTo>
                    <a:cubicBezTo>
                      <a:pt x="230" y="15122"/>
                      <a:pt x="138" y="14328"/>
                      <a:pt x="153" y="13549"/>
                    </a:cubicBezTo>
                    <a:cubicBezTo>
                      <a:pt x="321" y="10402"/>
                      <a:pt x="2032" y="7439"/>
                      <a:pt x="4369" y="5392"/>
                    </a:cubicBezTo>
                    <a:cubicBezTo>
                      <a:pt x="6187" y="3895"/>
                      <a:pt x="7897" y="2154"/>
                      <a:pt x="8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4077275" y="1547725"/>
                <a:ext cx="115350" cy="477725"/>
              </a:xfrm>
              <a:custGeom>
                <a:avLst/>
                <a:gdLst/>
                <a:ahLst/>
                <a:cxnLst/>
                <a:rect l="l" t="t" r="r" b="b"/>
                <a:pathLst>
                  <a:path w="4614" h="19109" fill="none" extrusionOk="0">
                    <a:moveTo>
                      <a:pt x="3270" y="1"/>
                    </a:moveTo>
                    <a:cubicBezTo>
                      <a:pt x="3499" y="841"/>
                      <a:pt x="3789" y="2139"/>
                      <a:pt x="4018" y="3911"/>
                    </a:cubicBezTo>
                    <a:cubicBezTo>
                      <a:pt x="4614" y="8524"/>
                      <a:pt x="4018" y="15000"/>
                      <a:pt x="1" y="19109"/>
                    </a:cubicBezTo>
                  </a:path>
                </a:pathLst>
              </a:custGeom>
              <a:noFill/>
              <a:ln w="3825" cap="rnd" cmpd="sng">
                <a:solidFill>
                  <a:schemeClr val="lt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8"/>
            <p:cNvGrpSpPr/>
            <p:nvPr/>
          </p:nvGrpSpPr>
          <p:grpSpPr>
            <a:xfrm>
              <a:off x="5527089" y="4218224"/>
              <a:ext cx="3706425" cy="178550"/>
              <a:chOff x="5527089" y="4218224"/>
              <a:chExt cx="3706425" cy="178550"/>
            </a:xfrm>
          </p:grpSpPr>
          <p:cxnSp>
            <p:nvCxnSpPr>
              <p:cNvPr id="553" name="Google Shape;553;p38"/>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554" name="Google Shape;554;p38"/>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2" name="Google Shape;6283;p53"/>
          <p:cNvGrpSpPr/>
          <p:nvPr/>
        </p:nvGrpSpPr>
        <p:grpSpPr>
          <a:xfrm>
            <a:off x="7901778" y="1239607"/>
            <a:ext cx="456839" cy="451713"/>
            <a:chOff x="-42617300" y="3587775"/>
            <a:chExt cx="306950" cy="310875"/>
          </a:xfrm>
          <a:solidFill>
            <a:schemeClr val="accent2"/>
          </a:solidFill>
        </p:grpSpPr>
        <p:sp>
          <p:nvSpPr>
            <p:cNvPr id="103" name="Google Shape;6284;p53"/>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285;p53"/>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3575801" y="1963885"/>
            <a:ext cx="5531184" cy="1901680"/>
          </a:xfrm>
          <a:prstGeom prst="rect">
            <a:avLst/>
          </a:prstGeom>
        </p:spPr>
        <p:txBody>
          <a:bodyPr spcFirstLastPara="1" wrap="square" lIns="91425" tIns="91425" rIns="91425" bIns="91425" anchor="ctr" anchorCtr="0">
            <a:noAutofit/>
          </a:bodyPr>
          <a:lstStyle/>
          <a:p>
            <a:pPr lvl="0" algn="ctr"/>
            <a:r>
              <a:rPr lang="fr-FR" sz="4400" dirty="0" smtClean="0"/>
              <a:t>Technologies utilisées </a:t>
            </a:r>
            <a:endParaRPr sz="4400" dirty="0"/>
          </a:p>
        </p:txBody>
      </p:sp>
      <p:grpSp>
        <p:nvGrpSpPr>
          <p:cNvPr id="1019" name="Google Shape;1019;p49"/>
          <p:cNvGrpSpPr/>
          <p:nvPr/>
        </p:nvGrpSpPr>
        <p:grpSpPr>
          <a:xfrm>
            <a:off x="0" y="1053608"/>
            <a:ext cx="3706425" cy="3088107"/>
            <a:chOff x="0" y="1053608"/>
            <a:chExt cx="3706425" cy="3088107"/>
          </a:xfrm>
        </p:grpSpPr>
        <p:grpSp>
          <p:nvGrpSpPr>
            <p:cNvPr id="1020" name="Google Shape;1020;p49"/>
            <p:cNvGrpSpPr/>
            <p:nvPr/>
          </p:nvGrpSpPr>
          <p:grpSpPr>
            <a:xfrm flipH="1">
              <a:off x="0" y="3963164"/>
              <a:ext cx="3706425" cy="178550"/>
              <a:chOff x="5527089" y="4218224"/>
              <a:chExt cx="3706425" cy="178550"/>
            </a:xfrm>
          </p:grpSpPr>
          <p:cxnSp>
            <p:nvCxnSpPr>
              <p:cNvPr id="1021" name="Google Shape;1021;p49"/>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022" name="Google Shape;1022;p49"/>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1023" name="Google Shape;1023;p49"/>
            <p:cNvGrpSpPr/>
            <p:nvPr/>
          </p:nvGrpSpPr>
          <p:grpSpPr>
            <a:xfrm>
              <a:off x="713215" y="1053608"/>
              <a:ext cx="2837895" cy="2909565"/>
              <a:chOff x="713215" y="1053608"/>
              <a:chExt cx="2837895" cy="2909565"/>
            </a:xfrm>
          </p:grpSpPr>
          <p:sp>
            <p:nvSpPr>
              <p:cNvPr id="1024" name="Google Shape;1024;p49"/>
              <p:cNvSpPr/>
              <p:nvPr/>
            </p:nvSpPr>
            <p:spPr>
              <a:xfrm>
                <a:off x="1183534" y="3575812"/>
                <a:ext cx="33657" cy="98314"/>
              </a:xfrm>
              <a:custGeom>
                <a:avLst/>
                <a:gdLst/>
                <a:ahLst/>
                <a:cxnLst/>
                <a:rect l="l" t="t" r="r" b="b"/>
                <a:pathLst>
                  <a:path w="811" h="2369" extrusionOk="0">
                    <a:moveTo>
                      <a:pt x="581" y="1"/>
                    </a:moveTo>
                    <a:cubicBezTo>
                      <a:pt x="581" y="1"/>
                      <a:pt x="459" y="398"/>
                      <a:pt x="322" y="872"/>
                    </a:cubicBezTo>
                    <a:cubicBezTo>
                      <a:pt x="184" y="1360"/>
                      <a:pt x="31" y="1941"/>
                      <a:pt x="1" y="2353"/>
                    </a:cubicBezTo>
                    <a:lnTo>
                      <a:pt x="245" y="2368"/>
                    </a:lnTo>
                    <a:cubicBezTo>
                      <a:pt x="260" y="2002"/>
                      <a:pt x="413" y="1421"/>
                      <a:pt x="551" y="948"/>
                    </a:cubicBezTo>
                    <a:cubicBezTo>
                      <a:pt x="612" y="703"/>
                      <a:pt x="673" y="490"/>
                      <a:pt x="734" y="337"/>
                    </a:cubicBezTo>
                    <a:cubicBezTo>
                      <a:pt x="780" y="169"/>
                      <a:pt x="810" y="77"/>
                      <a:pt x="810" y="77"/>
                    </a:cubicBez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1122073" y="3582784"/>
                <a:ext cx="12076" cy="90055"/>
              </a:xfrm>
              <a:custGeom>
                <a:avLst/>
                <a:gdLst/>
                <a:ahLst/>
                <a:cxnLst/>
                <a:rect l="l" t="t" r="r" b="b"/>
                <a:pathLst>
                  <a:path w="291" h="2170" extrusionOk="0">
                    <a:moveTo>
                      <a:pt x="214" y="1"/>
                    </a:moveTo>
                    <a:lnTo>
                      <a:pt x="0" y="31"/>
                    </a:lnTo>
                    <a:cubicBezTo>
                      <a:pt x="0" y="31"/>
                      <a:pt x="0" y="62"/>
                      <a:pt x="0" y="138"/>
                    </a:cubicBezTo>
                    <a:cubicBezTo>
                      <a:pt x="31" y="352"/>
                      <a:pt x="61" y="856"/>
                      <a:pt x="61" y="1391"/>
                    </a:cubicBezTo>
                    <a:cubicBezTo>
                      <a:pt x="61" y="1651"/>
                      <a:pt x="61" y="1910"/>
                      <a:pt x="31" y="2155"/>
                    </a:cubicBezTo>
                    <a:lnTo>
                      <a:pt x="260" y="2170"/>
                    </a:lnTo>
                    <a:cubicBezTo>
                      <a:pt x="290" y="1925"/>
                      <a:pt x="290" y="1651"/>
                      <a:pt x="290" y="1391"/>
                    </a:cubicBezTo>
                    <a:cubicBezTo>
                      <a:pt x="290" y="658"/>
                      <a:pt x="214"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1073891" y="3641133"/>
                <a:ext cx="17140" cy="24111"/>
              </a:xfrm>
              <a:custGeom>
                <a:avLst/>
                <a:gdLst/>
                <a:ahLst/>
                <a:cxnLst/>
                <a:rect l="l" t="t" r="r" b="b"/>
                <a:pathLst>
                  <a:path w="413" h="581" extrusionOk="0">
                    <a:moveTo>
                      <a:pt x="168" y="0"/>
                    </a:moveTo>
                    <a:lnTo>
                      <a:pt x="0" y="153"/>
                    </a:lnTo>
                    <a:cubicBezTo>
                      <a:pt x="16" y="168"/>
                      <a:pt x="61" y="229"/>
                      <a:pt x="107" y="306"/>
                    </a:cubicBezTo>
                    <a:cubicBezTo>
                      <a:pt x="153" y="382"/>
                      <a:pt x="184" y="489"/>
                      <a:pt x="184" y="581"/>
                    </a:cubicBezTo>
                    <a:lnTo>
                      <a:pt x="413" y="581"/>
                    </a:lnTo>
                    <a:cubicBezTo>
                      <a:pt x="413" y="413"/>
                      <a:pt x="352" y="275"/>
                      <a:pt x="291" y="168"/>
                    </a:cubicBezTo>
                    <a:cubicBezTo>
                      <a:pt x="245" y="76"/>
                      <a:pt x="184"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1146765" y="3230988"/>
                <a:ext cx="323326" cy="394333"/>
              </a:xfrm>
              <a:custGeom>
                <a:avLst/>
                <a:gdLst/>
                <a:ahLst/>
                <a:cxnLst/>
                <a:rect l="l" t="t" r="r" b="b"/>
                <a:pathLst>
                  <a:path w="7791" h="9502" extrusionOk="0">
                    <a:moveTo>
                      <a:pt x="1192" y="8554"/>
                    </a:moveTo>
                    <a:cubicBezTo>
                      <a:pt x="1192" y="8554"/>
                      <a:pt x="1" y="7042"/>
                      <a:pt x="1834" y="3896"/>
                    </a:cubicBezTo>
                    <a:cubicBezTo>
                      <a:pt x="3667" y="764"/>
                      <a:pt x="7439" y="1"/>
                      <a:pt x="7623" y="413"/>
                    </a:cubicBezTo>
                    <a:cubicBezTo>
                      <a:pt x="7791" y="826"/>
                      <a:pt x="5698" y="1605"/>
                      <a:pt x="5118" y="4018"/>
                    </a:cubicBezTo>
                    <a:cubicBezTo>
                      <a:pt x="4537" y="6431"/>
                      <a:pt x="4461" y="7760"/>
                      <a:pt x="3743" y="8493"/>
                    </a:cubicBezTo>
                    <a:cubicBezTo>
                      <a:pt x="3010" y="9211"/>
                      <a:pt x="2017" y="9501"/>
                      <a:pt x="1192" y="85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713215" y="3449693"/>
                <a:ext cx="382879" cy="211733"/>
              </a:xfrm>
              <a:custGeom>
                <a:avLst/>
                <a:gdLst/>
                <a:ahLst/>
                <a:cxnLst/>
                <a:rect l="l" t="t" r="r" b="b"/>
                <a:pathLst>
                  <a:path w="9226" h="5102" extrusionOk="0">
                    <a:moveTo>
                      <a:pt x="9195" y="3590"/>
                    </a:moveTo>
                    <a:cubicBezTo>
                      <a:pt x="9195" y="3590"/>
                      <a:pt x="9058" y="1879"/>
                      <a:pt x="5988" y="932"/>
                    </a:cubicBezTo>
                    <a:cubicBezTo>
                      <a:pt x="2918" y="0"/>
                      <a:pt x="0" y="1772"/>
                      <a:pt x="122" y="2139"/>
                    </a:cubicBezTo>
                    <a:cubicBezTo>
                      <a:pt x="260" y="2505"/>
                      <a:pt x="2093" y="1757"/>
                      <a:pt x="3910" y="2979"/>
                    </a:cubicBezTo>
                    <a:cubicBezTo>
                      <a:pt x="5743" y="4201"/>
                      <a:pt x="6599" y="5026"/>
                      <a:pt x="7500" y="5071"/>
                    </a:cubicBezTo>
                    <a:cubicBezTo>
                      <a:pt x="8416" y="5102"/>
                      <a:pt x="9226" y="4705"/>
                      <a:pt x="9195" y="35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827298" y="3158114"/>
                <a:ext cx="429193" cy="443096"/>
              </a:xfrm>
              <a:custGeom>
                <a:avLst/>
                <a:gdLst/>
                <a:ahLst/>
                <a:cxnLst/>
                <a:rect l="l" t="t" r="r" b="b"/>
                <a:pathLst>
                  <a:path w="10342" h="10677" extrusionOk="0">
                    <a:moveTo>
                      <a:pt x="8295" y="9501"/>
                    </a:moveTo>
                    <a:cubicBezTo>
                      <a:pt x="8295" y="9501"/>
                      <a:pt x="10341" y="7301"/>
                      <a:pt x="7974" y="3773"/>
                    </a:cubicBezTo>
                    <a:cubicBezTo>
                      <a:pt x="5591" y="245"/>
                      <a:pt x="337" y="0"/>
                      <a:pt x="169" y="489"/>
                    </a:cubicBezTo>
                    <a:cubicBezTo>
                      <a:pt x="1" y="978"/>
                      <a:pt x="2215" y="1894"/>
                      <a:pt x="3086" y="4674"/>
                    </a:cubicBezTo>
                    <a:cubicBezTo>
                      <a:pt x="3957" y="7439"/>
                      <a:pt x="4415" y="8829"/>
                      <a:pt x="5331" y="9623"/>
                    </a:cubicBezTo>
                    <a:cubicBezTo>
                      <a:pt x="6233" y="10417"/>
                      <a:pt x="7409" y="10677"/>
                      <a:pt x="8295" y="9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1211422" y="3291827"/>
                <a:ext cx="161684" cy="274522"/>
              </a:xfrm>
              <a:custGeom>
                <a:avLst/>
                <a:gdLst/>
                <a:ahLst/>
                <a:cxnLst/>
                <a:rect l="l" t="t" r="r" b="b"/>
                <a:pathLst>
                  <a:path w="3896" h="6615" extrusionOk="0">
                    <a:moveTo>
                      <a:pt x="3761" y="0"/>
                    </a:moveTo>
                    <a:cubicBezTo>
                      <a:pt x="3740" y="0"/>
                      <a:pt x="3719" y="5"/>
                      <a:pt x="3697" y="16"/>
                    </a:cubicBezTo>
                    <a:cubicBezTo>
                      <a:pt x="1345" y="1758"/>
                      <a:pt x="62" y="6279"/>
                      <a:pt x="16" y="6477"/>
                    </a:cubicBezTo>
                    <a:cubicBezTo>
                      <a:pt x="1" y="6538"/>
                      <a:pt x="31" y="6599"/>
                      <a:pt x="92" y="6615"/>
                    </a:cubicBezTo>
                    <a:lnTo>
                      <a:pt x="123" y="6615"/>
                    </a:lnTo>
                    <a:cubicBezTo>
                      <a:pt x="169" y="6615"/>
                      <a:pt x="230" y="6584"/>
                      <a:pt x="230" y="6538"/>
                    </a:cubicBezTo>
                    <a:cubicBezTo>
                      <a:pt x="245" y="6493"/>
                      <a:pt x="1544" y="1895"/>
                      <a:pt x="3835" y="215"/>
                    </a:cubicBezTo>
                    <a:cubicBezTo>
                      <a:pt x="3896" y="169"/>
                      <a:pt x="3896" y="93"/>
                      <a:pt x="3865" y="47"/>
                    </a:cubicBezTo>
                    <a:cubicBezTo>
                      <a:pt x="3836" y="17"/>
                      <a:pt x="3800"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898927" y="3192808"/>
                <a:ext cx="224432" cy="350094"/>
              </a:xfrm>
              <a:custGeom>
                <a:avLst/>
                <a:gdLst/>
                <a:ahLst/>
                <a:cxnLst/>
                <a:rect l="l" t="t" r="r" b="b"/>
                <a:pathLst>
                  <a:path w="5408" h="8436" extrusionOk="0">
                    <a:moveTo>
                      <a:pt x="122" y="0"/>
                    </a:moveTo>
                    <a:cubicBezTo>
                      <a:pt x="73" y="0"/>
                      <a:pt x="29" y="30"/>
                      <a:pt x="16" y="81"/>
                    </a:cubicBezTo>
                    <a:cubicBezTo>
                      <a:pt x="1" y="142"/>
                      <a:pt x="31" y="203"/>
                      <a:pt x="108" y="233"/>
                    </a:cubicBezTo>
                    <a:cubicBezTo>
                      <a:pt x="4369" y="1348"/>
                      <a:pt x="5041" y="6633"/>
                      <a:pt x="5148" y="8222"/>
                    </a:cubicBezTo>
                    <a:cubicBezTo>
                      <a:pt x="5148" y="8313"/>
                      <a:pt x="5163" y="8329"/>
                      <a:pt x="5163" y="8344"/>
                    </a:cubicBezTo>
                    <a:cubicBezTo>
                      <a:pt x="5179" y="8390"/>
                      <a:pt x="5224" y="8436"/>
                      <a:pt x="5286" y="8436"/>
                    </a:cubicBezTo>
                    <a:cubicBezTo>
                      <a:pt x="5286" y="8436"/>
                      <a:pt x="5301" y="8436"/>
                      <a:pt x="5301" y="8420"/>
                    </a:cubicBezTo>
                    <a:cubicBezTo>
                      <a:pt x="5377" y="8405"/>
                      <a:pt x="5408" y="8344"/>
                      <a:pt x="5392" y="8283"/>
                    </a:cubicBezTo>
                    <a:cubicBezTo>
                      <a:pt x="5377" y="8268"/>
                      <a:pt x="5377" y="8252"/>
                      <a:pt x="5377" y="8207"/>
                    </a:cubicBezTo>
                    <a:cubicBezTo>
                      <a:pt x="5270" y="6572"/>
                      <a:pt x="4568" y="1150"/>
                      <a:pt x="153" y="4"/>
                    </a:cubicBezTo>
                    <a:cubicBezTo>
                      <a:pt x="143" y="2"/>
                      <a:pt x="13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813977" y="3510698"/>
                <a:ext cx="249789" cy="119686"/>
              </a:xfrm>
              <a:custGeom>
                <a:avLst/>
                <a:gdLst/>
                <a:ahLst/>
                <a:cxnLst/>
                <a:rect l="l" t="t" r="r" b="b"/>
                <a:pathLst>
                  <a:path w="6019" h="2884" extrusionOk="0">
                    <a:moveTo>
                      <a:pt x="460" y="0"/>
                    </a:moveTo>
                    <a:cubicBezTo>
                      <a:pt x="347" y="0"/>
                      <a:pt x="235" y="4"/>
                      <a:pt x="123" y="12"/>
                    </a:cubicBezTo>
                    <a:cubicBezTo>
                      <a:pt x="62" y="27"/>
                      <a:pt x="1" y="73"/>
                      <a:pt x="16" y="134"/>
                    </a:cubicBezTo>
                    <a:cubicBezTo>
                      <a:pt x="16" y="201"/>
                      <a:pt x="62" y="244"/>
                      <a:pt x="115" y="244"/>
                    </a:cubicBezTo>
                    <a:cubicBezTo>
                      <a:pt x="123" y="244"/>
                      <a:pt x="130" y="243"/>
                      <a:pt x="138" y="241"/>
                    </a:cubicBezTo>
                    <a:cubicBezTo>
                      <a:pt x="237" y="235"/>
                      <a:pt x="337" y="232"/>
                      <a:pt x="437" y="232"/>
                    </a:cubicBezTo>
                    <a:cubicBezTo>
                      <a:pt x="2075" y="232"/>
                      <a:pt x="3808" y="1058"/>
                      <a:pt x="5622" y="2685"/>
                    </a:cubicBezTo>
                    <a:cubicBezTo>
                      <a:pt x="5790" y="2838"/>
                      <a:pt x="5836" y="2883"/>
                      <a:pt x="5897" y="2883"/>
                    </a:cubicBezTo>
                    <a:lnTo>
                      <a:pt x="5927" y="2883"/>
                    </a:lnTo>
                    <a:cubicBezTo>
                      <a:pt x="5988" y="2853"/>
                      <a:pt x="6019" y="2792"/>
                      <a:pt x="6004" y="2731"/>
                    </a:cubicBezTo>
                    <a:cubicBezTo>
                      <a:pt x="5988" y="2700"/>
                      <a:pt x="5973" y="2670"/>
                      <a:pt x="5943" y="2654"/>
                    </a:cubicBezTo>
                    <a:cubicBezTo>
                      <a:pt x="5912" y="2639"/>
                      <a:pt x="5836" y="2578"/>
                      <a:pt x="5775" y="2517"/>
                    </a:cubicBezTo>
                    <a:cubicBezTo>
                      <a:pt x="3928" y="856"/>
                      <a:pt x="2148"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28724" y="3665203"/>
                <a:ext cx="405081" cy="292243"/>
              </a:xfrm>
              <a:custGeom>
                <a:avLst/>
                <a:gdLst/>
                <a:ahLst/>
                <a:cxnLst/>
                <a:rect l="l" t="t" r="r" b="b"/>
                <a:pathLst>
                  <a:path w="9761" h="7042" extrusionOk="0">
                    <a:moveTo>
                      <a:pt x="1" y="1"/>
                    </a:moveTo>
                    <a:lnTo>
                      <a:pt x="1574" y="6782"/>
                    </a:lnTo>
                    <a:cubicBezTo>
                      <a:pt x="1604" y="6935"/>
                      <a:pt x="1742" y="7042"/>
                      <a:pt x="1895" y="7042"/>
                    </a:cubicBezTo>
                    <a:lnTo>
                      <a:pt x="7882" y="7042"/>
                    </a:lnTo>
                    <a:cubicBezTo>
                      <a:pt x="8035" y="7042"/>
                      <a:pt x="8157" y="6935"/>
                      <a:pt x="8203" y="6782"/>
                    </a:cubicBez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928724" y="3665203"/>
                <a:ext cx="405081" cy="81796"/>
              </a:xfrm>
              <a:custGeom>
                <a:avLst/>
                <a:gdLst/>
                <a:ahLst/>
                <a:cxnLst/>
                <a:rect l="l" t="t" r="r" b="b"/>
                <a:pathLst>
                  <a:path w="9761" h="1971" extrusionOk="0">
                    <a:moveTo>
                      <a:pt x="1" y="1"/>
                    </a:moveTo>
                    <a:lnTo>
                      <a:pt x="459" y="1971"/>
                    </a:lnTo>
                    <a:lnTo>
                      <a:pt x="9303" y="1971"/>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28724" y="3665203"/>
                <a:ext cx="405081" cy="16517"/>
              </a:xfrm>
              <a:custGeom>
                <a:avLst/>
                <a:gdLst/>
                <a:ahLst/>
                <a:cxnLst/>
                <a:rect l="l" t="t" r="r" b="b"/>
                <a:pathLst>
                  <a:path w="9761" h="398" extrusionOk="0">
                    <a:moveTo>
                      <a:pt x="1" y="1"/>
                    </a:moveTo>
                    <a:lnTo>
                      <a:pt x="92" y="398"/>
                    </a:lnTo>
                    <a:lnTo>
                      <a:pt x="9669" y="398"/>
                    </a:ln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335948" y="1536004"/>
                <a:ext cx="887478"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335948" y="1841527"/>
                <a:ext cx="685871"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2441814" y="2190791"/>
                <a:ext cx="806304" cy="493228"/>
              </a:xfrm>
              <a:custGeom>
                <a:avLst/>
                <a:gdLst/>
                <a:ahLst/>
                <a:cxnLst/>
                <a:rect l="l" t="t" r="r" b="b"/>
                <a:pathLst>
                  <a:path w="19429" h="11885" extrusionOk="0">
                    <a:moveTo>
                      <a:pt x="18772" y="1"/>
                    </a:moveTo>
                    <a:lnTo>
                      <a:pt x="12662" y="11136"/>
                    </a:lnTo>
                    <a:lnTo>
                      <a:pt x="0" y="11136"/>
                    </a:lnTo>
                    <a:lnTo>
                      <a:pt x="0" y="11884"/>
                    </a:lnTo>
                    <a:lnTo>
                      <a:pt x="13105" y="11884"/>
                    </a:lnTo>
                    <a:lnTo>
                      <a:pt x="19429" y="352"/>
                    </a:lnTo>
                    <a:lnTo>
                      <a:pt x="187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1772419" y="1494794"/>
                <a:ext cx="351215" cy="418403"/>
              </a:xfrm>
              <a:custGeom>
                <a:avLst/>
                <a:gdLst/>
                <a:ahLst/>
                <a:cxnLst/>
                <a:rect l="l" t="t" r="r" b="b"/>
                <a:pathLst>
                  <a:path w="8463" h="10082" extrusionOk="0">
                    <a:moveTo>
                      <a:pt x="8249" y="4995"/>
                    </a:moveTo>
                    <a:cubicBezTo>
                      <a:pt x="8249" y="4995"/>
                      <a:pt x="8081" y="6141"/>
                      <a:pt x="7378" y="7225"/>
                    </a:cubicBezTo>
                    <a:cubicBezTo>
                      <a:pt x="6675" y="8310"/>
                      <a:pt x="5102" y="9883"/>
                      <a:pt x="4674" y="10021"/>
                    </a:cubicBezTo>
                    <a:cubicBezTo>
                      <a:pt x="4491" y="10082"/>
                      <a:pt x="3865" y="9791"/>
                      <a:pt x="3193" y="9440"/>
                    </a:cubicBezTo>
                    <a:cubicBezTo>
                      <a:pt x="2964" y="9318"/>
                      <a:pt x="2735" y="9196"/>
                      <a:pt x="2505" y="9074"/>
                    </a:cubicBezTo>
                    <a:cubicBezTo>
                      <a:pt x="1726" y="8631"/>
                      <a:pt x="1039" y="8218"/>
                      <a:pt x="1039" y="8218"/>
                    </a:cubicBezTo>
                    <a:lnTo>
                      <a:pt x="0" y="6752"/>
                    </a:lnTo>
                    <a:cubicBezTo>
                      <a:pt x="413" y="4614"/>
                      <a:pt x="1177" y="3025"/>
                      <a:pt x="2322" y="1513"/>
                    </a:cubicBezTo>
                    <a:cubicBezTo>
                      <a:pt x="3483" y="1"/>
                      <a:pt x="6064" y="917"/>
                      <a:pt x="6996" y="1635"/>
                    </a:cubicBezTo>
                    <a:cubicBezTo>
                      <a:pt x="7943" y="2368"/>
                      <a:pt x="8462" y="3499"/>
                      <a:pt x="8249" y="4995"/>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1843426" y="1709059"/>
                <a:ext cx="65694" cy="92130"/>
              </a:xfrm>
              <a:custGeom>
                <a:avLst/>
                <a:gdLst/>
                <a:ahLst/>
                <a:cxnLst/>
                <a:rect l="l" t="t" r="r" b="b"/>
                <a:pathLst>
                  <a:path w="1583" h="2220" extrusionOk="0">
                    <a:moveTo>
                      <a:pt x="749" y="0"/>
                    </a:moveTo>
                    <a:cubicBezTo>
                      <a:pt x="748" y="1"/>
                      <a:pt x="0" y="1726"/>
                      <a:pt x="382" y="2124"/>
                    </a:cubicBezTo>
                    <a:cubicBezTo>
                      <a:pt x="450" y="2191"/>
                      <a:pt x="531" y="2219"/>
                      <a:pt x="620" y="2219"/>
                    </a:cubicBezTo>
                    <a:cubicBezTo>
                      <a:pt x="1031" y="2219"/>
                      <a:pt x="1582" y="1605"/>
                      <a:pt x="1482" y="1467"/>
                    </a:cubicBezTo>
                    <a:cubicBezTo>
                      <a:pt x="1344" y="1314"/>
                      <a:pt x="718" y="947"/>
                      <a:pt x="74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2714345" y="3695000"/>
                <a:ext cx="157244" cy="114789"/>
              </a:xfrm>
              <a:custGeom>
                <a:avLst/>
                <a:gdLst/>
                <a:ahLst/>
                <a:cxnLst/>
                <a:rect l="l" t="t" r="r" b="b"/>
                <a:pathLst>
                  <a:path w="3789" h="2766" extrusionOk="0">
                    <a:moveTo>
                      <a:pt x="3315" y="0"/>
                    </a:moveTo>
                    <a:lnTo>
                      <a:pt x="1" y="214"/>
                    </a:lnTo>
                    <a:lnTo>
                      <a:pt x="719" y="2765"/>
                    </a:lnTo>
                    <a:lnTo>
                      <a:pt x="3789" y="2246"/>
                    </a:lnTo>
                    <a:lnTo>
                      <a:pt x="3315"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2711813" y="3830663"/>
                <a:ext cx="412095" cy="119188"/>
              </a:xfrm>
              <a:custGeom>
                <a:avLst/>
                <a:gdLst/>
                <a:ahLst/>
                <a:cxnLst/>
                <a:rect l="l" t="t" r="r" b="b"/>
                <a:pathLst>
                  <a:path w="9930" h="2872" extrusionOk="0">
                    <a:moveTo>
                      <a:pt x="9731" y="0"/>
                    </a:moveTo>
                    <a:lnTo>
                      <a:pt x="9563" y="31"/>
                    </a:lnTo>
                    <a:cubicBezTo>
                      <a:pt x="8631" y="122"/>
                      <a:pt x="1" y="1757"/>
                      <a:pt x="1" y="1757"/>
                    </a:cubicBezTo>
                    <a:lnTo>
                      <a:pt x="199" y="2872"/>
                    </a:lnTo>
                    <a:lnTo>
                      <a:pt x="9929" y="1130"/>
                    </a:lnTo>
                    <a:lnTo>
                      <a:pt x="9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2711191" y="3746335"/>
                <a:ext cx="397487" cy="157243"/>
              </a:xfrm>
              <a:custGeom>
                <a:avLst/>
                <a:gdLst/>
                <a:ahLst/>
                <a:cxnLst/>
                <a:rect l="l" t="t" r="r" b="b"/>
                <a:pathLst>
                  <a:path w="9578" h="3789" extrusionOk="0">
                    <a:moveTo>
                      <a:pt x="5606" y="719"/>
                    </a:moveTo>
                    <a:cubicBezTo>
                      <a:pt x="5622" y="703"/>
                      <a:pt x="5637" y="673"/>
                      <a:pt x="5637" y="642"/>
                    </a:cubicBezTo>
                    <a:cubicBezTo>
                      <a:pt x="5835" y="719"/>
                      <a:pt x="6034" y="795"/>
                      <a:pt x="6248" y="871"/>
                    </a:cubicBezTo>
                    <a:lnTo>
                      <a:pt x="5545" y="1834"/>
                    </a:lnTo>
                    <a:cubicBezTo>
                      <a:pt x="5499" y="1910"/>
                      <a:pt x="5515" y="2017"/>
                      <a:pt x="5591" y="2063"/>
                    </a:cubicBezTo>
                    <a:cubicBezTo>
                      <a:pt x="5637" y="2093"/>
                      <a:pt x="5683" y="2108"/>
                      <a:pt x="5713" y="2093"/>
                    </a:cubicBezTo>
                    <a:cubicBezTo>
                      <a:pt x="5759" y="2093"/>
                      <a:pt x="5805" y="2063"/>
                      <a:pt x="5820" y="2032"/>
                    </a:cubicBezTo>
                    <a:lnTo>
                      <a:pt x="6538" y="1039"/>
                    </a:lnTo>
                    <a:cubicBezTo>
                      <a:pt x="6553" y="1024"/>
                      <a:pt x="6553" y="1009"/>
                      <a:pt x="6553" y="993"/>
                    </a:cubicBezTo>
                    <a:cubicBezTo>
                      <a:pt x="7867" y="1482"/>
                      <a:pt x="9242" y="2002"/>
                      <a:pt x="9578" y="2063"/>
                    </a:cubicBezTo>
                    <a:cubicBezTo>
                      <a:pt x="8646" y="2154"/>
                      <a:pt x="1" y="3789"/>
                      <a:pt x="1" y="3789"/>
                    </a:cubicBezTo>
                    <a:lnTo>
                      <a:pt x="321" y="1207"/>
                    </a:lnTo>
                    <a:cubicBezTo>
                      <a:pt x="321" y="1100"/>
                      <a:pt x="428" y="1039"/>
                      <a:pt x="535" y="1055"/>
                    </a:cubicBezTo>
                    <a:cubicBezTo>
                      <a:pt x="2826" y="1497"/>
                      <a:pt x="3621" y="505"/>
                      <a:pt x="3834" y="123"/>
                    </a:cubicBezTo>
                    <a:cubicBezTo>
                      <a:pt x="3880" y="31"/>
                      <a:pt x="3987" y="1"/>
                      <a:pt x="4064" y="31"/>
                    </a:cubicBezTo>
                    <a:cubicBezTo>
                      <a:pt x="4170" y="77"/>
                      <a:pt x="4308" y="138"/>
                      <a:pt x="4491" y="199"/>
                    </a:cubicBezTo>
                    <a:lnTo>
                      <a:pt x="3804" y="1146"/>
                    </a:lnTo>
                    <a:cubicBezTo>
                      <a:pt x="3758" y="1223"/>
                      <a:pt x="3773" y="1314"/>
                      <a:pt x="3850" y="1375"/>
                    </a:cubicBezTo>
                    <a:cubicBezTo>
                      <a:pt x="3880" y="1406"/>
                      <a:pt x="3926" y="1421"/>
                      <a:pt x="3972" y="1406"/>
                    </a:cubicBezTo>
                    <a:cubicBezTo>
                      <a:pt x="4018" y="1406"/>
                      <a:pt x="4064" y="1375"/>
                      <a:pt x="4079" y="1345"/>
                    </a:cubicBezTo>
                    <a:lnTo>
                      <a:pt x="4797" y="352"/>
                    </a:lnTo>
                    <a:cubicBezTo>
                      <a:pt x="4797" y="352"/>
                      <a:pt x="4812" y="337"/>
                      <a:pt x="4812" y="321"/>
                    </a:cubicBezTo>
                    <a:cubicBezTo>
                      <a:pt x="4965" y="382"/>
                      <a:pt x="5148" y="459"/>
                      <a:pt x="5331" y="535"/>
                    </a:cubicBezTo>
                    <a:lnTo>
                      <a:pt x="4613" y="1513"/>
                    </a:lnTo>
                    <a:cubicBezTo>
                      <a:pt x="4568" y="1589"/>
                      <a:pt x="4583" y="1696"/>
                      <a:pt x="4659" y="1742"/>
                    </a:cubicBezTo>
                    <a:cubicBezTo>
                      <a:pt x="4690" y="1772"/>
                      <a:pt x="4736" y="1788"/>
                      <a:pt x="4781" y="1772"/>
                    </a:cubicBezTo>
                    <a:cubicBezTo>
                      <a:pt x="4827" y="1772"/>
                      <a:pt x="4873" y="1742"/>
                      <a:pt x="4888" y="17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2939399" y="3782482"/>
                <a:ext cx="43783" cy="51004"/>
              </a:xfrm>
              <a:custGeom>
                <a:avLst/>
                <a:gdLst/>
                <a:ahLst/>
                <a:cxnLst/>
                <a:rect l="l" t="t" r="r" b="b"/>
                <a:pathLst>
                  <a:path w="1055" h="1229" extrusionOk="0">
                    <a:moveTo>
                      <a:pt x="749" y="0"/>
                    </a:moveTo>
                    <a:lnTo>
                      <a:pt x="46" y="963"/>
                    </a:lnTo>
                    <a:cubicBezTo>
                      <a:pt x="0" y="1039"/>
                      <a:pt x="16" y="1146"/>
                      <a:pt x="92" y="1192"/>
                    </a:cubicBezTo>
                    <a:cubicBezTo>
                      <a:pt x="126" y="1214"/>
                      <a:pt x="159" y="1228"/>
                      <a:pt x="187" y="1228"/>
                    </a:cubicBezTo>
                    <a:cubicBezTo>
                      <a:pt x="197" y="1228"/>
                      <a:pt x="206" y="1226"/>
                      <a:pt x="214" y="1222"/>
                    </a:cubicBezTo>
                    <a:cubicBezTo>
                      <a:pt x="260" y="1222"/>
                      <a:pt x="306" y="1192"/>
                      <a:pt x="321" y="1161"/>
                    </a:cubicBezTo>
                    <a:lnTo>
                      <a:pt x="1039" y="168"/>
                    </a:lnTo>
                    <a:cubicBezTo>
                      <a:pt x="1054" y="153"/>
                      <a:pt x="1054" y="138"/>
                      <a:pt x="1054" y="122"/>
                    </a:cubicBezTo>
                    <a:cubicBezTo>
                      <a:pt x="947" y="92"/>
                      <a:pt x="856" y="46"/>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2900721" y="3767874"/>
                <a:ext cx="44405" cy="52290"/>
              </a:xfrm>
              <a:custGeom>
                <a:avLst/>
                <a:gdLst/>
                <a:ahLst/>
                <a:cxnLst/>
                <a:rect l="l" t="t" r="r" b="b"/>
                <a:pathLst>
                  <a:path w="1070" h="1260" extrusionOk="0">
                    <a:moveTo>
                      <a:pt x="764" y="1"/>
                    </a:moveTo>
                    <a:lnTo>
                      <a:pt x="62" y="994"/>
                    </a:lnTo>
                    <a:cubicBezTo>
                      <a:pt x="1" y="1070"/>
                      <a:pt x="16" y="1177"/>
                      <a:pt x="92" y="1223"/>
                    </a:cubicBezTo>
                    <a:cubicBezTo>
                      <a:pt x="115" y="1245"/>
                      <a:pt x="153" y="1259"/>
                      <a:pt x="190" y="1259"/>
                    </a:cubicBezTo>
                    <a:cubicBezTo>
                      <a:pt x="204" y="1259"/>
                      <a:pt x="217" y="1258"/>
                      <a:pt x="230" y="1253"/>
                    </a:cubicBezTo>
                    <a:cubicBezTo>
                      <a:pt x="260" y="1253"/>
                      <a:pt x="306" y="1223"/>
                      <a:pt x="321" y="1192"/>
                    </a:cubicBezTo>
                    <a:lnTo>
                      <a:pt x="1039" y="200"/>
                    </a:lnTo>
                    <a:cubicBezTo>
                      <a:pt x="1055" y="184"/>
                      <a:pt x="1070" y="154"/>
                      <a:pt x="1070" y="123"/>
                    </a:cubicBezTo>
                    <a:cubicBezTo>
                      <a:pt x="963" y="77"/>
                      <a:pt x="856" y="47"/>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2867148" y="3754594"/>
                <a:ext cx="43741" cy="50339"/>
              </a:xfrm>
              <a:custGeom>
                <a:avLst/>
                <a:gdLst/>
                <a:ahLst/>
                <a:cxnLst/>
                <a:rect l="l" t="t" r="r" b="b"/>
                <a:pathLst>
                  <a:path w="1054" h="1213" extrusionOk="0">
                    <a:moveTo>
                      <a:pt x="733" y="0"/>
                    </a:moveTo>
                    <a:lnTo>
                      <a:pt x="61" y="947"/>
                    </a:lnTo>
                    <a:cubicBezTo>
                      <a:pt x="0" y="1024"/>
                      <a:pt x="15" y="1115"/>
                      <a:pt x="92" y="1176"/>
                    </a:cubicBezTo>
                    <a:cubicBezTo>
                      <a:pt x="125" y="1199"/>
                      <a:pt x="159" y="1213"/>
                      <a:pt x="192" y="1213"/>
                    </a:cubicBezTo>
                    <a:cubicBezTo>
                      <a:pt x="205" y="1213"/>
                      <a:pt x="217" y="1211"/>
                      <a:pt x="229" y="1207"/>
                    </a:cubicBezTo>
                    <a:cubicBezTo>
                      <a:pt x="260" y="1207"/>
                      <a:pt x="306" y="1176"/>
                      <a:pt x="336" y="1130"/>
                    </a:cubicBezTo>
                    <a:lnTo>
                      <a:pt x="1039" y="153"/>
                    </a:lnTo>
                    <a:cubicBezTo>
                      <a:pt x="1039" y="138"/>
                      <a:pt x="1054" y="138"/>
                      <a:pt x="1054" y="122"/>
                    </a:cubicBezTo>
                    <a:cubicBezTo>
                      <a:pt x="932" y="77"/>
                      <a:pt x="825" y="31"/>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1421329" y="2731868"/>
                <a:ext cx="1457895" cy="1015131"/>
              </a:xfrm>
              <a:custGeom>
                <a:avLst/>
                <a:gdLst/>
                <a:ahLst/>
                <a:cxnLst/>
                <a:rect l="l" t="t" r="r" b="b"/>
                <a:pathLst>
                  <a:path w="35130" h="24461" extrusionOk="0">
                    <a:moveTo>
                      <a:pt x="12357" y="1"/>
                    </a:moveTo>
                    <a:cubicBezTo>
                      <a:pt x="11637" y="1"/>
                      <a:pt x="11210" y="7"/>
                      <a:pt x="11210" y="7"/>
                    </a:cubicBezTo>
                    <a:lnTo>
                      <a:pt x="1908" y="129"/>
                    </a:lnTo>
                    <a:cubicBezTo>
                      <a:pt x="1908" y="129"/>
                      <a:pt x="0" y="9198"/>
                      <a:pt x="9087" y="9198"/>
                    </a:cubicBezTo>
                    <a:cubicBezTo>
                      <a:pt x="9271" y="9198"/>
                      <a:pt x="9459" y="9194"/>
                      <a:pt x="9652" y="9187"/>
                    </a:cubicBezTo>
                    <a:cubicBezTo>
                      <a:pt x="13134" y="9065"/>
                      <a:pt x="15807" y="8912"/>
                      <a:pt x="17793" y="8820"/>
                    </a:cubicBezTo>
                    <a:cubicBezTo>
                      <a:pt x="19623" y="8727"/>
                      <a:pt x="20889" y="8662"/>
                      <a:pt x="21708" y="8662"/>
                    </a:cubicBezTo>
                    <a:cubicBezTo>
                      <a:pt x="22501" y="8662"/>
                      <a:pt x="22873" y="8723"/>
                      <a:pt x="22925" y="8881"/>
                    </a:cubicBezTo>
                    <a:cubicBezTo>
                      <a:pt x="22986" y="9019"/>
                      <a:pt x="23643" y="10332"/>
                      <a:pt x="24544" y="12089"/>
                    </a:cubicBezTo>
                    <a:cubicBezTo>
                      <a:pt x="26728" y="16396"/>
                      <a:pt x="30486" y="24461"/>
                      <a:pt x="30486" y="24461"/>
                    </a:cubicBezTo>
                    <a:lnTo>
                      <a:pt x="35129" y="23178"/>
                    </a:lnTo>
                    <a:cubicBezTo>
                      <a:pt x="35129" y="23178"/>
                      <a:pt x="30868" y="3535"/>
                      <a:pt x="27966" y="1672"/>
                    </a:cubicBezTo>
                    <a:cubicBezTo>
                      <a:pt x="25561" y="136"/>
                      <a:pt x="15735" y="1"/>
                      <a:pt x="12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1454197" y="2732117"/>
                <a:ext cx="455794" cy="328390"/>
              </a:xfrm>
              <a:custGeom>
                <a:avLst/>
                <a:gdLst/>
                <a:ahLst/>
                <a:cxnLst/>
                <a:rect l="l" t="t" r="r" b="b"/>
                <a:pathLst>
                  <a:path w="10983" h="7913" extrusionOk="0">
                    <a:moveTo>
                      <a:pt x="10418" y="1"/>
                    </a:moveTo>
                    <a:lnTo>
                      <a:pt x="1116" y="123"/>
                    </a:lnTo>
                    <a:cubicBezTo>
                      <a:pt x="1116" y="123"/>
                      <a:pt x="1" y="5423"/>
                      <a:pt x="3529" y="7913"/>
                    </a:cubicBezTo>
                    <a:cubicBezTo>
                      <a:pt x="7042" y="7073"/>
                      <a:pt x="9135" y="3499"/>
                      <a:pt x="10983" y="291"/>
                    </a:cubicBezTo>
                    <a:lnTo>
                      <a:pt x="107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2159739" y="3091548"/>
                <a:ext cx="280208" cy="630759"/>
              </a:xfrm>
              <a:custGeom>
                <a:avLst/>
                <a:gdLst/>
                <a:ahLst/>
                <a:cxnLst/>
                <a:rect l="l" t="t" r="r" b="b"/>
                <a:pathLst>
                  <a:path w="6752" h="15199" extrusionOk="0">
                    <a:moveTo>
                      <a:pt x="3872" y="0"/>
                    </a:moveTo>
                    <a:cubicBezTo>
                      <a:pt x="3051" y="0"/>
                      <a:pt x="1795" y="62"/>
                      <a:pt x="0" y="153"/>
                    </a:cubicBezTo>
                    <a:lnTo>
                      <a:pt x="901" y="15198"/>
                    </a:lnTo>
                    <a:lnTo>
                      <a:pt x="1818" y="15183"/>
                    </a:lnTo>
                    <a:lnTo>
                      <a:pt x="1818" y="14618"/>
                    </a:lnTo>
                    <a:lnTo>
                      <a:pt x="5132" y="14618"/>
                    </a:lnTo>
                    <a:lnTo>
                      <a:pt x="5132" y="15091"/>
                    </a:lnTo>
                    <a:lnTo>
                      <a:pt x="5972" y="15076"/>
                    </a:lnTo>
                    <a:lnTo>
                      <a:pt x="6751" y="3422"/>
                    </a:lnTo>
                    <a:cubicBezTo>
                      <a:pt x="5850" y="1665"/>
                      <a:pt x="5193" y="352"/>
                      <a:pt x="5132" y="214"/>
                    </a:cubicBezTo>
                    <a:cubicBezTo>
                      <a:pt x="5079" y="62"/>
                      <a:pt x="4693" y="0"/>
                      <a:pt x="3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2235144" y="3717825"/>
                <a:ext cx="138237" cy="88146"/>
              </a:xfrm>
              <a:custGeom>
                <a:avLst/>
                <a:gdLst/>
                <a:ahLst/>
                <a:cxnLst/>
                <a:rect l="l" t="t" r="r" b="b"/>
                <a:pathLst>
                  <a:path w="3331" h="2124" extrusionOk="0">
                    <a:moveTo>
                      <a:pt x="3330" y="0"/>
                    </a:moveTo>
                    <a:lnTo>
                      <a:pt x="1" y="92"/>
                    </a:lnTo>
                    <a:lnTo>
                      <a:pt x="1" y="2123"/>
                    </a:lnTo>
                    <a:lnTo>
                      <a:pt x="3330" y="2123"/>
                    </a:lnTo>
                    <a:lnTo>
                      <a:pt x="3330"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235144" y="3698154"/>
                <a:ext cx="138237" cy="23489"/>
              </a:xfrm>
              <a:custGeom>
                <a:avLst/>
                <a:gdLst/>
                <a:ahLst/>
                <a:cxnLst/>
                <a:rect l="l" t="t" r="r" b="b"/>
                <a:pathLst>
                  <a:path w="3331" h="566" extrusionOk="0">
                    <a:moveTo>
                      <a:pt x="1" y="1"/>
                    </a:moveTo>
                    <a:lnTo>
                      <a:pt x="1" y="566"/>
                    </a:lnTo>
                    <a:lnTo>
                      <a:pt x="3330" y="474"/>
                    </a:lnTo>
                    <a:lnTo>
                      <a:pt x="3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195844" y="3891212"/>
                <a:ext cx="410808" cy="48514"/>
              </a:xfrm>
              <a:custGeom>
                <a:avLst/>
                <a:gdLst/>
                <a:ahLst/>
                <a:cxnLst/>
                <a:rect l="l" t="t" r="r" b="b"/>
                <a:pathLst>
                  <a:path w="9899" h="1169" extrusionOk="0">
                    <a:moveTo>
                      <a:pt x="7218" y="1"/>
                    </a:moveTo>
                    <a:cubicBezTo>
                      <a:pt x="4312" y="1"/>
                      <a:pt x="1" y="53"/>
                      <a:pt x="1" y="53"/>
                    </a:cubicBezTo>
                    <a:lnTo>
                      <a:pt x="1" y="1168"/>
                    </a:lnTo>
                    <a:lnTo>
                      <a:pt x="9898" y="1168"/>
                    </a:lnTo>
                    <a:lnTo>
                      <a:pt x="9898" y="38"/>
                    </a:lnTo>
                    <a:lnTo>
                      <a:pt x="9730" y="38"/>
                    </a:lnTo>
                    <a:cubicBezTo>
                      <a:pt x="9451" y="10"/>
                      <a:pt x="8463" y="1"/>
                      <a:pt x="7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195844" y="3767251"/>
                <a:ext cx="403836" cy="126201"/>
              </a:xfrm>
              <a:custGeom>
                <a:avLst/>
                <a:gdLst/>
                <a:ahLst/>
                <a:cxnLst/>
                <a:rect l="l" t="t" r="r" b="b"/>
                <a:pathLst>
                  <a:path w="9731" h="3041" extrusionOk="0">
                    <a:moveTo>
                      <a:pt x="6065" y="993"/>
                    </a:moveTo>
                    <a:cubicBezTo>
                      <a:pt x="6080" y="978"/>
                      <a:pt x="6095" y="948"/>
                      <a:pt x="6095" y="932"/>
                    </a:cubicBezTo>
                    <a:cubicBezTo>
                      <a:pt x="6278" y="1039"/>
                      <a:pt x="6462" y="1146"/>
                      <a:pt x="6660" y="1268"/>
                    </a:cubicBezTo>
                    <a:lnTo>
                      <a:pt x="5805" y="2078"/>
                    </a:lnTo>
                    <a:cubicBezTo>
                      <a:pt x="5744" y="2139"/>
                      <a:pt x="5744" y="2246"/>
                      <a:pt x="5805" y="2322"/>
                    </a:cubicBezTo>
                    <a:cubicBezTo>
                      <a:pt x="5835" y="2353"/>
                      <a:pt x="5881" y="2368"/>
                      <a:pt x="5927" y="2368"/>
                    </a:cubicBezTo>
                    <a:cubicBezTo>
                      <a:pt x="5973" y="2368"/>
                      <a:pt x="6019" y="2353"/>
                      <a:pt x="6049" y="2322"/>
                    </a:cubicBezTo>
                    <a:lnTo>
                      <a:pt x="6920" y="1482"/>
                    </a:lnTo>
                    <a:cubicBezTo>
                      <a:pt x="6935" y="1467"/>
                      <a:pt x="6935" y="1452"/>
                      <a:pt x="6950" y="1436"/>
                    </a:cubicBezTo>
                    <a:cubicBezTo>
                      <a:pt x="8142" y="2154"/>
                      <a:pt x="9410" y="2887"/>
                      <a:pt x="9730" y="3025"/>
                    </a:cubicBezTo>
                    <a:cubicBezTo>
                      <a:pt x="8799" y="2933"/>
                      <a:pt x="1" y="3040"/>
                      <a:pt x="1" y="3040"/>
                    </a:cubicBezTo>
                    <a:lnTo>
                      <a:pt x="764" y="551"/>
                    </a:lnTo>
                    <a:cubicBezTo>
                      <a:pt x="795" y="444"/>
                      <a:pt x="917" y="398"/>
                      <a:pt x="1009" y="428"/>
                    </a:cubicBezTo>
                    <a:cubicBezTo>
                      <a:pt x="3193" y="1268"/>
                      <a:pt x="4140" y="428"/>
                      <a:pt x="4415" y="92"/>
                    </a:cubicBezTo>
                    <a:cubicBezTo>
                      <a:pt x="4476" y="16"/>
                      <a:pt x="4583" y="1"/>
                      <a:pt x="4659" y="46"/>
                    </a:cubicBezTo>
                    <a:cubicBezTo>
                      <a:pt x="4751" y="108"/>
                      <a:pt x="4888" y="184"/>
                      <a:pt x="5056" y="291"/>
                    </a:cubicBezTo>
                    <a:lnTo>
                      <a:pt x="4216" y="1100"/>
                    </a:lnTo>
                    <a:cubicBezTo>
                      <a:pt x="4140" y="1162"/>
                      <a:pt x="4140" y="1268"/>
                      <a:pt x="4216" y="1330"/>
                    </a:cubicBezTo>
                    <a:cubicBezTo>
                      <a:pt x="4247" y="1360"/>
                      <a:pt x="4293" y="1391"/>
                      <a:pt x="4339" y="1391"/>
                    </a:cubicBezTo>
                    <a:cubicBezTo>
                      <a:pt x="4369" y="1391"/>
                      <a:pt x="4415" y="1375"/>
                      <a:pt x="4445" y="1330"/>
                    </a:cubicBezTo>
                    <a:lnTo>
                      <a:pt x="5316" y="489"/>
                    </a:lnTo>
                    <a:cubicBezTo>
                      <a:pt x="5331" y="474"/>
                      <a:pt x="5331" y="474"/>
                      <a:pt x="5347" y="459"/>
                    </a:cubicBezTo>
                    <a:cubicBezTo>
                      <a:pt x="5484" y="551"/>
                      <a:pt x="5652" y="657"/>
                      <a:pt x="5820" y="749"/>
                    </a:cubicBezTo>
                    <a:lnTo>
                      <a:pt x="4950" y="1604"/>
                    </a:lnTo>
                    <a:cubicBezTo>
                      <a:pt x="4888" y="1666"/>
                      <a:pt x="4873" y="1772"/>
                      <a:pt x="4950" y="1834"/>
                    </a:cubicBezTo>
                    <a:cubicBezTo>
                      <a:pt x="4980" y="1879"/>
                      <a:pt x="5026" y="1895"/>
                      <a:pt x="5072" y="1895"/>
                    </a:cubicBezTo>
                    <a:cubicBezTo>
                      <a:pt x="5102" y="1895"/>
                      <a:pt x="5148" y="1879"/>
                      <a:pt x="5179" y="1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2434178" y="3819873"/>
                <a:ext cx="50132" cy="45692"/>
              </a:xfrm>
              <a:custGeom>
                <a:avLst/>
                <a:gdLst/>
                <a:ahLst/>
                <a:cxnLst/>
                <a:rect l="l" t="t" r="r" b="b"/>
                <a:pathLst>
                  <a:path w="1208" h="1101" extrusionOk="0">
                    <a:moveTo>
                      <a:pt x="917" y="0"/>
                    </a:moveTo>
                    <a:lnTo>
                      <a:pt x="62" y="810"/>
                    </a:lnTo>
                    <a:cubicBezTo>
                      <a:pt x="1" y="871"/>
                      <a:pt x="1" y="993"/>
                      <a:pt x="62" y="1054"/>
                    </a:cubicBezTo>
                    <a:cubicBezTo>
                      <a:pt x="92" y="1085"/>
                      <a:pt x="138" y="1100"/>
                      <a:pt x="184" y="1100"/>
                    </a:cubicBezTo>
                    <a:cubicBezTo>
                      <a:pt x="230" y="1100"/>
                      <a:pt x="276" y="1085"/>
                      <a:pt x="306" y="1054"/>
                    </a:cubicBezTo>
                    <a:lnTo>
                      <a:pt x="1177" y="214"/>
                    </a:lnTo>
                    <a:cubicBezTo>
                      <a:pt x="1192" y="199"/>
                      <a:pt x="1192" y="184"/>
                      <a:pt x="1207" y="168"/>
                    </a:cubicBezTo>
                    <a:cubicBezTo>
                      <a:pt x="1101" y="107"/>
                      <a:pt x="1009" y="46"/>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2398073" y="3798957"/>
                <a:ext cx="50754" cy="46936"/>
              </a:xfrm>
              <a:custGeom>
                <a:avLst/>
                <a:gdLst/>
                <a:ahLst/>
                <a:cxnLst/>
                <a:rect l="l" t="t" r="r" b="b"/>
                <a:pathLst>
                  <a:path w="1223" h="1131" extrusionOk="0">
                    <a:moveTo>
                      <a:pt x="947" y="0"/>
                    </a:moveTo>
                    <a:lnTo>
                      <a:pt x="77" y="840"/>
                    </a:lnTo>
                    <a:cubicBezTo>
                      <a:pt x="15" y="902"/>
                      <a:pt x="0" y="1008"/>
                      <a:pt x="77" y="1085"/>
                    </a:cubicBezTo>
                    <a:cubicBezTo>
                      <a:pt x="107" y="1115"/>
                      <a:pt x="153" y="1131"/>
                      <a:pt x="199" y="1131"/>
                    </a:cubicBezTo>
                    <a:cubicBezTo>
                      <a:pt x="229" y="1131"/>
                      <a:pt x="275" y="1115"/>
                      <a:pt x="306" y="1085"/>
                    </a:cubicBezTo>
                    <a:lnTo>
                      <a:pt x="1192" y="229"/>
                    </a:lnTo>
                    <a:cubicBezTo>
                      <a:pt x="1207" y="214"/>
                      <a:pt x="1222" y="184"/>
                      <a:pt x="1222" y="168"/>
                    </a:cubicBezTo>
                    <a:cubicBezTo>
                      <a:pt x="1130" y="107"/>
                      <a:pt x="1039" y="46"/>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2368276" y="3779286"/>
                <a:ext cx="49468" cy="45692"/>
              </a:xfrm>
              <a:custGeom>
                <a:avLst/>
                <a:gdLst/>
                <a:ahLst/>
                <a:cxnLst/>
                <a:rect l="l" t="t" r="r" b="b"/>
                <a:pathLst>
                  <a:path w="1192" h="1101" extrusionOk="0">
                    <a:moveTo>
                      <a:pt x="901" y="1"/>
                    </a:moveTo>
                    <a:lnTo>
                      <a:pt x="61" y="810"/>
                    </a:lnTo>
                    <a:cubicBezTo>
                      <a:pt x="0" y="872"/>
                      <a:pt x="0" y="978"/>
                      <a:pt x="61" y="1040"/>
                    </a:cubicBezTo>
                    <a:cubicBezTo>
                      <a:pt x="92" y="1070"/>
                      <a:pt x="138" y="1101"/>
                      <a:pt x="184" y="1101"/>
                    </a:cubicBezTo>
                    <a:cubicBezTo>
                      <a:pt x="214" y="1101"/>
                      <a:pt x="260" y="1085"/>
                      <a:pt x="290" y="1040"/>
                    </a:cubicBezTo>
                    <a:lnTo>
                      <a:pt x="1176" y="199"/>
                    </a:lnTo>
                    <a:cubicBezTo>
                      <a:pt x="1176" y="199"/>
                      <a:pt x="1192" y="184"/>
                      <a:pt x="1192" y="184"/>
                    </a:cubicBezTo>
                    <a:cubicBezTo>
                      <a:pt x="1085" y="108"/>
                      <a:pt x="993" y="4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1847202" y="2283336"/>
                <a:ext cx="749947" cy="341088"/>
              </a:xfrm>
              <a:custGeom>
                <a:avLst/>
                <a:gdLst/>
                <a:ahLst/>
                <a:cxnLst/>
                <a:rect l="l" t="t" r="r" b="b"/>
                <a:pathLst>
                  <a:path w="18071" h="8219" extrusionOk="0">
                    <a:moveTo>
                      <a:pt x="3743" y="1"/>
                    </a:moveTo>
                    <a:lnTo>
                      <a:pt x="1" y="3117"/>
                    </a:lnTo>
                    <a:cubicBezTo>
                      <a:pt x="1055" y="4385"/>
                      <a:pt x="2078" y="5515"/>
                      <a:pt x="2689" y="5881"/>
                    </a:cubicBezTo>
                    <a:cubicBezTo>
                      <a:pt x="4293" y="6874"/>
                      <a:pt x="12587" y="8218"/>
                      <a:pt x="12587" y="8218"/>
                    </a:cubicBezTo>
                    <a:lnTo>
                      <a:pt x="18070" y="8218"/>
                    </a:lnTo>
                    <a:cubicBezTo>
                      <a:pt x="16947" y="5723"/>
                      <a:pt x="13788" y="5667"/>
                      <a:pt x="12882" y="5667"/>
                    </a:cubicBezTo>
                    <a:cubicBezTo>
                      <a:pt x="12840" y="5667"/>
                      <a:pt x="12802" y="5668"/>
                      <a:pt x="12770" y="5668"/>
                    </a:cubicBezTo>
                    <a:cubicBezTo>
                      <a:pt x="12052" y="5668"/>
                      <a:pt x="5881" y="2231"/>
                      <a:pt x="5225" y="1971"/>
                    </a:cubicBezTo>
                    <a:cubicBezTo>
                      <a:pt x="4996" y="1880"/>
                      <a:pt x="4400" y="1039"/>
                      <a:pt x="3743"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1693196" y="2072889"/>
                <a:ext cx="319508" cy="339802"/>
              </a:xfrm>
              <a:custGeom>
                <a:avLst/>
                <a:gdLst/>
                <a:ahLst/>
                <a:cxnLst/>
                <a:rect l="l" t="t" r="r" b="b"/>
                <a:pathLst>
                  <a:path w="7699" h="8188" extrusionOk="0">
                    <a:moveTo>
                      <a:pt x="7698" y="4995"/>
                    </a:moveTo>
                    <a:lnTo>
                      <a:pt x="3712" y="8188"/>
                    </a:lnTo>
                    <a:cubicBezTo>
                      <a:pt x="1894" y="6019"/>
                      <a:pt x="0" y="3422"/>
                      <a:pt x="0" y="3422"/>
                    </a:cubicBezTo>
                    <a:lnTo>
                      <a:pt x="5667" y="1"/>
                    </a:lnTo>
                    <a:cubicBezTo>
                      <a:pt x="5667" y="1"/>
                      <a:pt x="7118" y="3453"/>
                      <a:pt x="7698" y="49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1481463" y="1887799"/>
                <a:ext cx="479906" cy="1193665"/>
              </a:xfrm>
              <a:custGeom>
                <a:avLst/>
                <a:gdLst/>
                <a:ahLst/>
                <a:cxnLst/>
                <a:rect l="l" t="t" r="r" b="b"/>
                <a:pathLst>
                  <a:path w="11564" h="28763" extrusionOk="0">
                    <a:moveTo>
                      <a:pt x="9394" y="1605"/>
                    </a:moveTo>
                    <a:lnTo>
                      <a:pt x="5286" y="1"/>
                    </a:lnTo>
                    <a:cubicBezTo>
                      <a:pt x="5286" y="1"/>
                      <a:pt x="413" y="566"/>
                      <a:pt x="77" y="12327"/>
                    </a:cubicBezTo>
                    <a:cubicBezTo>
                      <a:pt x="1" y="14603"/>
                      <a:pt x="31" y="27158"/>
                      <a:pt x="719" y="27479"/>
                    </a:cubicBezTo>
                    <a:cubicBezTo>
                      <a:pt x="3483" y="28762"/>
                      <a:pt x="10586" y="20346"/>
                      <a:pt x="10586" y="20346"/>
                    </a:cubicBezTo>
                    <a:cubicBezTo>
                      <a:pt x="10723" y="20086"/>
                      <a:pt x="10525" y="17367"/>
                      <a:pt x="10586" y="17108"/>
                    </a:cubicBezTo>
                    <a:cubicBezTo>
                      <a:pt x="10418" y="17031"/>
                      <a:pt x="10280" y="16970"/>
                      <a:pt x="10158" y="16909"/>
                    </a:cubicBezTo>
                    <a:cubicBezTo>
                      <a:pt x="9440" y="16482"/>
                      <a:pt x="8081" y="14679"/>
                      <a:pt x="6752" y="12739"/>
                    </a:cubicBezTo>
                    <a:lnTo>
                      <a:pt x="10968" y="9455"/>
                    </a:lnTo>
                    <a:cubicBezTo>
                      <a:pt x="11136" y="9715"/>
                      <a:pt x="11304" y="9975"/>
                      <a:pt x="11456" y="10234"/>
                    </a:cubicBezTo>
                    <a:cubicBezTo>
                      <a:pt x="11563" y="3957"/>
                      <a:pt x="9394" y="1605"/>
                      <a:pt x="9394" y="16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1606959" y="2121071"/>
                <a:ext cx="314446" cy="524270"/>
              </a:xfrm>
              <a:custGeom>
                <a:avLst/>
                <a:gdLst/>
                <a:ahLst/>
                <a:cxnLst/>
                <a:rect l="l" t="t" r="r" b="b"/>
                <a:pathLst>
                  <a:path w="7577" h="12633" extrusionOk="0">
                    <a:moveTo>
                      <a:pt x="1" y="1"/>
                    </a:moveTo>
                    <a:lnTo>
                      <a:pt x="1" y="1681"/>
                    </a:lnTo>
                    <a:cubicBezTo>
                      <a:pt x="1" y="1681"/>
                      <a:pt x="1589" y="6019"/>
                      <a:pt x="3499" y="9425"/>
                    </a:cubicBezTo>
                    <a:cubicBezTo>
                      <a:pt x="4522" y="11273"/>
                      <a:pt x="6233" y="12189"/>
                      <a:pt x="7577" y="12632"/>
                    </a:cubicBezTo>
                    <a:cubicBezTo>
                      <a:pt x="7562" y="12067"/>
                      <a:pt x="7531" y="11594"/>
                      <a:pt x="7562" y="11487"/>
                    </a:cubicBezTo>
                    <a:cubicBezTo>
                      <a:pt x="7394" y="11410"/>
                      <a:pt x="7241" y="11349"/>
                      <a:pt x="7134" y="11288"/>
                    </a:cubicBezTo>
                    <a:cubicBezTo>
                      <a:pt x="6416" y="10861"/>
                      <a:pt x="5057" y="9058"/>
                      <a:pt x="3728" y="7118"/>
                    </a:cubicBezTo>
                    <a:lnTo>
                      <a:pt x="5790" y="5515"/>
                    </a:lnTo>
                    <a:lnTo>
                      <a:pt x="3728" y="24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1761629" y="2280182"/>
                <a:ext cx="880506" cy="393047"/>
              </a:xfrm>
              <a:custGeom>
                <a:avLst/>
                <a:gdLst/>
                <a:ahLst/>
                <a:cxnLst/>
                <a:rect l="l" t="t" r="r" b="b"/>
                <a:pathLst>
                  <a:path w="21217" h="9471" extrusionOk="0">
                    <a:moveTo>
                      <a:pt x="15855" y="6996"/>
                    </a:moveTo>
                    <a:cubicBezTo>
                      <a:pt x="15855" y="6996"/>
                      <a:pt x="7195" y="3452"/>
                      <a:pt x="6599" y="3330"/>
                    </a:cubicBezTo>
                    <a:cubicBezTo>
                      <a:pt x="6416" y="3284"/>
                      <a:pt x="5790" y="2414"/>
                      <a:pt x="4996" y="1222"/>
                    </a:cubicBezTo>
                    <a:cubicBezTo>
                      <a:pt x="4843" y="963"/>
                      <a:pt x="4369" y="260"/>
                      <a:pt x="4217" y="0"/>
                    </a:cubicBezTo>
                    <a:lnTo>
                      <a:pt x="1" y="3284"/>
                    </a:lnTo>
                    <a:cubicBezTo>
                      <a:pt x="1330" y="5224"/>
                      <a:pt x="2689" y="7027"/>
                      <a:pt x="3407" y="7454"/>
                    </a:cubicBezTo>
                    <a:cubicBezTo>
                      <a:pt x="3529" y="7515"/>
                      <a:pt x="3667" y="7592"/>
                      <a:pt x="3835" y="7653"/>
                    </a:cubicBezTo>
                    <a:cubicBezTo>
                      <a:pt x="3835" y="7638"/>
                      <a:pt x="3835" y="7638"/>
                      <a:pt x="3835" y="7622"/>
                    </a:cubicBezTo>
                    <a:cubicBezTo>
                      <a:pt x="3835" y="7638"/>
                      <a:pt x="3835" y="7638"/>
                      <a:pt x="3835" y="7653"/>
                    </a:cubicBezTo>
                    <a:cubicBezTo>
                      <a:pt x="6355" y="8585"/>
                      <a:pt x="15413" y="9027"/>
                      <a:pt x="15581" y="9089"/>
                    </a:cubicBezTo>
                    <a:cubicBezTo>
                      <a:pt x="15901" y="9333"/>
                      <a:pt x="16680" y="9348"/>
                      <a:pt x="17352" y="9165"/>
                    </a:cubicBezTo>
                    <a:cubicBezTo>
                      <a:pt x="17673" y="9073"/>
                      <a:pt x="17979" y="8951"/>
                      <a:pt x="18208" y="8768"/>
                    </a:cubicBezTo>
                    <a:cubicBezTo>
                      <a:pt x="18819" y="8310"/>
                      <a:pt x="19720" y="8951"/>
                      <a:pt x="20132" y="9272"/>
                    </a:cubicBezTo>
                    <a:cubicBezTo>
                      <a:pt x="20392" y="9470"/>
                      <a:pt x="21018" y="9455"/>
                      <a:pt x="21217" y="9257"/>
                    </a:cubicBezTo>
                    <a:cubicBezTo>
                      <a:pt x="20758" y="6645"/>
                      <a:pt x="15855" y="6996"/>
                      <a:pt x="15855" y="6996"/>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1700790" y="1774961"/>
                <a:ext cx="209201" cy="179446"/>
              </a:xfrm>
              <a:custGeom>
                <a:avLst/>
                <a:gdLst/>
                <a:ahLst/>
                <a:cxnLst/>
                <a:rect l="l" t="t" r="r" b="b"/>
                <a:pathLst>
                  <a:path w="5041" h="4324" extrusionOk="0">
                    <a:moveTo>
                      <a:pt x="5041" y="2445"/>
                    </a:moveTo>
                    <a:lnTo>
                      <a:pt x="4919" y="2689"/>
                    </a:lnTo>
                    <a:lnTo>
                      <a:pt x="4644" y="3224"/>
                    </a:lnTo>
                    <a:lnTo>
                      <a:pt x="4598" y="3315"/>
                    </a:lnTo>
                    <a:lnTo>
                      <a:pt x="4109" y="4324"/>
                    </a:lnTo>
                    <a:lnTo>
                      <a:pt x="1" y="2720"/>
                    </a:lnTo>
                    <a:lnTo>
                      <a:pt x="1726" y="1"/>
                    </a:lnTo>
                    <a:lnTo>
                      <a:pt x="4430" y="2002"/>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1574630" y="1909379"/>
                <a:ext cx="412095" cy="554025"/>
              </a:xfrm>
              <a:custGeom>
                <a:avLst/>
                <a:gdLst/>
                <a:ahLst/>
                <a:cxnLst/>
                <a:rect l="l" t="t" r="r" b="b"/>
                <a:pathLst>
                  <a:path w="9930" h="13350" extrusionOk="0">
                    <a:moveTo>
                      <a:pt x="780" y="6782"/>
                    </a:moveTo>
                    <a:lnTo>
                      <a:pt x="5041" y="13350"/>
                    </a:lnTo>
                    <a:lnTo>
                      <a:pt x="9929" y="10539"/>
                    </a:lnTo>
                    <a:cubicBezTo>
                      <a:pt x="9929" y="10539"/>
                      <a:pt x="8600" y="5422"/>
                      <a:pt x="7302" y="2612"/>
                    </a:cubicBezTo>
                    <a:cubicBezTo>
                      <a:pt x="6508" y="871"/>
                      <a:pt x="4201" y="0"/>
                      <a:pt x="1956" y="1390"/>
                    </a:cubicBezTo>
                    <a:cubicBezTo>
                      <a:pt x="1" y="2612"/>
                      <a:pt x="62" y="5468"/>
                      <a:pt x="780" y="6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1768601" y="1463752"/>
                <a:ext cx="477374" cy="315691"/>
              </a:xfrm>
              <a:custGeom>
                <a:avLst/>
                <a:gdLst/>
                <a:ahLst/>
                <a:cxnLst/>
                <a:rect l="l" t="t" r="r" b="b"/>
                <a:pathLst>
                  <a:path w="11503" h="7607" extrusionOk="0">
                    <a:moveTo>
                      <a:pt x="4155" y="5713"/>
                    </a:moveTo>
                    <a:cubicBezTo>
                      <a:pt x="4003" y="5010"/>
                      <a:pt x="3346" y="4353"/>
                      <a:pt x="2750" y="5300"/>
                    </a:cubicBezTo>
                    <a:cubicBezTo>
                      <a:pt x="2613" y="5545"/>
                      <a:pt x="2567" y="5820"/>
                      <a:pt x="2536" y="6095"/>
                    </a:cubicBezTo>
                    <a:cubicBezTo>
                      <a:pt x="2429" y="7088"/>
                      <a:pt x="1269" y="7530"/>
                      <a:pt x="413" y="7592"/>
                    </a:cubicBezTo>
                    <a:cubicBezTo>
                      <a:pt x="276" y="7607"/>
                      <a:pt x="138" y="7607"/>
                      <a:pt x="1" y="7576"/>
                    </a:cubicBezTo>
                    <a:cubicBezTo>
                      <a:pt x="1" y="7576"/>
                      <a:pt x="215" y="5942"/>
                      <a:pt x="703" y="3972"/>
                    </a:cubicBezTo>
                    <a:cubicBezTo>
                      <a:pt x="1177" y="2017"/>
                      <a:pt x="2277" y="0"/>
                      <a:pt x="3865" y="810"/>
                    </a:cubicBezTo>
                    <a:cubicBezTo>
                      <a:pt x="3865" y="810"/>
                      <a:pt x="5316" y="123"/>
                      <a:pt x="6202" y="1253"/>
                    </a:cubicBezTo>
                    <a:cubicBezTo>
                      <a:pt x="6202" y="1253"/>
                      <a:pt x="7714" y="718"/>
                      <a:pt x="8493" y="1925"/>
                    </a:cubicBezTo>
                    <a:cubicBezTo>
                      <a:pt x="8493" y="1925"/>
                      <a:pt x="10601" y="2322"/>
                      <a:pt x="10998" y="3636"/>
                    </a:cubicBezTo>
                    <a:cubicBezTo>
                      <a:pt x="11502" y="5316"/>
                      <a:pt x="9165" y="5713"/>
                      <a:pt x="8386" y="5239"/>
                    </a:cubicBezTo>
                    <a:cubicBezTo>
                      <a:pt x="7607" y="4766"/>
                      <a:pt x="7012" y="3880"/>
                      <a:pt x="6477" y="3895"/>
                    </a:cubicBezTo>
                    <a:cubicBezTo>
                      <a:pt x="5943" y="3911"/>
                      <a:pt x="6065" y="4735"/>
                      <a:pt x="5988" y="5239"/>
                    </a:cubicBezTo>
                    <a:cubicBezTo>
                      <a:pt x="5912" y="5743"/>
                      <a:pt x="5118" y="5224"/>
                      <a:pt x="4782" y="5911"/>
                    </a:cubicBezTo>
                    <a:cubicBezTo>
                      <a:pt x="4446" y="6599"/>
                      <a:pt x="4278" y="6981"/>
                      <a:pt x="4079" y="6858"/>
                    </a:cubicBezTo>
                    <a:cubicBezTo>
                      <a:pt x="3865" y="6736"/>
                      <a:pt x="4155" y="5713"/>
                      <a:pt x="4155" y="5713"/>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1896712" y="1681793"/>
                <a:ext cx="34860" cy="54531"/>
              </a:xfrm>
              <a:custGeom>
                <a:avLst/>
                <a:gdLst/>
                <a:ahLst/>
                <a:cxnLst/>
                <a:rect l="l" t="t" r="r" b="b"/>
                <a:pathLst>
                  <a:path w="840" h="1314" extrusionOk="0">
                    <a:moveTo>
                      <a:pt x="439" y="0"/>
                    </a:moveTo>
                    <a:cubicBezTo>
                      <a:pt x="162" y="0"/>
                      <a:pt x="44" y="343"/>
                      <a:pt x="15" y="642"/>
                    </a:cubicBezTo>
                    <a:cubicBezTo>
                      <a:pt x="1" y="891"/>
                      <a:pt x="74" y="1314"/>
                      <a:pt x="314" y="1314"/>
                    </a:cubicBezTo>
                    <a:cubicBezTo>
                      <a:pt x="340" y="1314"/>
                      <a:pt x="367" y="1309"/>
                      <a:pt x="396" y="1299"/>
                    </a:cubicBezTo>
                    <a:cubicBezTo>
                      <a:pt x="641" y="1223"/>
                      <a:pt x="366" y="932"/>
                      <a:pt x="457" y="780"/>
                    </a:cubicBezTo>
                    <a:cubicBezTo>
                      <a:pt x="480" y="739"/>
                      <a:pt x="510" y="726"/>
                      <a:pt x="543" y="726"/>
                    </a:cubicBezTo>
                    <a:cubicBezTo>
                      <a:pt x="600" y="726"/>
                      <a:pt x="664" y="763"/>
                      <a:pt x="712" y="763"/>
                    </a:cubicBezTo>
                    <a:cubicBezTo>
                      <a:pt x="751" y="763"/>
                      <a:pt x="778" y="737"/>
                      <a:pt x="778" y="642"/>
                    </a:cubicBezTo>
                    <a:cubicBezTo>
                      <a:pt x="839" y="382"/>
                      <a:pt x="687" y="16"/>
                      <a:pt x="457" y="1"/>
                    </a:cubicBezTo>
                    <a:cubicBezTo>
                      <a:pt x="451" y="0"/>
                      <a:pt x="445" y="0"/>
                      <a:pt x="4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1857992" y="1844058"/>
                <a:ext cx="46937" cy="64699"/>
              </a:xfrm>
              <a:custGeom>
                <a:avLst/>
                <a:gdLst/>
                <a:ahLst/>
                <a:cxnLst/>
                <a:rect l="l" t="t" r="r" b="b"/>
                <a:pathLst>
                  <a:path w="1131" h="1559" extrusionOk="0">
                    <a:moveTo>
                      <a:pt x="31" y="1"/>
                    </a:moveTo>
                    <a:cubicBezTo>
                      <a:pt x="31" y="1"/>
                      <a:pt x="1" y="933"/>
                      <a:pt x="856" y="1559"/>
                    </a:cubicBezTo>
                    <a:lnTo>
                      <a:pt x="1131" y="1024"/>
                    </a:lnTo>
                    <a:cubicBezTo>
                      <a:pt x="291" y="536"/>
                      <a:pt x="31" y="1"/>
                      <a:pt x="31"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1262799" y="2277650"/>
                <a:ext cx="195880" cy="871002"/>
              </a:xfrm>
              <a:custGeom>
                <a:avLst/>
                <a:gdLst/>
                <a:ahLst/>
                <a:cxnLst/>
                <a:rect l="l" t="t" r="r" b="b"/>
                <a:pathLst>
                  <a:path w="4720" h="20988" extrusionOk="0">
                    <a:moveTo>
                      <a:pt x="1482" y="0"/>
                    </a:moveTo>
                    <a:lnTo>
                      <a:pt x="1039" y="46"/>
                    </a:lnTo>
                    <a:lnTo>
                      <a:pt x="1039" y="46"/>
                    </a:lnTo>
                    <a:lnTo>
                      <a:pt x="1482" y="16"/>
                    </a:lnTo>
                    <a:lnTo>
                      <a:pt x="1482" y="0"/>
                    </a:lnTo>
                    <a:close/>
                    <a:moveTo>
                      <a:pt x="1482" y="16"/>
                    </a:moveTo>
                    <a:lnTo>
                      <a:pt x="794" y="77"/>
                    </a:lnTo>
                    <a:lnTo>
                      <a:pt x="0" y="77"/>
                    </a:lnTo>
                    <a:cubicBezTo>
                      <a:pt x="0" y="107"/>
                      <a:pt x="0" y="123"/>
                      <a:pt x="0" y="138"/>
                    </a:cubicBezTo>
                    <a:cubicBezTo>
                      <a:pt x="0" y="168"/>
                      <a:pt x="0" y="184"/>
                      <a:pt x="0" y="199"/>
                    </a:cubicBezTo>
                    <a:cubicBezTo>
                      <a:pt x="15" y="275"/>
                      <a:pt x="31" y="413"/>
                      <a:pt x="61" y="611"/>
                    </a:cubicBezTo>
                    <a:cubicBezTo>
                      <a:pt x="290" y="2093"/>
                      <a:pt x="1085" y="7179"/>
                      <a:pt x="1818" y="11899"/>
                    </a:cubicBezTo>
                    <a:cubicBezTo>
                      <a:pt x="2566" y="16634"/>
                      <a:pt x="3238" y="20987"/>
                      <a:pt x="3238" y="20987"/>
                    </a:cubicBezTo>
                    <a:lnTo>
                      <a:pt x="4720" y="20758"/>
                    </a:lnTo>
                    <a:cubicBezTo>
                      <a:pt x="4720" y="20758"/>
                      <a:pt x="4659" y="20422"/>
                      <a:pt x="4582" y="19872"/>
                    </a:cubicBezTo>
                    <a:cubicBezTo>
                      <a:pt x="4262" y="17886"/>
                      <a:pt x="3483" y="12953"/>
                      <a:pt x="2795" y="8493"/>
                    </a:cubicBezTo>
                    <a:cubicBezTo>
                      <a:pt x="2444" y="6263"/>
                      <a:pt x="2108" y="4155"/>
                      <a:pt x="1879" y="2582"/>
                    </a:cubicBezTo>
                    <a:cubicBezTo>
                      <a:pt x="1757" y="1803"/>
                      <a:pt x="1650" y="1161"/>
                      <a:pt x="1589" y="703"/>
                    </a:cubicBezTo>
                    <a:cubicBezTo>
                      <a:pt x="1543" y="474"/>
                      <a:pt x="1527" y="291"/>
                      <a:pt x="1497" y="168"/>
                    </a:cubicBezTo>
                    <a:cubicBezTo>
                      <a:pt x="1497" y="107"/>
                      <a:pt x="1482" y="61"/>
                      <a:pt x="1482" y="31"/>
                    </a:cubicBezTo>
                    <a:lnTo>
                      <a:pt x="1482" y="1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1808566" y="3231611"/>
                <a:ext cx="74824" cy="731562"/>
              </a:xfrm>
              <a:custGeom>
                <a:avLst/>
                <a:gdLst/>
                <a:ahLst/>
                <a:cxnLst/>
                <a:rect l="l" t="t" r="r" b="b"/>
                <a:pathLst>
                  <a:path w="1803" h="17628" extrusionOk="0">
                    <a:moveTo>
                      <a:pt x="0" y="1"/>
                    </a:moveTo>
                    <a:lnTo>
                      <a:pt x="0" y="17322"/>
                    </a:lnTo>
                    <a:cubicBezTo>
                      <a:pt x="0" y="17490"/>
                      <a:pt x="138" y="17627"/>
                      <a:pt x="306" y="17627"/>
                    </a:cubicBezTo>
                    <a:lnTo>
                      <a:pt x="1497" y="17627"/>
                    </a:lnTo>
                    <a:cubicBezTo>
                      <a:pt x="1665" y="17627"/>
                      <a:pt x="1802" y="17490"/>
                      <a:pt x="1802" y="17322"/>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1808566" y="3783727"/>
                <a:ext cx="74824" cy="179446"/>
              </a:xfrm>
              <a:custGeom>
                <a:avLst/>
                <a:gdLst/>
                <a:ahLst/>
                <a:cxnLst/>
                <a:rect l="l" t="t" r="r" b="b"/>
                <a:pathLst>
                  <a:path w="1803" h="4324" extrusionOk="0">
                    <a:moveTo>
                      <a:pt x="0" y="1"/>
                    </a:moveTo>
                    <a:lnTo>
                      <a:pt x="0" y="4018"/>
                    </a:lnTo>
                    <a:cubicBezTo>
                      <a:pt x="0" y="4186"/>
                      <a:pt x="138" y="4323"/>
                      <a:pt x="306" y="4323"/>
                    </a:cubicBezTo>
                    <a:lnTo>
                      <a:pt x="1497" y="4323"/>
                    </a:lnTo>
                    <a:cubicBezTo>
                      <a:pt x="1665" y="4323"/>
                      <a:pt x="1802" y="4186"/>
                      <a:pt x="1802" y="4018"/>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1639951" y="3242401"/>
                <a:ext cx="412054" cy="62167"/>
              </a:xfrm>
              <a:custGeom>
                <a:avLst/>
                <a:gdLst/>
                <a:ahLst/>
                <a:cxnLst/>
                <a:rect l="l" t="t" r="r" b="b"/>
                <a:pathLst>
                  <a:path w="9929" h="1498" extrusionOk="0">
                    <a:moveTo>
                      <a:pt x="0" y="1"/>
                    </a:moveTo>
                    <a:lnTo>
                      <a:pt x="0" y="291"/>
                    </a:lnTo>
                    <a:cubicBezTo>
                      <a:pt x="0" y="963"/>
                      <a:pt x="550" y="1498"/>
                      <a:pt x="1222" y="1498"/>
                    </a:cubicBezTo>
                    <a:lnTo>
                      <a:pt x="8706" y="1498"/>
                    </a:lnTo>
                    <a:cubicBezTo>
                      <a:pt x="9379" y="1498"/>
                      <a:pt x="9928" y="963"/>
                      <a:pt x="9928" y="291"/>
                    </a:cubicBezTo>
                    <a:lnTo>
                      <a:pt x="9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1390204" y="3098520"/>
                <a:ext cx="911547" cy="145831"/>
              </a:xfrm>
              <a:custGeom>
                <a:avLst/>
                <a:gdLst/>
                <a:ahLst/>
                <a:cxnLst/>
                <a:rect l="l" t="t" r="r" b="b"/>
                <a:pathLst>
                  <a:path w="21965" h="3514" extrusionOk="0">
                    <a:moveTo>
                      <a:pt x="1405" y="3513"/>
                    </a:moveTo>
                    <a:lnTo>
                      <a:pt x="20559" y="3513"/>
                    </a:lnTo>
                    <a:cubicBezTo>
                      <a:pt x="21338" y="3513"/>
                      <a:pt x="21964" y="2872"/>
                      <a:pt x="21964" y="2093"/>
                    </a:cubicBezTo>
                    <a:lnTo>
                      <a:pt x="21964" y="1406"/>
                    </a:lnTo>
                    <a:cubicBezTo>
                      <a:pt x="21964" y="627"/>
                      <a:pt x="21338" y="0"/>
                      <a:pt x="20559" y="0"/>
                    </a:cubicBezTo>
                    <a:lnTo>
                      <a:pt x="1405" y="0"/>
                    </a:lnTo>
                    <a:cubicBezTo>
                      <a:pt x="626" y="0"/>
                      <a:pt x="0" y="627"/>
                      <a:pt x="0" y="1406"/>
                    </a:cubicBezTo>
                    <a:lnTo>
                      <a:pt x="0" y="2093"/>
                    </a:lnTo>
                    <a:cubicBezTo>
                      <a:pt x="0" y="2872"/>
                      <a:pt x="626" y="3513"/>
                      <a:pt x="1405" y="35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1457393"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35"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2146417"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50"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1770510" y="3727951"/>
                <a:ext cx="150894" cy="131264"/>
              </a:xfrm>
              <a:custGeom>
                <a:avLst/>
                <a:gdLst/>
                <a:ahLst/>
                <a:cxnLst/>
                <a:rect l="l" t="t" r="r" b="b"/>
                <a:pathLst>
                  <a:path w="3636" h="3163" extrusionOk="0">
                    <a:moveTo>
                      <a:pt x="1" y="1"/>
                    </a:moveTo>
                    <a:lnTo>
                      <a:pt x="1" y="3162"/>
                    </a:lnTo>
                    <a:lnTo>
                      <a:pt x="3636" y="3162"/>
                    </a:lnTo>
                    <a:lnTo>
                      <a:pt x="3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1457393" y="3828090"/>
                <a:ext cx="777171" cy="62167"/>
              </a:xfrm>
              <a:custGeom>
                <a:avLst/>
                <a:gdLst/>
                <a:ahLst/>
                <a:cxnLst/>
                <a:rect l="l" t="t" r="r" b="b"/>
                <a:pathLst>
                  <a:path w="18727" h="1498" extrusionOk="0">
                    <a:moveTo>
                      <a:pt x="0" y="1498"/>
                    </a:moveTo>
                    <a:lnTo>
                      <a:pt x="18726" y="1498"/>
                    </a:lnTo>
                    <a:lnTo>
                      <a:pt x="18726" y="1101"/>
                    </a:lnTo>
                    <a:cubicBezTo>
                      <a:pt x="18726" y="490"/>
                      <a:pt x="18238" y="1"/>
                      <a:pt x="17627" y="1"/>
                    </a:cubicBezTo>
                    <a:lnTo>
                      <a:pt x="1100" y="1"/>
                    </a:lnTo>
                    <a:cubicBezTo>
                      <a:pt x="489" y="1"/>
                      <a:pt x="0" y="490"/>
                      <a:pt x="0" y="1101"/>
                    </a:cubicBezTo>
                    <a:lnTo>
                      <a:pt x="0" y="14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39310" y="2255448"/>
                <a:ext cx="168656" cy="379725"/>
              </a:xfrm>
              <a:custGeom>
                <a:avLst/>
                <a:gdLst/>
                <a:ahLst/>
                <a:cxnLst/>
                <a:rect l="l" t="t" r="r" b="b"/>
                <a:pathLst>
                  <a:path w="4064" h="9150" extrusionOk="0">
                    <a:moveTo>
                      <a:pt x="108" y="1834"/>
                    </a:moveTo>
                    <a:lnTo>
                      <a:pt x="902" y="7729"/>
                    </a:lnTo>
                    <a:cubicBezTo>
                      <a:pt x="1024" y="8570"/>
                      <a:pt x="1788" y="9150"/>
                      <a:pt x="2628" y="9043"/>
                    </a:cubicBezTo>
                    <a:cubicBezTo>
                      <a:pt x="3468" y="8936"/>
                      <a:pt x="4064" y="8157"/>
                      <a:pt x="3957" y="7317"/>
                    </a:cubicBezTo>
                    <a:lnTo>
                      <a:pt x="3163" y="1421"/>
                    </a:lnTo>
                    <a:cubicBezTo>
                      <a:pt x="3040" y="581"/>
                      <a:pt x="2277" y="1"/>
                      <a:pt x="1437" y="108"/>
                    </a:cubicBezTo>
                    <a:cubicBezTo>
                      <a:pt x="597" y="230"/>
                      <a:pt x="1" y="994"/>
                      <a:pt x="108" y="1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416691"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2408199"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2358109" y="2682068"/>
                <a:ext cx="1193000" cy="83706"/>
              </a:xfrm>
              <a:custGeom>
                <a:avLst/>
                <a:gdLst/>
                <a:ahLst/>
                <a:cxnLst/>
                <a:rect l="l" t="t" r="r" b="b"/>
                <a:pathLst>
                  <a:path w="28747" h="2017" extrusionOk="0">
                    <a:moveTo>
                      <a:pt x="1" y="0"/>
                    </a:moveTo>
                    <a:lnTo>
                      <a:pt x="1" y="2016"/>
                    </a:lnTo>
                    <a:lnTo>
                      <a:pt x="28747" y="2016"/>
                    </a:lnTo>
                    <a:lnTo>
                      <a:pt x="287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696;p42"/>
          <p:cNvSpPr txBox="1">
            <a:spLocks/>
          </p:cNvSpPr>
          <p:nvPr/>
        </p:nvSpPr>
        <p:spPr>
          <a:xfrm>
            <a:off x="7219776" y="1308524"/>
            <a:ext cx="1818969"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 sz="6000" dirty="0" smtClean="0">
                <a:solidFill>
                  <a:schemeClr val="accent1"/>
                </a:solidFill>
                <a:latin typeface="Zen Dots" panose="020B0604020202020204" charset="0"/>
              </a:rPr>
              <a:t>04</a:t>
            </a:r>
            <a:endParaRPr lang="en" sz="6000" dirty="0">
              <a:solidFill>
                <a:schemeClr val="accent1"/>
              </a:solidFill>
              <a:latin typeface="Zen Dots" panose="020B0604020202020204" charset="0"/>
            </a:endParaRPr>
          </a:p>
        </p:txBody>
      </p:sp>
    </p:spTree>
    <p:extLst>
      <p:ext uri="{BB962C8B-B14F-4D97-AF65-F5344CB8AC3E}">
        <p14:creationId xmlns:p14="http://schemas.microsoft.com/office/powerpoint/2010/main" val="93770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solidFill>
                  <a:srgbClr val="FFFFFF"/>
                </a:solidFill>
                <a:latin typeface="Zen Dots" panose="020B0604020202020204" charset="0"/>
              </a:rPr>
              <a:t>Technologies</a:t>
            </a:r>
            <a:endParaRPr dirty="0">
              <a:solidFill>
                <a:srgbClr val="FFFFFF"/>
              </a:solidFill>
              <a:latin typeface="Zen Dots" panose="020B0604020202020204" charset="0"/>
            </a:endParaRPr>
          </a:p>
        </p:txBody>
      </p:sp>
      <p:sp>
        <p:nvSpPr>
          <p:cNvPr id="1067" name="Google Shape;1067;p38"/>
          <p:cNvSpPr/>
          <p:nvPr/>
        </p:nvSpPr>
        <p:spPr>
          <a:xfrm>
            <a:off x="1019175" y="1838325"/>
            <a:ext cx="1562100" cy="156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p:nvPr/>
        </p:nvSpPr>
        <p:spPr>
          <a:xfrm>
            <a:off x="3549631" y="2615305"/>
            <a:ext cx="2009700" cy="2009700"/>
          </a:xfrm>
          <a:prstGeom prst="ellipse">
            <a:avLst/>
          </a:prstGeom>
          <a:solidFill>
            <a:srgbClr val="674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8"/>
          <p:cNvSpPr/>
          <p:nvPr/>
        </p:nvSpPr>
        <p:spPr>
          <a:xfrm>
            <a:off x="6572250" y="2057400"/>
            <a:ext cx="1419300" cy="141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8"/>
          <p:cNvCxnSpPr/>
          <p:nvPr/>
        </p:nvCxnSpPr>
        <p:spPr>
          <a:xfrm>
            <a:off x="2343150" y="2971800"/>
            <a:ext cx="1600200" cy="504900"/>
          </a:xfrm>
          <a:prstGeom prst="straightConnector1">
            <a:avLst/>
          </a:prstGeom>
          <a:noFill/>
          <a:ln w="28575" cap="flat" cmpd="sng">
            <a:solidFill>
              <a:schemeClr val="accent1"/>
            </a:solidFill>
            <a:prstDash val="solid"/>
            <a:round/>
            <a:headEnd type="none" w="med" len="med"/>
            <a:tailEnd type="none" w="med" len="med"/>
          </a:ln>
        </p:spPr>
      </p:cxnSp>
      <p:cxnSp>
        <p:nvCxnSpPr>
          <p:cNvPr id="1071" name="Google Shape;1071;p38"/>
          <p:cNvCxnSpPr/>
          <p:nvPr/>
        </p:nvCxnSpPr>
        <p:spPr>
          <a:xfrm rot="10800000" flipH="1">
            <a:off x="5019675" y="2634450"/>
            <a:ext cx="1790700" cy="1080300"/>
          </a:xfrm>
          <a:prstGeom prst="straightConnector1">
            <a:avLst/>
          </a:prstGeom>
          <a:noFill/>
          <a:ln w="28575" cap="flat" cmpd="sng">
            <a:solidFill>
              <a:schemeClr val="accent1"/>
            </a:solidFill>
            <a:prstDash val="solid"/>
            <a:round/>
            <a:headEnd type="none" w="med" len="med"/>
            <a:tailEnd type="none" w="med" len="med"/>
          </a:ln>
        </p:spPr>
      </p:cxnSp>
      <p:cxnSp>
        <p:nvCxnSpPr>
          <p:cNvPr id="1072" name="Google Shape;1072;p38"/>
          <p:cNvCxnSpPr/>
          <p:nvPr/>
        </p:nvCxnSpPr>
        <p:spPr>
          <a:xfrm flipH="1">
            <a:off x="-600225" y="2543175"/>
            <a:ext cx="1886100" cy="714300"/>
          </a:xfrm>
          <a:prstGeom prst="straightConnector1">
            <a:avLst/>
          </a:prstGeom>
          <a:noFill/>
          <a:ln w="28575" cap="flat" cmpd="sng">
            <a:solidFill>
              <a:schemeClr val="accent1"/>
            </a:solidFill>
            <a:prstDash val="solid"/>
            <a:round/>
            <a:headEnd type="none" w="med" len="med"/>
            <a:tailEnd type="none" w="med" len="med"/>
          </a:ln>
        </p:spPr>
      </p:cxnSp>
      <p:cxnSp>
        <p:nvCxnSpPr>
          <p:cNvPr id="1073" name="Google Shape;1073;p38"/>
          <p:cNvCxnSpPr/>
          <p:nvPr/>
        </p:nvCxnSpPr>
        <p:spPr>
          <a:xfrm rot="10800000">
            <a:off x="7638600" y="2714625"/>
            <a:ext cx="1734000" cy="1181100"/>
          </a:xfrm>
          <a:prstGeom prst="straightConnector1">
            <a:avLst/>
          </a:prstGeom>
          <a:noFill/>
          <a:ln w="28575" cap="flat" cmpd="sng">
            <a:solidFill>
              <a:schemeClr val="accent1"/>
            </a:solidFill>
            <a:prstDash val="solid"/>
            <a:round/>
            <a:headEnd type="none" w="med" len="med"/>
            <a:tailEnd type="none" w="med" len="med"/>
          </a:ln>
        </p:spPr>
      </p:cxnSp>
      <p:sp>
        <p:nvSpPr>
          <p:cNvPr id="1097" name="Google Shape;1097;p38"/>
          <p:cNvSpPr txBox="1">
            <a:spLocks noGrp="1"/>
          </p:cNvSpPr>
          <p:nvPr>
            <p:ph type="ctrTitle" idx="4294967295"/>
          </p:nvPr>
        </p:nvSpPr>
        <p:spPr>
          <a:xfrm rot="-5400000">
            <a:off x="459344" y="2559100"/>
            <a:ext cx="20760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smtClean="0">
                <a:solidFill>
                  <a:srgbClr val="0E2A47"/>
                </a:solidFill>
              </a:rPr>
              <a:t>ReactJS</a:t>
            </a:r>
            <a:endParaRPr sz="1400" dirty="0">
              <a:solidFill>
                <a:srgbClr val="0E2A47"/>
              </a:solidFill>
            </a:endParaRPr>
          </a:p>
        </p:txBody>
      </p:sp>
      <p:sp>
        <p:nvSpPr>
          <p:cNvPr id="1098" name="Google Shape;1098;p38"/>
          <p:cNvSpPr txBox="1">
            <a:spLocks noGrp="1"/>
          </p:cNvSpPr>
          <p:nvPr>
            <p:ph type="ctrTitle" idx="4294967295"/>
          </p:nvPr>
        </p:nvSpPr>
        <p:spPr>
          <a:xfrm>
            <a:off x="3545069" y="3797613"/>
            <a:ext cx="20760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smtClean="0">
                <a:solidFill>
                  <a:schemeClr val="tx1"/>
                </a:solidFill>
              </a:rPr>
              <a:t>Boostrap</a:t>
            </a:r>
            <a:endParaRPr sz="1400" dirty="0">
              <a:solidFill>
                <a:schemeClr val="tx1"/>
              </a:solidFill>
            </a:endParaRPr>
          </a:p>
        </p:txBody>
      </p:sp>
      <p:sp>
        <p:nvSpPr>
          <p:cNvPr id="1099" name="Google Shape;1099;p38"/>
          <p:cNvSpPr txBox="1">
            <a:spLocks noGrp="1"/>
          </p:cNvSpPr>
          <p:nvPr>
            <p:ph type="ctrTitle" idx="4294967295"/>
          </p:nvPr>
        </p:nvSpPr>
        <p:spPr>
          <a:xfrm>
            <a:off x="6243906" y="2822713"/>
            <a:ext cx="20760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smtClean="0">
                <a:solidFill>
                  <a:srgbClr val="0E2A47"/>
                </a:solidFill>
              </a:rPr>
              <a:t>Github</a:t>
            </a:r>
            <a:endParaRPr sz="1400" dirty="0">
              <a:solidFill>
                <a:srgbClr val="0E2A47"/>
              </a:solidFill>
            </a:endParaRPr>
          </a:p>
        </p:txBody>
      </p:sp>
      <p:sp>
        <p:nvSpPr>
          <p:cNvPr id="1100" name="Google Shape;1100;p38"/>
          <p:cNvSpPr txBox="1">
            <a:spLocks noGrp="1"/>
          </p:cNvSpPr>
          <p:nvPr>
            <p:ph type="subTitle" idx="4294967295"/>
          </p:nvPr>
        </p:nvSpPr>
        <p:spPr>
          <a:xfrm>
            <a:off x="707084" y="3419888"/>
            <a:ext cx="2094841" cy="1266100"/>
          </a:xfrm>
          <a:prstGeom prst="rect">
            <a:avLst/>
          </a:prstGeom>
        </p:spPr>
        <p:txBody>
          <a:bodyPr spcFirstLastPara="1" wrap="square" lIns="91425" tIns="91425" rIns="91425" bIns="91425" anchor="t" anchorCtr="0">
            <a:noAutofit/>
          </a:bodyPr>
          <a:lstStyle/>
          <a:p>
            <a:pPr marL="0" lvl="0" indent="0">
              <a:spcAft>
                <a:spcPts val="1600"/>
              </a:spcAft>
              <a:buNone/>
            </a:pPr>
            <a:r>
              <a:rPr lang="fr-FR" sz="1000" dirty="0"/>
              <a:t>Nous utilisons React JS pour le développement de l'interface utilisateur de notre application. React JS offre une approche de développement basée sur les composants, ce qui permet une création d'interface efficace et modulaire</a:t>
            </a:r>
            <a:endParaRPr sz="500" dirty="0">
              <a:solidFill>
                <a:srgbClr val="FFFFFF"/>
              </a:solidFill>
            </a:endParaRPr>
          </a:p>
        </p:txBody>
      </p:sp>
      <p:sp>
        <p:nvSpPr>
          <p:cNvPr id="1101" name="Google Shape;1101;p38"/>
          <p:cNvSpPr txBox="1">
            <a:spLocks noGrp="1"/>
          </p:cNvSpPr>
          <p:nvPr>
            <p:ph type="subTitle" idx="4294967295"/>
          </p:nvPr>
        </p:nvSpPr>
        <p:spPr>
          <a:xfrm>
            <a:off x="3227386" y="1357725"/>
            <a:ext cx="2548464" cy="502500"/>
          </a:xfrm>
          <a:prstGeom prst="rect">
            <a:avLst/>
          </a:prstGeom>
        </p:spPr>
        <p:txBody>
          <a:bodyPr spcFirstLastPara="1" wrap="square" lIns="91425" tIns="91425" rIns="91425" bIns="91425" anchor="t" anchorCtr="0">
            <a:noAutofit/>
          </a:bodyPr>
          <a:lstStyle/>
          <a:p>
            <a:pPr marL="139700" indent="0">
              <a:buNone/>
            </a:pPr>
            <a:r>
              <a:rPr lang="fr-FR" sz="1000" dirty="0"/>
              <a:t>Nous intégrons Bootstrap pour bénéficier de ses composants d'interface utilisateur prêts à l'emploi et de son système de grille responsive. Cela nous permet d'accélérer le développement et garantit une interface esthétique et cohérente.</a:t>
            </a:r>
          </a:p>
        </p:txBody>
      </p:sp>
      <p:sp>
        <p:nvSpPr>
          <p:cNvPr id="1102" name="Google Shape;1102;p38"/>
          <p:cNvSpPr txBox="1">
            <a:spLocks noGrp="1"/>
          </p:cNvSpPr>
          <p:nvPr>
            <p:ph type="subTitle" idx="4294967295"/>
          </p:nvPr>
        </p:nvSpPr>
        <p:spPr>
          <a:xfrm>
            <a:off x="6009770" y="3630275"/>
            <a:ext cx="2638079" cy="934476"/>
          </a:xfrm>
          <a:prstGeom prst="rect">
            <a:avLst/>
          </a:prstGeom>
        </p:spPr>
        <p:txBody>
          <a:bodyPr spcFirstLastPara="1" wrap="square" lIns="91425" tIns="91425" rIns="91425" bIns="91425" anchor="t" anchorCtr="0">
            <a:noAutofit/>
          </a:bodyPr>
          <a:lstStyle/>
          <a:p>
            <a:pPr marL="139700" indent="0">
              <a:buNone/>
            </a:pPr>
            <a:r>
              <a:rPr lang="fr-FR" sz="1000" dirty="0"/>
              <a:t>Nous utilisons GitHub comme plateforme de gestion de version pour héberger notre code source, faciliter la collaboration entre les membres de l'équipe de développement, et suivre les modifications apportées au code.</a:t>
            </a: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0" name="Google Shape;6283;p53"/>
          <p:cNvGrpSpPr/>
          <p:nvPr/>
        </p:nvGrpSpPr>
        <p:grpSpPr>
          <a:xfrm>
            <a:off x="1821351" y="2384625"/>
            <a:ext cx="532523" cy="516619"/>
            <a:chOff x="-42617300" y="3587775"/>
            <a:chExt cx="306950" cy="310875"/>
          </a:xfrm>
          <a:solidFill>
            <a:schemeClr val="accent4"/>
          </a:solidFill>
        </p:grpSpPr>
        <p:sp>
          <p:nvSpPr>
            <p:cNvPr id="41" name="Google Shape;6284;p53"/>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85;p53"/>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740" y="2758960"/>
            <a:ext cx="1126805" cy="1126805"/>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348" y="2221387"/>
            <a:ext cx="643575" cy="643575"/>
          </a:xfrm>
          <a:prstGeom prst="rect">
            <a:avLst/>
          </a:prstGeom>
        </p:spPr>
      </p:pic>
    </p:spTree>
    <p:extLst>
      <p:ext uri="{BB962C8B-B14F-4D97-AF65-F5344CB8AC3E}">
        <p14:creationId xmlns:p14="http://schemas.microsoft.com/office/powerpoint/2010/main" val="135028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3575801" y="1963885"/>
            <a:ext cx="5531184" cy="1901680"/>
          </a:xfrm>
          <a:prstGeom prst="rect">
            <a:avLst/>
          </a:prstGeom>
        </p:spPr>
        <p:txBody>
          <a:bodyPr spcFirstLastPara="1" wrap="square" lIns="91425" tIns="91425" rIns="91425" bIns="91425" anchor="ctr" anchorCtr="0">
            <a:noAutofit/>
          </a:bodyPr>
          <a:lstStyle/>
          <a:p>
            <a:pPr lvl="0" algn="ctr"/>
            <a:r>
              <a:rPr lang="fr-FR" sz="4400" dirty="0" smtClean="0"/>
              <a:t>Interface utilisateur</a:t>
            </a:r>
            <a:endParaRPr sz="4400" dirty="0"/>
          </a:p>
        </p:txBody>
      </p:sp>
      <p:grpSp>
        <p:nvGrpSpPr>
          <p:cNvPr id="1019" name="Google Shape;1019;p49"/>
          <p:cNvGrpSpPr/>
          <p:nvPr/>
        </p:nvGrpSpPr>
        <p:grpSpPr>
          <a:xfrm>
            <a:off x="0" y="1053608"/>
            <a:ext cx="3706425" cy="3088107"/>
            <a:chOff x="0" y="1053608"/>
            <a:chExt cx="3706425" cy="3088107"/>
          </a:xfrm>
        </p:grpSpPr>
        <p:grpSp>
          <p:nvGrpSpPr>
            <p:cNvPr id="1020" name="Google Shape;1020;p49"/>
            <p:cNvGrpSpPr/>
            <p:nvPr/>
          </p:nvGrpSpPr>
          <p:grpSpPr>
            <a:xfrm flipH="1">
              <a:off x="0" y="3963164"/>
              <a:ext cx="3706425" cy="178550"/>
              <a:chOff x="5527089" y="4218224"/>
              <a:chExt cx="3706425" cy="178550"/>
            </a:xfrm>
          </p:grpSpPr>
          <p:cxnSp>
            <p:nvCxnSpPr>
              <p:cNvPr id="1021" name="Google Shape;1021;p49"/>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022" name="Google Shape;1022;p49"/>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1023" name="Google Shape;1023;p49"/>
            <p:cNvGrpSpPr/>
            <p:nvPr/>
          </p:nvGrpSpPr>
          <p:grpSpPr>
            <a:xfrm>
              <a:off x="713215" y="1053608"/>
              <a:ext cx="2837895" cy="2909565"/>
              <a:chOff x="713215" y="1053608"/>
              <a:chExt cx="2837895" cy="2909565"/>
            </a:xfrm>
          </p:grpSpPr>
          <p:sp>
            <p:nvSpPr>
              <p:cNvPr id="1024" name="Google Shape;1024;p49"/>
              <p:cNvSpPr/>
              <p:nvPr/>
            </p:nvSpPr>
            <p:spPr>
              <a:xfrm>
                <a:off x="1183534" y="3575812"/>
                <a:ext cx="33657" cy="98314"/>
              </a:xfrm>
              <a:custGeom>
                <a:avLst/>
                <a:gdLst/>
                <a:ahLst/>
                <a:cxnLst/>
                <a:rect l="l" t="t" r="r" b="b"/>
                <a:pathLst>
                  <a:path w="811" h="2369" extrusionOk="0">
                    <a:moveTo>
                      <a:pt x="581" y="1"/>
                    </a:moveTo>
                    <a:cubicBezTo>
                      <a:pt x="581" y="1"/>
                      <a:pt x="459" y="398"/>
                      <a:pt x="322" y="872"/>
                    </a:cubicBezTo>
                    <a:cubicBezTo>
                      <a:pt x="184" y="1360"/>
                      <a:pt x="31" y="1941"/>
                      <a:pt x="1" y="2353"/>
                    </a:cubicBezTo>
                    <a:lnTo>
                      <a:pt x="245" y="2368"/>
                    </a:lnTo>
                    <a:cubicBezTo>
                      <a:pt x="260" y="2002"/>
                      <a:pt x="413" y="1421"/>
                      <a:pt x="551" y="948"/>
                    </a:cubicBezTo>
                    <a:cubicBezTo>
                      <a:pt x="612" y="703"/>
                      <a:pt x="673" y="490"/>
                      <a:pt x="734" y="337"/>
                    </a:cubicBezTo>
                    <a:cubicBezTo>
                      <a:pt x="780" y="169"/>
                      <a:pt x="810" y="77"/>
                      <a:pt x="810" y="77"/>
                    </a:cubicBez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1122073" y="3582784"/>
                <a:ext cx="12076" cy="90055"/>
              </a:xfrm>
              <a:custGeom>
                <a:avLst/>
                <a:gdLst/>
                <a:ahLst/>
                <a:cxnLst/>
                <a:rect l="l" t="t" r="r" b="b"/>
                <a:pathLst>
                  <a:path w="291" h="2170" extrusionOk="0">
                    <a:moveTo>
                      <a:pt x="214" y="1"/>
                    </a:moveTo>
                    <a:lnTo>
                      <a:pt x="0" y="31"/>
                    </a:lnTo>
                    <a:cubicBezTo>
                      <a:pt x="0" y="31"/>
                      <a:pt x="0" y="62"/>
                      <a:pt x="0" y="138"/>
                    </a:cubicBezTo>
                    <a:cubicBezTo>
                      <a:pt x="31" y="352"/>
                      <a:pt x="61" y="856"/>
                      <a:pt x="61" y="1391"/>
                    </a:cubicBezTo>
                    <a:cubicBezTo>
                      <a:pt x="61" y="1651"/>
                      <a:pt x="61" y="1910"/>
                      <a:pt x="31" y="2155"/>
                    </a:cubicBezTo>
                    <a:lnTo>
                      <a:pt x="260" y="2170"/>
                    </a:lnTo>
                    <a:cubicBezTo>
                      <a:pt x="290" y="1925"/>
                      <a:pt x="290" y="1651"/>
                      <a:pt x="290" y="1391"/>
                    </a:cubicBezTo>
                    <a:cubicBezTo>
                      <a:pt x="290" y="658"/>
                      <a:pt x="214"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1073891" y="3641133"/>
                <a:ext cx="17140" cy="24111"/>
              </a:xfrm>
              <a:custGeom>
                <a:avLst/>
                <a:gdLst/>
                <a:ahLst/>
                <a:cxnLst/>
                <a:rect l="l" t="t" r="r" b="b"/>
                <a:pathLst>
                  <a:path w="413" h="581" extrusionOk="0">
                    <a:moveTo>
                      <a:pt x="168" y="0"/>
                    </a:moveTo>
                    <a:lnTo>
                      <a:pt x="0" y="153"/>
                    </a:lnTo>
                    <a:cubicBezTo>
                      <a:pt x="16" y="168"/>
                      <a:pt x="61" y="229"/>
                      <a:pt x="107" y="306"/>
                    </a:cubicBezTo>
                    <a:cubicBezTo>
                      <a:pt x="153" y="382"/>
                      <a:pt x="184" y="489"/>
                      <a:pt x="184" y="581"/>
                    </a:cubicBezTo>
                    <a:lnTo>
                      <a:pt x="413" y="581"/>
                    </a:lnTo>
                    <a:cubicBezTo>
                      <a:pt x="413" y="413"/>
                      <a:pt x="352" y="275"/>
                      <a:pt x="291" y="168"/>
                    </a:cubicBezTo>
                    <a:cubicBezTo>
                      <a:pt x="245" y="76"/>
                      <a:pt x="184"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1146765" y="3230988"/>
                <a:ext cx="323326" cy="394333"/>
              </a:xfrm>
              <a:custGeom>
                <a:avLst/>
                <a:gdLst/>
                <a:ahLst/>
                <a:cxnLst/>
                <a:rect l="l" t="t" r="r" b="b"/>
                <a:pathLst>
                  <a:path w="7791" h="9502" extrusionOk="0">
                    <a:moveTo>
                      <a:pt x="1192" y="8554"/>
                    </a:moveTo>
                    <a:cubicBezTo>
                      <a:pt x="1192" y="8554"/>
                      <a:pt x="1" y="7042"/>
                      <a:pt x="1834" y="3896"/>
                    </a:cubicBezTo>
                    <a:cubicBezTo>
                      <a:pt x="3667" y="764"/>
                      <a:pt x="7439" y="1"/>
                      <a:pt x="7623" y="413"/>
                    </a:cubicBezTo>
                    <a:cubicBezTo>
                      <a:pt x="7791" y="826"/>
                      <a:pt x="5698" y="1605"/>
                      <a:pt x="5118" y="4018"/>
                    </a:cubicBezTo>
                    <a:cubicBezTo>
                      <a:pt x="4537" y="6431"/>
                      <a:pt x="4461" y="7760"/>
                      <a:pt x="3743" y="8493"/>
                    </a:cubicBezTo>
                    <a:cubicBezTo>
                      <a:pt x="3010" y="9211"/>
                      <a:pt x="2017" y="9501"/>
                      <a:pt x="1192" y="85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713215" y="3449693"/>
                <a:ext cx="382879" cy="211733"/>
              </a:xfrm>
              <a:custGeom>
                <a:avLst/>
                <a:gdLst/>
                <a:ahLst/>
                <a:cxnLst/>
                <a:rect l="l" t="t" r="r" b="b"/>
                <a:pathLst>
                  <a:path w="9226" h="5102" extrusionOk="0">
                    <a:moveTo>
                      <a:pt x="9195" y="3590"/>
                    </a:moveTo>
                    <a:cubicBezTo>
                      <a:pt x="9195" y="3590"/>
                      <a:pt x="9058" y="1879"/>
                      <a:pt x="5988" y="932"/>
                    </a:cubicBezTo>
                    <a:cubicBezTo>
                      <a:pt x="2918" y="0"/>
                      <a:pt x="0" y="1772"/>
                      <a:pt x="122" y="2139"/>
                    </a:cubicBezTo>
                    <a:cubicBezTo>
                      <a:pt x="260" y="2505"/>
                      <a:pt x="2093" y="1757"/>
                      <a:pt x="3910" y="2979"/>
                    </a:cubicBezTo>
                    <a:cubicBezTo>
                      <a:pt x="5743" y="4201"/>
                      <a:pt x="6599" y="5026"/>
                      <a:pt x="7500" y="5071"/>
                    </a:cubicBezTo>
                    <a:cubicBezTo>
                      <a:pt x="8416" y="5102"/>
                      <a:pt x="9226" y="4705"/>
                      <a:pt x="9195" y="35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827298" y="3158114"/>
                <a:ext cx="429193" cy="443096"/>
              </a:xfrm>
              <a:custGeom>
                <a:avLst/>
                <a:gdLst/>
                <a:ahLst/>
                <a:cxnLst/>
                <a:rect l="l" t="t" r="r" b="b"/>
                <a:pathLst>
                  <a:path w="10342" h="10677" extrusionOk="0">
                    <a:moveTo>
                      <a:pt x="8295" y="9501"/>
                    </a:moveTo>
                    <a:cubicBezTo>
                      <a:pt x="8295" y="9501"/>
                      <a:pt x="10341" y="7301"/>
                      <a:pt x="7974" y="3773"/>
                    </a:cubicBezTo>
                    <a:cubicBezTo>
                      <a:pt x="5591" y="245"/>
                      <a:pt x="337" y="0"/>
                      <a:pt x="169" y="489"/>
                    </a:cubicBezTo>
                    <a:cubicBezTo>
                      <a:pt x="1" y="978"/>
                      <a:pt x="2215" y="1894"/>
                      <a:pt x="3086" y="4674"/>
                    </a:cubicBezTo>
                    <a:cubicBezTo>
                      <a:pt x="3957" y="7439"/>
                      <a:pt x="4415" y="8829"/>
                      <a:pt x="5331" y="9623"/>
                    </a:cubicBezTo>
                    <a:cubicBezTo>
                      <a:pt x="6233" y="10417"/>
                      <a:pt x="7409" y="10677"/>
                      <a:pt x="8295" y="9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1211422" y="3291827"/>
                <a:ext cx="161684" cy="274522"/>
              </a:xfrm>
              <a:custGeom>
                <a:avLst/>
                <a:gdLst/>
                <a:ahLst/>
                <a:cxnLst/>
                <a:rect l="l" t="t" r="r" b="b"/>
                <a:pathLst>
                  <a:path w="3896" h="6615" extrusionOk="0">
                    <a:moveTo>
                      <a:pt x="3761" y="0"/>
                    </a:moveTo>
                    <a:cubicBezTo>
                      <a:pt x="3740" y="0"/>
                      <a:pt x="3719" y="5"/>
                      <a:pt x="3697" y="16"/>
                    </a:cubicBezTo>
                    <a:cubicBezTo>
                      <a:pt x="1345" y="1758"/>
                      <a:pt x="62" y="6279"/>
                      <a:pt x="16" y="6477"/>
                    </a:cubicBezTo>
                    <a:cubicBezTo>
                      <a:pt x="1" y="6538"/>
                      <a:pt x="31" y="6599"/>
                      <a:pt x="92" y="6615"/>
                    </a:cubicBezTo>
                    <a:lnTo>
                      <a:pt x="123" y="6615"/>
                    </a:lnTo>
                    <a:cubicBezTo>
                      <a:pt x="169" y="6615"/>
                      <a:pt x="230" y="6584"/>
                      <a:pt x="230" y="6538"/>
                    </a:cubicBezTo>
                    <a:cubicBezTo>
                      <a:pt x="245" y="6493"/>
                      <a:pt x="1544" y="1895"/>
                      <a:pt x="3835" y="215"/>
                    </a:cubicBezTo>
                    <a:cubicBezTo>
                      <a:pt x="3896" y="169"/>
                      <a:pt x="3896" y="93"/>
                      <a:pt x="3865" y="47"/>
                    </a:cubicBezTo>
                    <a:cubicBezTo>
                      <a:pt x="3836" y="17"/>
                      <a:pt x="3800"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898927" y="3192808"/>
                <a:ext cx="224432" cy="350094"/>
              </a:xfrm>
              <a:custGeom>
                <a:avLst/>
                <a:gdLst/>
                <a:ahLst/>
                <a:cxnLst/>
                <a:rect l="l" t="t" r="r" b="b"/>
                <a:pathLst>
                  <a:path w="5408" h="8436" extrusionOk="0">
                    <a:moveTo>
                      <a:pt x="122" y="0"/>
                    </a:moveTo>
                    <a:cubicBezTo>
                      <a:pt x="73" y="0"/>
                      <a:pt x="29" y="30"/>
                      <a:pt x="16" y="81"/>
                    </a:cubicBezTo>
                    <a:cubicBezTo>
                      <a:pt x="1" y="142"/>
                      <a:pt x="31" y="203"/>
                      <a:pt x="108" y="233"/>
                    </a:cubicBezTo>
                    <a:cubicBezTo>
                      <a:pt x="4369" y="1348"/>
                      <a:pt x="5041" y="6633"/>
                      <a:pt x="5148" y="8222"/>
                    </a:cubicBezTo>
                    <a:cubicBezTo>
                      <a:pt x="5148" y="8313"/>
                      <a:pt x="5163" y="8329"/>
                      <a:pt x="5163" y="8344"/>
                    </a:cubicBezTo>
                    <a:cubicBezTo>
                      <a:pt x="5179" y="8390"/>
                      <a:pt x="5224" y="8436"/>
                      <a:pt x="5286" y="8436"/>
                    </a:cubicBezTo>
                    <a:cubicBezTo>
                      <a:pt x="5286" y="8436"/>
                      <a:pt x="5301" y="8436"/>
                      <a:pt x="5301" y="8420"/>
                    </a:cubicBezTo>
                    <a:cubicBezTo>
                      <a:pt x="5377" y="8405"/>
                      <a:pt x="5408" y="8344"/>
                      <a:pt x="5392" y="8283"/>
                    </a:cubicBezTo>
                    <a:cubicBezTo>
                      <a:pt x="5377" y="8268"/>
                      <a:pt x="5377" y="8252"/>
                      <a:pt x="5377" y="8207"/>
                    </a:cubicBezTo>
                    <a:cubicBezTo>
                      <a:pt x="5270" y="6572"/>
                      <a:pt x="4568" y="1150"/>
                      <a:pt x="153" y="4"/>
                    </a:cubicBezTo>
                    <a:cubicBezTo>
                      <a:pt x="143" y="2"/>
                      <a:pt x="13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813977" y="3510698"/>
                <a:ext cx="249789" cy="119686"/>
              </a:xfrm>
              <a:custGeom>
                <a:avLst/>
                <a:gdLst/>
                <a:ahLst/>
                <a:cxnLst/>
                <a:rect l="l" t="t" r="r" b="b"/>
                <a:pathLst>
                  <a:path w="6019" h="2884" extrusionOk="0">
                    <a:moveTo>
                      <a:pt x="460" y="0"/>
                    </a:moveTo>
                    <a:cubicBezTo>
                      <a:pt x="347" y="0"/>
                      <a:pt x="235" y="4"/>
                      <a:pt x="123" y="12"/>
                    </a:cubicBezTo>
                    <a:cubicBezTo>
                      <a:pt x="62" y="27"/>
                      <a:pt x="1" y="73"/>
                      <a:pt x="16" y="134"/>
                    </a:cubicBezTo>
                    <a:cubicBezTo>
                      <a:pt x="16" y="201"/>
                      <a:pt x="62" y="244"/>
                      <a:pt x="115" y="244"/>
                    </a:cubicBezTo>
                    <a:cubicBezTo>
                      <a:pt x="123" y="244"/>
                      <a:pt x="130" y="243"/>
                      <a:pt x="138" y="241"/>
                    </a:cubicBezTo>
                    <a:cubicBezTo>
                      <a:pt x="237" y="235"/>
                      <a:pt x="337" y="232"/>
                      <a:pt x="437" y="232"/>
                    </a:cubicBezTo>
                    <a:cubicBezTo>
                      <a:pt x="2075" y="232"/>
                      <a:pt x="3808" y="1058"/>
                      <a:pt x="5622" y="2685"/>
                    </a:cubicBezTo>
                    <a:cubicBezTo>
                      <a:pt x="5790" y="2838"/>
                      <a:pt x="5836" y="2883"/>
                      <a:pt x="5897" y="2883"/>
                    </a:cubicBezTo>
                    <a:lnTo>
                      <a:pt x="5927" y="2883"/>
                    </a:lnTo>
                    <a:cubicBezTo>
                      <a:pt x="5988" y="2853"/>
                      <a:pt x="6019" y="2792"/>
                      <a:pt x="6004" y="2731"/>
                    </a:cubicBezTo>
                    <a:cubicBezTo>
                      <a:pt x="5988" y="2700"/>
                      <a:pt x="5973" y="2670"/>
                      <a:pt x="5943" y="2654"/>
                    </a:cubicBezTo>
                    <a:cubicBezTo>
                      <a:pt x="5912" y="2639"/>
                      <a:pt x="5836" y="2578"/>
                      <a:pt x="5775" y="2517"/>
                    </a:cubicBezTo>
                    <a:cubicBezTo>
                      <a:pt x="3928" y="856"/>
                      <a:pt x="2148"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28724" y="3665203"/>
                <a:ext cx="405081" cy="292243"/>
              </a:xfrm>
              <a:custGeom>
                <a:avLst/>
                <a:gdLst/>
                <a:ahLst/>
                <a:cxnLst/>
                <a:rect l="l" t="t" r="r" b="b"/>
                <a:pathLst>
                  <a:path w="9761" h="7042" extrusionOk="0">
                    <a:moveTo>
                      <a:pt x="1" y="1"/>
                    </a:moveTo>
                    <a:lnTo>
                      <a:pt x="1574" y="6782"/>
                    </a:lnTo>
                    <a:cubicBezTo>
                      <a:pt x="1604" y="6935"/>
                      <a:pt x="1742" y="7042"/>
                      <a:pt x="1895" y="7042"/>
                    </a:cubicBezTo>
                    <a:lnTo>
                      <a:pt x="7882" y="7042"/>
                    </a:lnTo>
                    <a:cubicBezTo>
                      <a:pt x="8035" y="7042"/>
                      <a:pt x="8157" y="6935"/>
                      <a:pt x="8203" y="6782"/>
                    </a:cubicBez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928724" y="3665203"/>
                <a:ext cx="405081" cy="81796"/>
              </a:xfrm>
              <a:custGeom>
                <a:avLst/>
                <a:gdLst/>
                <a:ahLst/>
                <a:cxnLst/>
                <a:rect l="l" t="t" r="r" b="b"/>
                <a:pathLst>
                  <a:path w="9761" h="1971" extrusionOk="0">
                    <a:moveTo>
                      <a:pt x="1" y="1"/>
                    </a:moveTo>
                    <a:lnTo>
                      <a:pt x="459" y="1971"/>
                    </a:lnTo>
                    <a:lnTo>
                      <a:pt x="9303" y="1971"/>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28724" y="3665203"/>
                <a:ext cx="405081" cy="16517"/>
              </a:xfrm>
              <a:custGeom>
                <a:avLst/>
                <a:gdLst/>
                <a:ahLst/>
                <a:cxnLst/>
                <a:rect l="l" t="t" r="r" b="b"/>
                <a:pathLst>
                  <a:path w="9761" h="398" extrusionOk="0">
                    <a:moveTo>
                      <a:pt x="1" y="1"/>
                    </a:moveTo>
                    <a:lnTo>
                      <a:pt x="92" y="398"/>
                    </a:lnTo>
                    <a:lnTo>
                      <a:pt x="9669" y="398"/>
                    </a:ln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335948" y="1536004"/>
                <a:ext cx="887478"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335948" y="1841527"/>
                <a:ext cx="685871"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2441814" y="2190791"/>
                <a:ext cx="806304" cy="493228"/>
              </a:xfrm>
              <a:custGeom>
                <a:avLst/>
                <a:gdLst/>
                <a:ahLst/>
                <a:cxnLst/>
                <a:rect l="l" t="t" r="r" b="b"/>
                <a:pathLst>
                  <a:path w="19429" h="11885" extrusionOk="0">
                    <a:moveTo>
                      <a:pt x="18772" y="1"/>
                    </a:moveTo>
                    <a:lnTo>
                      <a:pt x="12662" y="11136"/>
                    </a:lnTo>
                    <a:lnTo>
                      <a:pt x="0" y="11136"/>
                    </a:lnTo>
                    <a:lnTo>
                      <a:pt x="0" y="11884"/>
                    </a:lnTo>
                    <a:lnTo>
                      <a:pt x="13105" y="11884"/>
                    </a:lnTo>
                    <a:lnTo>
                      <a:pt x="19429" y="352"/>
                    </a:lnTo>
                    <a:lnTo>
                      <a:pt x="187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1772419" y="1494794"/>
                <a:ext cx="351215" cy="418403"/>
              </a:xfrm>
              <a:custGeom>
                <a:avLst/>
                <a:gdLst/>
                <a:ahLst/>
                <a:cxnLst/>
                <a:rect l="l" t="t" r="r" b="b"/>
                <a:pathLst>
                  <a:path w="8463" h="10082" extrusionOk="0">
                    <a:moveTo>
                      <a:pt x="8249" y="4995"/>
                    </a:moveTo>
                    <a:cubicBezTo>
                      <a:pt x="8249" y="4995"/>
                      <a:pt x="8081" y="6141"/>
                      <a:pt x="7378" y="7225"/>
                    </a:cubicBezTo>
                    <a:cubicBezTo>
                      <a:pt x="6675" y="8310"/>
                      <a:pt x="5102" y="9883"/>
                      <a:pt x="4674" y="10021"/>
                    </a:cubicBezTo>
                    <a:cubicBezTo>
                      <a:pt x="4491" y="10082"/>
                      <a:pt x="3865" y="9791"/>
                      <a:pt x="3193" y="9440"/>
                    </a:cubicBezTo>
                    <a:cubicBezTo>
                      <a:pt x="2964" y="9318"/>
                      <a:pt x="2735" y="9196"/>
                      <a:pt x="2505" y="9074"/>
                    </a:cubicBezTo>
                    <a:cubicBezTo>
                      <a:pt x="1726" y="8631"/>
                      <a:pt x="1039" y="8218"/>
                      <a:pt x="1039" y="8218"/>
                    </a:cubicBezTo>
                    <a:lnTo>
                      <a:pt x="0" y="6752"/>
                    </a:lnTo>
                    <a:cubicBezTo>
                      <a:pt x="413" y="4614"/>
                      <a:pt x="1177" y="3025"/>
                      <a:pt x="2322" y="1513"/>
                    </a:cubicBezTo>
                    <a:cubicBezTo>
                      <a:pt x="3483" y="1"/>
                      <a:pt x="6064" y="917"/>
                      <a:pt x="6996" y="1635"/>
                    </a:cubicBezTo>
                    <a:cubicBezTo>
                      <a:pt x="7943" y="2368"/>
                      <a:pt x="8462" y="3499"/>
                      <a:pt x="8249" y="4995"/>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1843426" y="1709059"/>
                <a:ext cx="65694" cy="92130"/>
              </a:xfrm>
              <a:custGeom>
                <a:avLst/>
                <a:gdLst/>
                <a:ahLst/>
                <a:cxnLst/>
                <a:rect l="l" t="t" r="r" b="b"/>
                <a:pathLst>
                  <a:path w="1583" h="2220" extrusionOk="0">
                    <a:moveTo>
                      <a:pt x="749" y="0"/>
                    </a:moveTo>
                    <a:cubicBezTo>
                      <a:pt x="748" y="1"/>
                      <a:pt x="0" y="1726"/>
                      <a:pt x="382" y="2124"/>
                    </a:cubicBezTo>
                    <a:cubicBezTo>
                      <a:pt x="450" y="2191"/>
                      <a:pt x="531" y="2219"/>
                      <a:pt x="620" y="2219"/>
                    </a:cubicBezTo>
                    <a:cubicBezTo>
                      <a:pt x="1031" y="2219"/>
                      <a:pt x="1582" y="1605"/>
                      <a:pt x="1482" y="1467"/>
                    </a:cubicBezTo>
                    <a:cubicBezTo>
                      <a:pt x="1344" y="1314"/>
                      <a:pt x="718" y="947"/>
                      <a:pt x="74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2714345" y="3695000"/>
                <a:ext cx="157244" cy="114789"/>
              </a:xfrm>
              <a:custGeom>
                <a:avLst/>
                <a:gdLst/>
                <a:ahLst/>
                <a:cxnLst/>
                <a:rect l="l" t="t" r="r" b="b"/>
                <a:pathLst>
                  <a:path w="3789" h="2766" extrusionOk="0">
                    <a:moveTo>
                      <a:pt x="3315" y="0"/>
                    </a:moveTo>
                    <a:lnTo>
                      <a:pt x="1" y="214"/>
                    </a:lnTo>
                    <a:lnTo>
                      <a:pt x="719" y="2765"/>
                    </a:lnTo>
                    <a:lnTo>
                      <a:pt x="3789" y="2246"/>
                    </a:lnTo>
                    <a:lnTo>
                      <a:pt x="3315"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2711813" y="3830663"/>
                <a:ext cx="412095" cy="119188"/>
              </a:xfrm>
              <a:custGeom>
                <a:avLst/>
                <a:gdLst/>
                <a:ahLst/>
                <a:cxnLst/>
                <a:rect l="l" t="t" r="r" b="b"/>
                <a:pathLst>
                  <a:path w="9930" h="2872" extrusionOk="0">
                    <a:moveTo>
                      <a:pt x="9731" y="0"/>
                    </a:moveTo>
                    <a:lnTo>
                      <a:pt x="9563" y="31"/>
                    </a:lnTo>
                    <a:cubicBezTo>
                      <a:pt x="8631" y="122"/>
                      <a:pt x="1" y="1757"/>
                      <a:pt x="1" y="1757"/>
                    </a:cubicBezTo>
                    <a:lnTo>
                      <a:pt x="199" y="2872"/>
                    </a:lnTo>
                    <a:lnTo>
                      <a:pt x="9929" y="1130"/>
                    </a:lnTo>
                    <a:lnTo>
                      <a:pt x="9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2711191" y="3746335"/>
                <a:ext cx="397487" cy="157243"/>
              </a:xfrm>
              <a:custGeom>
                <a:avLst/>
                <a:gdLst/>
                <a:ahLst/>
                <a:cxnLst/>
                <a:rect l="l" t="t" r="r" b="b"/>
                <a:pathLst>
                  <a:path w="9578" h="3789" extrusionOk="0">
                    <a:moveTo>
                      <a:pt x="5606" y="719"/>
                    </a:moveTo>
                    <a:cubicBezTo>
                      <a:pt x="5622" y="703"/>
                      <a:pt x="5637" y="673"/>
                      <a:pt x="5637" y="642"/>
                    </a:cubicBezTo>
                    <a:cubicBezTo>
                      <a:pt x="5835" y="719"/>
                      <a:pt x="6034" y="795"/>
                      <a:pt x="6248" y="871"/>
                    </a:cubicBezTo>
                    <a:lnTo>
                      <a:pt x="5545" y="1834"/>
                    </a:lnTo>
                    <a:cubicBezTo>
                      <a:pt x="5499" y="1910"/>
                      <a:pt x="5515" y="2017"/>
                      <a:pt x="5591" y="2063"/>
                    </a:cubicBezTo>
                    <a:cubicBezTo>
                      <a:pt x="5637" y="2093"/>
                      <a:pt x="5683" y="2108"/>
                      <a:pt x="5713" y="2093"/>
                    </a:cubicBezTo>
                    <a:cubicBezTo>
                      <a:pt x="5759" y="2093"/>
                      <a:pt x="5805" y="2063"/>
                      <a:pt x="5820" y="2032"/>
                    </a:cubicBezTo>
                    <a:lnTo>
                      <a:pt x="6538" y="1039"/>
                    </a:lnTo>
                    <a:cubicBezTo>
                      <a:pt x="6553" y="1024"/>
                      <a:pt x="6553" y="1009"/>
                      <a:pt x="6553" y="993"/>
                    </a:cubicBezTo>
                    <a:cubicBezTo>
                      <a:pt x="7867" y="1482"/>
                      <a:pt x="9242" y="2002"/>
                      <a:pt x="9578" y="2063"/>
                    </a:cubicBezTo>
                    <a:cubicBezTo>
                      <a:pt x="8646" y="2154"/>
                      <a:pt x="1" y="3789"/>
                      <a:pt x="1" y="3789"/>
                    </a:cubicBezTo>
                    <a:lnTo>
                      <a:pt x="321" y="1207"/>
                    </a:lnTo>
                    <a:cubicBezTo>
                      <a:pt x="321" y="1100"/>
                      <a:pt x="428" y="1039"/>
                      <a:pt x="535" y="1055"/>
                    </a:cubicBezTo>
                    <a:cubicBezTo>
                      <a:pt x="2826" y="1497"/>
                      <a:pt x="3621" y="505"/>
                      <a:pt x="3834" y="123"/>
                    </a:cubicBezTo>
                    <a:cubicBezTo>
                      <a:pt x="3880" y="31"/>
                      <a:pt x="3987" y="1"/>
                      <a:pt x="4064" y="31"/>
                    </a:cubicBezTo>
                    <a:cubicBezTo>
                      <a:pt x="4170" y="77"/>
                      <a:pt x="4308" y="138"/>
                      <a:pt x="4491" y="199"/>
                    </a:cubicBezTo>
                    <a:lnTo>
                      <a:pt x="3804" y="1146"/>
                    </a:lnTo>
                    <a:cubicBezTo>
                      <a:pt x="3758" y="1223"/>
                      <a:pt x="3773" y="1314"/>
                      <a:pt x="3850" y="1375"/>
                    </a:cubicBezTo>
                    <a:cubicBezTo>
                      <a:pt x="3880" y="1406"/>
                      <a:pt x="3926" y="1421"/>
                      <a:pt x="3972" y="1406"/>
                    </a:cubicBezTo>
                    <a:cubicBezTo>
                      <a:pt x="4018" y="1406"/>
                      <a:pt x="4064" y="1375"/>
                      <a:pt x="4079" y="1345"/>
                    </a:cubicBezTo>
                    <a:lnTo>
                      <a:pt x="4797" y="352"/>
                    </a:lnTo>
                    <a:cubicBezTo>
                      <a:pt x="4797" y="352"/>
                      <a:pt x="4812" y="337"/>
                      <a:pt x="4812" y="321"/>
                    </a:cubicBezTo>
                    <a:cubicBezTo>
                      <a:pt x="4965" y="382"/>
                      <a:pt x="5148" y="459"/>
                      <a:pt x="5331" y="535"/>
                    </a:cubicBezTo>
                    <a:lnTo>
                      <a:pt x="4613" y="1513"/>
                    </a:lnTo>
                    <a:cubicBezTo>
                      <a:pt x="4568" y="1589"/>
                      <a:pt x="4583" y="1696"/>
                      <a:pt x="4659" y="1742"/>
                    </a:cubicBezTo>
                    <a:cubicBezTo>
                      <a:pt x="4690" y="1772"/>
                      <a:pt x="4736" y="1788"/>
                      <a:pt x="4781" y="1772"/>
                    </a:cubicBezTo>
                    <a:cubicBezTo>
                      <a:pt x="4827" y="1772"/>
                      <a:pt x="4873" y="1742"/>
                      <a:pt x="4888" y="17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2939399" y="3782482"/>
                <a:ext cx="43783" cy="51004"/>
              </a:xfrm>
              <a:custGeom>
                <a:avLst/>
                <a:gdLst/>
                <a:ahLst/>
                <a:cxnLst/>
                <a:rect l="l" t="t" r="r" b="b"/>
                <a:pathLst>
                  <a:path w="1055" h="1229" extrusionOk="0">
                    <a:moveTo>
                      <a:pt x="749" y="0"/>
                    </a:moveTo>
                    <a:lnTo>
                      <a:pt x="46" y="963"/>
                    </a:lnTo>
                    <a:cubicBezTo>
                      <a:pt x="0" y="1039"/>
                      <a:pt x="16" y="1146"/>
                      <a:pt x="92" y="1192"/>
                    </a:cubicBezTo>
                    <a:cubicBezTo>
                      <a:pt x="126" y="1214"/>
                      <a:pt x="159" y="1228"/>
                      <a:pt x="187" y="1228"/>
                    </a:cubicBezTo>
                    <a:cubicBezTo>
                      <a:pt x="197" y="1228"/>
                      <a:pt x="206" y="1226"/>
                      <a:pt x="214" y="1222"/>
                    </a:cubicBezTo>
                    <a:cubicBezTo>
                      <a:pt x="260" y="1222"/>
                      <a:pt x="306" y="1192"/>
                      <a:pt x="321" y="1161"/>
                    </a:cubicBezTo>
                    <a:lnTo>
                      <a:pt x="1039" y="168"/>
                    </a:lnTo>
                    <a:cubicBezTo>
                      <a:pt x="1054" y="153"/>
                      <a:pt x="1054" y="138"/>
                      <a:pt x="1054" y="122"/>
                    </a:cubicBezTo>
                    <a:cubicBezTo>
                      <a:pt x="947" y="92"/>
                      <a:pt x="856" y="46"/>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2900721" y="3767874"/>
                <a:ext cx="44405" cy="52290"/>
              </a:xfrm>
              <a:custGeom>
                <a:avLst/>
                <a:gdLst/>
                <a:ahLst/>
                <a:cxnLst/>
                <a:rect l="l" t="t" r="r" b="b"/>
                <a:pathLst>
                  <a:path w="1070" h="1260" extrusionOk="0">
                    <a:moveTo>
                      <a:pt x="764" y="1"/>
                    </a:moveTo>
                    <a:lnTo>
                      <a:pt x="62" y="994"/>
                    </a:lnTo>
                    <a:cubicBezTo>
                      <a:pt x="1" y="1070"/>
                      <a:pt x="16" y="1177"/>
                      <a:pt x="92" y="1223"/>
                    </a:cubicBezTo>
                    <a:cubicBezTo>
                      <a:pt x="115" y="1245"/>
                      <a:pt x="153" y="1259"/>
                      <a:pt x="190" y="1259"/>
                    </a:cubicBezTo>
                    <a:cubicBezTo>
                      <a:pt x="204" y="1259"/>
                      <a:pt x="217" y="1258"/>
                      <a:pt x="230" y="1253"/>
                    </a:cubicBezTo>
                    <a:cubicBezTo>
                      <a:pt x="260" y="1253"/>
                      <a:pt x="306" y="1223"/>
                      <a:pt x="321" y="1192"/>
                    </a:cubicBezTo>
                    <a:lnTo>
                      <a:pt x="1039" y="200"/>
                    </a:lnTo>
                    <a:cubicBezTo>
                      <a:pt x="1055" y="184"/>
                      <a:pt x="1070" y="154"/>
                      <a:pt x="1070" y="123"/>
                    </a:cubicBezTo>
                    <a:cubicBezTo>
                      <a:pt x="963" y="77"/>
                      <a:pt x="856" y="47"/>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2867148" y="3754594"/>
                <a:ext cx="43741" cy="50339"/>
              </a:xfrm>
              <a:custGeom>
                <a:avLst/>
                <a:gdLst/>
                <a:ahLst/>
                <a:cxnLst/>
                <a:rect l="l" t="t" r="r" b="b"/>
                <a:pathLst>
                  <a:path w="1054" h="1213" extrusionOk="0">
                    <a:moveTo>
                      <a:pt x="733" y="0"/>
                    </a:moveTo>
                    <a:lnTo>
                      <a:pt x="61" y="947"/>
                    </a:lnTo>
                    <a:cubicBezTo>
                      <a:pt x="0" y="1024"/>
                      <a:pt x="15" y="1115"/>
                      <a:pt x="92" y="1176"/>
                    </a:cubicBezTo>
                    <a:cubicBezTo>
                      <a:pt x="125" y="1199"/>
                      <a:pt x="159" y="1213"/>
                      <a:pt x="192" y="1213"/>
                    </a:cubicBezTo>
                    <a:cubicBezTo>
                      <a:pt x="205" y="1213"/>
                      <a:pt x="217" y="1211"/>
                      <a:pt x="229" y="1207"/>
                    </a:cubicBezTo>
                    <a:cubicBezTo>
                      <a:pt x="260" y="1207"/>
                      <a:pt x="306" y="1176"/>
                      <a:pt x="336" y="1130"/>
                    </a:cubicBezTo>
                    <a:lnTo>
                      <a:pt x="1039" y="153"/>
                    </a:lnTo>
                    <a:cubicBezTo>
                      <a:pt x="1039" y="138"/>
                      <a:pt x="1054" y="138"/>
                      <a:pt x="1054" y="122"/>
                    </a:cubicBezTo>
                    <a:cubicBezTo>
                      <a:pt x="932" y="77"/>
                      <a:pt x="825" y="31"/>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1421329" y="2731868"/>
                <a:ext cx="1457895" cy="1015131"/>
              </a:xfrm>
              <a:custGeom>
                <a:avLst/>
                <a:gdLst/>
                <a:ahLst/>
                <a:cxnLst/>
                <a:rect l="l" t="t" r="r" b="b"/>
                <a:pathLst>
                  <a:path w="35130" h="24461" extrusionOk="0">
                    <a:moveTo>
                      <a:pt x="12357" y="1"/>
                    </a:moveTo>
                    <a:cubicBezTo>
                      <a:pt x="11637" y="1"/>
                      <a:pt x="11210" y="7"/>
                      <a:pt x="11210" y="7"/>
                    </a:cubicBezTo>
                    <a:lnTo>
                      <a:pt x="1908" y="129"/>
                    </a:lnTo>
                    <a:cubicBezTo>
                      <a:pt x="1908" y="129"/>
                      <a:pt x="0" y="9198"/>
                      <a:pt x="9087" y="9198"/>
                    </a:cubicBezTo>
                    <a:cubicBezTo>
                      <a:pt x="9271" y="9198"/>
                      <a:pt x="9459" y="9194"/>
                      <a:pt x="9652" y="9187"/>
                    </a:cubicBezTo>
                    <a:cubicBezTo>
                      <a:pt x="13134" y="9065"/>
                      <a:pt x="15807" y="8912"/>
                      <a:pt x="17793" y="8820"/>
                    </a:cubicBezTo>
                    <a:cubicBezTo>
                      <a:pt x="19623" y="8727"/>
                      <a:pt x="20889" y="8662"/>
                      <a:pt x="21708" y="8662"/>
                    </a:cubicBezTo>
                    <a:cubicBezTo>
                      <a:pt x="22501" y="8662"/>
                      <a:pt x="22873" y="8723"/>
                      <a:pt x="22925" y="8881"/>
                    </a:cubicBezTo>
                    <a:cubicBezTo>
                      <a:pt x="22986" y="9019"/>
                      <a:pt x="23643" y="10332"/>
                      <a:pt x="24544" y="12089"/>
                    </a:cubicBezTo>
                    <a:cubicBezTo>
                      <a:pt x="26728" y="16396"/>
                      <a:pt x="30486" y="24461"/>
                      <a:pt x="30486" y="24461"/>
                    </a:cubicBezTo>
                    <a:lnTo>
                      <a:pt x="35129" y="23178"/>
                    </a:lnTo>
                    <a:cubicBezTo>
                      <a:pt x="35129" y="23178"/>
                      <a:pt x="30868" y="3535"/>
                      <a:pt x="27966" y="1672"/>
                    </a:cubicBezTo>
                    <a:cubicBezTo>
                      <a:pt x="25561" y="136"/>
                      <a:pt x="15735" y="1"/>
                      <a:pt x="12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1454197" y="2732117"/>
                <a:ext cx="455794" cy="328390"/>
              </a:xfrm>
              <a:custGeom>
                <a:avLst/>
                <a:gdLst/>
                <a:ahLst/>
                <a:cxnLst/>
                <a:rect l="l" t="t" r="r" b="b"/>
                <a:pathLst>
                  <a:path w="10983" h="7913" extrusionOk="0">
                    <a:moveTo>
                      <a:pt x="10418" y="1"/>
                    </a:moveTo>
                    <a:lnTo>
                      <a:pt x="1116" y="123"/>
                    </a:lnTo>
                    <a:cubicBezTo>
                      <a:pt x="1116" y="123"/>
                      <a:pt x="1" y="5423"/>
                      <a:pt x="3529" y="7913"/>
                    </a:cubicBezTo>
                    <a:cubicBezTo>
                      <a:pt x="7042" y="7073"/>
                      <a:pt x="9135" y="3499"/>
                      <a:pt x="10983" y="291"/>
                    </a:cubicBezTo>
                    <a:lnTo>
                      <a:pt x="107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2159739" y="3091548"/>
                <a:ext cx="280208" cy="630759"/>
              </a:xfrm>
              <a:custGeom>
                <a:avLst/>
                <a:gdLst/>
                <a:ahLst/>
                <a:cxnLst/>
                <a:rect l="l" t="t" r="r" b="b"/>
                <a:pathLst>
                  <a:path w="6752" h="15199" extrusionOk="0">
                    <a:moveTo>
                      <a:pt x="3872" y="0"/>
                    </a:moveTo>
                    <a:cubicBezTo>
                      <a:pt x="3051" y="0"/>
                      <a:pt x="1795" y="62"/>
                      <a:pt x="0" y="153"/>
                    </a:cubicBezTo>
                    <a:lnTo>
                      <a:pt x="901" y="15198"/>
                    </a:lnTo>
                    <a:lnTo>
                      <a:pt x="1818" y="15183"/>
                    </a:lnTo>
                    <a:lnTo>
                      <a:pt x="1818" y="14618"/>
                    </a:lnTo>
                    <a:lnTo>
                      <a:pt x="5132" y="14618"/>
                    </a:lnTo>
                    <a:lnTo>
                      <a:pt x="5132" y="15091"/>
                    </a:lnTo>
                    <a:lnTo>
                      <a:pt x="5972" y="15076"/>
                    </a:lnTo>
                    <a:lnTo>
                      <a:pt x="6751" y="3422"/>
                    </a:lnTo>
                    <a:cubicBezTo>
                      <a:pt x="5850" y="1665"/>
                      <a:pt x="5193" y="352"/>
                      <a:pt x="5132" y="214"/>
                    </a:cubicBezTo>
                    <a:cubicBezTo>
                      <a:pt x="5079" y="62"/>
                      <a:pt x="4693" y="0"/>
                      <a:pt x="3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2235144" y="3717825"/>
                <a:ext cx="138237" cy="88146"/>
              </a:xfrm>
              <a:custGeom>
                <a:avLst/>
                <a:gdLst/>
                <a:ahLst/>
                <a:cxnLst/>
                <a:rect l="l" t="t" r="r" b="b"/>
                <a:pathLst>
                  <a:path w="3331" h="2124" extrusionOk="0">
                    <a:moveTo>
                      <a:pt x="3330" y="0"/>
                    </a:moveTo>
                    <a:lnTo>
                      <a:pt x="1" y="92"/>
                    </a:lnTo>
                    <a:lnTo>
                      <a:pt x="1" y="2123"/>
                    </a:lnTo>
                    <a:lnTo>
                      <a:pt x="3330" y="2123"/>
                    </a:lnTo>
                    <a:lnTo>
                      <a:pt x="3330"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235144" y="3698154"/>
                <a:ext cx="138237" cy="23489"/>
              </a:xfrm>
              <a:custGeom>
                <a:avLst/>
                <a:gdLst/>
                <a:ahLst/>
                <a:cxnLst/>
                <a:rect l="l" t="t" r="r" b="b"/>
                <a:pathLst>
                  <a:path w="3331" h="566" extrusionOk="0">
                    <a:moveTo>
                      <a:pt x="1" y="1"/>
                    </a:moveTo>
                    <a:lnTo>
                      <a:pt x="1" y="566"/>
                    </a:lnTo>
                    <a:lnTo>
                      <a:pt x="3330" y="474"/>
                    </a:lnTo>
                    <a:lnTo>
                      <a:pt x="3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195844" y="3891212"/>
                <a:ext cx="410808" cy="48514"/>
              </a:xfrm>
              <a:custGeom>
                <a:avLst/>
                <a:gdLst/>
                <a:ahLst/>
                <a:cxnLst/>
                <a:rect l="l" t="t" r="r" b="b"/>
                <a:pathLst>
                  <a:path w="9899" h="1169" extrusionOk="0">
                    <a:moveTo>
                      <a:pt x="7218" y="1"/>
                    </a:moveTo>
                    <a:cubicBezTo>
                      <a:pt x="4312" y="1"/>
                      <a:pt x="1" y="53"/>
                      <a:pt x="1" y="53"/>
                    </a:cubicBezTo>
                    <a:lnTo>
                      <a:pt x="1" y="1168"/>
                    </a:lnTo>
                    <a:lnTo>
                      <a:pt x="9898" y="1168"/>
                    </a:lnTo>
                    <a:lnTo>
                      <a:pt x="9898" y="38"/>
                    </a:lnTo>
                    <a:lnTo>
                      <a:pt x="9730" y="38"/>
                    </a:lnTo>
                    <a:cubicBezTo>
                      <a:pt x="9451" y="10"/>
                      <a:pt x="8463" y="1"/>
                      <a:pt x="7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195844" y="3767251"/>
                <a:ext cx="403836" cy="126201"/>
              </a:xfrm>
              <a:custGeom>
                <a:avLst/>
                <a:gdLst/>
                <a:ahLst/>
                <a:cxnLst/>
                <a:rect l="l" t="t" r="r" b="b"/>
                <a:pathLst>
                  <a:path w="9731" h="3041" extrusionOk="0">
                    <a:moveTo>
                      <a:pt x="6065" y="993"/>
                    </a:moveTo>
                    <a:cubicBezTo>
                      <a:pt x="6080" y="978"/>
                      <a:pt x="6095" y="948"/>
                      <a:pt x="6095" y="932"/>
                    </a:cubicBezTo>
                    <a:cubicBezTo>
                      <a:pt x="6278" y="1039"/>
                      <a:pt x="6462" y="1146"/>
                      <a:pt x="6660" y="1268"/>
                    </a:cubicBezTo>
                    <a:lnTo>
                      <a:pt x="5805" y="2078"/>
                    </a:lnTo>
                    <a:cubicBezTo>
                      <a:pt x="5744" y="2139"/>
                      <a:pt x="5744" y="2246"/>
                      <a:pt x="5805" y="2322"/>
                    </a:cubicBezTo>
                    <a:cubicBezTo>
                      <a:pt x="5835" y="2353"/>
                      <a:pt x="5881" y="2368"/>
                      <a:pt x="5927" y="2368"/>
                    </a:cubicBezTo>
                    <a:cubicBezTo>
                      <a:pt x="5973" y="2368"/>
                      <a:pt x="6019" y="2353"/>
                      <a:pt x="6049" y="2322"/>
                    </a:cubicBezTo>
                    <a:lnTo>
                      <a:pt x="6920" y="1482"/>
                    </a:lnTo>
                    <a:cubicBezTo>
                      <a:pt x="6935" y="1467"/>
                      <a:pt x="6935" y="1452"/>
                      <a:pt x="6950" y="1436"/>
                    </a:cubicBezTo>
                    <a:cubicBezTo>
                      <a:pt x="8142" y="2154"/>
                      <a:pt x="9410" y="2887"/>
                      <a:pt x="9730" y="3025"/>
                    </a:cubicBezTo>
                    <a:cubicBezTo>
                      <a:pt x="8799" y="2933"/>
                      <a:pt x="1" y="3040"/>
                      <a:pt x="1" y="3040"/>
                    </a:cubicBezTo>
                    <a:lnTo>
                      <a:pt x="764" y="551"/>
                    </a:lnTo>
                    <a:cubicBezTo>
                      <a:pt x="795" y="444"/>
                      <a:pt x="917" y="398"/>
                      <a:pt x="1009" y="428"/>
                    </a:cubicBezTo>
                    <a:cubicBezTo>
                      <a:pt x="3193" y="1268"/>
                      <a:pt x="4140" y="428"/>
                      <a:pt x="4415" y="92"/>
                    </a:cubicBezTo>
                    <a:cubicBezTo>
                      <a:pt x="4476" y="16"/>
                      <a:pt x="4583" y="1"/>
                      <a:pt x="4659" y="46"/>
                    </a:cubicBezTo>
                    <a:cubicBezTo>
                      <a:pt x="4751" y="108"/>
                      <a:pt x="4888" y="184"/>
                      <a:pt x="5056" y="291"/>
                    </a:cubicBezTo>
                    <a:lnTo>
                      <a:pt x="4216" y="1100"/>
                    </a:lnTo>
                    <a:cubicBezTo>
                      <a:pt x="4140" y="1162"/>
                      <a:pt x="4140" y="1268"/>
                      <a:pt x="4216" y="1330"/>
                    </a:cubicBezTo>
                    <a:cubicBezTo>
                      <a:pt x="4247" y="1360"/>
                      <a:pt x="4293" y="1391"/>
                      <a:pt x="4339" y="1391"/>
                    </a:cubicBezTo>
                    <a:cubicBezTo>
                      <a:pt x="4369" y="1391"/>
                      <a:pt x="4415" y="1375"/>
                      <a:pt x="4445" y="1330"/>
                    </a:cubicBezTo>
                    <a:lnTo>
                      <a:pt x="5316" y="489"/>
                    </a:lnTo>
                    <a:cubicBezTo>
                      <a:pt x="5331" y="474"/>
                      <a:pt x="5331" y="474"/>
                      <a:pt x="5347" y="459"/>
                    </a:cubicBezTo>
                    <a:cubicBezTo>
                      <a:pt x="5484" y="551"/>
                      <a:pt x="5652" y="657"/>
                      <a:pt x="5820" y="749"/>
                    </a:cubicBezTo>
                    <a:lnTo>
                      <a:pt x="4950" y="1604"/>
                    </a:lnTo>
                    <a:cubicBezTo>
                      <a:pt x="4888" y="1666"/>
                      <a:pt x="4873" y="1772"/>
                      <a:pt x="4950" y="1834"/>
                    </a:cubicBezTo>
                    <a:cubicBezTo>
                      <a:pt x="4980" y="1879"/>
                      <a:pt x="5026" y="1895"/>
                      <a:pt x="5072" y="1895"/>
                    </a:cubicBezTo>
                    <a:cubicBezTo>
                      <a:pt x="5102" y="1895"/>
                      <a:pt x="5148" y="1879"/>
                      <a:pt x="5179" y="1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2434178" y="3819873"/>
                <a:ext cx="50132" cy="45692"/>
              </a:xfrm>
              <a:custGeom>
                <a:avLst/>
                <a:gdLst/>
                <a:ahLst/>
                <a:cxnLst/>
                <a:rect l="l" t="t" r="r" b="b"/>
                <a:pathLst>
                  <a:path w="1208" h="1101" extrusionOk="0">
                    <a:moveTo>
                      <a:pt x="917" y="0"/>
                    </a:moveTo>
                    <a:lnTo>
                      <a:pt x="62" y="810"/>
                    </a:lnTo>
                    <a:cubicBezTo>
                      <a:pt x="1" y="871"/>
                      <a:pt x="1" y="993"/>
                      <a:pt x="62" y="1054"/>
                    </a:cubicBezTo>
                    <a:cubicBezTo>
                      <a:pt x="92" y="1085"/>
                      <a:pt x="138" y="1100"/>
                      <a:pt x="184" y="1100"/>
                    </a:cubicBezTo>
                    <a:cubicBezTo>
                      <a:pt x="230" y="1100"/>
                      <a:pt x="276" y="1085"/>
                      <a:pt x="306" y="1054"/>
                    </a:cubicBezTo>
                    <a:lnTo>
                      <a:pt x="1177" y="214"/>
                    </a:lnTo>
                    <a:cubicBezTo>
                      <a:pt x="1192" y="199"/>
                      <a:pt x="1192" y="184"/>
                      <a:pt x="1207" y="168"/>
                    </a:cubicBezTo>
                    <a:cubicBezTo>
                      <a:pt x="1101" y="107"/>
                      <a:pt x="1009" y="46"/>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2398073" y="3798957"/>
                <a:ext cx="50754" cy="46936"/>
              </a:xfrm>
              <a:custGeom>
                <a:avLst/>
                <a:gdLst/>
                <a:ahLst/>
                <a:cxnLst/>
                <a:rect l="l" t="t" r="r" b="b"/>
                <a:pathLst>
                  <a:path w="1223" h="1131" extrusionOk="0">
                    <a:moveTo>
                      <a:pt x="947" y="0"/>
                    </a:moveTo>
                    <a:lnTo>
                      <a:pt x="77" y="840"/>
                    </a:lnTo>
                    <a:cubicBezTo>
                      <a:pt x="15" y="902"/>
                      <a:pt x="0" y="1008"/>
                      <a:pt x="77" y="1085"/>
                    </a:cubicBezTo>
                    <a:cubicBezTo>
                      <a:pt x="107" y="1115"/>
                      <a:pt x="153" y="1131"/>
                      <a:pt x="199" y="1131"/>
                    </a:cubicBezTo>
                    <a:cubicBezTo>
                      <a:pt x="229" y="1131"/>
                      <a:pt x="275" y="1115"/>
                      <a:pt x="306" y="1085"/>
                    </a:cubicBezTo>
                    <a:lnTo>
                      <a:pt x="1192" y="229"/>
                    </a:lnTo>
                    <a:cubicBezTo>
                      <a:pt x="1207" y="214"/>
                      <a:pt x="1222" y="184"/>
                      <a:pt x="1222" y="168"/>
                    </a:cubicBezTo>
                    <a:cubicBezTo>
                      <a:pt x="1130" y="107"/>
                      <a:pt x="1039" y="46"/>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2368276" y="3779286"/>
                <a:ext cx="49468" cy="45692"/>
              </a:xfrm>
              <a:custGeom>
                <a:avLst/>
                <a:gdLst/>
                <a:ahLst/>
                <a:cxnLst/>
                <a:rect l="l" t="t" r="r" b="b"/>
                <a:pathLst>
                  <a:path w="1192" h="1101" extrusionOk="0">
                    <a:moveTo>
                      <a:pt x="901" y="1"/>
                    </a:moveTo>
                    <a:lnTo>
                      <a:pt x="61" y="810"/>
                    </a:lnTo>
                    <a:cubicBezTo>
                      <a:pt x="0" y="872"/>
                      <a:pt x="0" y="978"/>
                      <a:pt x="61" y="1040"/>
                    </a:cubicBezTo>
                    <a:cubicBezTo>
                      <a:pt x="92" y="1070"/>
                      <a:pt x="138" y="1101"/>
                      <a:pt x="184" y="1101"/>
                    </a:cubicBezTo>
                    <a:cubicBezTo>
                      <a:pt x="214" y="1101"/>
                      <a:pt x="260" y="1085"/>
                      <a:pt x="290" y="1040"/>
                    </a:cubicBezTo>
                    <a:lnTo>
                      <a:pt x="1176" y="199"/>
                    </a:lnTo>
                    <a:cubicBezTo>
                      <a:pt x="1176" y="199"/>
                      <a:pt x="1192" y="184"/>
                      <a:pt x="1192" y="184"/>
                    </a:cubicBezTo>
                    <a:cubicBezTo>
                      <a:pt x="1085" y="108"/>
                      <a:pt x="993" y="4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1847202" y="2283336"/>
                <a:ext cx="749947" cy="341088"/>
              </a:xfrm>
              <a:custGeom>
                <a:avLst/>
                <a:gdLst/>
                <a:ahLst/>
                <a:cxnLst/>
                <a:rect l="l" t="t" r="r" b="b"/>
                <a:pathLst>
                  <a:path w="18071" h="8219" extrusionOk="0">
                    <a:moveTo>
                      <a:pt x="3743" y="1"/>
                    </a:moveTo>
                    <a:lnTo>
                      <a:pt x="1" y="3117"/>
                    </a:lnTo>
                    <a:cubicBezTo>
                      <a:pt x="1055" y="4385"/>
                      <a:pt x="2078" y="5515"/>
                      <a:pt x="2689" y="5881"/>
                    </a:cubicBezTo>
                    <a:cubicBezTo>
                      <a:pt x="4293" y="6874"/>
                      <a:pt x="12587" y="8218"/>
                      <a:pt x="12587" y="8218"/>
                    </a:cubicBezTo>
                    <a:lnTo>
                      <a:pt x="18070" y="8218"/>
                    </a:lnTo>
                    <a:cubicBezTo>
                      <a:pt x="16947" y="5723"/>
                      <a:pt x="13788" y="5667"/>
                      <a:pt x="12882" y="5667"/>
                    </a:cubicBezTo>
                    <a:cubicBezTo>
                      <a:pt x="12840" y="5667"/>
                      <a:pt x="12802" y="5668"/>
                      <a:pt x="12770" y="5668"/>
                    </a:cubicBezTo>
                    <a:cubicBezTo>
                      <a:pt x="12052" y="5668"/>
                      <a:pt x="5881" y="2231"/>
                      <a:pt x="5225" y="1971"/>
                    </a:cubicBezTo>
                    <a:cubicBezTo>
                      <a:pt x="4996" y="1880"/>
                      <a:pt x="4400" y="1039"/>
                      <a:pt x="3743"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1693196" y="2072889"/>
                <a:ext cx="319508" cy="339802"/>
              </a:xfrm>
              <a:custGeom>
                <a:avLst/>
                <a:gdLst/>
                <a:ahLst/>
                <a:cxnLst/>
                <a:rect l="l" t="t" r="r" b="b"/>
                <a:pathLst>
                  <a:path w="7699" h="8188" extrusionOk="0">
                    <a:moveTo>
                      <a:pt x="7698" y="4995"/>
                    </a:moveTo>
                    <a:lnTo>
                      <a:pt x="3712" y="8188"/>
                    </a:lnTo>
                    <a:cubicBezTo>
                      <a:pt x="1894" y="6019"/>
                      <a:pt x="0" y="3422"/>
                      <a:pt x="0" y="3422"/>
                    </a:cubicBezTo>
                    <a:lnTo>
                      <a:pt x="5667" y="1"/>
                    </a:lnTo>
                    <a:cubicBezTo>
                      <a:pt x="5667" y="1"/>
                      <a:pt x="7118" y="3453"/>
                      <a:pt x="7698" y="49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1481463" y="1887799"/>
                <a:ext cx="479906" cy="1193665"/>
              </a:xfrm>
              <a:custGeom>
                <a:avLst/>
                <a:gdLst/>
                <a:ahLst/>
                <a:cxnLst/>
                <a:rect l="l" t="t" r="r" b="b"/>
                <a:pathLst>
                  <a:path w="11564" h="28763" extrusionOk="0">
                    <a:moveTo>
                      <a:pt x="9394" y="1605"/>
                    </a:moveTo>
                    <a:lnTo>
                      <a:pt x="5286" y="1"/>
                    </a:lnTo>
                    <a:cubicBezTo>
                      <a:pt x="5286" y="1"/>
                      <a:pt x="413" y="566"/>
                      <a:pt x="77" y="12327"/>
                    </a:cubicBezTo>
                    <a:cubicBezTo>
                      <a:pt x="1" y="14603"/>
                      <a:pt x="31" y="27158"/>
                      <a:pt x="719" y="27479"/>
                    </a:cubicBezTo>
                    <a:cubicBezTo>
                      <a:pt x="3483" y="28762"/>
                      <a:pt x="10586" y="20346"/>
                      <a:pt x="10586" y="20346"/>
                    </a:cubicBezTo>
                    <a:cubicBezTo>
                      <a:pt x="10723" y="20086"/>
                      <a:pt x="10525" y="17367"/>
                      <a:pt x="10586" y="17108"/>
                    </a:cubicBezTo>
                    <a:cubicBezTo>
                      <a:pt x="10418" y="17031"/>
                      <a:pt x="10280" y="16970"/>
                      <a:pt x="10158" y="16909"/>
                    </a:cubicBezTo>
                    <a:cubicBezTo>
                      <a:pt x="9440" y="16482"/>
                      <a:pt x="8081" y="14679"/>
                      <a:pt x="6752" y="12739"/>
                    </a:cubicBezTo>
                    <a:lnTo>
                      <a:pt x="10968" y="9455"/>
                    </a:lnTo>
                    <a:cubicBezTo>
                      <a:pt x="11136" y="9715"/>
                      <a:pt x="11304" y="9975"/>
                      <a:pt x="11456" y="10234"/>
                    </a:cubicBezTo>
                    <a:cubicBezTo>
                      <a:pt x="11563" y="3957"/>
                      <a:pt x="9394" y="1605"/>
                      <a:pt x="9394" y="16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1606959" y="2121071"/>
                <a:ext cx="314446" cy="524270"/>
              </a:xfrm>
              <a:custGeom>
                <a:avLst/>
                <a:gdLst/>
                <a:ahLst/>
                <a:cxnLst/>
                <a:rect l="l" t="t" r="r" b="b"/>
                <a:pathLst>
                  <a:path w="7577" h="12633" extrusionOk="0">
                    <a:moveTo>
                      <a:pt x="1" y="1"/>
                    </a:moveTo>
                    <a:lnTo>
                      <a:pt x="1" y="1681"/>
                    </a:lnTo>
                    <a:cubicBezTo>
                      <a:pt x="1" y="1681"/>
                      <a:pt x="1589" y="6019"/>
                      <a:pt x="3499" y="9425"/>
                    </a:cubicBezTo>
                    <a:cubicBezTo>
                      <a:pt x="4522" y="11273"/>
                      <a:pt x="6233" y="12189"/>
                      <a:pt x="7577" y="12632"/>
                    </a:cubicBezTo>
                    <a:cubicBezTo>
                      <a:pt x="7562" y="12067"/>
                      <a:pt x="7531" y="11594"/>
                      <a:pt x="7562" y="11487"/>
                    </a:cubicBezTo>
                    <a:cubicBezTo>
                      <a:pt x="7394" y="11410"/>
                      <a:pt x="7241" y="11349"/>
                      <a:pt x="7134" y="11288"/>
                    </a:cubicBezTo>
                    <a:cubicBezTo>
                      <a:pt x="6416" y="10861"/>
                      <a:pt x="5057" y="9058"/>
                      <a:pt x="3728" y="7118"/>
                    </a:cubicBezTo>
                    <a:lnTo>
                      <a:pt x="5790" y="5515"/>
                    </a:lnTo>
                    <a:lnTo>
                      <a:pt x="3728" y="24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1761629" y="2280182"/>
                <a:ext cx="880506" cy="393047"/>
              </a:xfrm>
              <a:custGeom>
                <a:avLst/>
                <a:gdLst/>
                <a:ahLst/>
                <a:cxnLst/>
                <a:rect l="l" t="t" r="r" b="b"/>
                <a:pathLst>
                  <a:path w="21217" h="9471" extrusionOk="0">
                    <a:moveTo>
                      <a:pt x="15855" y="6996"/>
                    </a:moveTo>
                    <a:cubicBezTo>
                      <a:pt x="15855" y="6996"/>
                      <a:pt x="7195" y="3452"/>
                      <a:pt x="6599" y="3330"/>
                    </a:cubicBezTo>
                    <a:cubicBezTo>
                      <a:pt x="6416" y="3284"/>
                      <a:pt x="5790" y="2414"/>
                      <a:pt x="4996" y="1222"/>
                    </a:cubicBezTo>
                    <a:cubicBezTo>
                      <a:pt x="4843" y="963"/>
                      <a:pt x="4369" y="260"/>
                      <a:pt x="4217" y="0"/>
                    </a:cubicBezTo>
                    <a:lnTo>
                      <a:pt x="1" y="3284"/>
                    </a:lnTo>
                    <a:cubicBezTo>
                      <a:pt x="1330" y="5224"/>
                      <a:pt x="2689" y="7027"/>
                      <a:pt x="3407" y="7454"/>
                    </a:cubicBezTo>
                    <a:cubicBezTo>
                      <a:pt x="3529" y="7515"/>
                      <a:pt x="3667" y="7592"/>
                      <a:pt x="3835" y="7653"/>
                    </a:cubicBezTo>
                    <a:cubicBezTo>
                      <a:pt x="3835" y="7638"/>
                      <a:pt x="3835" y="7638"/>
                      <a:pt x="3835" y="7622"/>
                    </a:cubicBezTo>
                    <a:cubicBezTo>
                      <a:pt x="3835" y="7638"/>
                      <a:pt x="3835" y="7638"/>
                      <a:pt x="3835" y="7653"/>
                    </a:cubicBezTo>
                    <a:cubicBezTo>
                      <a:pt x="6355" y="8585"/>
                      <a:pt x="15413" y="9027"/>
                      <a:pt x="15581" y="9089"/>
                    </a:cubicBezTo>
                    <a:cubicBezTo>
                      <a:pt x="15901" y="9333"/>
                      <a:pt x="16680" y="9348"/>
                      <a:pt x="17352" y="9165"/>
                    </a:cubicBezTo>
                    <a:cubicBezTo>
                      <a:pt x="17673" y="9073"/>
                      <a:pt x="17979" y="8951"/>
                      <a:pt x="18208" y="8768"/>
                    </a:cubicBezTo>
                    <a:cubicBezTo>
                      <a:pt x="18819" y="8310"/>
                      <a:pt x="19720" y="8951"/>
                      <a:pt x="20132" y="9272"/>
                    </a:cubicBezTo>
                    <a:cubicBezTo>
                      <a:pt x="20392" y="9470"/>
                      <a:pt x="21018" y="9455"/>
                      <a:pt x="21217" y="9257"/>
                    </a:cubicBezTo>
                    <a:cubicBezTo>
                      <a:pt x="20758" y="6645"/>
                      <a:pt x="15855" y="6996"/>
                      <a:pt x="15855" y="6996"/>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1700790" y="1774961"/>
                <a:ext cx="209201" cy="179446"/>
              </a:xfrm>
              <a:custGeom>
                <a:avLst/>
                <a:gdLst/>
                <a:ahLst/>
                <a:cxnLst/>
                <a:rect l="l" t="t" r="r" b="b"/>
                <a:pathLst>
                  <a:path w="5041" h="4324" extrusionOk="0">
                    <a:moveTo>
                      <a:pt x="5041" y="2445"/>
                    </a:moveTo>
                    <a:lnTo>
                      <a:pt x="4919" y="2689"/>
                    </a:lnTo>
                    <a:lnTo>
                      <a:pt x="4644" y="3224"/>
                    </a:lnTo>
                    <a:lnTo>
                      <a:pt x="4598" y="3315"/>
                    </a:lnTo>
                    <a:lnTo>
                      <a:pt x="4109" y="4324"/>
                    </a:lnTo>
                    <a:lnTo>
                      <a:pt x="1" y="2720"/>
                    </a:lnTo>
                    <a:lnTo>
                      <a:pt x="1726" y="1"/>
                    </a:lnTo>
                    <a:lnTo>
                      <a:pt x="4430" y="2002"/>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1574630" y="1909379"/>
                <a:ext cx="412095" cy="554025"/>
              </a:xfrm>
              <a:custGeom>
                <a:avLst/>
                <a:gdLst/>
                <a:ahLst/>
                <a:cxnLst/>
                <a:rect l="l" t="t" r="r" b="b"/>
                <a:pathLst>
                  <a:path w="9930" h="13350" extrusionOk="0">
                    <a:moveTo>
                      <a:pt x="780" y="6782"/>
                    </a:moveTo>
                    <a:lnTo>
                      <a:pt x="5041" y="13350"/>
                    </a:lnTo>
                    <a:lnTo>
                      <a:pt x="9929" y="10539"/>
                    </a:lnTo>
                    <a:cubicBezTo>
                      <a:pt x="9929" y="10539"/>
                      <a:pt x="8600" y="5422"/>
                      <a:pt x="7302" y="2612"/>
                    </a:cubicBezTo>
                    <a:cubicBezTo>
                      <a:pt x="6508" y="871"/>
                      <a:pt x="4201" y="0"/>
                      <a:pt x="1956" y="1390"/>
                    </a:cubicBezTo>
                    <a:cubicBezTo>
                      <a:pt x="1" y="2612"/>
                      <a:pt x="62" y="5468"/>
                      <a:pt x="780" y="6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1768601" y="1463752"/>
                <a:ext cx="477374" cy="315691"/>
              </a:xfrm>
              <a:custGeom>
                <a:avLst/>
                <a:gdLst/>
                <a:ahLst/>
                <a:cxnLst/>
                <a:rect l="l" t="t" r="r" b="b"/>
                <a:pathLst>
                  <a:path w="11503" h="7607" extrusionOk="0">
                    <a:moveTo>
                      <a:pt x="4155" y="5713"/>
                    </a:moveTo>
                    <a:cubicBezTo>
                      <a:pt x="4003" y="5010"/>
                      <a:pt x="3346" y="4353"/>
                      <a:pt x="2750" y="5300"/>
                    </a:cubicBezTo>
                    <a:cubicBezTo>
                      <a:pt x="2613" y="5545"/>
                      <a:pt x="2567" y="5820"/>
                      <a:pt x="2536" y="6095"/>
                    </a:cubicBezTo>
                    <a:cubicBezTo>
                      <a:pt x="2429" y="7088"/>
                      <a:pt x="1269" y="7530"/>
                      <a:pt x="413" y="7592"/>
                    </a:cubicBezTo>
                    <a:cubicBezTo>
                      <a:pt x="276" y="7607"/>
                      <a:pt x="138" y="7607"/>
                      <a:pt x="1" y="7576"/>
                    </a:cubicBezTo>
                    <a:cubicBezTo>
                      <a:pt x="1" y="7576"/>
                      <a:pt x="215" y="5942"/>
                      <a:pt x="703" y="3972"/>
                    </a:cubicBezTo>
                    <a:cubicBezTo>
                      <a:pt x="1177" y="2017"/>
                      <a:pt x="2277" y="0"/>
                      <a:pt x="3865" y="810"/>
                    </a:cubicBezTo>
                    <a:cubicBezTo>
                      <a:pt x="3865" y="810"/>
                      <a:pt x="5316" y="123"/>
                      <a:pt x="6202" y="1253"/>
                    </a:cubicBezTo>
                    <a:cubicBezTo>
                      <a:pt x="6202" y="1253"/>
                      <a:pt x="7714" y="718"/>
                      <a:pt x="8493" y="1925"/>
                    </a:cubicBezTo>
                    <a:cubicBezTo>
                      <a:pt x="8493" y="1925"/>
                      <a:pt x="10601" y="2322"/>
                      <a:pt x="10998" y="3636"/>
                    </a:cubicBezTo>
                    <a:cubicBezTo>
                      <a:pt x="11502" y="5316"/>
                      <a:pt x="9165" y="5713"/>
                      <a:pt x="8386" y="5239"/>
                    </a:cubicBezTo>
                    <a:cubicBezTo>
                      <a:pt x="7607" y="4766"/>
                      <a:pt x="7012" y="3880"/>
                      <a:pt x="6477" y="3895"/>
                    </a:cubicBezTo>
                    <a:cubicBezTo>
                      <a:pt x="5943" y="3911"/>
                      <a:pt x="6065" y="4735"/>
                      <a:pt x="5988" y="5239"/>
                    </a:cubicBezTo>
                    <a:cubicBezTo>
                      <a:pt x="5912" y="5743"/>
                      <a:pt x="5118" y="5224"/>
                      <a:pt x="4782" y="5911"/>
                    </a:cubicBezTo>
                    <a:cubicBezTo>
                      <a:pt x="4446" y="6599"/>
                      <a:pt x="4278" y="6981"/>
                      <a:pt x="4079" y="6858"/>
                    </a:cubicBezTo>
                    <a:cubicBezTo>
                      <a:pt x="3865" y="6736"/>
                      <a:pt x="4155" y="5713"/>
                      <a:pt x="4155" y="5713"/>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1896712" y="1681793"/>
                <a:ext cx="34860" cy="54531"/>
              </a:xfrm>
              <a:custGeom>
                <a:avLst/>
                <a:gdLst/>
                <a:ahLst/>
                <a:cxnLst/>
                <a:rect l="l" t="t" r="r" b="b"/>
                <a:pathLst>
                  <a:path w="840" h="1314" extrusionOk="0">
                    <a:moveTo>
                      <a:pt x="439" y="0"/>
                    </a:moveTo>
                    <a:cubicBezTo>
                      <a:pt x="162" y="0"/>
                      <a:pt x="44" y="343"/>
                      <a:pt x="15" y="642"/>
                    </a:cubicBezTo>
                    <a:cubicBezTo>
                      <a:pt x="1" y="891"/>
                      <a:pt x="74" y="1314"/>
                      <a:pt x="314" y="1314"/>
                    </a:cubicBezTo>
                    <a:cubicBezTo>
                      <a:pt x="340" y="1314"/>
                      <a:pt x="367" y="1309"/>
                      <a:pt x="396" y="1299"/>
                    </a:cubicBezTo>
                    <a:cubicBezTo>
                      <a:pt x="641" y="1223"/>
                      <a:pt x="366" y="932"/>
                      <a:pt x="457" y="780"/>
                    </a:cubicBezTo>
                    <a:cubicBezTo>
                      <a:pt x="480" y="739"/>
                      <a:pt x="510" y="726"/>
                      <a:pt x="543" y="726"/>
                    </a:cubicBezTo>
                    <a:cubicBezTo>
                      <a:pt x="600" y="726"/>
                      <a:pt x="664" y="763"/>
                      <a:pt x="712" y="763"/>
                    </a:cubicBezTo>
                    <a:cubicBezTo>
                      <a:pt x="751" y="763"/>
                      <a:pt x="778" y="737"/>
                      <a:pt x="778" y="642"/>
                    </a:cubicBezTo>
                    <a:cubicBezTo>
                      <a:pt x="839" y="382"/>
                      <a:pt x="687" y="16"/>
                      <a:pt x="457" y="1"/>
                    </a:cubicBezTo>
                    <a:cubicBezTo>
                      <a:pt x="451" y="0"/>
                      <a:pt x="445" y="0"/>
                      <a:pt x="4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1857992" y="1844058"/>
                <a:ext cx="46937" cy="64699"/>
              </a:xfrm>
              <a:custGeom>
                <a:avLst/>
                <a:gdLst/>
                <a:ahLst/>
                <a:cxnLst/>
                <a:rect l="l" t="t" r="r" b="b"/>
                <a:pathLst>
                  <a:path w="1131" h="1559" extrusionOk="0">
                    <a:moveTo>
                      <a:pt x="31" y="1"/>
                    </a:moveTo>
                    <a:cubicBezTo>
                      <a:pt x="31" y="1"/>
                      <a:pt x="1" y="933"/>
                      <a:pt x="856" y="1559"/>
                    </a:cubicBezTo>
                    <a:lnTo>
                      <a:pt x="1131" y="1024"/>
                    </a:lnTo>
                    <a:cubicBezTo>
                      <a:pt x="291" y="536"/>
                      <a:pt x="31" y="1"/>
                      <a:pt x="31"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1262799" y="2277650"/>
                <a:ext cx="195880" cy="871002"/>
              </a:xfrm>
              <a:custGeom>
                <a:avLst/>
                <a:gdLst/>
                <a:ahLst/>
                <a:cxnLst/>
                <a:rect l="l" t="t" r="r" b="b"/>
                <a:pathLst>
                  <a:path w="4720" h="20988" extrusionOk="0">
                    <a:moveTo>
                      <a:pt x="1482" y="0"/>
                    </a:moveTo>
                    <a:lnTo>
                      <a:pt x="1039" y="46"/>
                    </a:lnTo>
                    <a:lnTo>
                      <a:pt x="1039" y="46"/>
                    </a:lnTo>
                    <a:lnTo>
                      <a:pt x="1482" y="16"/>
                    </a:lnTo>
                    <a:lnTo>
                      <a:pt x="1482" y="0"/>
                    </a:lnTo>
                    <a:close/>
                    <a:moveTo>
                      <a:pt x="1482" y="16"/>
                    </a:moveTo>
                    <a:lnTo>
                      <a:pt x="794" y="77"/>
                    </a:lnTo>
                    <a:lnTo>
                      <a:pt x="0" y="77"/>
                    </a:lnTo>
                    <a:cubicBezTo>
                      <a:pt x="0" y="107"/>
                      <a:pt x="0" y="123"/>
                      <a:pt x="0" y="138"/>
                    </a:cubicBezTo>
                    <a:cubicBezTo>
                      <a:pt x="0" y="168"/>
                      <a:pt x="0" y="184"/>
                      <a:pt x="0" y="199"/>
                    </a:cubicBezTo>
                    <a:cubicBezTo>
                      <a:pt x="15" y="275"/>
                      <a:pt x="31" y="413"/>
                      <a:pt x="61" y="611"/>
                    </a:cubicBezTo>
                    <a:cubicBezTo>
                      <a:pt x="290" y="2093"/>
                      <a:pt x="1085" y="7179"/>
                      <a:pt x="1818" y="11899"/>
                    </a:cubicBezTo>
                    <a:cubicBezTo>
                      <a:pt x="2566" y="16634"/>
                      <a:pt x="3238" y="20987"/>
                      <a:pt x="3238" y="20987"/>
                    </a:cubicBezTo>
                    <a:lnTo>
                      <a:pt x="4720" y="20758"/>
                    </a:lnTo>
                    <a:cubicBezTo>
                      <a:pt x="4720" y="20758"/>
                      <a:pt x="4659" y="20422"/>
                      <a:pt x="4582" y="19872"/>
                    </a:cubicBezTo>
                    <a:cubicBezTo>
                      <a:pt x="4262" y="17886"/>
                      <a:pt x="3483" y="12953"/>
                      <a:pt x="2795" y="8493"/>
                    </a:cubicBezTo>
                    <a:cubicBezTo>
                      <a:pt x="2444" y="6263"/>
                      <a:pt x="2108" y="4155"/>
                      <a:pt x="1879" y="2582"/>
                    </a:cubicBezTo>
                    <a:cubicBezTo>
                      <a:pt x="1757" y="1803"/>
                      <a:pt x="1650" y="1161"/>
                      <a:pt x="1589" y="703"/>
                    </a:cubicBezTo>
                    <a:cubicBezTo>
                      <a:pt x="1543" y="474"/>
                      <a:pt x="1527" y="291"/>
                      <a:pt x="1497" y="168"/>
                    </a:cubicBezTo>
                    <a:cubicBezTo>
                      <a:pt x="1497" y="107"/>
                      <a:pt x="1482" y="61"/>
                      <a:pt x="1482" y="31"/>
                    </a:cubicBezTo>
                    <a:lnTo>
                      <a:pt x="1482" y="1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1808566" y="3231611"/>
                <a:ext cx="74824" cy="731562"/>
              </a:xfrm>
              <a:custGeom>
                <a:avLst/>
                <a:gdLst/>
                <a:ahLst/>
                <a:cxnLst/>
                <a:rect l="l" t="t" r="r" b="b"/>
                <a:pathLst>
                  <a:path w="1803" h="17628" extrusionOk="0">
                    <a:moveTo>
                      <a:pt x="0" y="1"/>
                    </a:moveTo>
                    <a:lnTo>
                      <a:pt x="0" y="17322"/>
                    </a:lnTo>
                    <a:cubicBezTo>
                      <a:pt x="0" y="17490"/>
                      <a:pt x="138" y="17627"/>
                      <a:pt x="306" y="17627"/>
                    </a:cubicBezTo>
                    <a:lnTo>
                      <a:pt x="1497" y="17627"/>
                    </a:lnTo>
                    <a:cubicBezTo>
                      <a:pt x="1665" y="17627"/>
                      <a:pt x="1802" y="17490"/>
                      <a:pt x="1802" y="17322"/>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1808566" y="3783727"/>
                <a:ext cx="74824" cy="179446"/>
              </a:xfrm>
              <a:custGeom>
                <a:avLst/>
                <a:gdLst/>
                <a:ahLst/>
                <a:cxnLst/>
                <a:rect l="l" t="t" r="r" b="b"/>
                <a:pathLst>
                  <a:path w="1803" h="4324" extrusionOk="0">
                    <a:moveTo>
                      <a:pt x="0" y="1"/>
                    </a:moveTo>
                    <a:lnTo>
                      <a:pt x="0" y="4018"/>
                    </a:lnTo>
                    <a:cubicBezTo>
                      <a:pt x="0" y="4186"/>
                      <a:pt x="138" y="4323"/>
                      <a:pt x="306" y="4323"/>
                    </a:cubicBezTo>
                    <a:lnTo>
                      <a:pt x="1497" y="4323"/>
                    </a:lnTo>
                    <a:cubicBezTo>
                      <a:pt x="1665" y="4323"/>
                      <a:pt x="1802" y="4186"/>
                      <a:pt x="1802" y="4018"/>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1639951" y="3242401"/>
                <a:ext cx="412054" cy="62167"/>
              </a:xfrm>
              <a:custGeom>
                <a:avLst/>
                <a:gdLst/>
                <a:ahLst/>
                <a:cxnLst/>
                <a:rect l="l" t="t" r="r" b="b"/>
                <a:pathLst>
                  <a:path w="9929" h="1498" extrusionOk="0">
                    <a:moveTo>
                      <a:pt x="0" y="1"/>
                    </a:moveTo>
                    <a:lnTo>
                      <a:pt x="0" y="291"/>
                    </a:lnTo>
                    <a:cubicBezTo>
                      <a:pt x="0" y="963"/>
                      <a:pt x="550" y="1498"/>
                      <a:pt x="1222" y="1498"/>
                    </a:cubicBezTo>
                    <a:lnTo>
                      <a:pt x="8706" y="1498"/>
                    </a:lnTo>
                    <a:cubicBezTo>
                      <a:pt x="9379" y="1498"/>
                      <a:pt x="9928" y="963"/>
                      <a:pt x="9928" y="291"/>
                    </a:cubicBezTo>
                    <a:lnTo>
                      <a:pt x="9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1390204" y="3098520"/>
                <a:ext cx="911547" cy="145831"/>
              </a:xfrm>
              <a:custGeom>
                <a:avLst/>
                <a:gdLst/>
                <a:ahLst/>
                <a:cxnLst/>
                <a:rect l="l" t="t" r="r" b="b"/>
                <a:pathLst>
                  <a:path w="21965" h="3514" extrusionOk="0">
                    <a:moveTo>
                      <a:pt x="1405" y="3513"/>
                    </a:moveTo>
                    <a:lnTo>
                      <a:pt x="20559" y="3513"/>
                    </a:lnTo>
                    <a:cubicBezTo>
                      <a:pt x="21338" y="3513"/>
                      <a:pt x="21964" y="2872"/>
                      <a:pt x="21964" y="2093"/>
                    </a:cubicBezTo>
                    <a:lnTo>
                      <a:pt x="21964" y="1406"/>
                    </a:lnTo>
                    <a:cubicBezTo>
                      <a:pt x="21964" y="627"/>
                      <a:pt x="21338" y="0"/>
                      <a:pt x="20559" y="0"/>
                    </a:cubicBezTo>
                    <a:lnTo>
                      <a:pt x="1405" y="0"/>
                    </a:lnTo>
                    <a:cubicBezTo>
                      <a:pt x="626" y="0"/>
                      <a:pt x="0" y="627"/>
                      <a:pt x="0" y="1406"/>
                    </a:cubicBezTo>
                    <a:lnTo>
                      <a:pt x="0" y="2093"/>
                    </a:lnTo>
                    <a:cubicBezTo>
                      <a:pt x="0" y="2872"/>
                      <a:pt x="626" y="3513"/>
                      <a:pt x="1405" y="35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1457393"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35"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2146417"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50"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1770510" y="3727951"/>
                <a:ext cx="150894" cy="131264"/>
              </a:xfrm>
              <a:custGeom>
                <a:avLst/>
                <a:gdLst/>
                <a:ahLst/>
                <a:cxnLst/>
                <a:rect l="l" t="t" r="r" b="b"/>
                <a:pathLst>
                  <a:path w="3636" h="3163" extrusionOk="0">
                    <a:moveTo>
                      <a:pt x="1" y="1"/>
                    </a:moveTo>
                    <a:lnTo>
                      <a:pt x="1" y="3162"/>
                    </a:lnTo>
                    <a:lnTo>
                      <a:pt x="3636" y="3162"/>
                    </a:lnTo>
                    <a:lnTo>
                      <a:pt x="3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1457393" y="3828090"/>
                <a:ext cx="777171" cy="62167"/>
              </a:xfrm>
              <a:custGeom>
                <a:avLst/>
                <a:gdLst/>
                <a:ahLst/>
                <a:cxnLst/>
                <a:rect l="l" t="t" r="r" b="b"/>
                <a:pathLst>
                  <a:path w="18727" h="1498" extrusionOk="0">
                    <a:moveTo>
                      <a:pt x="0" y="1498"/>
                    </a:moveTo>
                    <a:lnTo>
                      <a:pt x="18726" y="1498"/>
                    </a:lnTo>
                    <a:lnTo>
                      <a:pt x="18726" y="1101"/>
                    </a:lnTo>
                    <a:cubicBezTo>
                      <a:pt x="18726" y="490"/>
                      <a:pt x="18238" y="1"/>
                      <a:pt x="17627" y="1"/>
                    </a:cubicBezTo>
                    <a:lnTo>
                      <a:pt x="1100" y="1"/>
                    </a:lnTo>
                    <a:cubicBezTo>
                      <a:pt x="489" y="1"/>
                      <a:pt x="0" y="490"/>
                      <a:pt x="0" y="1101"/>
                    </a:cubicBezTo>
                    <a:lnTo>
                      <a:pt x="0" y="14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39310" y="2255448"/>
                <a:ext cx="168656" cy="379725"/>
              </a:xfrm>
              <a:custGeom>
                <a:avLst/>
                <a:gdLst/>
                <a:ahLst/>
                <a:cxnLst/>
                <a:rect l="l" t="t" r="r" b="b"/>
                <a:pathLst>
                  <a:path w="4064" h="9150" extrusionOk="0">
                    <a:moveTo>
                      <a:pt x="108" y="1834"/>
                    </a:moveTo>
                    <a:lnTo>
                      <a:pt x="902" y="7729"/>
                    </a:lnTo>
                    <a:cubicBezTo>
                      <a:pt x="1024" y="8570"/>
                      <a:pt x="1788" y="9150"/>
                      <a:pt x="2628" y="9043"/>
                    </a:cubicBezTo>
                    <a:cubicBezTo>
                      <a:pt x="3468" y="8936"/>
                      <a:pt x="4064" y="8157"/>
                      <a:pt x="3957" y="7317"/>
                    </a:cubicBezTo>
                    <a:lnTo>
                      <a:pt x="3163" y="1421"/>
                    </a:lnTo>
                    <a:cubicBezTo>
                      <a:pt x="3040" y="581"/>
                      <a:pt x="2277" y="1"/>
                      <a:pt x="1437" y="108"/>
                    </a:cubicBezTo>
                    <a:cubicBezTo>
                      <a:pt x="597" y="230"/>
                      <a:pt x="1" y="994"/>
                      <a:pt x="108" y="1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416691"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2408199"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2358109" y="2682068"/>
                <a:ext cx="1193000" cy="83706"/>
              </a:xfrm>
              <a:custGeom>
                <a:avLst/>
                <a:gdLst/>
                <a:ahLst/>
                <a:cxnLst/>
                <a:rect l="l" t="t" r="r" b="b"/>
                <a:pathLst>
                  <a:path w="28747" h="2017" extrusionOk="0">
                    <a:moveTo>
                      <a:pt x="1" y="0"/>
                    </a:moveTo>
                    <a:lnTo>
                      <a:pt x="1" y="2016"/>
                    </a:lnTo>
                    <a:lnTo>
                      <a:pt x="28747" y="2016"/>
                    </a:lnTo>
                    <a:lnTo>
                      <a:pt x="287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696;p42"/>
          <p:cNvSpPr txBox="1">
            <a:spLocks/>
          </p:cNvSpPr>
          <p:nvPr/>
        </p:nvSpPr>
        <p:spPr>
          <a:xfrm>
            <a:off x="7219776" y="1308524"/>
            <a:ext cx="1818969"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 sz="6000" dirty="0" smtClean="0">
                <a:solidFill>
                  <a:schemeClr val="accent1"/>
                </a:solidFill>
                <a:latin typeface="Zen Dots" panose="020B0604020202020204" charset="0"/>
              </a:rPr>
              <a:t>05</a:t>
            </a:r>
            <a:endParaRPr lang="en" sz="6000" dirty="0">
              <a:solidFill>
                <a:schemeClr val="accent1"/>
              </a:solidFill>
              <a:latin typeface="Zen Dots" panose="020B0604020202020204" charset="0"/>
            </a:endParaRPr>
          </a:p>
        </p:txBody>
      </p:sp>
    </p:spTree>
    <p:extLst>
      <p:ext uri="{BB962C8B-B14F-4D97-AF65-F5344CB8AC3E}">
        <p14:creationId xmlns:p14="http://schemas.microsoft.com/office/powerpoint/2010/main" val="35401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2"/>
          </p:nvPr>
        </p:nvSpPr>
        <p:spPr>
          <a:xfrm>
            <a:off x="1970198" y="199075"/>
            <a:ext cx="6673843" cy="841800"/>
          </a:xfrm>
        </p:spPr>
        <p:txBody>
          <a:bodyPr/>
          <a:lstStyle/>
          <a:p>
            <a:r>
              <a:rPr lang="fr-FR" sz="3600" dirty="0" smtClean="0"/>
              <a:t>Interface utilisateur</a:t>
            </a:r>
            <a:endParaRPr lang="fr-FR" sz="3600" dirty="0"/>
          </a:p>
        </p:txBody>
      </p:sp>
      <p:sp>
        <p:nvSpPr>
          <p:cNvPr id="5" name="ZoneTexte 4"/>
          <p:cNvSpPr txBox="1"/>
          <p:nvPr/>
        </p:nvSpPr>
        <p:spPr>
          <a:xfrm>
            <a:off x="380695" y="1361732"/>
            <a:ext cx="8445063" cy="3477875"/>
          </a:xfrm>
          <a:prstGeom prst="rect">
            <a:avLst/>
          </a:prstGeom>
          <a:noFill/>
        </p:spPr>
        <p:txBody>
          <a:bodyPr wrap="square" rtlCol="0">
            <a:spAutoFit/>
          </a:bodyPr>
          <a:lstStyle/>
          <a:p>
            <a:pPr algn="just"/>
            <a:r>
              <a:rPr lang="fr-FR" sz="2000" dirty="0">
                <a:solidFill>
                  <a:schemeClr val="tx1"/>
                </a:solidFill>
              </a:rPr>
              <a:t>Dans cette section, nous explorons l'interface utilisateur de notre application de création de CV professionnel. </a:t>
            </a:r>
            <a:r>
              <a:rPr lang="fr-FR" sz="2000" dirty="0" smtClean="0">
                <a:solidFill>
                  <a:schemeClr val="tx1"/>
                </a:solidFill>
              </a:rPr>
              <a:t>Les </a:t>
            </a:r>
            <a:r>
              <a:rPr lang="fr-FR" sz="2000" dirty="0">
                <a:solidFill>
                  <a:schemeClr val="tx1"/>
                </a:solidFill>
              </a:rPr>
              <a:t>utilisateurs peuvent créer, modifier et gérer leurs CV de manière intuitive. La page d'accueil offre un accès facile aux fonctionnalités principales, tandis que le processus de création de CV guide les utilisateurs à travers chaque étape. Une fonctionnalité de prévisualisation en temps réel permet aux utilisateurs de voir instantanément les modifications apportées à leur CV. Ils peuvent également exporter leur CV dans différents formats pour l'envoyer à des employeurs potentiels. En fournissant une expérience utilisateur fluide et efficace, notre application aide les utilisateurs à créer des CV professionnels et percutants pour leur recherche d'emploi.</a:t>
            </a:r>
            <a:endParaRPr lang="fr-FR" sz="4000" dirty="0">
              <a:solidFill>
                <a:schemeClr val="tx1"/>
              </a:solidFill>
            </a:endParaRPr>
          </a:p>
        </p:txBody>
      </p:sp>
    </p:spTree>
    <p:extLst>
      <p:ext uri="{BB962C8B-B14F-4D97-AF65-F5344CB8AC3E}">
        <p14:creationId xmlns:p14="http://schemas.microsoft.com/office/powerpoint/2010/main" val="265814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3575801" y="1963885"/>
            <a:ext cx="5531184" cy="1901680"/>
          </a:xfrm>
          <a:prstGeom prst="rect">
            <a:avLst/>
          </a:prstGeom>
        </p:spPr>
        <p:txBody>
          <a:bodyPr spcFirstLastPara="1" wrap="square" lIns="91425" tIns="91425" rIns="91425" bIns="91425" anchor="ctr" anchorCtr="0">
            <a:noAutofit/>
          </a:bodyPr>
          <a:lstStyle/>
          <a:p>
            <a:pPr lvl="0" algn="ctr"/>
            <a:r>
              <a:rPr lang="fr-FR" sz="4400" dirty="0" smtClean="0"/>
              <a:t>Démonstration</a:t>
            </a:r>
            <a:endParaRPr sz="4400" dirty="0"/>
          </a:p>
        </p:txBody>
      </p:sp>
      <p:grpSp>
        <p:nvGrpSpPr>
          <p:cNvPr id="1019" name="Google Shape;1019;p49"/>
          <p:cNvGrpSpPr/>
          <p:nvPr/>
        </p:nvGrpSpPr>
        <p:grpSpPr>
          <a:xfrm>
            <a:off x="0" y="1053608"/>
            <a:ext cx="3706425" cy="3088107"/>
            <a:chOff x="0" y="1053608"/>
            <a:chExt cx="3706425" cy="3088107"/>
          </a:xfrm>
        </p:grpSpPr>
        <p:grpSp>
          <p:nvGrpSpPr>
            <p:cNvPr id="1020" name="Google Shape;1020;p49"/>
            <p:cNvGrpSpPr/>
            <p:nvPr/>
          </p:nvGrpSpPr>
          <p:grpSpPr>
            <a:xfrm flipH="1">
              <a:off x="0" y="3963164"/>
              <a:ext cx="3706425" cy="178550"/>
              <a:chOff x="5527089" y="4218224"/>
              <a:chExt cx="3706425" cy="178550"/>
            </a:xfrm>
          </p:grpSpPr>
          <p:cxnSp>
            <p:nvCxnSpPr>
              <p:cNvPr id="1021" name="Google Shape;1021;p49"/>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022" name="Google Shape;1022;p49"/>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1023" name="Google Shape;1023;p49"/>
            <p:cNvGrpSpPr/>
            <p:nvPr/>
          </p:nvGrpSpPr>
          <p:grpSpPr>
            <a:xfrm>
              <a:off x="713215" y="1053608"/>
              <a:ext cx="2837895" cy="2909565"/>
              <a:chOff x="713215" y="1053608"/>
              <a:chExt cx="2837895" cy="2909565"/>
            </a:xfrm>
          </p:grpSpPr>
          <p:sp>
            <p:nvSpPr>
              <p:cNvPr id="1024" name="Google Shape;1024;p49"/>
              <p:cNvSpPr/>
              <p:nvPr/>
            </p:nvSpPr>
            <p:spPr>
              <a:xfrm>
                <a:off x="1183534" y="3575812"/>
                <a:ext cx="33657" cy="98314"/>
              </a:xfrm>
              <a:custGeom>
                <a:avLst/>
                <a:gdLst/>
                <a:ahLst/>
                <a:cxnLst/>
                <a:rect l="l" t="t" r="r" b="b"/>
                <a:pathLst>
                  <a:path w="811" h="2369" extrusionOk="0">
                    <a:moveTo>
                      <a:pt x="581" y="1"/>
                    </a:moveTo>
                    <a:cubicBezTo>
                      <a:pt x="581" y="1"/>
                      <a:pt x="459" y="398"/>
                      <a:pt x="322" y="872"/>
                    </a:cubicBezTo>
                    <a:cubicBezTo>
                      <a:pt x="184" y="1360"/>
                      <a:pt x="31" y="1941"/>
                      <a:pt x="1" y="2353"/>
                    </a:cubicBezTo>
                    <a:lnTo>
                      <a:pt x="245" y="2368"/>
                    </a:lnTo>
                    <a:cubicBezTo>
                      <a:pt x="260" y="2002"/>
                      <a:pt x="413" y="1421"/>
                      <a:pt x="551" y="948"/>
                    </a:cubicBezTo>
                    <a:cubicBezTo>
                      <a:pt x="612" y="703"/>
                      <a:pt x="673" y="490"/>
                      <a:pt x="734" y="337"/>
                    </a:cubicBezTo>
                    <a:cubicBezTo>
                      <a:pt x="780" y="169"/>
                      <a:pt x="810" y="77"/>
                      <a:pt x="810" y="77"/>
                    </a:cubicBez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1122073" y="3582784"/>
                <a:ext cx="12076" cy="90055"/>
              </a:xfrm>
              <a:custGeom>
                <a:avLst/>
                <a:gdLst/>
                <a:ahLst/>
                <a:cxnLst/>
                <a:rect l="l" t="t" r="r" b="b"/>
                <a:pathLst>
                  <a:path w="291" h="2170" extrusionOk="0">
                    <a:moveTo>
                      <a:pt x="214" y="1"/>
                    </a:moveTo>
                    <a:lnTo>
                      <a:pt x="0" y="31"/>
                    </a:lnTo>
                    <a:cubicBezTo>
                      <a:pt x="0" y="31"/>
                      <a:pt x="0" y="62"/>
                      <a:pt x="0" y="138"/>
                    </a:cubicBezTo>
                    <a:cubicBezTo>
                      <a:pt x="31" y="352"/>
                      <a:pt x="61" y="856"/>
                      <a:pt x="61" y="1391"/>
                    </a:cubicBezTo>
                    <a:cubicBezTo>
                      <a:pt x="61" y="1651"/>
                      <a:pt x="61" y="1910"/>
                      <a:pt x="31" y="2155"/>
                    </a:cubicBezTo>
                    <a:lnTo>
                      <a:pt x="260" y="2170"/>
                    </a:lnTo>
                    <a:cubicBezTo>
                      <a:pt x="290" y="1925"/>
                      <a:pt x="290" y="1651"/>
                      <a:pt x="290" y="1391"/>
                    </a:cubicBezTo>
                    <a:cubicBezTo>
                      <a:pt x="290" y="658"/>
                      <a:pt x="214"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1073891" y="3641133"/>
                <a:ext cx="17140" cy="24111"/>
              </a:xfrm>
              <a:custGeom>
                <a:avLst/>
                <a:gdLst/>
                <a:ahLst/>
                <a:cxnLst/>
                <a:rect l="l" t="t" r="r" b="b"/>
                <a:pathLst>
                  <a:path w="413" h="581" extrusionOk="0">
                    <a:moveTo>
                      <a:pt x="168" y="0"/>
                    </a:moveTo>
                    <a:lnTo>
                      <a:pt x="0" y="153"/>
                    </a:lnTo>
                    <a:cubicBezTo>
                      <a:pt x="16" y="168"/>
                      <a:pt x="61" y="229"/>
                      <a:pt x="107" y="306"/>
                    </a:cubicBezTo>
                    <a:cubicBezTo>
                      <a:pt x="153" y="382"/>
                      <a:pt x="184" y="489"/>
                      <a:pt x="184" y="581"/>
                    </a:cubicBezTo>
                    <a:lnTo>
                      <a:pt x="413" y="581"/>
                    </a:lnTo>
                    <a:cubicBezTo>
                      <a:pt x="413" y="413"/>
                      <a:pt x="352" y="275"/>
                      <a:pt x="291" y="168"/>
                    </a:cubicBezTo>
                    <a:cubicBezTo>
                      <a:pt x="245" y="76"/>
                      <a:pt x="184"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1146765" y="3230988"/>
                <a:ext cx="323326" cy="394333"/>
              </a:xfrm>
              <a:custGeom>
                <a:avLst/>
                <a:gdLst/>
                <a:ahLst/>
                <a:cxnLst/>
                <a:rect l="l" t="t" r="r" b="b"/>
                <a:pathLst>
                  <a:path w="7791" h="9502" extrusionOk="0">
                    <a:moveTo>
                      <a:pt x="1192" y="8554"/>
                    </a:moveTo>
                    <a:cubicBezTo>
                      <a:pt x="1192" y="8554"/>
                      <a:pt x="1" y="7042"/>
                      <a:pt x="1834" y="3896"/>
                    </a:cubicBezTo>
                    <a:cubicBezTo>
                      <a:pt x="3667" y="764"/>
                      <a:pt x="7439" y="1"/>
                      <a:pt x="7623" y="413"/>
                    </a:cubicBezTo>
                    <a:cubicBezTo>
                      <a:pt x="7791" y="826"/>
                      <a:pt x="5698" y="1605"/>
                      <a:pt x="5118" y="4018"/>
                    </a:cubicBezTo>
                    <a:cubicBezTo>
                      <a:pt x="4537" y="6431"/>
                      <a:pt x="4461" y="7760"/>
                      <a:pt x="3743" y="8493"/>
                    </a:cubicBezTo>
                    <a:cubicBezTo>
                      <a:pt x="3010" y="9211"/>
                      <a:pt x="2017" y="9501"/>
                      <a:pt x="1192" y="85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713215" y="3449693"/>
                <a:ext cx="382879" cy="211733"/>
              </a:xfrm>
              <a:custGeom>
                <a:avLst/>
                <a:gdLst/>
                <a:ahLst/>
                <a:cxnLst/>
                <a:rect l="l" t="t" r="r" b="b"/>
                <a:pathLst>
                  <a:path w="9226" h="5102" extrusionOk="0">
                    <a:moveTo>
                      <a:pt x="9195" y="3590"/>
                    </a:moveTo>
                    <a:cubicBezTo>
                      <a:pt x="9195" y="3590"/>
                      <a:pt x="9058" y="1879"/>
                      <a:pt x="5988" y="932"/>
                    </a:cubicBezTo>
                    <a:cubicBezTo>
                      <a:pt x="2918" y="0"/>
                      <a:pt x="0" y="1772"/>
                      <a:pt x="122" y="2139"/>
                    </a:cubicBezTo>
                    <a:cubicBezTo>
                      <a:pt x="260" y="2505"/>
                      <a:pt x="2093" y="1757"/>
                      <a:pt x="3910" y="2979"/>
                    </a:cubicBezTo>
                    <a:cubicBezTo>
                      <a:pt x="5743" y="4201"/>
                      <a:pt x="6599" y="5026"/>
                      <a:pt x="7500" y="5071"/>
                    </a:cubicBezTo>
                    <a:cubicBezTo>
                      <a:pt x="8416" y="5102"/>
                      <a:pt x="9226" y="4705"/>
                      <a:pt x="9195" y="35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827298" y="3158114"/>
                <a:ext cx="429193" cy="443096"/>
              </a:xfrm>
              <a:custGeom>
                <a:avLst/>
                <a:gdLst/>
                <a:ahLst/>
                <a:cxnLst/>
                <a:rect l="l" t="t" r="r" b="b"/>
                <a:pathLst>
                  <a:path w="10342" h="10677" extrusionOk="0">
                    <a:moveTo>
                      <a:pt x="8295" y="9501"/>
                    </a:moveTo>
                    <a:cubicBezTo>
                      <a:pt x="8295" y="9501"/>
                      <a:pt x="10341" y="7301"/>
                      <a:pt x="7974" y="3773"/>
                    </a:cubicBezTo>
                    <a:cubicBezTo>
                      <a:pt x="5591" y="245"/>
                      <a:pt x="337" y="0"/>
                      <a:pt x="169" y="489"/>
                    </a:cubicBezTo>
                    <a:cubicBezTo>
                      <a:pt x="1" y="978"/>
                      <a:pt x="2215" y="1894"/>
                      <a:pt x="3086" y="4674"/>
                    </a:cubicBezTo>
                    <a:cubicBezTo>
                      <a:pt x="3957" y="7439"/>
                      <a:pt x="4415" y="8829"/>
                      <a:pt x="5331" y="9623"/>
                    </a:cubicBezTo>
                    <a:cubicBezTo>
                      <a:pt x="6233" y="10417"/>
                      <a:pt x="7409" y="10677"/>
                      <a:pt x="8295" y="9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1211422" y="3291827"/>
                <a:ext cx="161684" cy="274522"/>
              </a:xfrm>
              <a:custGeom>
                <a:avLst/>
                <a:gdLst/>
                <a:ahLst/>
                <a:cxnLst/>
                <a:rect l="l" t="t" r="r" b="b"/>
                <a:pathLst>
                  <a:path w="3896" h="6615" extrusionOk="0">
                    <a:moveTo>
                      <a:pt x="3761" y="0"/>
                    </a:moveTo>
                    <a:cubicBezTo>
                      <a:pt x="3740" y="0"/>
                      <a:pt x="3719" y="5"/>
                      <a:pt x="3697" y="16"/>
                    </a:cubicBezTo>
                    <a:cubicBezTo>
                      <a:pt x="1345" y="1758"/>
                      <a:pt x="62" y="6279"/>
                      <a:pt x="16" y="6477"/>
                    </a:cubicBezTo>
                    <a:cubicBezTo>
                      <a:pt x="1" y="6538"/>
                      <a:pt x="31" y="6599"/>
                      <a:pt x="92" y="6615"/>
                    </a:cubicBezTo>
                    <a:lnTo>
                      <a:pt x="123" y="6615"/>
                    </a:lnTo>
                    <a:cubicBezTo>
                      <a:pt x="169" y="6615"/>
                      <a:pt x="230" y="6584"/>
                      <a:pt x="230" y="6538"/>
                    </a:cubicBezTo>
                    <a:cubicBezTo>
                      <a:pt x="245" y="6493"/>
                      <a:pt x="1544" y="1895"/>
                      <a:pt x="3835" y="215"/>
                    </a:cubicBezTo>
                    <a:cubicBezTo>
                      <a:pt x="3896" y="169"/>
                      <a:pt x="3896" y="93"/>
                      <a:pt x="3865" y="47"/>
                    </a:cubicBezTo>
                    <a:cubicBezTo>
                      <a:pt x="3836" y="17"/>
                      <a:pt x="3800"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898927" y="3192808"/>
                <a:ext cx="224432" cy="350094"/>
              </a:xfrm>
              <a:custGeom>
                <a:avLst/>
                <a:gdLst/>
                <a:ahLst/>
                <a:cxnLst/>
                <a:rect l="l" t="t" r="r" b="b"/>
                <a:pathLst>
                  <a:path w="5408" h="8436" extrusionOk="0">
                    <a:moveTo>
                      <a:pt x="122" y="0"/>
                    </a:moveTo>
                    <a:cubicBezTo>
                      <a:pt x="73" y="0"/>
                      <a:pt x="29" y="30"/>
                      <a:pt x="16" y="81"/>
                    </a:cubicBezTo>
                    <a:cubicBezTo>
                      <a:pt x="1" y="142"/>
                      <a:pt x="31" y="203"/>
                      <a:pt x="108" y="233"/>
                    </a:cubicBezTo>
                    <a:cubicBezTo>
                      <a:pt x="4369" y="1348"/>
                      <a:pt x="5041" y="6633"/>
                      <a:pt x="5148" y="8222"/>
                    </a:cubicBezTo>
                    <a:cubicBezTo>
                      <a:pt x="5148" y="8313"/>
                      <a:pt x="5163" y="8329"/>
                      <a:pt x="5163" y="8344"/>
                    </a:cubicBezTo>
                    <a:cubicBezTo>
                      <a:pt x="5179" y="8390"/>
                      <a:pt x="5224" y="8436"/>
                      <a:pt x="5286" y="8436"/>
                    </a:cubicBezTo>
                    <a:cubicBezTo>
                      <a:pt x="5286" y="8436"/>
                      <a:pt x="5301" y="8436"/>
                      <a:pt x="5301" y="8420"/>
                    </a:cubicBezTo>
                    <a:cubicBezTo>
                      <a:pt x="5377" y="8405"/>
                      <a:pt x="5408" y="8344"/>
                      <a:pt x="5392" y="8283"/>
                    </a:cubicBezTo>
                    <a:cubicBezTo>
                      <a:pt x="5377" y="8268"/>
                      <a:pt x="5377" y="8252"/>
                      <a:pt x="5377" y="8207"/>
                    </a:cubicBezTo>
                    <a:cubicBezTo>
                      <a:pt x="5270" y="6572"/>
                      <a:pt x="4568" y="1150"/>
                      <a:pt x="153" y="4"/>
                    </a:cubicBezTo>
                    <a:cubicBezTo>
                      <a:pt x="143" y="2"/>
                      <a:pt x="13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813977" y="3510698"/>
                <a:ext cx="249789" cy="119686"/>
              </a:xfrm>
              <a:custGeom>
                <a:avLst/>
                <a:gdLst/>
                <a:ahLst/>
                <a:cxnLst/>
                <a:rect l="l" t="t" r="r" b="b"/>
                <a:pathLst>
                  <a:path w="6019" h="2884" extrusionOk="0">
                    <a:moveTo>
                      <a:pt x="460" y="0"/>
                    </a:moveTo>
                    <a:cubicBezTo>
                      <a:pt x="347" y="0"/>
                      <a:pt x="235" y="4"/>
                      <a:pt x="123" y="12"/>
                    </a:cubicBezTo>
                    <a:cubicBezTo>
                      <a:pt x="62" y="27"/>
                      <a:pt x="1" y="73"/>
                      <a:pt x="16" y="134"/>
                    </a:cubicBezTo>
                    <a:cubicBezTo>
                      <a:pt x="16" y="201"/>
                      <a:pt x="62" y="244"/>
                      <a:pt x="115" y="244"/>
                    </a:cubicBezTo>
                    <a:cubicBezTo>
                      <a:pt x="123" y="244"/>
                      <a:pt x="130" y="243"/>
                      <a:pt x="138" y="241"/>
                    </a:cubicBezTo>
                    <a:cubicBezTo>
                      <a:pt x="237" y="235"/>
                      <a:pt x="337" y="232"/>
                      <a:pt x="437" y="232"/>
                    </a:cubicBezTo>
                    <a:cubicBezTo>
                      <a:pt x="2075" y="232"/>
                      <a:pt x="3808" y="1058"/>
                      <a:pt x="5622" y="2685"/>
                    </a:cubicBezTo>
                    <a:cubicBezTo>
                      <a:pt x="5790" y="2838"/>
                      <a:pt x="5836" y="2883"/>
                      <a:pt x="5897" y="2883"/>
                    </a:cubicBezTo>
                    <a:lnTo>
                      <a:pt x="5927" y="2883"/>
                    </a:lnTo>
                    <a:cubicBezTo>
                      <a:pt x="5988" y="2853"/>
                      <a:pt x="6019" y="2792"/>
                      <a:pt x="6004" y="2731"/>
                    </a:cubicBezTo>
                    <a:cubicBezTo>
                      <a:pt x="5988" y="2700"/>
                      <a:pt x="5973" y="2670"/>
                      <a:pt x="5943" y="2654"/>
                    </a:cubicBezTo>
                    <a:cubicBezTo>
                      <a:pt x="5912" y="2639"/>
                      <a:pt x="5836" y="2578"/>
                      <a:pt x="5775" y="2517"/>
                    </a:cubicBezTo>
                    <a:cubicBezTo>
                      <a:pt x="3928" y="856"/>
                      <a:pt x="2148"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28724" y="3665203"/>
                <a:ext cx="405081" cy="292243"/>
              </a:xfrm>
              <a:custGeom>
                <a:avLst/>
                <a:gdLst/>
                <a:ahLst/>
                <a:cxnLst/>
                <a:rect l="l" t="t" r="r" b="b"/>
                <a:pathLst>
                  <a:path w="9761" h="7042" extrusionOk="0">
                    <a:moveTo>
                      <a:pt x="1" y="1"/>
                    </a:moveTo>
                    <a:lnTo>
                      <a:pt x="1574" y="6782"/>
                    </a:lnTo>
                    <a:cubicBezTo>
                      <a:pt x="1604" y="6935"/>
                      <a:pt x="1742" y="7042"/>
                      <a:pt x="1895" y="7042"/>
                    </a:cubicBezTo>
                    <a:lnTo>
                      <a:pt x="7882" y="7042"/>
                    </a:lnTo>
                    <a:cubicBezTo>
                      <a:pt x="8035" y="7042"/>
                      <a:pt x="8157" y="6935"/>
                      <a:pt x="8203" y="6782"/>
                    </a:cubicBez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928724" y="3665203"/>
                <a:ext cx="405081" cy="81796"/>
              </a:xfrm>
              <a:custGeom>
                <a:avLst/>
                <a:gdLst/>
                <a:ahLst/>
                <a:cxnLst/>
                <a:rect l="l" t="t" r="r" b="b"/>
                <a:pathLst>
                  <a:path w="9761" h="1971" extrusionOk="0">
                    <a:moveTo>
                      <a:pt x="1" y="1"/>
                    </a:moveTo>
                    <a:lnTo>
                      <a:pt x="459" y="1971"/>
                    </a:lnTo>
                    <a:lnTo>
                      <a:pt x="9303" y="1971"/>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28724" y="3665203"/>
                <a:ext cx="405081" cy="16517"/>
              </a:xfrm>
              <a:custGeom>
                <a:avLst/>
                <a:gdLst/>
                <a:ahLst/>
                <a:cxnLst/>
                <a:rect l="l" t="t" r="r" b="b"/>
                <a:pathLst>
                  <a:path w="9761" h="398" extrusionOk="0">
                    <a:moveTo>
                      <a:pt x="1" y="1"/>
                    </a:moveTo>
                    <a:lnTo>
                      <a:pt x="92" y="398"/>
                    </a:lnTo>
                    <a:lnTo>
                      <a:pt x="9669" y="398"/>
                    </a:ln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335948" y="1536004"/>
                <a:ext cx="887478"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335948" y="1841527"/>
                <a:ext cx="685871"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2441814" y="2190791"/>
                <a:ext cx="806304" cy="493228"/>
              </a:xfrm>
              <a:custGeom>
                <a:avLst/>
                <a:gdLst/>
                <a:ahLst/>
                <a:cxnLst/>
                <a:rect l="l" t="t" r="r" b="b"/>
                <a:pathLst>
                  <a:path w="19429" h="11885" extrusionOk="0">
                    <a:moveTo>
                      <a:pt x="18772" y="1"/>
                    </a:moveTo>
                    <a:lnTo>
                      <a:pt x="12662" y="11136"/>
                    </a:lnTo>
                    <a:lnTo>
                      <a:pt x="0" y="11136"/>
                    </a:lnTo>
                    <a:lnTo>
                      <a:pt x="0" y="11884"/>
                    </a:lnTo>
                    <a:lnTo>
                      <a:pt x="13105" y="11884"/>
                    </a:lnTo>
                    <a:lnTo>
                      <a:pt x="19429" y="352"/>
                    </a:lnTo>
                    <a:lnTo>
                      <a:pt x="187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1772419" y="1494794"/>
                <a:ext cx="351215" cy="418403"/>
              </a:xfrm>
              <a:custGeom>
                <a:avLst/>
                <a:gdLst/>
                <a:ahLst/>
                <a:cxnLst/>
                <a:rect l="l" t="t" r="r" b="b"/>
                <a:pathLst>
                  <a:path w="8463" h="10082" extrusionOk="0">
                    <a:moveTo>
                      <a:pt x="8249" y="4995"/>
                    </a:moveTo>
                    <a:cubicBezTo>
                      <a:pt x="8249" y="4995"/>
                      <a:pt x="8081" y="6141"/>
                      <a:pt x="7378" y="7225"/>
                    </a:cubicBezTo>
                    <a:cubicBezTo>
                      <a:pt x="6675" y="8310"/>
                      <a:pt x="5102" y="9883"/>
                      <a:pt x="4674" y="10021"/>
                    </a:cubicBezTo>
                    <a:cubicBezTo>
                      <a:pt x="4491" y="10082"/>
                      <a:pt x="3865" y="9791"/>
                      <a:pt x="3193" y="9440"/>
                    </a:cubicBezTo>
                    <a:cubicBezTo>
                      <a:pt x="2964" y="9318"/>
                      <a:pt x="2735" y="9196"/>
                      <a:pt x="2505" y="9074"/>
                    </a:cubicBezTo>
                    <a:cubicBezTo>
                      <a:pt x="1726" y="8631"/>
                      <a:pt x="1039" y="8218"/>
                      <a:pt x="1039" y="8218"/>
                    </a:cubicBezTo>
                    <a:lnTo>
                      <a:pt x="0" y="6752"/>
                    </a:lnTo>
                    <a:cubicBezTo>
                      <a:pt x="413" y="4614"/>
                      <a:pt x="1177" y="3025"/>
                      <a:pt x="2322" y="1513"/>
                    </a:cubicBezTo>
                    <a:cubicBezTo>
                      <a:pt x="3483" y="1"/>
                      <a:pt x="6064" y="917"/>
                      <a:pt x="6996" y="1635"/>
                    </a:cubicBezTo>
                    <a:cubicBezTo>
                      <a:pt x="7943" y="2368"/>
                      <a:pt x="8462" y="3499"/>
                      <a:pt x="8249" y="4995"/>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1843426" y="1709059"/>
                <a:ext cx="65694" cy="92130"/>
              </a:xfrm>
              <a:custGeom>
                <a:avLst/>
                <a:gdLst/>
                <a:ahLst/>
                <a:cxnLst/>
                <a:rect l="l" t="t" r="r" b="b"/>
                <a:pathLst>
                  <a:path w="1583" h="2220" extrusionOk="0">
                    <a:moveTo>
                      <a:pt x="749" y="0"/>
                    </a:moveTo>
                    <a:cubicBezTo>
                      <a:pt x="748" y="1"/>
                      <a:pt x="0" y="1726"/>
                      <a:pt x="382" y="2124"/>
                    </a:cubicBezTo>
                    <a:cubicBezTo>
                      <a:pt x="450" y="2191"/>
                      <a:pt x="531" y="2219"/>
                      <a:pt x="620" y="2219"/>
                    </a:cubicBezTo>
                    <a:cubicBezTo>
                      <a:pt x="1031" y="2219"/>
                      <a:pt x="1582" y="1605"/>
                      <a:pt x="1482" y="1467"/>
                    </a:cubicBezTo>
                    <a:cubicBezTo>
                      <a:pt x="1344" y="1314"/>
                      <a:pt x="718" y="947"/>
                      <a:pt x="74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2714345" y="3695000"/>
                <a:ext cx="157244" cy="114789"/>
              </a:xfrm>
              <a:custGeom>
                <a:avLst/>
                <a:gdLst/>
                <a:ahLst/>
                <a:cxnLst/>
                <a:rect l="l" t="t" r="r" b="b"/>
                <a:pathLst>
                  <a:path w="3789" h="2766" extrusionOk="0">
                    <a:moveTo>
                      <a:pt x="3315" y="0"/>
                    </a:moveTo>
                    <a:lnTo>
                      <a:pt x="1" y="214"/>
                    </a:lnTo>
                    <a:lnTo>
                      <a:pt x="719" y="2765"/>
                    </a:lnTo>
                    <a:lnTo>
                      <a:pt x="3789" y="2246"/>
                    </a:lnTo>
                    <a:lnTo>
                      <a:pt x="3315"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2711813" y="3830663"/>
                <a:ext cx="412095" cy="119188"/>
              </a:xfrm>
              <a:custGeom>
                <a:avLst/>
                <a:gdLst/>
                <a:ahLst/>
                <a:cxnLst/>
                <a:rect l="l" t="t" r="r" b="b"/>
                <a:pathLst>
                  <a:path w="9930" h="2872" extrusionOk="0">
                    <a:moveTo>
                      <a:pt x="9731" y="0"/>
                    </a:moveTo>
                    <a:lnTo>
                      <a:pt x="9563" y="31"/>
                    </a:lnTo>
                    <a:cubicBezTo>
                      <a:pt x="8631" y="122"/>
                      <a:pt x="1" y="1757"/>
                      <a:pt x="1" y="1757"/>
                    </a:cubicBezTo>
                    <a:lnTo>
                      <a:pt x="199" y="2872"/>
                    </a:lnTo>
                    <a:lnTo>
                      <a:pt x="9929" y="1130"/>
                    </a:lnTo>
                    <a:lnTo>
                      <a:pt x="9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2711191" y="3746335"/>
                <a:ext cx="397487" cy="157243"/>
              </a:xfrm>
              <a:custGeom>
                <a:avLst/>
                <a:gdLst/>
                <a:ahLst/>
                <a:cxnLst/>
                <a:rect l="l" t="t" r="r" b="b"/>
                <a:pathLst>
                  <a:path w="9578" h="3789" extrusionOk="0">
                    <a:moveTo>
                      <a:pt x="5606" y="719"/>
                    </a:moveTo>
                    <a:cubicBezTo>
                      <a:pt x="5622" y="703"/>
                      <a:pt x="5637" y="673"/>
                      <a:pt x="5637" y="642"/>
                    </a:cubicBezTo>
                    <a:cubicBezTo>
                      <a:pt x="5835" y="719"/>
                      <a:pt x="6034" y="795"/>
                      <a:pt x="6248" y="871"/>
                    </a:cubicBezTo>
                    <a:lnTo>
                      <a:pt x="5545" y="1834"/>
                    </a:lnTo>
                    <a:cubicBezTo>
                      <a:pt x="5499" y="1910"/>
                      <a:pt x="5515" y="2017"/>
                      <a:pt x="5591" y="2063"/>
                    </a:cubicBezTo>
                    <a:cubicBezTo>
                      <a:pt x="5637" y="2093"/>
                      <a:pt x="5683" y="2108"/>
                      <a:pt x="5713" y="2093"/>
                    </a:cubicBezTo>
                    <a:cubicBezTo>
                      <a:pt x="5759" y="2093"/>
                      <a:pt x="5805" y="2063"/>
                      <a:pt x="5820" y="2032"/>
                    </a:cubicBezTo>
                    <a:lnTo>
                      <a:pt x="6538" y="1039"/>
                    </a:lnTo>
                    <a:cubicBezTo>
                      <a:pt x="6553" y="1024"/>
                      <a:pt x="6553" y="1009"/>
                      <a:pt x="6553" y="993"/>
                    </a:cubicBezTo>
                    <a:cubicBezTo>
                      <a:pt x="7867" y="1482"/>
                      <a:pt x="9242" y="2002"/>
                      <a:pt x="9578" y="2063"/>
                    </a:cubicBezTo>
                    <a:cubicBezTo>
                      <a:pt x="8646" y="2154"/>
                      <a:pt x="1" y="3789"/>
                      <a:pt x="1" y="3789"/>
                    </a:cubicBezTo>
                    <a:lnTo>
                      <a:pt x="321" y="1207"/>
                    </a:lnTo>
                    <a:cubicBezTo>
                      <a:pt x="321" y="1100"/>
                      <a:pt x="428" y="1039"/>
                      <a:pt x="535" y="1055"/>
                    </a:cubicBezTo>
                    <a:cubicBezTo>
                      <a:pt x="2826" y="1497"/>
                      <a:pt x="3621" y="505"/>
                      <a:pt x="3834" y="123"/>
                    </a:cubicBezTo>
                    <a:cubicBezTo>
                      <a:pt x="3880" y="31"/>
                      <a:pt x="3987" y="1"/>
                      <a:pt x="4064" y="31"/>
                    </a:cubicBezTo>
                    <a:cubicBezTo>
                      <a:pt x="4170" y="77"/>
                      <a:pt x="4308" y="138"/>
                      <a:pt x="4491" y="199"/>
                    </a:cubicBezTo>
                    <a:lnTo>
                      <a:pt x="3804" y="1146"/>
                    </a:lnTo>
                    <a:cubicBezTo>
                      <a:pt x="3758" y="1223"/>
                      <a:pt x="3773" y="1314"/>
                      <a:pt x="3850" y="1375"/>
                    </a:cubicBezTo>
                    <a:cubicBezTo>
                      <a:pt x="3880" y="1406"/>
                      <a:pt x="3926" y="1421"/>
                      <a:pt x="3972" y="1406"/>
                    </a:cubicBezTo>
                    <a:cubicBezTo>
                      <a:pt x="4018" y="1406"/>
                      <a:pt x="4064" y="1375"/>
                      <a:pt x="4079" y="1345"/>
                    </a:cubicBezTo>
                    <a:lnTo>
                      <a:pt x="4797" y="352"/>
                    </a:lnTo>
                    <a:cubicBezTo>
                      <a:pt x="4797" y="352"/>
                      <a:pt x="4812" y="337"/>
                      <a:pt x="4812" y="321"/>
                    </a:cubicBezTo>
                    <a:cubicBezTo>
                      <a:pt x="4965" y="382"/>
                      <a:pt x="5148" y="459"/>
                      <a:pt x="5331" y="535"/>
                    </a:cubicBezTo>
                    <a:lnTo>
                      <a:pt x="4613" y="1513"/>
                    </a:lnTo>
                    <a:cubicBezTo>
                      <a:pt x="4568" y="1589"/>
                      <a:pt x="4583" y="1696"/>
                      <a:pt x="4659" y="1742"/>
                    </a:cubicBezTo>
                    <a:cubicBezTo>
                      <a:pt x="4690" y="1772"/>
                      <a:pt x="4736" y="1788"/>
                      <a:pt x="4781" y="1772"/>
                    </a:cubicBezTo>
                    <a:cubicBezTo>
                      <a:pt x="4827" y="1772"/>
                      <a:pt x="4873" y="1742"/>
                      <a:pt x="4888" y="17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2939399" y="3782482"/>
                <a:ext cx="43783" cy="51004"/>
              </a:xfrm>
              <a:custGeom>
                <a:avLst/>
                <a:gdLst/>
                <a:ahLst/>
                <a:cxnLst/>
                <a:rect l="l" t="t" r="r" b="b"/>
                <a:pathLst>
                  <a:path w="1055" h="1229" extrusionOk="0">
                    <a:moveTo>
                      <a:pt x="749" y="0"/>
                    </a:moveTo>
                    <a:lnTo>
                      <a:pt x="46" y="963"/>
                    </a:lnTo>
                    <a:cubicBezTo>
                      <a:pt x="0" y="1039"/>
                      <a:pt x="16" y="1146"/>
                      <a:pt x="92" y="1192"/>
                    </a:cubicBezTo>
                    <a:cubicBezTo>
                      <a:pt x="126" y="1214"/>
                      <a:pt x="159" y="1228"/>
                      <a:pt x="187" y="1228"/>
                    </a:cubicBezTo>
                    <a:cubicBezTo>
                      <a:pt x="197" y="1228"/>
                      <a:pt x="206" y="1226"/>
                      <a:pt x="214" y="1222"/>
                    </a:cubicBezTo>
                    <a:cubicBezTo>
                      <a:pt x="260" y="1222"/>
                      <a:pt x="306" y="1192"/>
                      <a:pt x="321" y="1161"/>
                    </a:cubicBezTo>
                    <a:lnTo>
                      <a:pt x="1039" y="168"/>
                    </a:lnTo>
                    <a:cubicBezTo>
                      <a:pt x="1054" y="153"/>
                      <a:pt x="1054" y="138"/>
                      <a:pt x="1054" y="122"/>
                    </a:cubicBezTo>
                    <a:cubicBezTo>
                      <a:pt x="947" y="92"/>
                      <a:pt x="856" y="46"/>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2900721" y="3767874"/>
                <a:ext cx="44405" cy="52290"/>
              </a:xfrm>
              <a:custGeom>
                <a:avLst/>
                <a:gdLst/>
                <a:ahLst/>
                <a:cxnLst/>
                <a:rect l="l" t="t" r="r" b="b"/>
                <a:pathLst>
                  <a:path w="1070" h="1260" extrusionOk="0">
                    <a:moveTo>
                      <a:pt x="764" y="1"/>
                    </a:moveTo>
                    <a:lnTo>
                      <a:pt x="62" y="994"/>
                    </a:lnTo>
                    <a:cubicBezTo>
                      <a:pt x="1" y="1070"/>
                      <a:pt x="16" y="1177"/>
                      <a:pt x="92" y="1223"/>
                    </a:cubicBezTo>
                    <a:cubicBezTo>
                      <a:pt x="115" y="1245"/>
                      <a:pt x="153" y="1259"/>
                      <a:pt x="190" y="1259"/>
                    </a:cubicBezTo>
                    <a:cubicBezTo>
                      <a:pt x="204" y="1259"/>
                      <a:pt x="217" y="1258"/>
                      <a:pt x="230" y="1253"/>
                    </a:cubicBezTo>
                    <a:cubicBezTo>
                      <a:pt x="260" y="1253"/>
                      <a:pt x="306" y="1223"/>
                      <a:pt x="321" y="1192"/>
                    </a:cubicBezTo>
                    <a:lnTo>
                      <a:pt x="1039" y="200"/>
                    </a:lnTo>
                    <a:cubicBezTo>
                      <a:pt x="1055" y="184"/>
                      <a:pt x="1070" y="154"/>
                      <a:pt x="1070" y="123"/>
                    </a:cubicBezTo>
                    <a:cubicBezTo>
                      <a:pt x="963" y="77"/>
                      <a:pt x="856" y="47"/>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2867148" y="3754594"/>
                <a:ext cx="43741" cy="50339"/>
              </a:xfrm>
              <a:custGeom>
                <a:avLst/>
                <a:gdLst/>
                <a:ahLst/>
                <a:cxnLst/>
                <a:rect l="l" t="t" r="r" b="b"/>
                <a:pathLst>
                  <a:path w="1054" h="1213" extrusionOk="0">
                    <a:moveTo>
                      <a:pt x="733" y="0"/>
                    </a:moveTo>
                    <a:lnTo>
                      <a:pt x="61" y="947"/>
                    </a:lnTo>
                    <a:cubicBezTo>
                      <a:pt x="0" y="1024"/>
                      <a:pt x="15" y="1115"/>
                      <a:pt x="92" y="1176"/>
                    </a:cubicBezTo>
                    <a:cubicBezTo>
                      <a:pt x="125" y="1199"/>
                      <a:pt x="159" y="1213"/>
                      <a:pt x="192" y="1213"/>
                    </a:cubicBezTo>
                    <a:cubicBezTo>
                      <a:pt x="205" y="1213"/>
                      <a:pt x="217" y="1211"/>
                      <a:pt x="229" y="1207"/>
                    </a:cubicBezTo>
                    <a:cubicBezTo>
                      <a:pt x="260" y="1207"/>
                      <a:pt x="306" y="1176"/>
                      <a:pt x="336" y="1130"/>
                    </a:cubicBezTo>
                    <a:lnTo>
                      <a:pt x="1039" y="153"/>
                    </a:lnTo>
                    <a:cubicBezTo>
                      <a:pt x="1039" y="138"/>
                      <a:pt x="1054" y="138"/>
                      <a:pt x="1054" y="122"/>
                    </a:cubicBezTo>
                    <a:cubicBezTo>
                      <a:pt x="932" y="77"/>
                      <a:pt x="825" y="31"/>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1421329" y="2731868"/>
                <a:ext cx="1457895" cy="1015131"/>
              </a:xfrm>
              <a:custGeom>
                <a:avLst/>
                <a:gdLst/>
                <a:ahLst/>
                <a:cxnLst/>
                <a:rect l="l" t="t" r="r" b="b"/>
                <a:pathLst>
                  <a:path w="35130" h="24461" extrusionOk="0">
                    <a:moveTo>
                      <a:pt x="12357" y="1"/>
                    </a:moveTo>
                    <a:cubicBezTo>
                      <a:pt x="11637" y="1"/>
                      <a:pt x="11210" y="7"/>
                      <a:pt x="11210" y="7"/>
                    </a:cubicBezTo>
                    <a:lnTo>
                      <a:pt x="1908" y="129"/>
                    </a:lnTo>
                    <a:cubicBezTo>
                      <a:pt x="1908" y="129"/>
                      <a:pt x="0" y="9198"/>
                      <a:pt x="9087" y="9198"/>
                    </a:cubicBezTo>
                    <a:cubicBezTo>
                      <a:pt x="9271" y="9198"/>
                      <a:pt x="9459" y="9194"/>
                      <a:pt x="9652" y="9187"/>
                    </a:cubicBezTo>
                    <a:cubicBezTo>
                      <a:pt x="13134" y="9065"/>
                      <a:pt x="15807" y="8912"/>
                      <a:pt x="17793" y="8820"/>
                    </a:cubicBezTo>
                    <a:cubicBezTo>
                      <a:pt x="19623" y="8727"/>
                      <a:pt x="20889" y="8662"/>
                      <a:pt x="21708" y="8662"/>
                    </a:cubicBezTo>
                    <a:cubicBezTo>
                      <a:pt x="22501" y="8662"/>
                      <a:pt x="22873" y="8723"/>
                      <a:pt x="22925" y="8881"/>
                    </a:cubicBezTo>
                    <a:cubicBezTo>
                      <a:pt x="22986" y="9019"/>
                      <a:pt x="23643" y="10332"/>
                      <a:pt x="24544" y="12089"/>
                    </a:cubicBezTo>
                    <a:cubicBezTo>
                      <a:pt x="26728" y="16396"/>
                      <a:pt x="30486" y="24461"/>
                      <a:pt x="30486" y="24461"/>
                    </a:cubicBezTo>
                    <a:lnTo>
                      <a:pt x="35129" y="23178"/>
                    </a:lnTo>
                    <a:cubicBezTo>
                      <a:pt x="35129" y="23178"/>
                      <a:pt x="30868" y="3535"/>
                      <a:pt x="27966" y="1672"/>
                    </a:cubicBezTo>
                    <a:cubicBezTo>
                      <a:pt x="25561" y="136"/>
                      <a:pt x="15735" y="1"/>
                      <a:pt x="12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1454197" y="2732117"/>
                <a:ext cx="455794" cy="328390"/>
              </a:xfrm>
              <a:custGeom>
                <a:avLst/>
                <a:gdLst/>
                <a:ahLst/>
                <a:cxnLst/>
                <a:rect l="l" t="t" r="r" b="b"/>
                <a:pathLst>
                  <a:path w="10983" h="7913" extrusionOk="0">
                    <a:moveTo>
                      <a:pt x="10418" y="1"/>
                    </a:moveTo>
                    <a:lnTo>
                      <a:pt x="1116" y="123"/>
                    </a:lnTo>
                    <a:cubicBezTo>
                      <a:pt x="1116" y="123"/>
                      <a:pt x="1" y="5423"/>
                      <a:pt x="3529" y="7913"/>
                    </a:cubicBezTo>
                    <a:cubicBezTo>
                      <a:pt x="7042" y="7073"/>
                      <a:pt x="9135" y="3499"/>
                      <a:pt x="10983" y="291"/>
                    </a:cubicBezTo>
                    <a:lnTo>
                      <a:pt x="107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2159739" y="3091548"/>
                <a:ext cx="280208" cy="630759"/>
              </a:xfrm>
              <a:custGeom>
                <a:avLst/>
                <a:gdLst/>
                <a:ahLst/>
                <a:cxnLst/>
                <a:rect l="l" t="t" r="r" b="b"/>
                <a:pathLst>
                  <a:path w="6752" h="15199" extrusionOk="0">
                    <a:moveTo>
                      <a:pt x="3872" y="0"/>
                    </a:moveTo>
                    <a:cubicBezTo>
                      <a:pt x="3051" y="0"/>
                      <a:pt x="1795" y="62"/>
                      <a:pt x="0" y="153"/>
                    </a:cubicBezTo>
                    <a:lnTo>
                      <a:pt x="901" y="15198"/>
                    </a:lnTo>
                    <a:lnTo>
                      <a:pt x="1818" y="15183"/>
                    </a:lnTo>
                    <a:lnTo>
                      <a:pt x="1818" y="14618"/>
                    </a:lnTo>
                    <a:lnTo>
                      <a:pt x="5132" y="14618"/>
                    </a:lnTo>
                    <a:lnTo>
                      <a:pt x="5132" y="15091"/>
                    </a:lnTo>
                    <a:lnTo>
                      <a:pt x="5972" y="15076"/>
                    </a:lnTo>
                    <a:lnTo>
                      <a:pt x="6751" y="3422"/>
                    </a:lnTo>
                    <a:cubicBezTo>
                      <a:pt x="5850" y="1665"/>
                      <a:pt x="5193" y="352"/>
                      <a:pt x="5132" y="214"/>
                    </a:cubicBezTo>
                    <a:cubicBezTo>
                      <a:pt x="5079" y="62"/>
                      <a:pt x="4693" y="0"/>
                      <a:pt x="3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2235144" y="3717825"/>
                <a:ext cx="138237" cy="88146"/>
              </a:xfrm>
              <a:custGeom>
                <a:avLst/>
                <a:gdLst/>
                <a:ahLst/>
                <a:cxnLst/>
                <a:rect l="l" t="t" r="r" b="b"/>
                <a:pathLst>
                  <a:path w="3331" h="2124" extrusionOk="0">
                    <a:moveTo>
                      <a:pt x="3330" y="0"/>
                    </a:moveTo>
                    <a:lnTo>
                      <a:pt x="1" y="92"/>
                    </a:lnTo>
                    <a:lnTo>
                      <a:pt x="1" y="2123"/>
                    </a:lnTo>
                    <a:lnTo>
                      <a:pt x="3330" y="2123"/>
                    </a:lnTo>
                    <a:lnTo>
                      <a:pt x="3330"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235144" y="3698154"/>
                <a:ext cx="138237" cy="23489"/>
              </a:xfrm>
              <a:custGeom>
                <a:avLst/>
                <a:gdLst/>
                <a:ahLst/>
                <a:cxnLst/>
                <a:rect l="l" t="t" r="r" b="b"/>
                <a:pathLst>
                  <a:path w="3331" h="566" extrusionOk="0">
                    <a:moveTo>
                      <a:pt x="1" y="1"/>
                    </a:moveTo>
                    <a:lnTo>
                      <a:pt x="1" y="566"/>
                    </a:lnTo>
                    <a:lnTo>
                      <a:pt x="3330" y="474"/>
                    </a:lnTo>
                    <a:lnTo>
                      <a:pt x="3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195844" y="3891212"/>
                <a:ext cx="410808" cy="48514"/>
              </a:xfrm>
              <a:custGeom>
                <a:avLst/>
                <a:gdLst/>
                <a:ahLst/>
                <a:cxnLst/>
                <a:rect l="l" t="t" r="r" b="b"/>
                <a:pathLst>
                  <a:path w="9899" h="1169" extrusionOk="0">
                    <a:moveTo>
                      <a:pt x="7218" y="1"/>
                    </a:moveTo>
                    <a:cubicBezTo>
                      <a:pt x="4312" y="1"/>
                      <a:pt x="1" y="53"/>
                      <a:pt x="1" y="53"/>
                    </a:cubicBezTo>
                    <a:lnTo>
                      <a:pt x="1" y="1168"/>
                    </a:lnTo>
                    <a:lnTo>
                      <a:pt x="9898" y="1168"/>
                    </a:lnTo>
                    <a:lnTo>
                      <a:pt x="9898" y="38"/>
                    </a:lnTo>
                    <a:lnTo>
                      <a:pt x="9730" y="38"/>
                    </a:lnTo>
                    <a:cubicBezTo>
                      <a:pt x="9451" y="10"/>
                      <a:pt x="8463" y="1"/>
                      <a:pt x="7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195844" y="3767251"/>
                <a:ext cx="403836" cy="126201"/>
              </a:xfrm>
              <a:custGeom>
                <a:avLst/>
                <a:gdLst/>
                <a:ahLst/>
                <a:cxnLst/>
                <a:rect l="l" t="t" r="r" b="b"/>
                <a:pathLst>
                  <a:path w="9731" h="3041" extrusionOk="0">
                    <a:moveTo>
                      <a:pt x="6065" y="993"/>
                    </a:moveTo>
                    <a:cubicBezTo>
                      <a:pt x="6080" y="978"/>
                      <a:pt x="6095" y="948"/>
                      <a:pt x="6095" y="932"/>
                    </a:cubicBezTo>
                    <a:cubicBezTo>
                      <a:pt x="6278" y="1039"/>
                      <a:pt x="6462" y="1146"/>
                      <a:pt x="6660" y="1268"/>
                    </a:cubicBezTo>
                    <a:lnTo>
                      <a:pt x="5805" y="2078"/>
                    </a:lnTo>
                    <a:cubicBezTo>
                      <a:pt x="5744" y="2139"/>
                      <a:pt x="5744" y="2246"/>
                      <a:pt x="5805" y="2322"/>
                    </a:cubicBezTo>
                    <a:cubicBezTo>
                      <a:pt x="5835" y="2353"/>
                      <a:pt x="5881" y="2368"/>
                      <a:pt x="5927" y="2368"/>
                    </a:cubicBezTo>
                    <a:cubicBezTo>
                      <a:pt x="5973" y="2368"/>
                      <a:pt x="6019" y="2353"/>
                      <a:pt x="6049" y="2322"/>
                    </a:cubicBezTo>
                    <a:lnTo>
                      <a:pt x="6920" y="1482"/>
                    </a:lnTo>
                    <a:cubicBezTo>
                      <a:pt x="6935" y="1467"/>
                      <a:pt x="6935" y="1452"/>
                      <a:pt x="6950" y="1436"/>
                    </a:cubicBezTo>
                    <a:cubicBezTo>
                      <a:pt x="8142" y="2154"/>
                      <a:pt x="9410" y="2887"/>
                      <a:pt x="9730" y="3025"/>
                    </a:cubicBezTo>
                    <a:cubicBezTo>
                      <a:pt x="8799" y="2933"/>
                      <a:pt x="1" y="3040"/>
                      <a:pt x="1" y="3040"/>
                    </a:cubicBezTo>
                    <a:lnTo>
                      <a:pt x="764" y="551"/>
                    </a:lnTo>
                    <a:cubicBezTo>
                      <a:pt x="795" y="444"/>
                      <a:pt x="917" y="398"/>
                      <a:pt x="1009" y="428"/>
                    </a:cubicBezTo>
                    <a:cubicBezTo>
                      <a:pt x="3193" y="1268"/>
                      <a:pt x="4140" y="428"/>
                      <a:pt x="4415" y="92"/>
                    </a:cubicBezTo>
                    <a:cubicBezTo>
                      <a:pt x="4476" y="16"/>
                      <a:pt x="4583" y="1"/>
                      <a:pt x="4659" y="46"/>
                    </a:cubicBezTo>
                    <a:cubicBezTo>
                      <a:pt x="4751" y="108"/>
                      <a:pt x="4888" y="184"/>
                      <a:pt x="5056" y="291"/>
                    </a:cubicBezTo>
                    <a:lnTo>
                      <a:pt x="4216" y="1100"/>
                    </a:lnTo>
                    <a:cubicBezTo>
                      <a:pt x="4140" y="1162"/>
                      <a:pt x="4140" y="1268"/>
                      <a:pt x="4216" y="1330"/>
                    </a:cubicBezTo>
                    <a:cubicBezTo>
                      <a:pt x="4247" y="1360"/>
                      <a:pt x="4293" y="1391"/>
                      <a:pt x="4339" y="1391"/>
                    </a:cubicBezTo>
                    <a:cubicBezTo>
                      <a:pt x="4369" y="1391"/>
                      <a:pt x="4415" y="1375"/>
                      <a:pt x="4445" y="1330"/>
                    </a:cubicBezTo>
                    <a:lnTo>
                      <a:pt x="5316" y="489"/>
                    </a:lnTo>
                    <a:cubicBezTo>
                      <a:pt x="5331" y="474"/>
                      <a:pt x="5331" y="474"/>
                      <a:pt x="5347" y="459"/>
                    </a:cubicBezTo>
                    <a:cubicBezTo>
                      <a:pt x="5484" y="551"/>
                      <a:pt x="5652" y="657"/>
                      <a:pt x="5820" y="749"/>
                    </a:cubicBezTo>
                    <a:lnTo>
                      <a:pt x="4950" y="1604"/>
                    </a:lnTo>
                    <a:cubicBezTo>
                      <a:pt x="4888" y="1666"/>
                      <a:pt x="4873" y="1772"/>
                      <a:pt x="4950" y="1834"/>
                    </a:cubicBezTo>
                    <a:cubicBezTo>
                      <a:pt x="4980" y="1879"/>
                      <a:pt x="5026" y="1895"/>
                      <a:pt x="5072" y="1895"/>
                    </a:cubicBezTo>
                    <a:cubicBezTo>
                      <a:pt x="5102" y="1895"/>
                      <a:pt x="5148" y="1879"/>
                      <a:pt x="5179" y="1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2434178" y="3819873"/>
                <a:ext cx="50132" cy="45692"/>
              </a:xfrm>
              <a:custGeom>
                <a:avLst/>
                <a:gdLst/>
                <a:ahLst/>
                <a:cxnLst/>
                <a:rect l="l" t="t" r="r" b="b"/>
                <a:pathLst>
                  <a:path w="1208" h="1101" extrusionOk="0">
                    <a:moveTo>
                      <a:pt x="917" y="0"/>
                    </a:moveTo>
                    <a:lnTo>
                      <a:pt x="62" y="810"/>
                    </a:lnTo>
                    <a:cubicBezTo>
                      <a:pt x="1" y="871"/>
                      <a:pt x="1" y="993"/>
                      <a:pt x="62" y="1054"/>
                    </a:cubicBezTo>
                    <a:cubicBezTo>
                      <a:pt x="92" y="1085"/>
                      <a:pt x="138" y="1100"/>
                      <a:pt x="184" y="1100"/>
                    </a:cubicBezTo>
                    <a:cubicBezTo>
                      <a:pt x="230" y="1100"/>
                      <a:pt x="276" y="1085"/>
                      <a:pt x="306" y="1054"/>
                    </a:cubicBezTo>
                    <a:lnTo>
                      <a:pt x="1177" y="214"/>
                    </a:lnTo>
                    <a:cubicBezTo>
                      <a:pt x="1192" y="199"/>
                      <a:pt x="1192" y="184"/>
                      <a:pt x="1207" y="168"/>
                    </a:cubicBezTo>
                    <a:cubicBezTo>
                      <a:pt x="1101" y="107"/>
                      <a:pt x="1009" y="46"/>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2398073" y="3798957"/>
                <a:ext cx="50754" cy="46936"/>
              </a:xfrm>
              <a:custGeom>
                <a:avLst/>
                <a:gdLst/>
                <a:ahLst/>
                <a:cxnLst/>
                <a:rect l="l" t="t" r="r" b="b"/>
                <a:pathLst>
                  <a:path w="1223" h="1131" extrusionOk="0">
                    <a:moveTo>
                      <a:pt x="947" y="0"/>
                    </a:moveTo>
                    <a:lnTo>
                      <a:pt x="77" y="840"/>
                    </a:lnTo>
                    <a:cubicBezTo>
                      <a:pt x="15" y="902"/>
                      <a:pt x="0" y="1008"/>
                      <a:pt x="77" y="1085"/>
                    </a:cubicBezTo>
                    <a:cubicBezTo>
                      <a:pt x="107" y="1115"/>
                      <a:pt x="153" y="1131"/>
                      <a:pt x="199" y="1131"/>
                    </a:cubicBezTo>
                    <a:cubicBezTo>
                      <a:pt x="229" y="1131"/>
                      <a:pt x="275" y="1115"/>
                      <a:pt x="306" y="1085"/>
                    </a:cubicBezTo>
                    <a:lnTo>
                      <a:pt x="1192" y="229"/>
                    </a:lnTo>
                    <a:cubicBezTo>
                      <a:pt x="1207" y="214"/>
                      <a:pt x="1222" y="184"/>
                      <a:pt x="1222" y="168"/>
                    </a:cubicBezTo>
                    <a:cubicBezTo>
                      <a:pt x="1130" y="107"/>
                      <a:pt x="1039" y="46"/>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2368276" y="3779286"/>
                <a:ext cx="49468" cy="45692"/>
              </a:xfrm>
              <a:custGeom>
                <a:avLst/>
                <a:gdLst/>
                <a:ahLst/>
                <a:cxnLst/>
                <a:rect l="l" t="t" r="r" b="b"/>
                <a:pathLst>
                  <a:path w="1192" h="1101" extrusionOk="0">
                    <a:moveTo>
                      <a:pt x="901" y="1"/>
                    </a:moveTo>
                    <a:lnTo>
                      <a:pt x="61" y="810"/>
                    </a:lnTo>
                    <a:cubicBezTo>
                      <a:pt x="0" y="872"/>
                      <a:pt x="0" y="978"/>
                      <a:pt x="61" y="1040"/>
                    </a:cubicBezTo>
                    <a:cubicBezTo>
                      <a:pt x="92" y="1070"/>
                      <a:pt x="138" y="1101"/>
                      <a:pt x="184" y="1101"/>
                    </a:cubicBezTo>
                    <a:cubicBezTo>
                      <a:pt x="214" y="1101"/>
                      <a:pt x="260" y="1085"/>
                      <a:pt x="290" y="1040"/>
                    </a:cubicBezTo>
                    <a:lnTo>
                      <a:pt x="1176" y="199"/>
                    </a:lnTo>
                    <a:cubicBezTo>
                      <a:pt x="1176" y="199"/>
                      <a:pt x="1192" y="184"/>
                      <a:pt x="1192" y="184"/>
                    </a:cubicBezTo>
                    <a:cubicBezTo>
                      <a:pt x="1085" y="108"/>
                      <a:pt x="993" y="4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1847202" y="2283336"/>
                <a:ext cx="749947" cy="341088"/>
              </a:xfrm>
              <a:custGeom>
                <a:avLst/>
                <a:gdLst/>
                <a:ahLst/>
                <a:cxnLst/>
                <a:rect l="l" t="t" r="r" b="b"/>
                <a:pathLst>
                  <a:path w="18071" h="8219" extrusionOk="0">
                    <a:moveTo>
                      <a:pt x="3743" y="1"/>
                    </a:moveTo>
                    <a:lnTo>
                      <a:pt x="1" y="3117"/>
                    </a:lnTo>
                    <a:cubicBezTo>
                      <a:pt x="1055" y="4385"/>
                      <a:pt x="2078" y="5515"/>
                      <a:pt x="2689" y="5881"/>
                    </a:cubicBezTo>
                    <a:cubicBezTo>
                      <a:pt x="4293" y="6874"/>
                      <a:pt x="12587" y="8218"/>
                      <a:pt x="12587" y="8218"/>
                    </a:cubicBezTo>
                    <a:lnTo>
                      <a:pt x="18070" y="8218"/>
                    </a:lnTo>
                    <a:cubicBezTo>
                      <a:pt x="16947" y="5723"/>
                      <a:pt x="13788" y="5667"/>
                      <a:pt x="12882" y="5667"/>
                    </a:cubicBezTo>
                    <a:cubicBezTo>
                      <a:pt x="12840" y="5667"/>
                      <a:pt x="12802" y="5668"/>
                      <a:pt x="12770" y="5668"/>
                    </a:cubicBezTo>
                    <a:cubicBezTo>
                      <a:pt x="12052" y="5668"/>
                      <a:pt x="5881" y="2231"/>
                      <a:pt x="5225" y="1971"/>
                    </a:cubicBezTo>
                    <a:cubicBezTo>
                      <a:pt x="4996" y="1880"/>
                      <a:pt x="4400" y="1039"/>
                      <a:pt x="3743"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1693196" y="2072889"/>
                <a:ext cx="319508" cy="339802"/>
              </a:xfrm>
              <a:custGeom>
                <a:avLst/>
                <a:gdLst/>
                <a:ahLst/>
                <a:cxnLst/>
                <a:rect l="l" t="t" r="r" b="b"/>
                <a:pathLst>
                  <a:path w="7699" h="8188" extrusionOk="0">
                    <a:moveTo>
                      <a:pt x="7698" y="4995"/>
                    </a:moveTo>
                    <a:lnTo>
                      <a:pt x="3712" y="8188"/>
                    </a:lnTo>
                    <a:cubicBezTo>
                      <a:pt x="1894" y="6019"/>
                      <a:pt x="0" y="3422"/>
                      <a:pt x="0" y="3422"/>
                    </a:cubicBezTo>
                    <a:lnTo>
                      <a:pt x="5667" y="1"/>
                    </a:lnTo>
                    <a:cubicBezTo>
                      <a:pt x="5667" y="1"/>
                      <a:pt x="7118" y="3453"/>
                      <a:pt x="7698" y="49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1481463" y="1887799"/>
                <a:ext cx="479906" cy="1193665"/>
              </a:xfrm>
              <a:custGeom>
                <a:avLst/>
                <a:gdLst/>
                <a:ahLst/>
                <a:cxnLst/>
                <a:rect l="l" t="t" r="r" b="b"/>
                <a:pathLst>
                  <a:path w="11564" h="28763" extrusionOk="0">
                    <a:moveTo>
                      <a:pt x="9394" y="1605"/>
                    </a:moveTo>
                    <a:lnTo>
                      <a:pt x="5286" y="1"/>
                    </a:lnTo>
                    <a:cubicBezTo>
                      <a:pt x="5286" y="1"/>
                      <a:pt x="413" y="566"/>
                      <a:pt x="77" y="12327"/>
                    </a:cubicBezTo>
                    <a:cubicBezTo>
                      <a:pt x="1" y="14603"/>
                      <a:pt x="31" y="27158"/>
                      <a:pt x="719" y="27479"/>
                    </a:cubicBezTo>
                    <a:cubicBezTo>
                      <a:pt x="3483" y="28762"/>
                      <a:pt x="10586" y="20346"/>
                      <a:pt x="10586" y="20346"/>
                    </a:cubicBezTo>
                    <a:cubicBezTo>
                      <a:pt x="10723" y="20086"/>
                      <a:pt x="10525" y="17367"/>
                      <a:pt x="10586" y="17108"/>
                    </a:cubicBezTo>
                    <a:cubicBezTo>
                      <a:pt x="10418" y="17031"/>
                      <a:pt x="10280" y="16970"/>
                      <a:pt x="10158" y="16909"/>
                    </a:cubicBezTo>
                    <a:cubicBezTo>
                      <a:pt x="9440" y="16482"/>
                      <a:pt x="8081" y="14679"/>
                      <a:pt x="6752" y="12739"/>
                    </a:cubicBezTo>
                    <a:lnTo>
                      <a:pt x="10968" y="9455"/>
                    </a:lnTo>
                    <a:cubicBezTo>
                      <a:pt x="11136" y="9715"/>
                      <a:pt x="11304" y="9975"/>
                      <a:pt x="11456" y="10234"/>
                    </a:cubicBezTo>
                    <a:cubicBezTo>
                      <a:pt x="11563" y="3957"/>
                      <a:pt x="9394" y="1605"/>
                      <a:pt x="9394" y="16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1606959" y="2121071"/>
                <a:ext cx="314446" cy="524270"/>
              </a:xfrm>
              <a:custGeom>
                <a:avLst/>
                <a:gdLst/>
                <a:ahLst/>
                <a:cxnLst/>
                <a:rect l="l" t="t" r="r" b="b"/>
                <a:pathLst>
                  <a:path w="7577" h="12633" extrusionOk="0">
                    <a:moveTo>
                      <a:pt x="1" y="1"/>
                    </a:moveTo>
                    <a:lnTo>
                      <a:pt x="1" y="1681"/>
                    </a:lnTo>
                    <a:cubicBezTo>
                      <a:pt x="1" y="1681"/>
                      <a:pt x="1589" y="6019"/>
                      <a:pt x="3499" y="9425"/>
                    </a:cubicBezTo>
                    <a:cubicBezTo>
                      <a:pt x="4522" y="11273"/>
                      <a:pt x="6233" y="12189"/>
                      <a:pt x="7577" y="12632"/>
                    </a:cubicBezTo>
                    <a:cubicBezTo>
                      <a:pt x="7562" y="12067"/>
                      <a:pt x="7531" y="11594"/>
                      <a:pt x="7562" y="11487"/>
                    </a:cubicBezTo>
                    <a:cubicBezTo>
                      <a:pt x="7394" y="11410"/>
                      <a:pt x="7241" y="11349"/>
                      <a:pt x="7134" y="11288"/>
                    </a:cubicBezTo>
                    <a:cubicBezTo>
                      <a:pt x="6416" y="10861"/>
                      <a:pt x="5057" y="9058"/>
                      <a:pt x="3728" y="7118"/>
                    </a:cubicBezTo>
                    <a:lnTo>
                      <a:pt x="5790" y="5515"/>
                    </a:lnTo>
                    <a:lnTo>
                      <a:pt x="3728" y="24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1761629" y="2280182"/>
                <a:ext cx="880506" cy="393047"/>
              </a:xfrm>
              <a:custGeom>
                <a:avLst/>
                <a:gdLst/>
                <a:ahLst/>
                <a:cxnLst/>
                <a:rect l="l" t="t" r="r" b="b"/>
                <a:pathLst>
                  <a:path w="21217" h="9471" extrusionOk="0">
                    <a:moveTo>
                      <a:pt x="15855" y="6996"/>
                    </a:moveTo>
                    <a:cubicBezTo>
                      <a:pt x="15855" y="6996"/>
                      <a:pt x="7195" y="3452"/>
                      <a:pt x="6599" y="3330"/>
                    </a:cubicBezTo>
                    <a:cubicBezTo>
                      <a:pt x="6416" y="3284"/>
                      <a:pt x="5790" y="2414"/>
                      <a:pt x="4996" y="1222"/>
                    </a:cubicBezTo>
                    <a:cubicBezTo>
                      <a:pt x="4843" y="963"/>
                      <a:pt x="4369" y="260"/>
                      <a:pt x="4217" y="0"/>
                    </a:cubicBezTo>
                    <a:lnTo>
                      <a:pt x="1" y="3284"/>
                    </a:lnTo>
                    <a:cubicBezTo>
                      <a:pt x="1330" y="5224"/>
                      <a:pt x="2689" y="7027"/>
                      <a:pt x="3407" y="7454"/>
                    </a:cubicBezTo>
                    <a:cubicBezTo>
                      <a:pt x="3529" y="7515"/>
                      <a:pt x="3667" y="7592"/>
                      <a:pt x="3835" y="7653"/>
                    </a:cubicBezTo>
                    <a:cubicBezTo>
                      <a:pt x="3835" y="7638"/>
                      <a:pt x="3835" y="7638"/>
                      <a:pt x="3835" y="7622"/>
                    </a:cubicBezTo>
                    <a:cubicBezTo>
                      <a:pt x="3835" y="7638"/>
                      <a:pt x="3835" y="7638"/>
                      <a:pt x="3835" y="7653"/>
                    </a:cubicBezTo>
                    <a:cubicBezTo>
                      <a:pt x="6355" y="8585"/>
                      <a:pt x="15413" y="9027"/>
                      <a:pt x="15581" y="9089"/>
                    </a:cubicBezTo>
                    <a:cubicBezTo>
                      <a:pt x="15901" y="9333"/>
                      <a:pt x="16680" y="9348"/>
                      <a:pt x="17352" y="9165"/>
                    </a:cubicBezTo>
                    <a:cubicBezTo>
                      <a:pt x="17673" y="9073"/>
                      <a:pt x="17979" y="8951"/>
                      <a:pt x="18208" y="8768"/>
                    </a:cubicBezTo>
                    <a:cubicBezTo>
                      <a:pt x="18819" y="8310"/>
                      <a:pt x="19720" y="8951"/>
                      <a:pt x="20132" y="9272"/>
                    </a:cubicBezTo>
                    <a:cubicBezTo>
                      <a:pt x="20392" y="9470"/>
                      <a:pt x="21018" y="9455"/>
                      <a:pt x="21217" y="9257"/>
                    </a:cubicBezTo>
                    <a:cubicBezTo>
                      <a:pt x="20758" y="6645"/>
                      <a:pt x="15855" y="6996"/>
                      <a:pt x="15855" y="6996"/>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1700790" y="1774961"/>
                <a:ext cx="209201" cy="179446"/>
              </a:xfrm>
              <a:custGeom>
                <a:avLst/>
                <a:gdLst/>
                <a:ahLst/>
                <a:cxnLst/>
                <a:rect l="l" t="t" r="r" b="b"/>
                <a:pathLst>
                  <a:path w="5041" h="4324" extrusionOk="0">
                    <a:moveTo>
                      <a:pt x="5041" y="2445"/>
                    </a:moveTo>
                    <a:lnTo>
                      <a:pt x="4919" y="2689"/>
                    </a:lnTo>
                    <a:lnTo>
                      <a:pt x="4644" y="3224"/>
                    </a:lnTo>
                    <a:lnTo>
                      <a:pt x="4598" y="3315"/>
                    </a:lnTo>
                    <a:lnTo>
                      <a:pt x="4109" y="4324"/>
                    </a:lnTo>
                    <a:lnTo>
                      <a:pt x="1" y="2720"/>
                    </a:lnTo>
                    <a:lnTo>
                      <a:pt x="1726" y="1"/>
                    </a:lnTo>
                    <a:lnTo>
                      <a:pt x="4430" y="2002"/>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1574630" y="1909379"/>
                <a:ext cx="412095" cy="554025"/>
              </a:xfrm>
              <a:custGeom>
                <a:avLst/>
                <a:gdLst/>
                <a:ahLst/>
                <a:cxnLst/>
                <a:rect l="l" t="t" r="r" b="b"/>
                <a:pathLst>
                  <a:path w="9930" h="13350" extrusionOk="0">
                    <a:moveTo>
                      <a:pt x="780" y="6782"/>
                    </a:moveTo>
                    <a:lnTo>
                      <a:pt x="5041" y="13350"/>
                    </a:lnTo>
                    <a:lnTo>
                      <a:pt x="9929" y="10539"/>
                    </a:lnTo>
                    <a:cubicBezTo>
                      <a:pt x="9929" y="10539"/>
                      <a:pt x="8600" y="5422"/>
                      <a:pt x="7302" y="2612"/>
                    </a:cubicBezTo>
                    <a:cubicBezTo>
                      <a:pt x="6508" y="871"/>
                      <a:pt x="4201" y="0"/>
                      <a:pt x="1956" y="1390"/>
                    </a:cubicBezTo>
                    <a:cubicBezTo>
                      <a:pt x="1" y="2612"/>
                      <a:pt x="62" y="5468"/>
                      <a:pt x="780" y="6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1768601" y="1463752"/>
                <a:ext cx="477374" cy="315691"/>
              </a:xfrm>
              <a:custGeom>
                <a:avLst/>
                <a:gdLst/>
                <a:ahLst/>
                <a:cxnLst/>
                <a:rect l="l" t="t" r="r" b="b"/>
                <a:pathLst>
                  <a:path w="11503" h="7607" extrusionOk="0">
                    <a:moveTo>
                      <a:pt x="4155" y="5713"/>
                    </a:moveTo>
                    <a:cubicBezTo>
                      <a:pt x="4003" y="5010"/>
                      <a:pt x="3346" y="4353"/>
                      <a:pt x="2750" y="5300"/>
                    </a:cubicBezTo>
                    <a:cubicBezTo>
                      <a:pt x="2613" y="5545"/>
                      <a:pt x="2567" y="5820"/>
                      <a:pt x="2536" y="6095"/>
                    </a:cubicBezTo>
                    <a:cubicBezTo>
                      <a:pt x="2429" y="7088"/>
                      <a:pt x="1269" y="7530"/>
                      <a:pt x="413" y="7592"/>
                    </a:cubicBezTo>
                    <a:cubicBezTo>
                      <a:pt x="276" y="7607"/>
                      <a:pt x="138" y="7607"/>
                      <a:pt x="1" y="7576"/>
                    </a:cubicBezTo>
                    <a:cubicBezTo>
                      <a:pt x="1" y="7576"/>
                      <a:pt x="215" y="5942"/>
                      <a:pt x="703" y="3972"/>
                    </a:cubicBezTo>
                    <a:cubicBezTo>
                      <a:pt x="1177" y="2017"/>
                      <a:pt x="2277" y="0"/>
                      <a:pt x="3865" y="810"/>
                    </a:cubicBezTo>
                    <a:cubicBezTo>
                      <a:pt x="3865" y="810"/>
                      <a:pt x="5316" y="123"/>
                      <a:pt x="6202" y="1253"/>
                    </a:cubicBezTo>
                    <a:cubicBezTo>
                      <a:pt x="6202" y="1253"/>
                      <a:pt x="7714" y="718"/>
                      <a:pt x="8493" y="1925"/>
                    </a:cubicBezTo>
                    <a:cubicBezTo>
                      <a:pt x="8493" y="1925"/>
                      <a:pt x="10601" y="2322"/>
                      <a:pt x="10998" y="3636"/>
                    </a:cubicBezTo>
                    <a:cubicBezTo>
                      <a:pt x="11502" y="5316"/>
                      <a:pt x="9165" y="5713"/>
                      <a:pt x="8386" y="5239"/>
                    </a:cubicBezTo>
                    <a:cubicBezTo>
                      <a:pt x="7607" y="4766"/>
                      <a:pt x="7012" y="3880"/>
                      <a:pt x="6477" y="3895"/>
                    </a:cubicBezTo>
                    <a:cubicBezTo>
                      <a:pt x="5943" y="3911"/>
                      <a:pt x="6065" y="4735"/>
                      <a:pt x="5988" y="5239"/>
                    </a:cubicBezTo>
                    <a:cubicBezTo>
                      <a:pt x="5912" y="5743"/>
                      <a:pt x="5118" y="5224"/>
                      <a:pt x="4782" y="5911"/>
                    </a:cubicBezTo>
                    <a:cubicBezTo>
                      <a:pt x="4446" y="6599"/>
                      <a:pt x="4278" y="6981"/>
                      <a:pt x="4079" y="6858"/>
                    </a:cubicBezTo>
                    <a:cubicBezTo>
                      <a:pt x="3865" y="6736"/>
                      <a:pt x="4155" y="5713"/>
                      <a:pt x="4155" y="5713"/>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1896712" y="1681793"/>
                <a:ext cx="34860" cy="54531"/>
              </a:xfrm>
              <a:custGeom>
                <a:avLst/>
                <a:gdLst/>
                <a:ahLst/>
                <a:cxnLst/>
                <a:rect l="l" t="t" r="r" b="b"/>
                <a:pathLst>
                  <a:path w="840" h="1314" extrusionOk="0">
                    <a:moveTo>
                      <a:pt x="439" y="0"/>
                    </a:moveTo>
                    <a:cubicBezTo>
                      <a:pt x="162" y="0"/>
                      <a:pt x="44" y="343"/>
                      <a:pt x="15" y="642"/>
                    </a:cubicBezTo>
                    <a:cubicBezTo>
                      <a:pt x="1" y="891"/>
                      <a:pt x="74" y="1314"/>
                      <a:pt x="314" y="1314"/>
                    </a:cubicBezTo>
                    <a:cubicBezTo>
                      <a:pt x="340" y="1314"/>
                      <a:pt x="367" y="1309"/>
                      <a:pt x="396" y="1299"/>
                    </a:cubicBezTo>
                    <a:cubicBezTo>
                      <a:pt x="641" y="1223"/>
                      <a:pt x="366" y="932"/>
                      <a:pt x="457" y="780"/>
                    </a:cubicBezTo>
                    <a:cubicBezTo>
                      <a:pt x="480" y="739"/>
                      <a:pt x="510" y="726"/>
                      <a:pt x="543" y="726"/>
                    </a:cubicBezTo>
                    <a:cubicBezTo>
                      <a:pt x="600" y="726"/>
                      <a:pt x="664" y="763"/>
                      <a:pt x="712" y="763"/>
                    </a:cubicBezTo>
                    <a:cubicBezTo>
                      <a:pt x="751" y="763"/>
                      <a:pt x="778" y="737"/>
                      <a:pt x="778" y="642"/>
                    </a:cubicBezTo>
                    <a:cubicBezTo>
                      <a:pt x="839" y="382"/>
                      <a:pt x="687" y="16"/>
                      <a:pt x="457" y="1"/>
                    </a:cubicBezTo>
                    <a:cubicBezTo>
                      <a:pt x="451" y="0"/>
                      <a:pt x="445" y="0"/>
                      <a:pt x="4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1857992" y="1844058"/>
                <a:ext cx="46937" cy="64699"/>
              </a:xfrm>
              <a:custGeom>
                <a:avLst/>
                <a:gdLst/>
                <a:ahLst/>
                <a:cxnLst/>
                <a:rect l="l" t="t" r="r" b="b"/>
                <a:pathLst>
                  <a:path w="1131" h="1559" extrusionOk="0">
                    <a:moveTo>
                      <a:pt x="31" y="1"/>
                    </a:moveTo>
                    <a:cubicBezTo>
                      <a:pt x="31" y="1"/>
                      <a:pt x="1" y="933"/>
                      <a:pt x="856" y="1559"/>
                    </a:cubicBezTo>
                    <a:lnTo>
                      <a:pt x="1131" y="1024"/>
                    </a:lnTo>
                    <a:cubicBezTo>
                      <a:pt x="291" y="536"/>
                      <a:pt x="31" y="1"/>
                      <a:pt x="31"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1262799" y="2277650"/>
                <a:ext cx="195880" cy="871002"/>
              </a:xfrm>
              <a:custGeom>
                <a:avLst/>
                <a:gdLst/>
                <a:ahLst/>
                <a:cxnLst/>
                <a:rect l="l" t="t" r="r" b="b"/>
                <a:pathLst>
                  <a:path w="4720" h="20988" extrusionOk="0">
                    <a:moveTo>
                      <a:pt x="1482" y="0"/>
                    </a:moveTo>
                    <a:lnTo>
                      <a:pt x="1039" y="46"/>
                    </a:lnTo>
                    <a:lnTo>
                      <a:pt x="1039" y="46"/>
                    </a:lnTo>
                    <a:lnTo>
                      <a:pt x="1482" y="16"/>
                    </a:lnTo>
                    <a:lnTo>
                      <a:pt x="1482" y="0"/>
                    </a:lnTo>
                    <a:close/>
                    <a:moveTo>
                      <a:pt x="1482" y="16"/>
                    </a:moveTo>
                    <a:lnTo>
                      <a:pt x="794" y="77"/>
                    </a:lnTo>
                    <a:lnTo>
                      <a:pt x="0" y="77"/>
                    </a:lnTo>
                    <a:cubicBezTo>
                      <a:pt x="0" y="107"/>
                      <a:pt x="0" y="123"/>
                      <a:pt x="0" y="138"/>
                    </a:cubicBezTo>
                    <a:cubicBezTo>
                      <a:pt x="0" y="168"/>
                      <a:pt x="0" y="184"/>
                      <a:pt x="0" y="199"/>
                    </a:cubicBezTo>
                    <a:cubicBezTo>
                      <a:pt x="15" y="275"/>
                      <a:pt x="31" y="413"/>
                      <a:pt x="61" y="611"/>
                    </a:cubicBezTo>
                    <a:cubicBezTo>
                      <a:pt x="290" y="2093"/>
                      <a:pt x="1085" y="7179"/>
                      <a:pt x="1818" y="11899"/>
                    </a:cubicBezTo>
                    <a:cubicBezTo>
                      <a:pt x="2566" y="16634"/>
                      <a:pt x="3238" y="20987"/>
                      <a:pt x="3238" y="20987"/>
                    </a:cubicBezTo>
                    <a:lnTo>
                      <a:pt x="4720" y="20758"/>
                    </a:lnTo>
                    <a:cubicBezTo>
                      <a:pt x="4720" y="20758"/>
                      <a:pt x="4659" y="20422"/>
                      <a:pt x="4582" y="19872"/>
                    </a:cubicBezTo>
                    <a:cubicBezTo>
                      <a:pt x="4262" y="17886"/>
                      <a:pt x="3483" y="12953"/>
                      <a:pt x="2795" y="8493"/>
                    </a:cubicBezTo>
                    <a:cubicBezTo>
                      <a:pt x="2444" y="6263"/>
                      <a:pt x="2108" y="4155"/>
                      <a:pt x="1879" y="2582"/>
                    </a:cubicBezTo>
                    <a:cubicBezTo>
                      <a:pt x="1757" y="1803"/>
                      <a:pt x="1650" y="1161"/>
                      <a:pt x="1589" y="703"/>
                    </a:cubicBezTo>
                    <a:cubicBezTo>
                      <a:pt x="1543" y="474"/>
                      <a:pt x="1527" y="291"/>
                      <a:pt x="1497" y="168"/>
                    </a:cubicBezTo>
                    <a:cubicBezTo>
                      <a:pt x="1497" y="107"/>
                      <a:pt x="1482" y="61"/>
                      <a:pt x="1482" y="31"/>
                    </a:cubicBezTo>
                    <a:lnTo>
                      <a:pt x="1482" y="1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1808566" y="3231611"/>
                <a:ext cx="74824" cy="731562"/>
              </a:xfrm>
              <a:custGeom>
                <a:avLst/>
                <a:gdLst/>
                <a:ahLst/>
                <a:cxnLst/>
                <a:rect l="l" t="t" r="r" b="b"/>
                <a:pathLst>
                  <a:path w="1803" h="17628" extrusionOk="0">
                    <a:moveTo>
                      <a:pt x="0" y="1"/>
                    </a:moveTo>
                    <a:lnTo>
                      <a:pt x="0" y="17322"/>
                    </a:lnTo>
                    <a:cubicBezTo>
                      <a:pt x="0" y="17490"/>
                      <a:pt x="138" y="17627"/>
                      <a:pt x="306" y="17627"/>
                    </a:cubicBezTo>
                    <a:lnTo>
                      <a:pt x="1497" y="17627"/>
                    </a:lnTo>
                    <a:cubicBezTo>
                      <a:pt x="1665" y="17627"/>
                      <a:pt x="1802" y="17490"/>
                      <a:pt x="1802" y="17322"/>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1808566" y="3783727"/>
                <a:ext cx="74824" cy="179446"/>
              </a:xfrm>
              <a:custGeom>
                <a:avLst/>
                <a:gdLst/>
                <a:ahLst/>
                <a:cxnLst/>
                <a:rect l="l" t="t" r="r" b="b"/>
                <a:pathLst>
                  <a:path w="1803" h="4324" extrusionOk="0">
                    <a:moveTo>
                      <a:pt x="0" y="1"/>
                    </a:moveTo>
                    <a:lnTo>
                      <a:pt x="0" y="4018"/>
                    </a:lnTo>
                    <a:cubicBezTo>
                      <a:pt x="0" y="4186"/>
                      <a:pt x="138" y="4323"/>
                      <a:pt x="306" y="4323"/>
                    </a:cubicBezTo>
                    <a:lnTo>
                      <a:pt x="1497" y="4323"/>
                    </a:lnTo>
                    <a:cubicBezTo>
                      <a:pt x="1665" y="4323"/>
                      <a:pt x="1802" y="4186"/>
                      <a:pt x="1802" y="4018"/>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1639951" y="3242401"/>
                <a:ext cx="412054" cy="62167"/>
              </a:xfrm>
              <a:custGeom>
                <a:avLst/>
                <a:gdLst/>
                <a:ahLst/>
                <a:cxnLst/>
                <a:rect l="l" t="t" r="r" b="b"/>
                <a:pathLst>
                  <a:path w="9929" h="1498" extrusionOk="0">
                    <a:moveTo>
                      <a:pt x="0" y="1"/>
                    </a:moveTo>
                    <a:lnTo>
                      <a:pt x="0" y="291"/>
                    </a:lnTo>
                    <a:cubicBezTo>
                      <a:pt x="0" y="963"/>
                      <a:pt x="550" y="1498"/>
                      <a:pt x="1222" y="1498"/>
                    </a:cubicBezTo>
                    <a:lnTo>
                      <a:pt x="8706" y="1498"/>
                    </a:lnTo>
                    <a:cubicBezTo>
                      <a:pt x="9379" y="1498"/>
                      <a:pt x="9928" y="963"/>
                      <a:pt x="9928" y="291"/>
                    </a:cubicBezTo>
                    <a:lnTo>
                      <a:pt x="9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1390204" y="3098520"/>
                <a:ext cx="911547" cy="145831"/>
              </a:xfrm>
              <a:custGeom>
                <a:avLst/>
                <a:gdLst/>
                <a:ahLst/>
                <a:cxnLst/>
                <a:rect l="l" t="t" r="r" b="b"/>
                <a:pathLst>
                  <a:path w="21965" h="3514" extrusionOk="0">
                    <a:moveTo>
                      <a:pt x="1405" y="3513"/>
                    </a:moveTo>
                    <a:lnTo>
                      <a:pt x="20559" y="3513"/>
                    </a:lnTo>
                    <a:cubicBezTo>
                      <a:pt x="21338" y="3513"/>
                      <a:pt x="21964" y="2872"/>
                      <a:pt x="21964" y="2093"/>
                    </a:cubicBezTo>
                    <a:lnTo>
                      <a:pt x="21964" y="1406"/>
                    </a:lnTo>
                    <a:cubicBezTo>
                      <a:pt x="21964" y="627"/>
                      <a:pt x="21338" y="0"/>
                      <a:pt x="20559" y="0"/>
                    </a:cubicBezTo>
                    <a:lnTo>
                      <a:pt x="1405" y="0"/>
                    </a:lnTo>
                    <a:cubicBezTo>
                      <a:pt x="626" y="0"/>
                      <a:pt x="0" y="627"/>
                      <a:pt x="0" y="1406"/>
                    </a:cubicBezTo>
                    <a:lnTo>
                      <a:pt x="0" y="2093"/>
                    </a:lnTo>
                    <a:cubicBezTo>
                      <a:pt x="0" y="2872"/>
                      <a:pt x="626" y="3513"/>
                      <a:pt x="1405" y="35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1457393"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35"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2146417"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50"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1770510" y="3727951"/>
                <a:ext cx="150894" cy="131264"/>
              </a:xfrm>
              <a:custGeom>
                <a:avLst/>
                <a:gdLst/>
                <a:ahLst/>
                <a:cxnLst/>
                <a:rect l="l" t="t" r="r" b="b"/>
                <a:pathLst>
                  <a:path w="3636" h="3163" extrusionOk="0">
                    <a:moveTo>
                      <a:pt x="1" y="1"/>
                    </a:moveTo>
                    <a:lnTo>
                      <a:pt x="1" y="3162"/>
                    </a:lnTo>
                    <a:lnTo>
                      <a:pt x="3636" y="3162"/>
                    </a:lnTo>
                    <a:lnTo>
                      <a:pt x="3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1457393" y="3828090"/>
                <a:ext cx="777171" cy="62167"/>
              </a:xfrm>
              <a:custGeom>
                <a:avLst/>
                <a:gdLst/>
                <a:ahLst/>
                <a:cxnLst/>
                <a:rect l="l" t="t" r="r" b="b"/>
                <a:pathLst>
                  <a:path w="18727" h="1498" extrusionOk="0">
                    <a:moveTo>
                      <a:pt x="0" y="1498"/>
                    </a:moveTo>
                    <a:lnTo>
                      <a:pt x="18726" y="1498"/>
                    </a:lnTo>
                    <a:lnTo>
                      <a:pt x="18726" y="1101"/>
                    </a:lnTo>
                    <a:cubicBezTo>
                      <a:pt x="18726" y="490"/>
                      <a:pt x="18238" y="1"/>
                      <a:pt x="17627" y="1"/>
                    </a:cubicBezTo>
                    <a:lnTo>
                      <a:pt x="1100" y="1"/>
                    </a:lnTo>
                    <a:cubicBezTo>
                      <a:pt x="489" y="1"/>
                      <a:pt x="0" y="490"/>
                      <a:pt x="0" y="1101"/>
                    </a:cubicBezTo>
                    <a:lnTo>
                      <a:pt x="0" y="14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39310" y="2255448"/>
                <a:ext cx="168656" cy="379725"/>
              </a:xfrm>
              <a:custGeom>
                <a:avLst/>
                <a:gdLst/>
                <a:ahLst/>
                <a:cxnLst/>
                <a:rect l="l" t="t" r="r" b="b"/>
                <a:pathLst>
                  <a:path w="4064" h="9150" extrusionOk="0">
                    <a:moveTo>
                      <a:pt x="108" y="1834"/>
                    </a:moveTo>
                    <a:lnTo>
                      <a:pt x="902" y="7729"/>
                    </a:lnTo>
                    <a:cubicBezTo>
                      <a:pt x="1024" y="8570"/>
                      <a:pt x="1788" y="9150"/>
                      <a:pt x="2628" y="9043"/>
                    </a:cubicBezTo>
                    <a:cubicBezTo>
                      <a:pt x="3468" y="8936"/>
                      <a:pt x="4064" y="8157"/>
                      <a:pt x="3957" y="7317"/>
                    </a:cubicBezTo>
                    <a:lnTo>
                      <a:pt x="3163" y="1421"/>
                    </a:lnTo>
                    <a:cubicBezTo>
                      <a:pt x="3040" y="581"/>
                      <a:pt x="2277" y="1"/>
                      <a:pt x="1437" y="108"/>
                    </a:cubicBezTo>
                    <a:cubicBezTo>
                      <a:pt x="597" y="230"/>
                      <a:pt x="1" y="994"/>
                      <a:pt x="108" y="1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416691"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2408199"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2358109" y="2682068"/>
                <a:ext cx="1193000" cy="83706"/>
              </a:xfrm>
              <a:custGeom>
                <a:avLst/>
                <a:gdLst/>
                <a:ahLst/>
                <a:cxnLst/>
                <a:rect l="l" t="t" r="r" b="b"/>
                <a:pathLst>
                  <a:path w="28747" h="2017" extrusionOk="0">
                    <a:moveTo>
                      <a:pt x="1" y="0"/>
                    </a:moveTo>
                    <a:lnTo>
                      <a:pt x="1" y="2016"/>
                    </a:lnTo>
                    <a:lnTo>
                      <a:pt x="28747" y="2016"/>
                    </a:lnTo>
                    <a:lnTo>
                      <a:pt x="287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696;p42"/>
          <p:cNvSpPr txBox="1">
            <a:spLocks/>
          </p:cNvSpPr>
          <p:nvPr/>
        </p:nvSpPr>
        <p:spPr>
          <a:xfrm>
            <a:off x="7219776" y="1308524"/>
            <a:ext cx="1818969"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 sz="6000" dirty="0" smtClean="0">
                <a:solidFill>
                  <a:schemeClr val="accent1"/>
                </a:solidFill>
                <a:latin typeface="Zen Dots" panose="020B0604020202020204" charset="0"/>
              </a:rPr>
              <a:t>06</a:t>
            </a:r>
            <a:endParaRPr lang="en" sz="6000" dirty="0">
              <a:solidFill>
                <a:schemeClr val="accent1"/>
              </a:solidFill>
              <a:latin typeface="Zen Dots" panose="020B0604020202020204" charset="0"/>
            </a:endParaRPr>
          </a:p>
        </p:txBody>
      </p:sp>
    </p:spTree>
    <p:extLst>
      <p:ext uri="{BB962C8B-B14F-4D97-AF65-F5344CB8AC3E}">
        <p14:creationId xmlns:p14="http://schemas.microsoft.com/office/powerpoint/2010/main" val="157630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7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1"/>
                </a:solidFill>
              </a:rPr>
              <a:t>Démonstration …</a:t>
            </a:r>
            <a:endParaRPr dirty="0">
              <a:solidFill>
                <a:schemeClr val="accent1"/>
              </a:solidFill>
            </a:endParaRPr>
          </a:p>
        </p:txBody>
      </p:sp>
      <p:sp>
        <p:nvSpPr>
          <p:cNvPr id="2291" name="Google Shape;2291;p74"/>
          <p:cNvSpPr txBox="1">
            <a:spLocks noGrp="1"/>
          </p:cNvSpPr>
          <p:nvPr>
            <p:ph type="body" idx="4294967295"/>
          </p:nvPr>
        </p:nvSpPr>
        <p:spPr>
          <a:xfrm>
            <a:off x="1929779" y="1169673"/>
            <a:ext cx="6073082" cy="767066"/>
          </a:xfrm>
          <a:prstGeom prst="rect">
            <a:avLst/>
          </a:prstGeom>
        </p:spPr>
        <p:txBody>
          <a:bodyPr spcFirstLastPara="1" wrap="square" lIns="91425" tIns="91425" rIns="91425" bIns="91425" anchor="t" anchorCtr="0">
            <a:noAutofit/>
          </a:bodyPr>
          <a:lstStyle/>
          <a:p>
            <a:pPr marL="0" lvl="0" indent="0">
              <a:buNone/>
            </a:pPr>
            <a:r>
              <a:rPr lang="fr-FR" sz="1600" dirty="0"/>
              <a:t>Dans cette section, nous allons vous présenter une démonstration en direct de notre application de création de CV professionnel.</a:t>
            </a:r>
            <a:endParaRPr dirty="0"/>
          </a:p>
        </p:txBody>
      </p:sp>
      <p:grpSp>
        <p:nvGrpSpPr>
          <p:cNvPr id="2292" name="Google Shape;2292;p74"/>
          <p:cNvGrpSpPr/>
          <p:nvPr/>
        </p:nvGrpSpPr>
        <p:grpSpPr>
          <a:xfrm>
            <a:off x="1296774" y="2251367"/>
            <a:ext cx="2663343" cy="2339082"/>
            <a:chOff x="1361013" y="2185041"/>
            <a:chExt cx="2381174" cy="2091267"/>
          </a:xfrm>
        </p:grpSpPr>
        <p:sp>
          <p:nvSpPr>
            <p:cNvPr id="2293" name="Google Shape;2293;p74"/>
            <p:cNvSpPr/>
            <p:nvPr/>
          </p:nvSpPr>
          <p:spPr>
            <a:xfrm>
              <a:off x="1863244" y="2393344"/>
              <a:ext cx="1612039" cy="911990"/>
            </a:xfrm>
            <a:custGeom>
              <a:avLst/>
              <a:gdLst/>
              <a:ahLst/>
              <a:cxnLst/>
              <a:rect l="l" t="t" r="r" b="b"/>
              <a:pathLst>
                <a:path w="1140" h="644" extrusionOk="0">
                  <a:moveTo>
                    <a:pt x="1126" y="644"/>
                  </a:moveTo>
                  <a:cubicBezTo>
                    <a:pt x="15" y="644"/>
                    <a:pt x="15" y="644"/>
                    <a:pt x="15" y="644"/>
                  </a:cubicBezTo>
                  <a:cubicBezTo>
                    <a:pt x="7" y="644"/>
                    <a:pt x="0" y="637"/>
                    <a:pt x="0" y="630"/>
                  </a:cubicBezTo>
                  <a:cubicBezTo>
                    <a:pt x="0" y="14"/>
                    <a:pt x="0" y="14"/>
                    <a:pt x="0" y="14"/>
                  </a:cubicBezTo>
                  <a:cubicBezTo>
                    <a:pt x="0" y="6"/>
                    <a:pt x="7" y="0"/>
                    <a:pt x="15" y="0"/>
                  </a:cubicBezTo>
                  <a:cubicBezTo>
                    <a:pt x="1126" y="0"/>
                    <a:pt x="1126" y="0"/>
                    <a:pt x="1126" y="0"/>
                  </a:cubicBezTo>
                  <a:cubicBezTo>
                    <a:pt x="1134" y="0"/>
                    <a:pt x="1140" y="6"/>
                    <a:pt x="1140" y="14"/>
                  </a:cubicBezTo>
                  <a:cubicBezTo>
                    <a:pt x="1140" y="630"/>
                    <a:pt x="1140" y="630"/>
                    <a:pt x="1140" y="630"/>
                  </a:cubicBezTo>
                  <a:cubicBezTo>
                    <a:pt x="1140" y="637"/>
                    <a:pt x="1134" y="644"/>
                    <a:pt x="1126" y="6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4" name="Google Shape;2294;p74"/>
            <p:cNvSpPr/>
            <p:nvPr/>
          </p:nvSpPr>
          <p:spPr>
            <a:xfrm>
              <a:off x="1863244" y="2393344"/>
              <a:ext cx="1612039" cy="110298"/>
            </a:xfrm>
            <a:custGeom>
              <a:avLst/>
              <a:gdLst/>
              <a:ahLst/>
              <a:cxnLst/>
              <a:rect l="l" t="t" r="r" b="b"/>
              <a:pathLst>
                <a:path w="1140" h="78" extrusionOk="0">
                  <a:moveTo>
                    <a:pt x="1140" y="78"/>
                  </a:moveTo>
                  <a:cubicBezTo>
                    <a:pt x="0" y="78"/>
                    <a:pt x="0" y="78"/>
                    <a:pt x="0" y="78"/>
                  </a:cubicBezTo>
                  <a:cubicBezTo>
                    <a:pt x="0" y="12"/>
                    <a:pt x="0" y="12"/>
                    <a:pt x="0" y="12"/>
                  </a:cubicBezTo>
                  <a:cubicBezTo>
                    <a:pt x="0" y="5"/>
                    <a:pt x="6" y="0"/>
                    <a:pt x="12" y="0"/>
                  </a:cubicBezTo>
                  <a:cubicBezTo>
                    <a:pt x="1129" y="0"/>
                    <a:pt x="1129" y="0"/>
                    <a:pt x="1129" y="0"/>
                  </a:cubicBezTo>
                  <a:cubicBezTo>
                    <a:pt x="1135" y="0"/>
                    <a:pt x="1140" y="5"/>
                    <a:pt x="1140" y="12"/>
                  </a:cubicBezTo>
                  <a:lnTo>
                    <a:pt x="1140" y="78"/>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5" name="Google Shape;2295;p74"/>
            <p:cNvSpPr/>
            <p:nvPr/>
          </p:nvSpPr>
          <p:spPr>
            <a:xfrm>
              <a:off x="1948047" y="2435334"/>
              <a:ext cx="0" cy="0"/>
            </a:xfrm>
            <a:prstGeom prst="ellipse">
              <a:avLst/>
            </a:prstGeom>
            <a:solidFill>
              <a:srgbClr val="B0ADF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6" name="Google Shape;2296;p74"/>
            <p:cNvSpPr/>
            <p:nvPr/>
          </p:nvSpPr>
          <p:spPr>
            <a:xfrm>
              <a:off x="2011443" y="2435334"/>
              <a:ext cx="0" cy="0"/>
            </a:xfrm>
            <a:prstGeom prst="ellipse">
              <a:avLst/>
            </a:prstGeom>
            <a:solidFill>
              <a:srgbClr val="B0ADF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74"/>
            <p:cNvSpPr/>
            <p:nvPr/>
          </p:nvSpPr>
          <p:spPr>
            <a:xfrm>
              <a:off x="2076486" y="2435334"/>
              <a:ext cx="0" cy="0"/>
            </a:xfrm>
            <a:prstGeom prst="ellipse">
              <a:avLst/>
            </a:prstGeom>
            <a:solidFill>
              <a:srgbClr val="B0ADF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8" name="Google Shape;2298;p74"/>
            <p:cNvSpPr/>
            <p:nvPr/>
          </p:nvSpPr>
          <p:spPr>
            <a:xfrm>
              <a:off x="3593060" y="2936744"/>
              <a:ext cx="149126" cy="27180"/>
            </a:xfrm>
            <a:custGeom>
              <a:avLst/>
              <a:gdLst/>
              <a:ahLst/>
              <a:cxnLst/>
              <a:rect l="l" t="t" r="r" b="b"/>
              <a:pathLst>
                <a:path w="105" h="19" extrusionOk="0">
                  <a:moveTo>
                    <a:pt x="96" y="19"/>
                  </a:moveTo>
                  <a:cubicBezTo>
                    <a:pt x="10" y="19"/>
                    <a:pt x="10" y="19"/>
                    <a:pt x="10" y="19"/>
                  </a:cubicBezTo>
                  <a:cubicBezTo>
                    <a:pt x="5" y="19"/>
                    <a:pt x="0" y="15"/>
                    <a:pt x="0" y="9"/>
                  </a:cubicBezTo>
                  <a:cubicBezTo>
                    <a:pt x="0" y="4"/>
                    <a:pt x="5" y="0"/>
                    <a:pt x="10" y="0"/>
                  </a:cubicBezTo>
                  <a:cubicBezTo>
                    <a:pt x="96" y="0"/>
                    <a:pt x="96" y="0"/>
                    <a:pt x="96" y="0"/>
                  </a:cubicBezTo>
                  <a:cubicBezTo>
                    <a:pt x="101" y="0"/>
                    <a:pt x="105" y="4"/>
                    <a:pt x="105" y="9"/>
                  </a:cubicBezTo>
                  <a:cubicBezTo>
                    <a:pt x="105" y="15"/>
                    <a:pt x="101" y="19"/>
                    <a:pt x="96"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74"/>
            <p:cNvSpPr/>
            <p:nvPr/>
          </p:nvSpPr>
          <p:spPr>
            <a:xfrm>
              <a:off x="1434289" y="3066831"/>
              <a:ext cx="129263" cy="157257"/>
            </a:xfrm>
            <a:custGeom>
              <a:avLst/>
              <a:gdLst/>
              <a:ahLst/>
              <a:cxnLst/>
              <a:rect l="l" t="t" r="r" b="b"/>
              <a:pathLst>
                <a:path w="157" h="191" extrusionOk="0">
                  <a:moveTo>
                    <a:pt x="157" y="0"/>
                  </a:moveTo>
                  <a:lnTo>
                    <a:pt x="11" y="76"/>
                  </a:lnTo>
                  <a:lnTo>
                    <a:pt x="54" y="96"/>
                  </a:lnTo>
                  <a:lnTo>
                    <a:pt x="0" y="158"/>
                  </a:lnTo>
                  <a:lnTo>
                    <a:pt x="42" y="191"/>
                  </a:lnTo>
                  <a:lnTo>
                    <a:pt x="91" y="124"/>
                  </a:lnTo>
                  <a:lnTo>
                    <a:pt x="126" y="160"/>
                  </a:lnTo>
                  <a:lnTo>
                    <a:pt x="157"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74"/>
            <p:cNvSpPr/>
            <p:nvPr/>
          </p:nvSpPr>
          <p:spPr>
            <a:xfrm>
              <a:off x="1361013" y="2539898"/>
              <a:ext cx="368193" cy="368195"/>
            </a:xfrm>
            <a:custGeom>
              <a:avLst/>
              <a:gdLst/>
              <a:ahLst/>
              <a:cxnLst/>
              <a:rect l="l" t="t" r="r" b="b"/>
              <a:pathLst>
                <a:path w="260" h="260" extrusionOk="0">
                  <a:moveTo>
                    <a:pt x="242" y="260"/>
                  </a:moveTo>
                  <a:cubicBezTo>
                    <a:pt x="18" y="260"/>
                    <a:pt x="18" y="260"/>
                    <a:pt x="18" y="260"/>
                  </a:cubicBezTo>
                  <a:cubicBezTo>
                    <a:pt x="8" y="260"/>
                    <a:pt x="0" y="252"/>
                    <a:pt x="0" y="242"/>
                  </a:cubicBezTo>
                  <a:cubicBezTo>
                    <a:pt x="0" y="18"/>
                    <a:pt x="0" y="18"/>
                    <a:pt x="0" y="18"/>
                  </a:cubicBezTo>
                  <a:cubicBezTo>
                    <a:pt x="0" y="8"/>
                    <a:pt x="8" y="0"/>
                    <a:pt x="18" y="0"/>
                  </a:cubicBezTo>
                  <a:cubicBezTo>
                    <a:pt x="242" y="0"/>
                    <a:pt x="242" y="0"/>
                    <a:pt x="242" y="0"/>
                  </a:cubicBezTo>
                  <a:cubicBezTo>
                    <a:pt x="252" y="0"/>
                    <a:pt x="260" y="8"/>
                    <a:pt x="260" y="18"/>
                  </a:cubicBezTo>
                  <a:cubicBezTo>
                    <a:pt x="260" y="242"/>
                    <a:pt x="260" y="242"/>
                    <a:pt x="260" y="242"/>
                  </a:cubicBezTo>
                  <a:cubicBezTo>
                    <a:pt x="260" y="252"/>
                    <a:pt x="252" y="260"/>
                    <a:pt x="242" y="2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74"/>
            <p:cNvSpPr/>
            <p:nvPr/>
          </p:nvSpPr>
          <p:spPr>
            <a:xfrm>
              <a:off x="1440052" y="2679041"/>
              <a:ext cx="198546" cy="90633"/>
            </a:xfrm>
            <a:custGeom>
              <a:avLst/>
              <a:gdLst/>
              <a:ahLst/>
              <a:cxnLst/>
              <a:rect l="l" t="t" r="r" b="b"/>
              <a:pathLst>
                <a:path w="140" h="64" extrusionOk="0">
                  <a:moveTo>
                    <a:pt x="104" y="11"/>
                  </a:moveTo>
                  <a:cubicBezTo>
                    <a:pt x="102" y="9"/>
                    <a:pt x="102" y="5"/>
                    <a:pt x="104" y="3"/>
                  </a:cubicBezTo>
                  <a:cubicBezTo>
                    <a:pt x="107" y="0"/>
                    <a:pt x="110" y="0"/>
                    <a:pt x="113" y="3"/>
                  </a:cubicBezTo>
                  <a:cubicBezTo>
                    <a:pt x="138" y="28"/>
                    <a:pt x="138" y="28"/>
                    <a:pt x="138" y="28"/>
                  </a:cubicBezTo>
                  <a:cubicBezTo>
                    <a:pt x="140" y="30"/>
                    <a:pt x="140" y="34"/>
                    <a:pt x="138" y="36"/>
                  </a:cubicBezTo>
                  <a:cubicBezTo>
                    <a:pt x="113" y="61"/>
                    <a:pt x="113" y="61"/>
                    <a:pt x="113" y="61"/>
                  </a:cubicBezTo>
                  <a:cubicBezTo>
                    <a:pt x="110" y="64"/>
                    <a:pt x="107" y="64"/>
                    <a:pt x="104" y="61"/>
                  </a:cubicBezTo>
                  <a:cubicBezTo>
                    <a:pt x="102" y="59"/>
                    <a:pt x="102" y="55"/>
                    <a:pt x="104" y="53"/>
                  </a:cubicBezTo>
                  <a:cubicBezTo>
                    <a:pt x="125" y="32"/>
                    <a:pt x="125" y="32"/>
                    <a:pt x="125" y="32"/>
                  </a:cubicBezTo>
                  <a:lnTo>
                    <a:pt x="104" y="11"/>
                  </a:lnTo>
                  <a:close/>
                  <a:moveTo>
                    <a:pt x="15" y="32"/>
                  </a:moveTo>
                  <a:cubicBezTo>
                    <a:pt x="36" y="53"/>
                    <a:pt x="36" y="53"/>
                    <a:pt x="36" y="53"/>
                  </a:cubicBezTo>
                  <a:cubicBezTo>
                    <a:pt x="38" y="55"/>
                    <a:pt x="38" y="59"/>
                    <a:pt x="36" y="61"/>
                  </a:cubicBezTo>
                  <a:cubicBezTo>
                    <a:pt x="33" y="64"/>
                    <a:pt x="29" y="64"/>
                    <a:pt x="27" y="61"/>
                  </a:cubicBezTo>
                  <a:cubicBezTo>
                    <a:pt x="2" y="36"/>
                    <a:pt x="2" y="36"/>
                    <a:pt x="2" y="36"/>
                  </a:cubicBezTo>
                  <a:cubicBezTo>
                    <a:pt x="0" y="34"/>
                    <a:pt x="0" y="30"/>
                    <a:pt x="2" y="28"/>
                  </a:cubicBezTo>
                  <a:cubicBezTo>
                    <a:pt x="27" y="3"/>
                    <a:pt x="27" y="3"/>
                    <a:pt x="27" y="3"/>
                  </a:cubicBezTo>
                  <a:cubicBezTo>
                    <a:pt x="29" y="0"/>
                    <a:pt x="33" y="0"/>
                    <a:pt x="36" y="3"/>
                  </a:cubicBezTo>
                  <a:cubicBezTo>
                    <a:pt x="38" y="5"/>
                    <a:pt x="38" y="9"/>
                    <a:pt x="36" y="11"/>
                  </a:cubicBezTo>
                  <a:lnTo>
                    <a:pt x="15" y="32"/>
                  </a:lnTo>
                  <a:close/>
                  <a:moveTo>
                    <a:pt x="72" y="5"/>
                  </a:moveTo>
                  <a:cubicBezTo>
                    <a:pt x="73" y="2"/>
                    <a:pt x="77" y="0"/>
                    <a:pt x="80" y="1"/>
                  </a:cubicBezTo>
                  <a:cubicBezTo>
                    <a:pt x="83" y="2"/>
                    <a:pt x="85" y="6"/>
                    <a:pt x="84" y="9"/>
                  </a:cubicBezTo>
                  <a:cubicBezTo>
                    <a:pt x="65" y="59"/>
                    <a:pt x="65" y="59"/>
                    <a:pt x="65" y="59"/>
                  </a:cubicBezTo>
                  <a:cubicBezTo>
                    <a:pt x="64" y="62"/>
                    <a:pt x="60" y="64"/>
                    <a:pt x="57" y="63"/>
                  </a:cubicBezTo>
                  <a:cubicBezTo>
                    <a:pt x="54" y="62"/>
                    <a:pt x="52" y="58"/>
                    <a:pt x="53" y="55"/>
                  </a:cubicBezTo>
                  <a:lnTo>
                    <a:pt x="72"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74"/>
            <p:cNvSpPr/>
            <p:nvPr/>
          </p:nvSpPr>
          <p:spPr>
            <a:xfrm>
              <a:off x="2533435" y="2185041"/>
              <a:ext cx="586839" cy="494231"/>
            </a:xfrm>
            <a:custGeom>
              <a:avLst/>
              <a:gdLst/>
              <a:ahLst/>
              <a:cxnLst/>
              <a:rect l="l" t="t" r="r" b="b"/>
              <a:pathLst>
                <a:path w="415" h="349" extrusionOk="0">
                  <a:moveTo>
                    <a:pt x="394" y="349"/>
                  </a:moveTo>
                  <a:cubicBezTo>
                    <a:pt x="20" y="349"/>
                    <a:pt x="20" y="349"/>
                    <a:pt x="20" y="349"/>
                  </a:cubicBezTo>
                  <a:cubicBezTo>
                    <a:pt x="9" y="349"/>
                    <a:pt x="0" y="340"/>
                    <a:pt x="0" y="329"/>
                  </a:cubicBezTo>
                  <a:cubicBezTo>
                    <a:pt x="0" y="21"/>
                    <a:pt x="0" y="21"/>
                    <a:pt x="0" y="21"/>
                  </a:cubicBezTo>
                  <a:cubicBezTo>
                    <a:pt x="0" y="10"/>
                    <a:pt x="9" y="0"/>
                    <a:pt x="20" y="0"/>
                  </a:cubicBezTo>
                  <a:cubicBezTo>
                    <a:pt x="394" y="0"/>
                    <a:pt x="394" y="0"/>
                    <a:pt x="394" y="0"/>
                  </a:cubicBezTo>
                  <a:cubicBezTo>
                    <a:pt x="405" y="0"/>
                    <a:pt x="415" y="10"/>
                    <a:pt x="415" y="21"/>
                  </a:cubicBezTo>
                  <a:cubicBezTo>
                    <a:pt x="415" y="329"/>
                    <a:pt x="415" y="329"/>
                    <a:pt x="415" y="329"/>
                  </a:cubicBezTo>
                  <a:cubicBezTo>
                    <a:pt x="415" y="340"/>
                    <a:pt x="405" y="349"/>
                    <a:pt x="394" y="34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74"/>
            <p:cNvSpPr/>
            <p:nvPr/>
          </p:nvSpPr>
          <p:spPr>
            <a:xfrm>
              <a:off x="2714567" y="2438628"/>
              <a:ext cx="246999"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74"/>
            <p:cNvSpPr/>
            <p:nvPr/>
          </p:nvSpPr>
          <p:spPr>
            <a:xfrm>
              <a:off x="2714567" y="2438628"/>
              <a:ext cx="206656" cy="6587"/>
            </a:xfrm>
            <a:custGeom>
              <a:avLst/>
              <a:gdLst/>
              <a:ahLst/>
              <a:cxnLst/>
              <a:rect l="l" t="t" r="r" b="b"/>
              <a:pathLst>
                <a:path w="251" h="8" extrusionOk="0">
                  <a:moveTo>
                    <a:pt x="0" y="8"/>
                  </a:moveTo>
                  <a:lnTo>
                    <a:pt x="251" y="8"/>
                  </a:lnTo>
                  <a:lnTo>
                    <a:pt x="251"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74"/>
            <p:cNvSpPr/>
            <p:nvPr/>
          </p:nvSpPr>
          <p:spPr>
            <a:xfrm>
              <a:off x="2619884" y="2502024"/>
              <a:ext cx="493998"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74"/>
            <p:cNvSpPr/>
            <p:nvPr/>
          </p:nvSpPr>
          <p:spPr>
            <a:xfrm>
              <a:off x="2619884" y="2502024"/>
              <a:ext cx="428955" cy="7410"/>
            </a:xfrm>
            <a:custGeom>
              <a:avLst/>
              <a:gdLst/>
              <a:ahLst/>
              <a:cxnLst/>
              <a:rect l="l" t="t" r="r" b="b"/>
              <a:pathLst>
                <a:path w="521" h="9" extrusionOk="0">
                  <a:moveTo>
                    <a:pt x="0" y="9"/>
                  </a:moveTo>
                  <a:lnTo>
                    <a:pt x="521" y="9"/>
                  </a:lnTo>
                  <a:lnTo>
                    <a:pt x="521"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2307;p74"/>
            <p:cNvSpPr/>
            <p:nvPr/>
          </p:nvSpPr>
          <p:spPr>
            <a:xfrm>
              <a:off x="2619884" y="2356294"/>
              <a:ext cx="493998"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8" name="Google Shape;2308;p74"/>
            <p:cNvSpPr/>
            <p:nvPr/>
          </p:nvSpPr>
          <p:spPr>
            <a:xfrm>
              <a:off x="2619884" y="2356294"/>
              <a:ext cx="428955" cy="6587"/>
            </a:xfrm>
            <a:custGeom>
              <a:avLst/>
              <a:gdLst/>
              <a:ahLst/>
              <a:cxnLst/>
              <a:rect l="l" t="t" r="r" b="b"/>
              <a:pathLst>
                <a:path w="521" h="8" extrusionOk="0">
                  <a:moveTo>
                    <a:pt x="0" y="8"/>
                  </a:moveTo>
                  <a:lnTo>
                    <a:pt x="521" y="8"/>
                  </a:lnTo>
                  <a:lnTo>
                    <a:pt x="521"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9" name="Google Shape;2309;p74"/>
            <p:cNvSpPr/>
            <p:nvPr/>
          </p:nvSpPr>
          <p:spPr>
            <a:xfrm>
              <a:off x="2614121" y="2575301"/>
              <a:ext cx="246999"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0" name="Google Shape;2310;p74"/>
            <p:cNvSpPr/>
            <p:nvPr/>
          </p:nvSpPr>
          <p:spPr>
            <a:xfrm>
              <a:off x="2614121" y="2575301"/>
              <a:ext cx="129263" cy="5763"/>
            </a:xfrm>
            <a:custGeom>
              <a:avLst/>
              <a:gdLst/>
              <a:ahLst/>
              <a:cxnLst/>
              <a:rect l="l" t="t" r="r" b="b"/>
              <a:pathLst>
                <a:path w="157" h="7" extrusionOk="0">
                  <a:moveTo>
                    <a:pt x="0" y="7"/>
                  </a:moveTo>
                  <a:lnTo>
                    <a:pt x="157" y="7"/>
                  </a:lnTo>
                  <a:lnTo>
                    <a:pt x="157"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1" name="Google Shape;2311;p74"/>
            <p:cNvSpPr/>
            <p:nvPr/>
          </p:nvSpPr>
          <p:spPr>
            <a:xfrm>
              <a:off x="2781257" y="2575301"/>
              <a:ext cx="246999"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2" name="Google Shape;2312;p74"/>
            <p:cNvSpPr/>
            <p:nvPr/>
          </p:nvSpPr>
          <p:spPr>
            <a:xfrm>
              <a:off x="2781257" y="2575301"/>
              <a:ext cx="139966" cy="5763"/>
            </a:xfrm>
            <a:custGeom>
              <a:avLst/>
              <a:gdLst/>
              <a:ahLst/>
              <a:cxnLst/>
              <a:rect l="l" t="t" r="r" b="b"/>
              <a:pathLst>
                <a:path w="170" h="7" extrusionOk="0">
                  <a:moveTo>
                    <a:pt x="0" y="7"/>
                  </a:moveTo>
                  <a:lnTo>
                    <a:pt x="170" y="7"/>
                  </a:lnTo>
                  <a:lnTo>
                    <a:pt x="170"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74"/>
            <p:cNvSpPr/>
            <p:nvPr/>
          </p:nvSpPr>
          <p:spPr>
            <a:xfrm>
              <a:off x="2614121" y="2438628"/>
              <a:ext cx="0"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74"/>
            <p:cNvSpPr/>
            <p:nvPr/>
          </p:nvSpPr>
          <p:spPr>
            <a:xfrm>
              <a:off x="2614121" y="2438628"/>
              <a:ext cx="58456" cy="6587"/>
            </a:xfrm>
            <a:custGeom>
              <a:avLst/>
              <a:gdLst/>
              <a:ahLst/>
              <a:cxnLst/>
              <a:rect l="l" t="t" r="r" b="b"/>
              <a:pathLst>
                <a:path w="71" h="8" extrusionOk="0">
                  <a:moveTo>
                    <a:pt x="0" y="8"/>
                  </a:moveTo>
                  <a:lnTo>
                    <a:pt x="71" y="8"/>
                  </a:lnTo>
                  <a:lnTo>
                    <a:pt x="71"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5" name="Google Shape;2315;p74"/>
            <p:cNvSpPr/>
            <p:nvPr/>
          </p:nvSpPr>
          <p:spPr>
            <a:xfrm>
              <a:off x="2779610" y="2287958"/>
              <a:ext cx="246999" cy="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74"/>
            <p:cNvSpPr/>
            <p:nvPr/>
          </p:nvSpPr>
          <p:spPr>
            <a:xfrm>
              <a:off x="2779610" y="2287958"/>
              <a:ext cx="141613" cy="7410"/>
            </a:xfrm>
            <a:custGeom>
              <a:avLst/>
              <a:gdLst/>
              <a:ahLst/>
              <a:cxnLst/>
              <a:rect l="l" t="t" r="r" b="b"/>
              <a:pathLst>
                <a:path w="172" h="9" extrusionOk="0">
                  <a:moveTo>
                    <a:pt x="0" y="9"/>
                  </a:moveTo>
                  <a:lnTo>
                    <a:pt x="172" y="9"/>
                  </a:lnTo>
                  <a:lnTo>
                    <a:pt x="172" y="0"/>
                  </a:ln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7" name="Google Shape;2317;p74"/>
            <p:cNvSpPr/>
            <p:nvPr/>
          </p:nvSpPr>
          <p:spPr>
            <a:xfrm>
              <a:off x="2663521" y="2262434"/>
              <a:ext cx="29640" cy="58457"/>
            </a:xfrm>
            <a:custGeom>
              <a:avLst/>
              <a:gdLst/>
              <a:ahLst/>
              <a:cxnLst/>
              <a:rect l="l" t="t" r="r" b="b"/>
              <a:pathLst>
                <a:path w="36" h="71" extrusionOk="0">
                  <a:moveTo>
                    <a:pt x="30" y="0"/>
                  </a:moveTo>
                  <a:lnTo>
                    <a:pt x="0" y="69"/>
                  </a:lnTo>
                  <a:lnTo>
                    <a:pt x="7" y="71"/>
                  </a:lnTo>
                  <a:lnTo>
                    <a:pt x="36" y="2"/>
                  </a:lnTo>
                  <a:lnTo>
                    <a:pt x="3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8" name="Google Shape;2318;p74"/>
            <p:cNvSpPr/>
            <p:nvPr/>
          </p:nvSpPr>
          <p:spPr>
            <a:xfrm>
              <a:off x="2663521" y="2262434"/>
              <a:ext cx="29640" cy="58457"/>
            </a:xfrm>
            <a:custGeom>
              <a:avLst/>
              <a:gdLst/>
              <a:ahLst/>
              <a:cxnLst/>
              <a:rect l="l" t="t" r="r" b="b"/>
              <a:pathLst>
                <a:path w="36" h="71" extrusionOk="0">
                  <a:moveTo>
                    <a:pt x="30" y="0"/>
                  </a:moveTo>
                  <a:lnTo>
                    <a:pt x="0" y="69"/>
                  </a:lnTo>
                  <a:lnTo>
                    <a:pt x="7" y="71"/>
                  </a:lnTo>
                  <a:lnTo>
                    <a:pt x="36" y="2"/>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9" name="Google Shape;2319;p74"/>
            <p:cNvSpPr/>
            <p:nvPr/>
          </p:nvSpPr>
          <p:spPr>
            <a:xfrm>
              <a:off x="2618238" y="2269844"/>
              <a:ext cx="27170" cy="45283"/>
            </a:xfrm>
            <a:custGeom>
              <a:avLst/>
              <a:gdLst/>
              <a:ahLst/>
              <a:cxnLst/>
              <a:rect l="l" t="t" r="r" b="b"/>
              <a:pathLst>
                <a:path w="33" h="55" extrusionOk="0">
                  <a:moveTo>
                    <a:pt x="28" y="0"/>
                  </a:moveTo>
                  <a:lnTo>
                    <a:pt x="0" y="26"/>
                  </a:lnTo>
                  <a:lnTo>
                    <a:pt x="28" y="55"/>
                  </a:lnTo>
                  <a:lnTo>
                    <a:pt x="33" y="50"/>
                  </a:lnTo>
                  <a:lnTo>
                    <a:pt x="11" y="28"/>
                  </a:lnTo>
                  <a:lnTo>
                    <a:pt x="33" y="5"/>
                  </a:lnTo>
                  <a:lnTo>
                    <a:pt x="28" y="0"/>
                  </a:lnTo>
                  <a:lnTo>
                    <a:pt x="2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0" name="Google Shape;2320;p74"/>
            <p:cNvSpPr/>
            <p:nvPr/>
          </p:nvSpPr>
          <p:spPr>
            <a:xfrm>
              <a:off x="2716214" y="2269844"/>
              <a:ext cx="27993" cy="45283"/>
            </a:xfrm>
            <a:custGeom>
              <a:avLst/>
              <a:gdLst/>
              <a:ahLst/>
              <a:cxnLst/>
              <a:rect l="l" t="t" r="r" b="b"/>
              <a:pathLst>
                <a:path w="34" h="55" extrusionOk="0">
                  <a:moveTo>
                    <a:pt x="0" y="5"/>
                  </a:moveTo>
                  <a:lnTo>
                    <a:pt x="24" y="28"/>
                  </a:lnTo>
                  <a:lnTo>
                    <a:pt x="0" y="50"/>
                  </a:lnTo>
                  <a:lnTo>
                    <a:pt x="5" y="55"/>
                  </a:lnTo>
                  <a:lnTo>
                    <a:pt x="34" y="26"/>
                  </a:lnTo>
                  <a:lnTo>
                    <a:pt x="5" y="0"/>
                  </a:lnTo>
                  <a:lnTo>
                    <a:pt x="0" y="5"/>
                  </a:lnTo>
                  <a:lnTo>
                    <a:pt x="0"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1" name="Google Shape;2321;p74"/>
            <p:cNvSpPr/>
            <p:nvPr/>
          </p:nvSpPr>
          <p:spPr>
            <a:xfrm>
              <a:off x="3365821" y="2647754"/>
              <a:ext cx="242866" cy="131700"/>
            </a:xfrm>
            <a:custGeom>
              <a:avLst/>
              <a:gdLst/>
              <a:ahLst/>
              <a:cxnLst/>
              <a:rect l="l" t="t" r="r" b="b"/>
              <a:pathLst>
                <a:path w="172" h="93" extrusionOk="0">
                  <a:moveTo>
                    <a:pt x="160" y="93"/>
                  </a:moveTo>
                  <a:cubicBezTo>
                    <a:pt x="0" y="93"/>
                    <a:pt x="0" y="93"/>
                    <a:pt x="0" y="93"/>
                  </a:cubicBezTo>
                  <a:cubicBezTo>
                    <a:pt x="0" y="12"/>
                    <a:pt x="0" y="12"/>
                    <a:pt x="0" y="12"/>
                  </a:cubicBezTo>
                  <a:cubicBezTo>
                    <a:pt x="0" y="5"/>
                    <a:pt x="5" y="0"/>
                    <a:pt x="12" y="0"/>
                  </a:cubicBezTo>
                  <a:cubicBezTo>
                    <a:pt x="160" y="0"/>
                    <a:pt x="160" y="0"/>
                    <a:pt x="160" y="0"/>
                  </a:cubicBezTo>
                  <a:cubicBezTo>
                    <a:pt x="167" y="0"/>
                    <a:pt x="172" y="5"/>
                    <a:pt x="172" y="12"/>
                  </a:cubicBezTo>
                  <a:cubicBezTo>
                    <a:pt x="172" y="81"/>
                    <a:pt x="172" y="81"/>
                    <a:pt x="172" y="81"/>
                  </a:cubicBezTo>
                  <a:cubicBezTo>
                    <a:pt x="172" y="88"/>
                    <a:pt x="167" y="93"/>
                    <a:pt x="160" y="9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2" name="Google Shape;2322;p74"/>
            <p:cNvSpPr/>
            <p:nvPr/>
          </p:nvSpPr>
          <p:spPr>
            <a:xfrm>
              <a:off x="3365821" y="2752318"/>
              <a:ext cx="49400" cy="58457"/>
            </a:xfrm>
            <a:custGeom>
              <a:avLst/>
              <a:gdLst/>
              <a:ahLst/>
              <a:cxnLst/>
              <a:rect l="l" t="t" r="r" b="b"/>
              <a:pathLst>
                <a:path w="60" h="71" extrusionOk="0">
                  <a:moveTo>
                    <a:pt x="0" y="0"/>
                  </a:moveTo>
                  <a:lnTo>
                    <a:pt x="0" y="71"/>
                  </a:lnTo>
                  <a:lnTo>
                    <a:pt x="60" y="0"/>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3" name="Google Shape;2323;p74"/>
            <p:cNvSpPr/>
            <p:nvPr/>
          </p:nvSpPr>
          <p:spPr>
            <a:xfrm>
              <a:off x="3528017" y="270127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4" name="Google Shape;2324;p74"/>
            <p:cNvSpPr/>
            <p:nvPr/>
          </p:nvSpPr>
          <p:spPr>
            <a:xfrm>
              <a:off x="3481088" y="270127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5" name="Google Shape;2325;p74"/>
            <p:cNvSpPr/>
            <p:nvPr/>
          </p:nvSpPr>
          <p:spPr>
            <a:xfrm>
              <a:off x="3433334" y="2700448"/>
              <a:ext cx="22230" cy="22230"/>
            </a:xfrm>
            <a:custGeom>
              <a:avLst/>
              <a:gdLst/>
              <a:ahLst/>
              <a:cxnLst/>
              <a:rect l="l" t="t" r="r" b="b"/>
              <a:pathLst>
                <a:path w="16" h="16" extrusionOk="0">
                  <a:moveTo>
                    <a:pt x="0" y="8"/>
                  </a:moveTo>
                  <a:cubicBezTo>
                    <a:pt x="0" y="12"/>
                    <a:pt x="4" y="16"/>
                    <a:pt x="8" y="16"/>
                  </a:cubicBezTo>
                  <a:cubicBezTo>
                    <a:pt x="13" y="16"/>
                    <a:pt x="16" y="13"/>
                    <a:pt x="16" y="8"/>
                  </a:cubicBezTo>
                  <a:cubicBezTo>
                    <a:pt x="16" y="4"/>
                    <a:pt x="13" y="0"/>
                    <a:pt x="8" y="0"/>
                  </a:cubicBezTo>
                  <a:cubicBezTo>
                    <a:pt x="4" y="0"/>
                    <a:pt x="0" y="4"/>
                    <a:pt x="0"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2326;p74"/>
            <p:cNvSpPr/>
            <p:nvPr/>
          </p:nvSpPr>
          <p:spPr>
            <a:xfrm>
              <a:off x="2154703" y="3741141"/>
              <a:ext cx="386041" cy="67480"/>
            </a:xfrm>
            <a:custGeom>
              <a:avLst/>
              <a:gdLst/>
              <a:ahLst/>
              <a:cxnLst/>
              <a:rect l="l" t="t" r="r" b="b"/>
              <a:pathLst>
                <a:path w="273" h="48" extrusionOk="0">
                  <a:moveTo>
                    <a:pt x="23" y="48"/>
                  </a:moveTo>
                  <a:cubicBezTo>
                    <a:pt x="250" y="48"/>
                    <a:pt x="250" y="48"/>
                    <a:pt x="250" y="48"/>
                  </a:cubicBezTo>
                  <a:cubicBezTo>
                    <a:pt x="263" y="48"/>
                    <a:pt x="273" y="37"/>
                    <a:pt x="273" y="24"/>
                  </a:cubicBezTo>
                  <a:cubicBezTo>
                    <a:pt x="273" y="11"/>
                    <a:pt x="263" y="0"/>
                    <a:pt x="250" y="0"/>
                  </a:cubicBezTo>
                  <a:cubicBezTo>
                    <a:pt x="23" y="0"/>
                    <a:pt x="23" y="0"/>
                    <a:pt x="23" y="0"/>
                  </a:cubicBezTo>
                  <a:cubicBezTo>
                    <a:pt x="10" y="0"/>
                    <a:pt x="0" y="11"/>
                    <a:pt x="0" y="24"/>
                  </a:cubicBezTo>
                  <a:cubicBezTo>
                    <a:pt x="0" y="37"/>
                    <a:pt x="10" y="48"/>
                    <a:pt x="23" y="4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7" name="Google Shape;2327;p74"/>
            <p:cNvSpPr/>
            <p:nvPr/>
          </p:nvSpPr>
          <p:spPr>
            <a:xfrm>
              <a:off x="1743038" y="3109644"/>
              <a:ext cx="646230" cy="698553"/>
            </a:xfrm>
            <a:custGeom>
              <a:avLst/>
              <a:gdLst/>
              <a:ahLst/>
              <a:cxnLst/>
              <a:rect l="l" t="t" r="r" b="b"/>
              <a:pathLst>
                <a:path w="457" h="494" extrusionOk="0">
                  <a:moveTo>
                    <a:pt x="159" y="494"/>
                  </a:moveTo>
                  <a:cubicBezTo>
                    <a:pt x="426" y="494"/>
                    <a:pt x="426" y="494"/>
                    <a:pt x="426" y="494"/>
                  </a:cubicBezTo>
                  <a:cubicBezTo>
                    <a:pt x="444" y="494"/>
                    <a:pt x="457" y="476"/>
                    <a:pt x="452" y="459"/>
                  </a:cubicBezTo>
                  <a:cubicBezTo>
                    <a:pt x="324" y="19"/>
                    <a:pt x="324" y="19"/>
                    <a:pt x="324" y="19"/>
                  </a:cubicBezTo>
                  <a:cubicBezTo>
                    <a:pt x="321" y="8"/>
                    <a:pt x="310" y="0"/>
                    <a:pt x="298" y="0"/>
                  </a:cubicBezTo>
                  <a:cubicBezTo>
                    <a:pt x="32" y="0"/>
                    <a:pt x="32" y="0"/>
                    <a:pt x="32" y="0"/>
                  </a:cubicBezTo>
                  <a:cubicBezTo>
                    <a:pt x="13" y="0"/>
                    <a:pt x="0" y="17"/>
                    <a:pt x="5" y="35"/>
                  </a:cubicBezTo>
                  <a:cubicBezTo>
                    <a:pt x="133" y="474"/>
                    <a:pt x="133" y="474"/>
                    <a:pt x="133" y="474"/>
                  </a:cubicBezTo>
                  <a:cubicBezTo>
                    <a:pt x="136" y="486"/>
                    <a:pt x="147" y="494"/>
                    <a:pt x="159" y="49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8" name="Google Shape;2328;p74"/>
            <p:cNvSpPr/>
            <p:nvPr/>
          </p:nvSpPr>
          <p:spPr>
            <a:xfrm>
              <a:off x="1794907" y="3109644"/>
              <a:ext cx="596737" cy="698553"/>
            </a:xfrm>
            <a:custGeom>
              <a:avLst/>
              <a:gdLst/>
              <a:ahLst/>
              <a:cxnLst/>
              <a:rect l="l" t="t" r="r" b="b"/>
              <a:pathLst>
                <a:path w="422" h="494" extrusionOk="0">
                  <a:moveTo>
                    <a:pt x="159" y="494"/>
                  </a:moveTo>
                  <a:cubicBezTo>
                    <a:pt x="391" y="494"/>
                    <a:pt x="391" y="494"/>
                    <a:pt x="391" y="494"/>
                  </a:cubicBezTo>
                  <a:cubicBezTo>
                    <a:pt x="409" y="494"/>
                    <a:pt x="422" y="476"/>
                    <a:pt x="417" y="459"/>
                  </a:cubicBezTo>
                  <a:cubicBezTo>
                    <a:pt x="290" y="19"/>
                    <a:pt x="290" y="19"/>
                    <a:pt x="290" y="19"/>
                  </a:cubicBezTo>
                  <a:cubicBezTo>
                    <a:pt x="286" y="8"/>
                    <a:pt x="276" y="0"/>
                    <a:pt x="264" y="0"/>
                  </a:cubicBezTo>
                  <a:cubicBezTo>
                    <a:pt x="31" y="0"/>
                    <a:pt x="31" y="0"/>
                    <a:pt x="31" y="0"/>
                  </a:cubicBezTo>
                  <a:cubicBezTo>
                    <a:pt x="13" y="0"/>
                    <a:pt x="0" y="17"/>
                    <a:pt x="5" y="35"/>
                  </a:cubicBezTo>
                  <a:cubicBezTo>
                    <a:pt x="132" y="474"/>
                    <a:pt x="132" y="474"/>
                    <a:pt x="132" y="474"/>
                  </a:cubicBezTo>
                  <a:cubicBezTo>
                    <a:pt x="136" y="486"/>
                    <a:pt x="147" y="494"/>
                    <a:pt x="159" y="49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9" name="Google Shape;2329;p74"/>
            <p:cNvSpPr/>
            <p:nvPr/>
          </p:nvSpPr>
          <p:spPr>
            <a:xfrm>
              <a:off x="1934050" y="3741141"/>
              <a:ext cx="466643" cy="67480"/>
            </a:xfrm>
            <a:custGeom>
              <a:avLst/>
              <a:gdLst/>
              <a:ahLst/>
              <a:cxnLst/>
              <a:rect l="l" t="t" r="r" b="b"/>
              <a:pathLst>
                <a:path w="330" h="48" extrusionOk="0">
                  <a:moveTo>
                    <a:pt x="24" y="48"/>
                  </a:moveTo>
                  <a:cubicBezTo>
                    <a:pt x="306" y="48"/>
                    <a:pt x="306" y="48"/>
                    <a:pt x="306" y="48"/>
                  </a:cubicBezTo>
                  <a:cubicBezTo>
                    <a:pt x="320" y="48"/>
                    <a:pt x="330" y="37"/>
                    <a:pt x="330" y="24"/>
                  </a:cubicBezTo>
                  <a:cubicBezTo>
                    <a:pt x="330" y="11"/>
                    <a:pt x="320" y="0"/>
                    <a:pt x="306" y="0"/>
                  </a:cubicBezTo>
                  <a:cubicBezTo>
                    <a:pt x="24" y="0"/>
                    <a:pt x="24" y="0"/>
                    <a:pt x="24" y="0"/>
                  </a:cubicBezTo>
                  <a:cubicBezTo>
                    <a:pt x="11" y="0"/>
                    <a:pt x="0" y="11"/>
                    <a:pt x="0" y="24"/>
                  </a:cubicBezTo>
                  <a:cubicBezTo>
                    <a:pt x="0" y="37"/>
                    <a:pt x="11" y="48"/>
                    <a:pt x="24" y="4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0" name="Google Shape;2330;p74"/>
            <p:cNvSpPr/>
            <p:nvPr/>
          </p:nvSpPr>
          <p:spPr>
            <a:xfrm>
              <a:off x="2497208" y="4052361"/>
              <a:ext cx="97153" cy="131733"/>
            </a:xfrm>
            <a:custGeom>
              <a:avLst/>
              <a:gdLst/>
              <a:ahLst/>
              <a:cxnLst/>
              <a:rect l="l" t="t" r="r" b="b"/>
              <a:pathLst>
                <a:path w="118" h="160" extrusionOk="0">
                  <a:moveTo>
                    <a:pt x="116" y="160"/>
                  </a:moveTo>
                  <a:lnTo>
                    <a:pt x="0" y="160"/>
                  </a:lnTo>
                  <a:lnTo>
                    <a:pt x="0" y="0"/>
                  </a:lnTo>
                  <a:lnTo>
                    <a:pt x="118" y="2"/>
                  </a:lnTo>
                  <a:lnTo>
                    <a:pt x="116" y="160"/>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1" name="Google Shape;2331;p74"/>
            <p:cNvSpPr/>
            <p:nvPr/>
          </p:nvSpPr>
          <p:spPr>
            <a:xfrm>
              <a:off x="2256796" y="3531191"/>
              <a:ext cx="391127" cy="582031"/>
            </a:xfrm>
            <a:custGeom>
              <a:avLst/>
              <a:gdLst/>
              <a:ahLst/>
              <a:cxnLst/>
              <a:rect l="l" t="t" r="r" b="b"/>
              <a:pathLst>
                <a:path w="277" h="411" extrusionOk="0">
                  <a:moveTo>
                    <a:pt x="15" y="0"/>
                  </a:moveTo>
                  <a:cubicBezTo>
                    <a:pt x="10" y="29"/>
                    <a:pt x="10" y="29"/>
                    <a:pt x="10" y="29"/>
                  </a:cubicBezTo>
                  <a:cubicBezTo>
                    <a:pt x="0" y="92"/>
                    <a:pt x="48" y="149"/>
                    <a:pt x="112" y="149"/>
                  </a:cubicBezTo>
                  <a:cubicBezTo>
                    <a:pt x="143" y="149"/>
                    <a:pt x="143" y="149"/>
                    <a:pt x="143" y="149"/>
                  </a:cubicBezTo>
                  <a:cubicBezTo>
                    <a:pt x="143" y="409"/>
                    <a:pt x="143" y="409"/>
                    <a:pt x="143" y="409"/>
                  </a:cubicBezTo>
                  <a:cubicBezTo>
                    <a:pt x="269" y="411"/>
                    <a:pt x="269" y="411"/>
                    <a:pt x="269" y="411"/>
                  </a:cubicBezTo>
                  <a:cubicBezTo>
                    <a:pt x="277" y="92"/>
                    <a:pt x="277" y="92"/>
                    <a:pt x="277" y="92"/>
                  </a:cubicBezTo>
                  <a:cubicBezTo>
                    <a:pt x="277" y="42"/>
                    <a:pt x="237" y="0"/>
                    <a:pt x="186" y="0"/>
                  </a:cubicBezTo>
                  <a:lnTo>
                    <a:pt x="1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2" name="Google Shape;2332;p74"/>
            <p:cNvSpPr/>
            <p:nvPr/>
          </p:nvSpPr>
          <p:spPr>
            <a:xfrm>
              <a:off x="2458512" y="4036717"/>
              <a:ext cx="181133" cy="5763"/>
            </a:xfrm>
            <a:custGeom>
              <a:avLst/>
              <a:gdLst/>
              <a:ahLst/>
              <a:cxnLst/>
              <a:rect l="l" t="t" r="r" b="b"/>
              <a:pathLst>
                <a:path w="220" h="7" extrusionOk="0">
                  <a:moveTo>
                    <a:pt x="0" y="7"/>
                  </a:moveTo>
                  <a:lnTo>
                    <a:pt x="220" y="7"/>
                  </a:lnTo>
                  <a:lnTo>
                    <a:pt x="220" y="0"/>
                  </a:lnTo>
                  <a:lnTo>
                    <a:pt x="0" y="0"/>
                  </a:ln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3" name="Google Shape;2333;p74"/>
            <p:cNvSpPr/>
            <p:nvPr/>
          </p:nvSpPr>
          <p:spPr>
            <a:xfrm>
              <a:off x="2470038" y="4151161"/>
              <a:ext cx="288050" cy="89735"/>
            </a:xfrm>
            <a:custGeom>
              <a:avLst/>
              <a:gdLst/>
              <a:ahLst/>
              <a:cxnLst/>
              <a:rect l="l" t="t" r="r" b="b"/>
              <a:pathLst>
                <a:path w="204" h="63" extrusionOk="0">
                  <a:moveTo>
                    <a:pt x="18" y="10"/>
                  </a:moveTo>
                  <a:cubicBezTo>
                    <a:pt x="35" y="14"/>
                    <a:pt x="71" y="25"/>
                    <a:pt x="88" y="0"/>
                  </a:cubicBezTo>
                  <a:cubicBezTo>
                    <a:pt x="204" y="63"/>
                    <a:pt x="204" y="63"/>
                    <a:pt x="204" y="63"/>
                  </a:cubicBezTo>
                  <a:cubicBezTo>
                    <a:pt x="0" y="62"/>
                    <a:pt x="0" y="62"/>
                    <a:pt x="0" y="62"/>
                  </a:cubicBezTo>
                  <a:cubicBezTo>
                    <a:pt x="9" y="16"/>
                    <a:pt x="9" y="16"/>
                    <a:pt x="9" y="16"/>
                  </a:cubicBezTo>
                  <a:cubicBezTo>
                    <a:pt x="10" y="11"/>
                    <a:pt x="14" y="8"/>
                    <a:pt x="18" y="1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4" name="Google Shape;2334;p74"/>
            <p:cNvSpPr/>
            <p:nvPr/>
          </p:nvSpPr>
          <p:spPr>
            <a:xfrm>
              <a:off x="2470038" y="4239257"/>
              <a:ext cx="288166" cy="26347"/>
            </a:xfrm>
            <a:custGeom>
              <a:avLst/>
              <a:gdLst/>
              <a:ahLst/>
              <a:cxnLst/>
              <a:rect l="l" t="t" r="r" b="b"/>
              <a:pathLst>
                <a:path w="350" h="32" extrusionOk="0">
                  <a:moveTo>
                    <a:pt x="350" y="32"/>
                  </a:moveTo>
                  <a:lnTo>
                    <a:pt x="0" y="29"/>
                  </a:lnTo>
                  <a:lnTo>
                    <a:pt x="0" y="0"/>
                  </a:lnTo>
                  <a:lnTo>
                    <a:pt x="350" y="2"/>
                  </a:lnTo>
                  <a:lnTo>
                    <a:pt x="350" y="3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5" name="Google Shape;2335;p74"/>
            <p:cNvSpPr/>
            <p:nvPr/>
          </p:nvSpPr>
          <p:spPr>
            <a:xfrm>
              <a:off x="2586128" y="4158571"/>
              <a:ext cx="33740" cy="32098"/>
            </a:xfrm>
            <a:custGeom>
              <a:avLst/>
              <a:gdLst/>
              <a:ahLst/>
              <a:cxnLst/>
              <a:rect l="l" t="t" r="r" b="b"/>
              <a:pathLst>
                <a:path w="24" h="23" extrusionOk="0">
                  <a:moveTo>
                    <a:pt x="5" y="23"/>
                  </a:moveTo>
                  <a:cubicBezTo>
                    <a:pt x="6" y="23"/>
                    <a:pt x="6" y="22"/>
                    <a:pt x="7" y="22"/>
                  </a:cubicBezTo>
                  <a:cubicBezTo>
                    <a:pt x="14" y="11"/>
                    <a:pt x="22" y="6"/>
                    <a:pt x="22" y="6"/>
                  </a:cubicBezTo>
                  <a:cubicBezTo>
                    <a:pt x="23" y="5"/>
                    <a:pt x="24" y="3"/>
                    <a:pt x="23" y="2"/>
                  </a:cubicBezTo>
                  <a:cubicBezTo>
                    <a:pt x="22" y="0"/>
                    <a:pt x="20" y="0"/>
                    <a:pt x="18" y="1"/>
                  </a:cubicBezTo>
                  <a:cubicBezTo>
                    <a:pt x="18" y="1"/>
                    <a:pt x="10" y="7"/>
                    <a:pt x="1" y="18"/>
                  </a:cubicBezTo>
                  <a:cubicBezTo>
                    <a:pt x="0" y="19"/>
                    <a:pt x="1" y="21"/>
                    <a:pt x="2" y="22"/>
                  </a:cubicBezTo>
                  <a:cubicBezTo>
                    <a:pt x="3" y="23"/>
                    <a:pt x="4" y="23"/>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6" name="Google Shape;2336;p74"/>
            <p:cNvSpPr/>
            <p:nvPr/>
          </p:nvSpPr>
          <p:spPr>
            <a:xfrm>
              <a:off x="2608358" y="4170097"/>
              <a:ext cx="32950" cy="32098"/>
            </a:xfrm>
            <a:custGeom>
              <a:avLst/>
              <a:gdLst/>
              <a:ahLst/>
              <a:cxnLst/>
              <a:rect l="l" t="t" r="r" b="b"/>
              <a:pathLst>
                <a:path w="23" h="23" extrusionOk="0">
                  <a:moveTo>
                    <a:pt x="5" y="23"/>
                  </a:moveTo>
                  <a:cubicBezTo>
                    <a:pt x="5" y="23"/>
                    <a:pt x="6" y="22"/>
                    <a:pt x="6" y="22"/>
                  </a:cubicBezTo>
                  <a:cubicBezTo>
                    <a:pt x="14" y="12"/>
                    <a:pt x="21" y="7"/>
                    <a:pt x="21" y="7"/>
                  </a:cubicBezTo>
                  <a:cubicBezTo>
                    <a:pt x="23" y="6"/>
                    <a:pt x="23" y="4"/>
                    <a:pt x="22" y="2"/>
                  </a:cubicBezTo>
                  <a:cubicBezTo>
                    <a:pt x="21" y="1"/>
                    <a:pt x="19" y="0"/>
                    <a:pt x="18" y="1"/>
                  </a:cubicBezTo>
                  <a:cubicBezTo>
                    <a:pt x="17" y="1"/>
                    <a:pt x="9" y="7"/>
                    <a:pt x="1" y="18"/>
                  </a:cubicBezTo>
                  <a:cubicBezTo>
                    <a:pt x="0" y="20"/>
                    <a:pt x="0" y="22"/>
                    <a:pt x="2" y="23"/>
                  </a:cubicBezTo>
                  <a:cubicBezTo>
                    <a:pt x="3" y="23"/>
                    <a:pt x="4" y="23"/>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7" name="Google Shape;2337;p74"/>
            <p:cNvSpPr/>
            <p:nvPr/>
          </p:nvSpPr>
          <p:spPr>
            <a:xfrm>
              <a:off x="2631411" y="4180801"/>
              <a:ext cx="32098" cy="34580"/>
            </a:xfrm>
            <a:custGeom>
              <a:avLst/>
              <a:gdLst/>
              <a:ahLst/>
              <a:cxnLst/>
              <a:rect l="l" t="t" r="r" b="b"/>
              <a:pathLst>
                <a:path w="23" h="24" extrusionOk="0">
                  <a:moveTo>
                    <a:pt x="5" y="23"/>
                  </a:moveTo>
                  <a:cubicBezTo>
                    <a:pt x="5" y="23"/>
                    <a:pt x="6" y="23"/>
                    <a:pt x="6" y="22"/>
                  </a:cubicBezTo>
                  <a:cubicBezTo>
                    <a:pt x="13" y="12"/>
                    <a:pt x="21" y="7"/>
                    <a:pt x="21" y="7"/>
                  </a:cubicBezTo>
                  <a:cubicBezTo>
                    <a:pt x="23" y="6"/>
                    <a:pt x="23" y="4"/>
                    <a:pt x="22" y="2"/>
                  </a:cubicBezTo>
                  <a:cubicBezTo>
                    <a:pt x="21" y="1"/>
                    <a:pt x="19" y="0"/>
                    <a:pt x="17" y="1"/>
                  </a:cubicBezTo>
                  <a:cubicBezTo>
                    <a:pt x="17" y="2"/>
                    <a:pt x="9" y="7"/>
                    <a:pt x="1" y="18"/>
                  </a:cubicBezTo>
                  <a:cubicBezTo>
                    <a:pt x="0" y="20"/>
                    <a:pt x="0" y="22"/>
                    <a:pt x="1" y="23"/>
                  </a:cubicBezTo>
                  <a:cubicBezTo>
                    <a:pt x="2" y="24"/>
                    <a:pt x="4" y="24"/>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8" name="Google Shape;2338;p74"/>
            <p:cNvSpPr/>
            <p:nvPr/>
          </p:nvSpPr>
          <p:spPr>
            <a:xfrm>
              <a:off x="2243622" y="4052361"/>
              <a:ext cx="97976" cy="131733"/>
            </a:xfrm>
            <a:custGeom>
              <a:avLst/>
              <a:gdLst/>
              <a:ahLst/>
              <a:cxnLst/>
              <a:rect l="l" t="t" r="r" b="b"/>
              <a:pathLst>
                <a:path w="119" h="160" extrusionOk="0">
                  <a:moveTo>
                    <a:pt x="117" y="160"/>
                  </a:moveTo>
                  <a:lnTo>
                    <a:pt x="0" y="160"/>
                  </a:lnTo>
                  <a:lnTo>
                    <a:pt x="0" y="0"/>
                  </a:lnTo>
                  <a:lnTo>
                    <a:pt x="119" y="2"/>
                  </a:lnTo>
                  <a:lnTo>
                    <a:pt x="117" y="160"/>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9" name="Google Shape;2339;p74"/>
            <p:cNvSpPr/>
            <p:nvPr/>
          </p:nvSpPr>
          <p:spPr>
            <a:xfrm>
              <a:off x="2218099" y="4149514"/>
              <a:ext cx="288890" cy="89735"/>
            </a:xfrm>
            <a:custGeom>
              <a:avLst/>
              <a:gdLst/>
              <a:ahLst/>
              <a:cxnLst/>
              <a:rect l="l" t="t" r="r" b="b"/>
              <a:pathLst>
                <a:path w="204" h="63" extrusionOk="0">
                  <a:moveTo>
                    <a:pt x="18" y="7"/>
                  </a:moveTo>
                  <a:cubicBezTo>
                    <a:pt x="35" y="11"/>
                    <a:pt x="71" y="25"/>
                    <a:pt x="88" y="0"/>
                  </a:cubicBezTo>
                  <a:cubicBezTo>
                    <a:pt x="204" y="63"/>
                    <a:pt x="204" y="63"/>
                    <a:pt x="204" y="63"/>
                  </a:cubicBezTo>
                  <a:cubicBezTo>
                    <a:pt x="0" y="61"/>
                    <a:pt x="0" y="61"/>
                    <a:pt x="0" y="61"/>
                  </a:cubicBezTo>
                  <a:cubicBezTo>
                    <a:pt x="9" y="13"/>
                    <a:pt x="9" y="13"/>
                    <a:pt x="9" y="13"/>
                  </a:cubicBezTo>
                  <a:cubicBezTo>
                    <a:pt x="10" y="8"/>
                    <a:pt x="14" y="5"/>
                    <a:pt x="18" y="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0" name="Google Shape;2340;p74"/>
            <p:cNvSpPr/>
            <p:nvPr/>
          </p:nvSpPr>
          <p:spPr>
            <a:xfrm>
              <a:off x="2218099" y="4235964"/>
              <a:ext cx="288989" cy="27170"/>
            </a:xfrm>
            <a:custGeom>
              <a:avLst/>
              <a:gdLst/>
              <a:ahLst/>
              <a:cxnLst/>
              <a:rect l="l" t="t" r="r" b="b"/>
              <a:pathLst>
                <a:path w="351" h="33" extrusionOk="0">
                  <a:moveTo>
                    <a:pt x="349" y="33"/>
                  </a:moveTo>
                  <a:lnTo>
                    <a:pt x="0" y="31"/>
                  </a:lnTo>
                  <a:lnTo>
                    <a:pt x="0" y="0"/>
                  </a:lnTo>
                  <a:lnTo>
                    <a:pt x="351" y="4"/>
                  </a:lnTo>
                  <a:lnTo>
                    <a:pt x="349" y="3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1" name="Google Shape;2341;p74"/>
            <p:cNvSpPr/>
            <p:nvPr/>
          </p:nvSpPr>
          <p:spPr>
            <a:xfrm>
              <a:off x="2334189" y="4156924"/>
              <a:ext cx="32950" cy="32950"/>
            </a:xfrm>
            <a:custGeom>
              <a:avLst/>
              <a:gdLst/>
              <a:ahLst/>
              <a:cxnLst/>
              <a:rect l="l" t="t" r="r" b="b"/>
              <a:pathLst>
                <a:path w="23" h="23" extrusionOk="0">
                  <a:moveTo>
                    <a:pt x="5" y="23"/>
                  </a:moveTo>
                  <a:cubicBezTo>
                    <a:pt x="5" y="22"/>
                    <a:pt x="6" y="22"/>
                    <a:pt x="6" y="21"/>
                  </a:cubicBezTo>
                  <a:cubicBezTo>
                    <a:pt x="14" y="11"/>
                    <a:pt x="21" y="6"/>
                    <a:pt x="21" y="6"/>
                  </a:cubicBezTo>
                  <a:cubicBezTo>
                    <a:pt x="23" y="5"/>
                    <a:pt x="23" y="3"/>
                    <a:pt x="22" y="2"/>
                  </a:cubicBezTo>
                  <a:cubicBezTo>
                    <a:pt x="21" y="0"/>
                    <a:pt x="19" y="0"/>
                    <a:pt x="18" y="1"/>
                  </a:cubicBezTo>
                  <a:cubicBezTo>
                    <a:pt x="17" y="1"/>
                    <a:pt x="9" y="6"/>
                    <a:pt x="1" y="18"/>
                  </a:cubicBezTo>
                  <a:cubicBezTo>
                    <a:pt x="0" y="19"/>
                    <a:pt x="0" y="21"/>
                    <a:pt x="2" y="22"/>
                  </a:cubicBezTo>
                  <a:cubicBezTo>
                    <a:pt x="3" y="23"/>
                    <a:pt x="4" y="23"/>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2" name="Google Shape;2342;p74"/>
            <p:cNvSpPr/>
            <p:nvPr/>
          </p:nvSpPr>
          <p:spPr>
            <a:xfrm>
              <a:off x="2357242" y="4168451"/>
              <a:ext cx="32098" cy="32098"/>
            </a:xfrm>
            <a:custGeom>
              <a:avLst/>
              <a:gdLst/>
              <a:ahLst/>
              <a:cxnLst/>
              <a:rect l="l" t="t" r="r" b="b"/>
              <a:pathLst>
                <a:path w="23" h="23" extrusionOk="0">
                  <a:moveTo>
                    <a:pt x="5" y="23"/>
                  </a:moveTo>
                  <a:cubicBezTo>
                    <a:pt x="5" y="23"/>
                    <a:pt x="6" y="22"/>
                    <a:pt x="6" y="22"/>
                  </a:cubicBezTo>
                  <a:cubicBezTo>
                    <a:pt x="13" y="11"/>
                    <a:pt x="21" y="6"/>
                    <a:pt x="21" y="6"/>
                  </a:cubicBezTo>
                  <a:cubicBezTo>
                    <a:pt x="22" y="5"/>
                    <a:pt x="23" y="3"/>
                    <a:pt x="22" y="2"/>
                  </a:cubicBezTo>
                  <a:cubicBezTo>
                    <a:pt x="21" y="0"/>
                    <a:pt x="19" y="0"/>
                    <a:pt x="17" y="1"/>
                  </a:cubicBezTo>
                  <a:cubicBezTo>
                    <a:pt x="17" y="1"/>
                    <a:pt x="9" y="7"/>
                    <a:pt x="1" y="18"/>
                  </a:cubicBezTo>
                  <a:cubicBezTo>
                    <a:pt x="0" y="19"/>
                    <a:pt x="0" y="21"/>
                    <a:pt x="1" y="22"/>
                  </a:cubicBezTo>
                  <a:cubicBezTo>
                    <a:pt x="2" y="23"/>
                    <a:pt x="4" y="23"/>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3" name="Google Shape;2343;p74"/>
            <p:cNvSpPr/>
            <p:nvPr/>
          </p:nvSpPr>
          <p:spPr>
            <a:xfrm>
              <a:off x="2377825" y="4179977"/>
              <a:ext cx="34580" cy="33740"/>
            </a:xfrm>
            <a:custGeom>
              <a:avLst/>
              <a:gdLst/>
              <a:ahLst/>
              <a:cxnLst/>
              <a:rect l="l" t="t" r="r" b="b"/>
              <a:pathLst>
                <a:path w="24" h="24" extrusionOk="0">
                  <a:moveTo>
                    <a:pt x="5" y="23"/>
                  </a:moveTo>
                  <a:cubicBezTo>
                    <a:pt x="6" y="23"/>
                    <a:pt x="6" y="23"/>
                    <a:pt x="7" y="22"/>
                  </a:cubicBezTo>
                  <a:cubicBezTo>
                    <a:pt x="14" y="12"/>
                    <a:pt x="22" y="7"/>
                    <a:pt x="22" y="7"/>
                  </a:cubicBezTo>
                  <a:cubicBezTo>
                    <a:pt x="23" y="6"/>
                    <a:pt x="24" y="4"/>
                    <a:pt x="23" y="2"/>
                  </a:cubicBezTo>
                  <a:cubicBezTo>
                    <a:pt x="22" y="1"/>
                    <a:pt x="20" y="0"/>
                    <a:pt x="18" y="1"/>
                  </a:cubicBezTo>
                  <a:cubicBezTo>
                    <a:pt x="18" y="1"/>
                    <a:pt x="10" y="7"/>
                    <a:pt x="1" y="18"/>
                  </a:cubicBezTo>
                  <a:cubicBezTo>
                    <a:pt x="0" y="20"/>
                    <a:pt x="1" y="22"/>
                    <a:pt x="2" y="23"/>
                  </a:cubicBezTo>
                  <a:cubicBezTo>
                    <a:pt x="3" y="23"/>
                    <a:pt x="4" y="24"/>
                    <a:pt x="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4" name="Google Shape;2344;p74"/>
            <p:cNvSpPr/>
            <p:nvPr/>
          </p:nvSpPr>
          <p:spPr>
            <a:xfrm>
              <a:off x="2003210" y="3531191"/>
              <a:ext cx="391697" cy="582031"/>
            </a:xfrm>
            <a:custGeom>
              <a:avLst/>
              <a:gdLst/>
              <a:ahLst/>
              <a:cxnLst/>
              <a:rect l="l" t="t" r="r" b="b"/>
              <a:pathLst>
                <a:path w="277" h="411" extrusionOk="0">
                  <a:moveTo>
                    <a:pt x="15" y="0"/>
                  </a:moveTo>
                  <a:cubicBezTo>
                    <a:pt x="10" y="29"/>
                    <a:pt x="10" y="29"/>
                    <a:pt x="10" y="29"/>
                  </a:cubicBezTo>
                  <a:cubicBezTo>
                    <a:pt x="0" y="92"/>
                    <a:pt x="48" y="149"/>
                    <a:pt x="112" y="149"/>
                  </a:cubicBezTo>
                  <a:cubicBezTo>
                    <a:pt x="143" y="149"/>
                    <a:pt x="143" y="149"/>
                    <a:pt x="143" y="149"/>
                  </a:cubicBezTo>
                  <a:cubicBezTo>
                    <a:pt x="143" y="409"/>
                    <a:pt x="143" y="409"/>
                    <a:pt x="143" y="409"/>
                  </a:cubicBezTo>
                  <a:cubicBezTo>
                    <a:pt x="269" y="411"/>
                    <a:pt x="269" y="411"/>
                    <a:pt x="269" y="411"/>
                  </a:cubicBezTo>
                  <a:cubicBezTo>
                    <a:pt x="276" y="92"/>
                    <a:pt x="276" y="92"/>
                    <a:pt x="276" y="92"/>
                  </a:cubicBezTo>
                  <a:cubicBezTo>
                    <a:pt x="277" y="42"/>
                    <a:pt x="237" y="0"/>
                    <a:pt x="186" y="0"/>
                  </a:cubicBezTo>
                  <a:lnTo>
                    <a:pt x="1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5" name="Google Shape;2345;p74"/>
            <p:cNvSpPr/>
            <p:nvPr/>
          </p:nvSpPr>
          <p:spPr>
            <a:xfrm>
              <a:off x="2204103" y="4038364"/>
              <a:ext cx="181133" cy="6587"/>
            </a:xfrm>
            <a:custGeom>
              <a:avLst/>
              <a:gdLst/>
              <a:ahLst/>
              <a:cxnLst/>
              <a:rect l="l" t="t" r="r" b="b"/>
              <a:pathLst>
                <a:path w="220" h="8" extrusionOk="0">
                  <a:moveTo>
                    <a:pt x="0" y="8"/>
                  </a:moveTo>
                  <a:lnTo>
                    <a:pt x="220" y="8"/>
                  </a:lnTo>
                  <a:lnTo>
                    <a:pt x="220" y="0"/>
                  </a:lnTo>
                  <a:lnTo>
                    <a:pt x="0" y="0"/>
                  </a:ln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6" name="Google Shape;2346;p74"/>
            <p:cNvSpPr/>
            <p:nvPr/>
          </p:nvSpPr>
          <p:spPr>
            <a:xfrm>
              <a:off x="2237859" y="3525427"/>
              <a:ext cx="161439" cy="222333"/>
            </a:xfrm>
            <a:custGeom>
              <a:avLst/>
              <a:gdLst/>
              <a:ahLst/>
              <a:cxnLst/>
              <a:rect l="l" t="t" r="r" b="b"/>
              <a:pathLst>
                <a:path w="114" h="157" extrusionOk="0">
                  <a:moveTo>
                    <a:pt x="113" y="157"/>
                  </a:moveTo>
                  <a:cubicBezTo>
                    <a:pt x="114" y="92"/>
                    <a:pt x="114" y="92"/>
                    <a:pt x="114" y="92"/>
                  </a:cubicBezTo>
                  <a:cubicBezTo>
                    <a:pt x="114" y="92"/>
                    <a:pt x="114" y="92"/>
                    <a:pt x="114" y="92"/>
                  </a:cubicBezTo>
                  <a:cubicBezTo>
                    <a:pt x="114" y="41"/>
                    <a:pt x="73" y="0"/>
                    <a:pt x="22" y="0"/>
                  </a:cubicBezTo>
                  <a:cubicBezTo>
                    <a:pt x="0" y="0"/>
                    <a:pt x="0" y="0"/>
                    <a:pt x="0" y="0"/>
                  </a:cubicBezTo>
                  <a:cubicBezTo>
                    <a:pt x="0" y="4"/>
                    <a:pt x="0" y="4"/>
                    <a:pt x="0" y="4"/>
                  </a:cubicBezTo>
                  <a:cubicBezTo>
                    <a:pt x="22" y="4"/>
                    <a:pt x="22" y="4"/>
                    <a:pt x="22" y="4"/>
                  </a:cubicBezTo>
                  <a:cubicBezTo>
                    <a:pt x="71" y="4"/>
                    <a:pt x="110" y="43"/>
                    <a:pt x="110" y="92"/>
                  </a:cubicBezTo>
                  <a:cubicBezTo>
                    <a:pt x="110" y="92"/>
                    <a:pt x="110" y="92"/>
                    <a:pt x="110" y="92"/>
                  </a:cubicBezTo>
                  <a:cubicBezTo>
                    <a:pt x="109" y="157"/>
                    <a:pt x="109" y="157"/>
                    <a:pt x="109" y="157"/>
                  </a:cubicBezTo>
                  <a:cubicBezTo>
                    <a:pt x="113" y="157"/>
                    <a:pt x="113" y="157"/>
                    <a:pt x="113" y="157"/>
                  </a:cubicBezTo>
                  <a:close/>
                </a:path>
              </a:pathLst>
            </a:custGeom>
            <a:solidFill>
              <a:srgbClr val="0D005D"/>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7" name="Google Shape;2347;p74"/>
            <p:cNvSpPr/>
            <p:nvPr/>
          </p:nvSpPr>
          <p:spPr>
            <a:xfrm>
              <a:off x="2322662" y="3080827"/>
              <a:ext cx="281400" cy="349785"/>
            </a:xfrm>
            <a:custGeom>
              <a:avLst/>
              <a:gdLst/>
              <a:ahLst/>
              <a:cxnLst/>
              <a:rect l="l" t="t" r="r" b="b"/>
              <a:pathLst>
                <a:path w="199" h="247" extrusionOk="0">
                  <a:moveTo>
                    <a:pt x="87" y="0"/>
                  </a:moveTo>
                  <a:cubicBezTo>
                    <a:pt x="87" y="0"/>
                    <a:pt x="150" y="86"/>
                    <a:pt x="194" y="188"/>
                  </a:cubicBezTo>
                  <a:cubicBezTo>
                    <a:pt x="199" y="200"/>
                    <a:pt x="198" y="213"/>
                    <a:pt x="191" y="223"/>
                  </a:cubicBezTo>
                  <a:cubicBezTo>
                    <a:pt x="176" y="247"/>
                    <a:pt x="135" y="241"/>
                    <a:pt x="120" y="220"/>
                  </a:cubicBezTo>
                  <a:cubicBezTo>
                    <a:pt x="120" y="220"/>
                    <a:pt x="0" y="56"/>
                    <a:pt x="5" y="49"/>
                  </a:cubicBezTo>
                  <a:cubicBezTo>
                    <a:pt x="7" y="47"/>
                    <a:pt x="87" y="0"/>
                    <a:pt x="8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8" name="Google Shape;2348;p74"/>
            <p:cNvSpPr/>
            <p:nvPr/>
          </p:nvSpPr>
          <p:spPr>
            <a:xfrm>
              <a:off x="2492268" y="3216677"/>
              <a:ext cx="297387" cy="202507"/>
            </a:xfrm>
            <a:custGeom>
              <a:avLst/>
              <a:gdLst/>
              <a:ahLst/>
              <a:cxnLst/>
              <a:rect l="l" t="t" r="r" b="b"/>
              <a:pathLst>
                <a:path w="210" h="143" extrusionOk="0">
                  <a:moveTo>
                    <a:pt x="41" y="62"/>
                  </a:moveTo>
                  <a:cubicBezTo>
                    <a:pt x="197" y="0"/>
                    <a:pt x="197" y="0"/>
                    <a:pt x="197" y="0"/>
                  </a:cubicBezTo>
                  <a:cubicBezTo>
                    <a:pt x="210" y="81"/>
                    <a:pt x="210" y="81"/>
                    <a:pt x="210" y="81"/>
                  </a:cubicBezTo>
                  <a:cubicBezTo>
                    <a:pt x="53" y="141"/>
                    <a:pt x="53" y="141"/>
                    <a:pt x="53" y="141"/>
                  </a:cubicBezTo>
                  <a:cubicBezTo>
                    <a:pt x="47" y="143"/>
                    <a:pt x="41" y="143"/>
                    <a:pt x="35" y="142"/>
                  </a:cubicBezTo>
                  <a:cubicBezTo>
                    <a:pt x="15" y="138"/>
                    <a:pt x="0" y="118"/>
                    <a:pt x="4" y="96"/>
                  </a:cubicBezTo>
                  <a:cubicBezTo>
                    <a:pt x="7" y="78"/>
                    <a:pt x="22" y="64"/>
                    <a:pt x="41" y="6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9" name="Google Shape;2349;p74"/>
            <p:cNvSpPr/>
            <p:nvPr/>
          </p:nvSpPr>
          <p:spPr>
            <a:xfrm>
              <a:off x="2024617" y="3051187"/>
              <a:ext cx="427839" cy="480069"/>
            </a:xfrm>
            <a:custGeom>
              <a:avLst/>
              <a:gdLst/>
              <a:ahLst/>
              <a:cxnLst/>
              <a:rect l="l" t="t" r="r" b="b"/>
              <a:pathLst>
                <a:path w="303" h="339" extrusionOk="0">
                  <a:moveTo>
                    <a:pt x="176" y="0"/>
                  </a:moveTo>
                  <a:cubicBezTo>
                    <a:pt x="284" y="14"/>
                    <a:pt x="284" y="14"/>
                    <a:pt x="284" y="14"/>
                  </a:cubicBezTo>
                  <a:cubicBezTo>
                    <a:pt x="295" y="15"/>
                    <a:pt x="303" y="25"/>
                    <a:pt x="302" y="36"/>
                  </a:cubicBezTo>
                  <a:cubicBezTo>
                    <a:pt x="232" y="339"/>
                    <a:pt x="232" y="339"/>
                    <a:pt x="232" y="339"/>
                  </a:cubicBezTo>
                  <a:cubicBezTo>
                    <a:pt x="0" y="339"/>
                    <a:pt x="0" y="339"/>
                    <a:pt x="0" y="339"/>
                  </a:cubicBezTo>
                  <a:cubicBezTo>
                    <a:pt x="33" y="37"/>
                    <a:pt x="33" y="37"/>
                    <a:pt x="33" y="37"/>
                  </a:cubicBezTo>
                  <a:cubicBezTo>
                    <a:pt x="31" y="26"/>
                    <a:pt x="39" y="15"/>
                    <a:pt x="51" y="14"/>
                  </a:cubicBezTo>
                  <a:lnTo>
                    <a:pt x="176"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0" name="Google Shape;2350;p74"/>
            <p:cNvSpPr/>
            <p:nvPr/>
          </p:nvSpPr>
          <p:spPr>
            <a:xfrm>
              <a:off x="2404995" y="3170571"/>
              <a:ext cx="33740" cy="110298"/>
            </a:xfrm>
            <a:custGeom>
              <a:avLst/>
              <a:gdLst/>
              <a:ahLst/>
              <a:cxnLst/>
              <a:rect l="l" t="t" r="r" b="b"/>
              <a:pathLst>
                <a:path w="24" h="78" extrusionOk="0">
                  <a:moveTo>
                    <a:pt x="4" y="78"/>
                  </a:moveTo>
                  <a:cubicBezTo>
                    <a:pt x="4" y="78"/>
                    <a:pt x="4" y="78"/>
                    <a:pt x="4" y="78"/>
                  </a:cubicBezTo>
                  <a:cubicBezTo>
                    <a:pt x="4" y="78"/>
                    <a:pt x="4" y="78"/>
                    <a:pt x="4" y="78"/>
                  </a:cubicBezTo>
                  <a:cubicBezTo>
                    <a:pt x="4" y="78"/>
                    <a:pt x="4" y="78"/>
                    <a:pt x="4" y="78"/>
                  </a:cubicBezTo>
                  <a:cubicBezTo>
                    <a:pt x="4" y="78"/>
                    <a:pt x="4" y="78"/>
                    <a:pt x="4" y="78"/>
                  </a:cubicBezTo>
                  <a:cubicBezTo>
                    <a:pt x="4" y="78"/>
                    <a:pt x="4" y="78"/>
                    <a:pt x="4" y="78"/>
                  </a:cubicBezTo>
                  <a:cubicBezTo>
                    <a:pt x="4" y="78"/>
                    <a:pt x="4" y="77"/>
                    <a:pt x="4" y="77"/>
                  </a:cubicBezTo>
                  <a:cubicBezTo>
                    <a:pt x="6" y="71"/>
                    <a:pt x="10" y="52"/>
                    <a:pt x="15" y="35"/>
                  </a:cubicBezTo>
                  <a:cubicBezTo>
                    <a:pt x="17" y="26"/>
                    <a:pt x="19" y="18"/>
                    <a:pt x="21" y="11"/>
                  </a:cubicBezTo>
                  <a:cubicBezTo>
                    <a:pt x="22" y="5"/>
                    <a:pt x="24" y="1"/>
                    <a:pt x="24" y="1"/>
                  </a:cubicBezTo>
                  <a:cubicBezTo>
                    <a:pt x="20" y="0"/>
                    <a:pt x="20" y="0"/>
                    <a:pt x="20" y="0"/>
                  </a:cubicBezTo>
                  <a:cubicBezTo>
                    <a:pt x="20" y="0"/>
                    <a:pt x="15" y="19"/>
                    <a:pt x="10" y="37"/>
                  </a:cubicBezTo>
                  <a:cubicBezTo>
                    <a:pt x="7" y="47"/>
                    <a:pt x="5" y="57"/>
                    <a:pt x="3" y="64"/>
                  </a:cubicBezTo>
                  <a:cubicBezTo>
                    <a:pt x="2" y="68"/>
                    <a:pt x="2" y="71"/>
                    <a:pt x="1" y="73"/>
                  </a:cubicBezTo>
                  <a:cubicBezTo>
                    <a:pt x="1" y="74"/>
                    <a:pt x="0" y="75"/>
                    <a:pt x="0" y="76"/>
                  </a:cubicBezTo>
                  <a:cubicBezTo>
                    <a:pt x="0" y="77"/>
                    <a:pt x="0" y="77"/>
                    <a:pt x="0" y="78"/>
                  </a:cubicBezTo>
                  <a:cubicBezTo>
                    <a:pt x="4" y="78"/>
                    <a:pt x="4" y="78"/>
                    <a:pt x="4" y="7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1" name="Google Shape;2351;p74"/>
            <p:cNvSpPr/>
            <p:nvPr/>
          </p:nvSpPr>
          <p:spPr>
            <a:xfrm>
              <a:off x="2192576" y="3044601"/>
              <a:ext cx="174437" cy="73318"/>
            </a:xfrm>
            <a:custGeom>
              <a:avLst/>
              <a:gdLst/>
              <a:ahLst/>
              <a:cxnLst/>
              <a:rect l="l" t="t" r="r" b="b"/>
              <a:pathLst>
                <a:path w="123" h="52" extrusionOk="0">
                  <a:moveTo>
                    <a:pt x="94" y="9"/>
                  </a:moveTo>
                  <a:cubicBezTo>
                    <a:pt x="115" y="12"/>
                    <a:pt x="115" y="12"/>
                    <a:pt x="115" y="12"/>
                  </a:cubicBezTo>
                  <a:cubicBezTo>
                    <a:pt x="115" y="12"/>
                    <a:pt x="123" y="46"/>
                    <a:pt x="77" y="49"/>
                  </a:cubicBezTo>
                  <a:cubicBezTo>
                    <a:pt x="29" y="52"/>
                    <a:pt x="9" y="34"/>
                    <a:pt x="0" y="11"/>
                  </a:cubicBezTo>
                  <a:cubicBezTo>
                    <a:pt x="53" y="0"/>
                    <a:pt x="53" y="0"/>
                    <a:pt x="53" y="0"/>
                  </a:cubicBezTo>
                  <a:lnTo>
                    <a:pt x="94" y="9"/>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2" name="Google Shape;2352;p74"/>
            <p:cNvSpPr/>
            <p:nvPr/>
          </p:nvSpPr>
          <p:spPr>
            <a:xfrm>
              <a:off x="1910997" y="3080827"/>
              <a:ext cx="290728" cy="393685"/>
            </a:xfrm>
            <a:custGeom>
              <a:avLst/>
              <a:gdLst/>
              <a:ahLst/>
              <a:cxnLst/>
              <a:rect l="l" t="t" r="r" b="b"/>
              <a:pathLst>
                <a:path w="205" h="278" extrusionOk="0">
                  <a:moveTo>
                    <a:pt x="205" y="52"/>
                  </a:moveTo>
                  <a:cubicBezTo>
                    <a:pt x="205" y="52"/>
                    <a:pt x="146" y="168"/>
                    <a:pt x="79" y="262"/>
                  </a:cubicBezTo>
                  <a:cubicBezTo>
                    <a:pt x="72" y="273"/>
                    <a:pt x="54" y="278"/>
                    <a:pt x="41" y="278"/>
                  </a:cubicBezTo>
                  <a:cubicBezTo>
                    <a:pt x="12" y="276"/>
                    <a:pt x="0" y="245"/>
                    <a:pt x="11" y="219"/>
                  </a:cubicBezTo>
                  <a:cubicBezTo>
                    <a:pt x="11" y="219"/>
                    <a:pt x="104" y="4"/>
                    <a:pt x="117" y="0"/>
                  </a:cubicBezTo>
                  <a:cubicBezTo>
                    <a:pt x="119" y="0"/>
                    <a:pt x="205" y="52"/>
                    <a:pt x="205" y="5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3" name="Google Shape;2353;p74"/>
            <p:cNvSpPr/>
            <p:nvPr/>
          </p:nvSpPr>
          <p:spPr>
            <a:xfrm>
              <a:off x="2225509" y="3409337"/>
              <a:ext cx="70806" cy="72453"/>
            </a:xfrm>
            <a:custGeom>
              <a:avLst/>
              <a:gdLst/>
              <a:ahLst/>
              <a:cxnLst/>
              <a:rect l="l" t="t" r="r" b="b"/>
              <a:pathLst>
                <a:path w="86" h="88" extrusionOk="0">
                  <a:moveTo>
                    <a:pt x="86" y="7"/>
                  </a:moveTo>
                  <a:lnTo>
                    <a:pt x="0" y="0"/>
                  </a:lnTo>
                  <a:lnTo>
                    <a:pt x="1" y="88"/>
                  </a:lnTo>
                  <a:lnTo>
                    <a:pt x="77" y="88"/>
                  </a:lnTo>
                  <a:lnTo>
                    <a:pt x="86" y="7"/>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4" name="Google Shape;2354;p74"/>
            <p:cNvSpPr/>
            <p:nvPr/>
          </p:nvSpPr>
          <p:spPr>
            <a:xfrm>
              <a:off x="1910997" y="3359937"/>
              <a:ext cx="334206" cy="126036"/>
            </a:xfrm>
            <a:custGeom>
              <a:avLst/>
              <a:gdLst/>
              <a:ahLst/>
              <a:cxnLst/>
              <a:rect l="l" t="t" r="r" b="b"/>
              <a:pathLst>
                <a:path w="236" h="89" extrusionOk="0">
                  <a:moveTo>
                    <a:pt x="54" y="2"/>
                  </a:moveTo>
                  <a:cubicBezTo>
                    <a:pt x="236" y="8"/>
                    <a:pt x="236" y="8"/>
                    <a:pt x="236" y="8"/>
                  </a:cubicBezTo>
                  <a:cubicBezTo>
                    <a:pt x="233" y="89"/>
                    <a:pt x="233" y="89"/>
                    <a:pt x="233" y="89"/>
                  </a:cubicBezTo>
                  <a:cubicBezTo>
                    <a:pt x="43" y="85"/>
                    <a:pt x="43" y="85"/>
                    <a:pt x="43" y="85"/>
                  </a:cubicBezTo>
                  <a:cubicBezTo>
                    <a:pt x="16" y="82"/>
                    <a:pt x="0" y="54"/>
                    <a:pt x="10" y="28"/>
                  </a:cubicBezTo>
                  <a:cubicBezTo>
                    <a:pt x="17" y="11"/>
                    <a:pt x="35" y="0"/>
                    <a:pt x="54" y="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5" name="Google Shape;2355;p74"/>
            <p:cNvSpPr/>
            <p:nvPr/>
          </p:nvSpPr>
          <p:spPr>
            <a:xfrm>
              <a:off x="2078133" y="3216677"/>
              <a:ext cx="169606" cy="192660"/>
            </a:xfrm>
            <a:custGeom>
              <a:avLst/>
              <a:gdLst/>
              <a:ahLst/>
              <a:cxnLst/>
              <a:rect l="l" t="t" r="r" b="b"/>
              <a:pathLst>
                <a:path w="206" h="234" extrusionOk="0">
                  <a:moveTo>
                    <a:pt x="86" y="0"/>
                  </a:moveTo>
                  <a:lnTo>
                    <a:pt x="0" y="184"/>
                  </a:lnTo>
                  <a:lnTo>
                    <a:pt x="199" y="191"/>
                  </a:lnTo>
                  <a:lnTo>
                    <a:pt x="199" y="234"/>
                  </a:lnTo>
                  <a:lnTo>
                    <a:pt x="206" y="234"/>
                  </a:lnTo>
                  <a:lnTo>
                    <a:pt x="206" y="184"/>
                  </a:lnTo>
                  <a:lnTo>
                    <a:pt x="12" y="177"/>
                  </a:lnTo>
                  <a:lnTo>
                    <a:pt x="93" y="2"/>
                  </a:lnTo>
                  <a:lnTo>
                    <a:pt x="86" y="0"/>
                  </a:lnTo>
                  <a:lnTo>
                    <a:pt x="8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6" name="Google Shape;2356;p74"/>
            <p:cNvSpPr/>
            <p:nvPr/>
          </p:nvSpPr>
          <p:spPr>
            <a:xfrm>
              <a:off x="2279026" y="3351704"/>
              <a:ext cx="177016" cy="130095"/>
            </a:xfrm>
            <a:custGeom>
              <a:avLst/>
              <a:gdLst/>
              <a:ahLst/>
              <a:cxnLst/>
              <a:rect l="l" t="t" r="r" b="b"/>
              <a:pathLst>
                <a:path w="125" h="92" extrusionOk="0">
                  <a:moveTo>
                    <a:pt x="9" y="45"/>
                  </a:moveTo>
                  <a:cubicBezTo>
                    <a:pt x="9" y="45"/>
                    <a:pt x="125" y="0"/>
                    <a:pt x="112" y="92"/>
                  </a:cubicBezTo>
                  <a:cubicBezTo>
                    <a:pt x="0" y="92"/>
                    <a:pt x="0" y="92"/>
                    <a:pt x="0" y="92"/>
                  </a:cubicBezTo>
                  <a:lnTo>
                    <a:pt x="9" y="45"/>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7" name="Google Shape;2357;p74"/>
            <p:cNvSpPr/>
            <p:nvPr/>
          </p:nvSpPr>
          <p:spPr>
            <a:xfrm>
              <a:off x="2341599" y="2867584"/>
              <a:ext cx="67480" cy="67480"/>
            </a:xfrm>
            <a:custGeom>
              <a:avLst/>
              <a:gdLst/>
              <a:ahLst/>
              <a:cxnLst/>
              <a:rect l="l" t="t" r="r" b="b"/>
              <a:pathLst>
                <a:path w="48" h="48" extrusionOk="0">
                  <a:moveTo>
                    <a:pt x="2" y="22"/>
                  </a:moveTo>
                  <a:cubicBezTo>
                    <a:pt x="0" y="35"/>
                    <a:pt x="9" y="46"/>
                    <a:pt x="22" y="47"/>
                  </a:cubicBezTo>
                  <a:cubicBezTo>
                    <a:pt x="35" y="48"/>
                    <a:pt x="46" y="39"/>
                    <a:pt x="47" y="27"/>
                  </a:cubicBezTo>
                  <a:cubicBezTo>
                    <a:pt x="48" y="14"/>
                    <a:pt x="39" y="3"/>
                    <a:pt x="27" y="2"/>
                  </a:cubicBezTo>
                  <a:cubicBezTo>
                    <a:pt x="14" y="0"/>
                    <a:pt x="3" y="9"/>
                    <a:pt x="2" y="22"/>
                  </a:cubicBezTo>
                  <a:close/>
                </a:path>
              </a:pathLst>
            </a:custGeom>
            <a:solidFill>
              <a:srgbClr val="874F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8" name="Google Shape;2358;p74"/>
            <p:cNvSpPr/>
            <p:nvPr/>
          </p:nvSpPr>
          <p:spPr>
            <a:xfrm>
              <a:off x="2215629" y="2928511"/>
              <a:ext cx="121079" cy="168030"/>
            </a:xfrm>
            <a:custGeom>
              <a:avLst/>
              <a:gdLst/>
              <a:ahLst/>
              <a:cxnLst/>
              <a:rect l="l" t="t" r="r" b="b"/>
              <a:pathLst>
                <a:path w="86" h="119" extrusionOk="0">
                  <a:moveTo>
                    <a:pt x="86" y="14"/>
                  </a:moveTo>
                  <a:cubicBezTo>
                    <a:pt x="75" y="96"/>
                    <a:pt x="75" y="96"/>
                    <a:pt x="75" y="96"/>
                  </a:cubicBezTo>
                  <a:cubicBezTo>
                    <a:pt x="73" y="118"/>
                    <a:pt x="58" y="119"/>
                    <a:pt x="35" y="116"/>
                  </a:cubicBezTo>
                  <a:cubicBezTo>
                    <a:pt x="16" y="115"/>
                    <a:pt x="0" y="107"/>
                    <a:pt x="0" y="88"/>
                  </a:cubicBezTo>
                  <a:cubicBezTo>
                    <a:pt x="8" y="0"/>
                    <a:pt x="8" y="0"/>
                    <a:pt x="8" y="0"/>
                  </a:cubicBezTo>
                  <a:lnTo>
                    <a:pt x="86" y="14"/>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9" name="Google Shape;2359;p74"/>
            <p:cNvSpPr/>
            <p:nvPr/>
          </p:nvSpPr>
          <p:spPr>
            <a:xfrm>
              <a:off x="2249386" y="2968854"/>
              <a:ext cx="84803" cy="72453"/>
            </a:xfrm>
            <a:custGeom>
              <a:avLst/>
              <a:gdLst/>
              <a:ahLst/>
              <a:cxnLst/>
              <a:rect l="l" t="t" r="r" b="b"/>
              <a:pathLst>
                <a:path w="103" h="88" extrusionOk="0">
                  <a:moveTo>
                    <a:pt x="91" y="88"/>
                  </a:moveTo>
                  <a:lnTo>
                    <a:pt x="0" y="0"/>
                  </a:lnTo>
                  <a:lnTo>
                    <a:pt x="103" y="9"/>
                  </a:lnTo>
                  <a:lnTo>
                    <a:pt x="91" y="88"/>
                  </a:lnTo>
                  <a:close/>
                </a:path>
              </a:pathLst>
            </a:custGeom>
            <a:solidFill>
              <a:srgbClr val="874F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0" name="Google Shape;2360;p74"/>
            <p:cNvSpPr/>
            <p:nvPr/>
          </p:nvSpPr>
          <p:spPr>
            <a:xfrm>
              <a:off x="2225509" y="2755611"/>
              <a:ext cx="173677" cy="240393"/>
            </a:xfrm>
            <a:custGeom>
              <a:avLst/>
              <a:gdLst/>
              <a:ahLst/>
              <a:cxnLst/>
              <a:rect l="l" t="t" r="r" b="b"/>
              <a:pathLst>
                <a:path w="123" h="170" extrusionOk="0">
                  <a:moveTo>
                    <a:pt x="38" y="165"/>
                  </a:moveTo>
                  <a:cubicBezTo>
                    <a:pt x="64" y="168"/>
                    <a:pt x="64" y="168"/>
                    <a:pt x="64" y="168"/>
                  </a:cubicBezTo>
                  <a:cubicBezTo>
                    <a:pt x="91" y="170"/>
                    <a:pt x="115" y="150"/>
                    <a:pt x="117" y="123"/>
                  </a:cubicBezTo>
                  <a:cubicBezTo>
                    <a:pt x="121" y="63"/>
                    <a:pt x="121" y="63"/>
                    <a:pt x="121" y="63"/>
                  </a:cubicBezTo>
                  <a:cubicBezTo>
                    <a:pt x="123" y="33"/>
                    <a:pt x="101" y="6"/>
                    <a:pt x="71" y="3"/>
                  </a:cubicBezTo>
                  <a:cubicBezTo>
                    <a:pt x="71" y="3"/>
                    <a:pt x="71" y="3"/>
                    <a:pt x="71" y="3"/>
                  </a:cubicBezTo>
                  <a:cubicBezTo>
                    <a:pt x="40" y="0"/>
                    <a:pt x="7" y="22"/>
                    <a:pt x="4" y="53"/>
                  </a:cubicBezTo>
                  <a:cubicBezTo>
                    <a:pt x="1" y="122"/>
                    <a:pt x="1" y="122"/>
                    <a:pt x="1" y="122"/>
                  </a:cubicBezTo>
                  <a:cubicBezTo>
                    <a:pt x="0" y="144"/>
                    <a:pt x="16" y="163"/>
                    <a:pt x="38" y="165"/>
                  </a:cubicBez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1" name="Google Shape;2361;p74"/>
            <p:cNvSpPr/>
            <p:nvPr/>
          </p:nvSpPr>
          <p:spPr>
            <a:xfrm>
              <a:off x="2222216" y="2753964"/>
              <a:ext cx="177016" cy="133310"/>
            </a:xfrm>
            <a:custGeom>
              <a:avLst/>
              <a:gdLst/>
              <a:ahLst/>
              <a:cxnLst/>
              <a:rect l="l" t="t" r="r" b="b"/>
              <a:pathLst>
                <a:path w="125" h="94" extrusionOk="0">
                  <a:moveTo>
                    <a:pt x="19" y="94"/>
                  </a:moveTo>
                  <a:cubicBezTo>
                    <a:pt x="27" y="42"/>
                    <a:pt x="27" y="42"/>
                    <a:pt x="27" y="42"/>
                  </a:cubicBezTo>
                  <a:cubicBezTo>
                    <a:pt x="27" y="42"/>
                    <a:pt x="85" y="58"/>
                    <a:pt x="123" y="49"/>
                  </a:cubicBezTo>
                  <a:cubicBezTo>
                    <a:pt x="124" y="45"/>
                    <a:pt x="124" y="45"/>
                    <a:pt x="124" y="45"/>
                  </a:cubicBezTo>
                  <a:cubicBezTo>
                    <a:pt x="125" y="27"/>
                    <a:pt x="112" y="10"/>
                    <a:pt x="94" y="6"/>
                  </a:cubicBezTo>
                  <a:cubicBezTo>
                    <a:pt x="78" y="2"/>
                    <a:pt x="48" y="0"/>
                    <a:pt x="30" y="3"/>
                  </a:cubicBezTo>
                  <a:cubicBezTo>
                    <a:pt x="12" y="6"/>
                    <a:pt x="1" y="23"/>
                    <a:pt x="1" y="43"/>
                  </a:cubicBezTo>
                  <a:cubicBezTo>
                    <a:pt x="0" y="71"/>
                    <a:pt x="0" y="71"/>
                    <a:pt x="0" y="71"/>
                  </a:cubicBezTo>
                  <a:lnTo>
                    <a:pt x="19" y="94"/>
                  </a:lnTo>
                  <a:close/>
                </a:path>
              </a:pathLst>
            </a:custGeom>
            <a:solidFill>
              <a:srgbClr val="3725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2" name="Google Shape;2362;p74"/>
            <p:cNvSpPr/>
            <p:nvPr/>
          </p:nvSpPr>
          <p:spPr>
            <a:xfrm>
              <a:off x="2226332" y="2893108"/>
              <a:ext cx="18937" cy="43637"/>
            </a:xfrm>
            <a:custGeom>
              <a:avLst/>
              <a:gdLst/>
              <a:ahLst/>
              <a:cxnLst/>
              <a:rect l="l" t="t" r="r" b="b"/>
              <a:pathLst>
                <a:path w="23" h="53" extrusionOk="0">
                  <a:moveTo>
                    <a:pt x="23" y="0"/>
                  </a:moveTo>
                  <a:lnTo>
                    <a:pt x="0" y="53"/>
                  </a:lnTo>
                  <a:lnTo>
                    <a:pt x="0" y="20"/>
                  </a:lnTo>
                  <a:lnTo>
                    <a:pt x="23" y="0"/>
                  </a:lnTo>
                  <a:close/>
                </a:path>
              </a:pathLst>
            </a:custGeom>
            <a:solidFill>
              <a:srgbClr val="874F2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3" name="Google Shape;2363;p74"/>
            <p:cNvSpPr/>
            <p:nvPr/>
          </p:nvSpPr>
          <p:spPr>
            <a:xfrm>
              <a:off x="2185989" y="2851941"/>
              <a:ext cx="67480" cy="67480"/>
            </a:xfrm>
            <a:custGeom>
              <a:avLst/>
              <a:gdLst/>
              <a:ahLst/>
              <a:cxnLst/>
              <a:rect l="l" t="t" r="r" b="b"/>
              <a:pathLst>
                <a:path w="48" h="48" extrusionOk="0">
                  <a:moveTo>
                    <a:pt x="1" y="22"/>
                  </a:moveTo>
                  <a:cubicBezTo>
                    <a:pt x="0" y="35"/>
                    <a:pt x="9" y="46"/>
                    <a:pt x="21" y="47"/>
                  </a:cubicBezTo>
                  <a:cubicBezTo>
                    <a:pt x="34" y="48"/>
                    <a:pt x="45" y="39"/>
                    <a:pt x="46" y="27"/>
                  </a:cubicBezTo>
                  <a:cubicBezTo>
                    <a:pt x="48" y="14"/>
                    <a:pt x="39" y="3"/>
                    <a:pt x="26" y="2"/>
                  </a:cubicBezTo>
                  <a:cubicBezTo>
                    <a:pt x="13" y="0"/>
                    <a:pt x="2" y="9"/>
                    <a:pt x="1" y="22"/>
                  </a:cubicBez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4" name="Google Shape;2364;p74"/>
            <p:cNvSpPr/>
            <p:nvPr/>
          </p:nvSpPr>
          <p:spPr>
            <a:xfrm>
              <a:off x="2501325" y="2878288"/>
              <a:ext cx="722589" cy="453821"/>
            </a:xfrm>
            <a:custGeom>
              <a:avLst/>
              <a:gdLst/>
              <a:ahLst/>
              <a:cxnLst/>
              <a:rect l="l" t="t" r="r" b="b"/>
              <a:pathLst>
                <a:path w="511" h="320" extrusionOk="0">
                  <a:moveTo>
                    <a:pt x="59" y="16"/>
                  </a:moveTo>
                  <a:cubicBezTo>
                    <a:pt x="3" y="297"/>
                    <a:pt x="3" y="297"/>
                    <a:pt x="3" y="297"/>
                  </a:cubicBezTo>
                  <a:cubicBezTo>
                    <a:pt x="0" y="309"/>
                    <a:pt x="9" y="320"/>
                    <a:pt x="22" y="320"/>
                  </a:cubicBezTo>
                  <a:cubicBezTo>
                    <a:pt x="429" y="320"/>
                    <a:pt x="429" y="320"/>
                    <a:pt x="429" y="320"/>
                  </a:cubicBezTo>
                  <a:cubicBezTo>
                    <a:pt x="438" y="320"/>
                    <a:pt x="446" y="314"/>
                    <a:pt x="448" y="305"/>
                  </a:cubicBezTo>
                  <a:cubicBezTo>
                    <a:pt x="508" y="23"/>
                    <a:pt x="508" y="23"/>
                    <a:pt x="508" y="23"/>
                  </a:cubicBezTo>
                  <a:cubicBezTo>
                    <a:pt x="511" y="11"/>
                    <a:pt x="502" y="0"/>
                    <a:pt x="489" y="0"/>
                  </a:cubicBezTo>
                  <a:cubicBezTo>
                    <a:pt x="78" y="0"/>
                    <a:pt x="78" y="0"/>
                    <a:pt x="78" y="0"/>
                  </a:cubicBezTo>
                  <a:cubicBezTo>
                    <a:pt x="69" y="0"/>
                    <a:pt x="61" y="6"/>
                    <a:pt x="59" y="1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5" name="Google Shape;2365;p74"/>
            <p:cNvSpPr/>
            <p:nvPr/>
          </p:nvSpPr>
          <p:spPr>
            <a:xfrm>
              <a:off x="2526848" y="2897224"/>
              <a:ext cx="722589" cy="453163"/>
            </a:xfrm>
            <a:custGeom>
              <a:avLst/>
              <a:gdLst/>
              <a:ahLst/>
              <a:cxnLst/>
              <a:rect l="l" t="t" r="r" b="b"/>
              <a:pathLst>
                <a:path w="511" h="320" extrusionOk="0">
                  <a:moveTo>
                    <a:pt x="59" y="16"/>
                  </a:moveTo>
                  <a:cubicBezTo>
                    <a:pt x="3" y="297"/>
                    <a:pt x="3" y="297"/>
                    <a:pt x="3" y="297"/>
                  </a:cubicBezTo>
                  <a:cubicBezTo>
                    <a:pt x="0" y="309"/>
                    <a:pt x="10" y="320"/>
                    <a:pt x="22" y="320"/>
                  </a:cubicBezTo>
                  <a:cubicBezTo>
                    <a:pt x="429" y="320"/>
                    <a:pt x="429" y="320"/>
                    <a:pt x="429" y="320"/>
                  </a:cubicBezTo>
                  <a:cubicBezTo>
                    <a:pt x="438" y="320"/>
                    <a:pt x="446" y="314"/>
                    <a:pt x="448" y="305"/>
                  </a:cubicBezTo>
                  <a:cubicBezTo>
                    <a:pt x="509" y="24"/>
                    <a:pt x="509" y="24"/>
                    <a:pt x="509" y="24"/>
                  </a:cubicBezTo>
                  <a:cubicBezTo>
                    <a:pt x="511" y="12"/>
                    <a:pt x="502" y="0"/>
                    <a:pt x="490" y="0"/>
                  </a:cubicBezTo>
                  <a:cubicBezTo>
                    <a:pt x="79" y="0"/>
                    <a:pt x="79" y="0"/>
                    <a:pt x="79" y="0"/>
                  </a:cubicBezTo>
                  <a:cubicBezTo>
                    <a:pt x="69" y="0"/>
                    <a:pt x="61" y="7"/>
                    <a:pt x="59"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6" name="Google Shape;2366;p74"/>
            <p:cNvSpPr/>
            <p:nvPr/>
          </p:nvSpPr>
          <p:spPr>
            <a:xfrm>
              <a:off x="2809250" y="3245494"/>
              <a:ext cx="46930" cy="104563"/>
            </a:xfrm>
            <a:custGeom>
              <a:avLst/>
              <a:gdLst/>
              <a:ahLst/>
              <a:cxnLst/>
              <a:rect l="l" t="t" r="r" b="b"/>
              <a:pathLst>
                <a:path w="57" h="127" extrusionOk="0">
                  <a:moveTo>
                    <a:pt x="14" y="0"/>
                  </a:moveTo>
                  <a:lnTo>
                    <a:pt x="0" y="127"/>
                  </a:lnTo>
                  <a:lnTo>
                    <a:pt x="57" y="127"/>
                  </a:lnTo>
                  <a:lnTo>
                    <a:pt x="1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7" name="Google Shape;2367;p74"/>
            <p:cNvSpPr/>
            <p:nvPr/>
          </p:nvSpPr>
          <p:spPr>
            <a:xfrm>
              <a:off x="2820777" y="3242201"/>
              <a:ext cx="222299" cy="236297"/>
            </a:xfrm>
            <a:custGeom>
              <a:avLst/>
              <a:gdLst/>
              <a:ahLst/>
              <a:cxnLst/>
              <a:rect l="l" t="t" r="r" b="b"/>
              <a:pathLst>
                <a:path w="270" h="287" extrusionOk="0">
                  <a:moveTo>
                    <a:pt x="0" y="0"/>
                  </a:moveTo>
                  <a:lnTo>
                    <a:pt x="58" y="287"/>
                  </a:lnTo>
                  <a:lnTo>
                    <a:pt x="270" y="287"/>
                  </a:lnTo>
                  <a:lnTo>
                    <a:pt x="17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8" name="Google Shape;2368;p74"/>
            <p:cNvSpPr/>
            <p:nvPr/>
          </p:nvSpPr>
          <p:spPr>
            <a:xfrm>
              <a:off x="2873470" y="3019901"/>
              <a:ext cx="81538" cy="80720"/>
            </a:xfrm>
            <a:custGeom>
              <a:avLst/>
              <a:gdLst/>
              <a:ahLst/>
              <a:cxnLst/>
              <a:rect l="l" t="t" r="r" b="b"/>
              <a:pathLst>
                <a:path w="58" h="57" extrusionOk="0">
                  <a:moveTo>
                    <a:pt x="54" y="29"/>
                  </a:moveTo>
                  <a:cubicBezTo>
                    <a:pt x="50" y="29"/>
                    <a:pt x="50" y="29"/>
                    <a:pt x="50" y="29"/>
                  </a:cubicBezTo>
                  <a:cubicBezTo>
                    <a:pt x="50" y="34"/>
                    <a:pt x="47" y="39"/>
                    <a:pt x="44" y="43"/>
                  </a:cubicBezTo>
                  <a:cubicBezTo>
                    <a:pt x="40" y="47"/>
                    <a:pt x="35" y="49"/>
                    <a:pt x="29" y="49"/>
                  </a:cubicBezTo>
                  <a:cubicBezTo>
                    <a:pt x="23" y="49"/>
                    <a:pt x="18" y="47"/>
                    <a:pt x="14" y="43"/>
                  </a:cubicBezTo>
                  <a:cubicBezTo>
                    <a:pt x="10" y="39"/>
                    <a:pt x="8" y="34"/>
                    <a:pt x="8" y="29"/>
                  </a:cubicBezTo>
                  <a:cubicBezTo>
                    <a:pt x="8" y="23"/>
                    <a:pt x="10" y="18"/>
                    <a:pt x="14" y="14"/>
                  </a:cubicBezTo>
                  <a:cubicBezTo>
                    <a:pt x="18" y="10"/>
                    <a:pt x="23" y="8"/>
                    <a:pt x="29" y="8"/>
                  </a:cubicBezTo>
                  <a:cubicBezTo>
                    <a:pt x="35" y="8"/>
                    <a:pt x="40" y="10"/>
                    <a:pt x="44" y="14"/>
                  </a:cubicBezTo>
                  <a:cubicBezTo>
                    <a:pt x="47" y="18"/>
                    <a:pt x="50" y="23"/>
                    <a:pt x="50" y="29"/>
                  </a:cubicBezTo>
                  <a:cubicBezTo>
                    <a:pt x="54" y="29"/>
                    <a:pt x="54" y="29"/>
                    <a:pt x="54" y="29"/>
                  </a:cubicBezTo>
                  <a:cubicBezTo>
                    <a:pt x="58" y="29"/>
                    <a:pt x="58" y="29"/>
                    <a:pt x="58" y="29"/>
                  </a:cubicBezTo>
                  <a:cubicBezTo>
                    <a:pt x="58" y="13"/>
                    <a:pt x="45" y="0"/>
                    <a:pt x="29" y="0"/>
                  </a:cubicBezTo>
                  <a:cubicBezTo>
                    <a:pt x="13" y="0"/>
                    <a:pt x="0" y="13"/>
                    <a:pt x="0" y="29"/>
                  </a:cubicBezTo>
                  <a:cubicBezTo>
                    <a:pt x="0" y="45"/>
                    <a:pt x="13" y="57"/>
                    <a:pt x="29" y="57"/>
                  </a:cubicBezTo>
                  <a:cubicBezTo>
                    <a:pt x="45" y="57"/>
                    <a:pt x="58" y="45"/>
                    <a:pt x="58" y="29"/>
                  </a:cubicBezTo>
                  <a:lnTo>
                    <a:pt x="54" y="2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9" name="Google Shape;2369;p74"/>
            <p:cNvSpPr/>
            <p:nvPr/>
          </p:nvSpPr>
          <p:spPr>
            <a:xfrm>
              <a:off x="2549078" y="3462031"/>
              <a:ext cx="606636" cy="18115"/>
            </a:xfrm>
            <a:custGeom>
              <a:avLst/>
              <a:gdLst/>
              <a:ahLst/>
              <a:cxnLst/>
              <a:rect l="l" t="t" r="r" b="b"/>
              <a:pathLst>
                <a:path w="429" h="13" extrusionOk="0">
                  <a:moveTo>
                    <a:pt x="423" y="0"/>
                  </a:moveTo>
                  <a:cubicBezTo>
                    <a:pt x="7" y="0"/>
                    <a:pt x="7" y="0"/>
                    <a:pt x="7" y="0"/>
                  </a:cubicBezTo>
                  <a:cubicBezTo>
                    <a:pt x="3" y="0"/>
                    <a:pt x="0" y="2"/>
                    <a:pt x="0" y="6"/>
                  </a:cubicBezTo>
                  <a:cubicBezTo>
                    <a:pt x="0" y="10"/>
                    <a:pt x="3" y="13"/>
                    <a:pt x="7" y="13"/>
                  </a:cubicBezTo>
                  <a:cubicBezTo>
                    <a:pt x="423" y="13"/>
                    <a:pt x="423" y="13"/>
                    <a:pt x="423" y="13"/>
                  </a:cubicBezTo>
                  <a:cubicBezTo>
                    <a:pt x="426" y="13"/>
                    <a:pt x="429" y="10"/>
                    <a:pt x="429" y="6"/>
                  </a:cubicBezTo>
                  <a:cubicBezTo>
                    <a:pt x="429" y="2"/>
                    <a:pt x="426" y="0"/>
                    <a:pt x="4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0" name="Google Shape;2370;p74"/>
            <p:cNvSpPr/>
            <p:nvPr/>
          </p:nvSpPr>
          <p:spPr>
            <a:xfrm>
              <a:off x="2803487" y="3488377"/>
              <a:ext cx="475885" cy="787930"/>
            </a:xfrm>
            <a:custGeom>
              <a:avLst/>
              <a:gdLst/>
              <a:ahLst/>
              <a:cxnLst/>
              <a:rect l="l" t="t" r="r" b="b"/>
              <a:pathLst>
                <a:path w="578" h="957" extrusionOk="0">
                  <a:moveTo>
                    <a:pt x="14" y="957"/>
                  </a:moveTo>
                  <a:lnTo>
                    <a:pt x="318" y="47"/>
                  </a:lnTo>
                  <a:lnTo>
                    <a:pt x="564" y="944"/>
                  </a:lnTo>
                  <a:lnTo>
                    <a:pt x="578" y="941"/>
                  </a:lnTo>
                  <a:lnTo>
                    <a:pt x="320" y="0"/>
                  </a:lnTo>
                  <a:lnTo>
                    <a:pt x="0" y="951"/>
                  </a:lnTo>
                  <a:lnTo>
                    <a:pt x="14" y="957"/>
                  </a:lnTo>
                  <a:lnTo>
                    <a:pt x="14" y="95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1" name="Google Shape;2371;p74"/>
            <p:cNvSpPr/>
            <p:nvPr/>
          </p:nvSpPr>
          <p:spPr>
            <a:xfrm>
              <a:off x="1613775" y="3483879"/>
              <a:ext cx="1728900" cy="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2" name="Google Shape;2372;p74"/>
            <p:cNvSpPr/>
            <p:nvPr/>
          </p:nvSpPr>
          <p:spPr>
            <a:xfrm>
              <a:off x="1749624" y="3488377"/>
              <a:ext cx="475885" cy="787930"/>
            </a:xfrm>
            <a:custGeom>
              <a:avLst/>
              <a:gdLst/>
              <a:ahLst/>
              <a:cxnLst/>
              <a:rect l="l" t="t" r="r" b="b"/>
              <a:pathLst>
                <a:path w="578" h="957" extrusionOk="0">
                  <a:moveTo>
                    <a:pt x="12" y="957"/>
                  </a:moveTo>
                  <a:lnTo>
                    <a:pt x="318" y="47"/>
                  </a:lnTo>
                  <a:lnTo>
                    <a:pt x="564" y="944"/>
                  </a:lnTo>
                  <a:lnTo>
                    <a:pt x="578" y="941"/>
                  </a:lnTo>
                  <a:lnTo>
                    <a:pt x="320" y="0"/>
                  </a:lnTo>
                  <a:lnTo>
                    <a:pt x="0" y="951"/>
                  </a:lnTo>
                  <a:lnTo>
                    <a:pt x="12" y="957"/>
                  </a:lnTo>
                  <a:lnTo>
                    <a:pt x="12" y="95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3" name="Google Shape;2373;p74"/>
            <p:cNvSpPr/>
            <p:nvPr/>
          </p:nvSpPr>
          <p:spPr>
            <a:xfrm>
              <a:off x="1362659" y="4264781"/>
              <a:ext cx="2292974" cy="11527"/>
            </a:xfrm>
            <a:custGeom>
              <a:avLst/>
              <a:gdLst/>
              <a:ahLst/>
              <a:cxnLst/>
              <a:rect l="l" t="t" r="r" b="b"/>
              <a:pathLst>
                <a:path w="2785" h="14" extrusionOk="0">
                  <a:moveTo>
                    <a:pt x="0" y="14"/>
                  </a:moveTo>
                  <a:lnTo>
                    <a:pt x="2785" y="14"/>
                  </a:lnTo>
                  <a:lnTo>
                    <a:pt x="2785" y="0"/>
                  </a:lnTo>
                  <a:lnTo>
                    <a:pt x="0" y="0"/>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4" name="Google Shape;2374;p74"/>
          <p:cNvGrpSpPr/>
          <p:nvPr/>
        </p:nvGrpSpPr>
        <p:grpSpPr>
          <a:xfrm>
            <a:off x="4599724" y="2504870"/>
            <a:ext cx="3247502" cy="2095468"/>
            <a:chOff x="4861145" y="2842260"/>
            <a:chExt cx="2724643" cy="1758090"/>
          </a:xfrm>
        </p:grpSpPr>
        <p:sp>
          <p:nvSpPr>
            <p:cNvPr id="2375" name="Google Shape;2375;p74"/>
            <p:cNvSpPr/>
            <p:nvPr/>
          </p:nvSpPr>
          <p:spPr>
            <a:xfrm>
              <a:off x="4907588" y="3873425"/>
              <a:ext cx="148187" cy="511706"/>
            </a:xfrm>
            <a:custGeom>
              <a:avLst/>
              <a:gdLst/>
              <a:ahLst/>
              <a:cxnLst/>
              <a:rect l="l" t="t" r="r" b="b"/>
              <a:pathLst>
                <a:path w="128" h="442" extrusionOk="0">
                  <a:moveTo>
                    <a:pt x="0" y="2"/>
                  </a:moveTo>
                  <a:cubicBezTo>
                    <a:pt x="0" y="2"/>
                    <a:pt x="2" y="6"/>
                    <a:pt x="4" y="15"/>
                  </a:cubicBezTo>
                  <a:cubicBezTo>
                    <a:pt x="24" y="71"/>
                    <a:pt x="103" y="308"/>
                    <a:pt x="124" y="442"/>
                  </a:cubicBezTo>
                  <a:cubicBezTo>
                    <a:pt x="128" y="441"/>
                    <a:pt x="128" y="441"/>
                    <a:pt x="128" y="441"/>
                  </a:cubicBezTo>
                  <a:cubicBezTo>
                    <a:pt x="105" y="287"/>
                    <a:pt x="4" y="1"/>
                    <a:pt x="4" y="0"/>
                  </a:cubicBezTo>
                  <a:cubicBezTo>
                    <a:pt x="0" y="2"/>
                    <a:pt x="0" y="2"/>
                    <a:pt x="0" y="2"/>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6" name="Google Shape;2376;p74"/>
            <p:cNvSpPr/>
            <p:nvPr/>
          </p:nvSpPr>
          <p:spPr>
            <a:xfrm>
              <a:off x="4973550" y="3964964"/>
              <a:ext cx="19509" cy="101582"/>
            </a:xfrm>
            <a:custGeom>
              <a:avLst/>
              <a:gdLst/>
              <a:ahLst/>
              <a:cxnLst/>
              <a:rect l="l" t="t" r="r" b="b"/>
              <a:pathLst>
                <a:path w="17" h="88" extrusionOk="0">
                  <a:moveTo>
                    <a:pt x="13" y="0"/>
                  </a:moveTo>
                  <a:cubicBezTo>
                    <a:pt x="13" y="0"/>
                    <a:pt x="13" y="1"/>
                    <a:pt x="13" y="2"/>
                  </a:cubicBezTo>
                  <a:cubicBezTo>
                    <a:pt x="13" y="12"/>
                    <a:pt x="11" y="52"/>
                    <a:pt x="0" y="86"/>
                  </a:cubicBezTo>
                  <a:cubicBezTo>
                    <a:pt x="4" y="88"/>
                    <a:pt x="4" y="88"/>
                    <a:pt x="4" y="88"/>
                  </a:cubicBezTo>
                  <a:cubicBezTo>
                    <a:pt x="17" y="47"/>
                    <a:pt x="17" y="0"/>
                    <a:pt x="17" y="0"/>
                  </a:cubicBezTo>
                  <a:cubicBezTo>
                    <a:pt x="13" y="0"/>
                    <a:pt x="13" y="0"/>
                    <a:pt x="13" y="0"/>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7" name="Google Shape;2377;p74"/>
            <p:cNvSpPr/>
            <p:nvPr/>
          </p:nvSpPr>
          <p:spPr>
            <a:xfrm>
              <a:off x="4897491" y="4050446"/>
              <a:ext cx="94932" cy="69361"/>
            </a:xfrm>
            <a:custGeom>
              <a:avLst/>
              <a:gdLst/>
              <a:ahLst/>
              <a:cxnLst/>
              <a:rect l="l" t="t" r="r" b="b"/>
              <a:pathLst>
                <a:path w="82" h="60" extrusionOk="0">
                  <a:moveTo>
                    <a:pt x="0" y="3"/>
                  </a:moveTo>
                  <a:cubicBezTo>
                    <a:pt x="0" y="3"/>
                    <a:pt x="10" y="15"/>
                    <a:pt x="26" y="28"/>
                  </a:cubicBezTo>
                  <a:cubicBezTo>
                    <a:pt x="41" y="40"/>
                    <a:pt x="61" y="55"/>
                    <a:pt x="81" y="60"/>
                  </a:cubicBezTo>
                  <a:cubicBezTo>
                    <a:pt x="82" y="56"/>
                    <a:pt x="82" y="56"/>
                    <a:pt x="82" y="56"/>
                  </a:cubicBezTo>
                  <a:cubicBezTo>
                    <a:pt x="63" y="51"/>
                    <a:pt x="44" y="37"/>
                    <a:pt x="29" y="24"/>
                  </a:cubicBezTo>
                  <a:cubicBezTo>
                    <a:pt x="21" y="18"/>
                    <a:pt x="15" y="12"/>
                    <a:pt x="10" y="7"/>
                  </a:cubicBezTo>
                  <a:cubicBezTo>
                    <a:pt x="8" y="5"/>
                    <a:pt x="6" y="3"/>
                    <a:pt x="5" y="2"/>
                  </a:cubicBezTo>
                  <a:cubicBezTo>
                    <a:pt x="4" y="2"/>
                    <a:pt x="4" y="1"/>
                    <a:pt x="4" y="1"/>
                  </a:cubicBezTo>
                  <a:cubicBezTo>
                    <a:pt x="3" y="0"/>
                    <a:pt x="3" y="0"/>
                    <a:pt x="3" y="0"/>
                  </a:cubicBezTo>
                  <a:cubicBezTo>
                    <a:pt x="0" y="3"/>
                    <a:pt x="0" y="3"/>
                    <a:pt x="0" y="3"/>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8" name="Google Shape;2378;p74"/>
            <p:cNvSpPr/>
            <p:nvPr/>
          </p:nvSpPr>
          <p:spPr>
            <a:xfrm>
              <a:off x="5020666" y="4117754"/>
              <a:ext cx="34984" cy="120401"/>
            </a:xfrm>
            <a:custGeom>
              <a:avLst/>
              <a:gdLst/>
              <a:ahLst/>
              <a:cxnLst/>
              <a:rect l="l" t="t" r="r" b="b"/>
              <a:pathLst>
                <a:path w="30" h="104" extrusionOk="0">
                  <a:moveTo>
                    <a:pt x="26" y="0"/>
                  </a:moveTo>
                  <a:cubicBezTo>
                    <a:pt x="26" y="0"/>
                    <a:pt x="26" y="1"/>
                    <a:pt x="26" y="3"/>
                  </a:cubicBezTo>
                  <a:cubicBezTo>
                    <a:pt x="25" y="9"/>
                    <a:pt x="23" y="27"/>
                    <a:pt x="20" y="47"/>
                  </a:cubicBezTo>
                  <a:cubicBezTo>
                    <a:pt x="16" y="66"/>
                    <a:pt x="10" y="87"/>
                    <a:pt x="0" y="102"/>
                  </a:cubicBezTo>
                  <a:cubicBezTo>
                    <a:pt x="4" y="104"/>
                    <a:pt x="4" y="104"/>
                    <a:pt x="4" y="104"/>
                  </a:cubicBezTo>
                  <a:cubicBezTo>
                    <a:pt x="15" y="87"/>
                    <a:pt x="22" y="61"/>
                    <a:pt x="25" y="39"/>
                  </a:cubicBezTo>
                  <a:cubicBezTo>
                    <a:pt x="29" y="17"/>
                    <a:pt x="30" y="0"/>
                    <a:pt x="30" y="0"/>
                  </a:cubicBezTo>
                  <a:cubicBezTo>
                    <a:pt x="26" y="0"/>
                    <a:pt x="26" y="0"/>
                    <a:pt x="26" y="0"/>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9" name="Google Shape;2379;p74"/>
            <p:cNvSpPr/>
            <p:nvPr/>
          </p:nvSpPr>
          <p:spPr>
            <a:xfrm>
              <a:off x="4937876" y="4233525"/>
              <a:ext cx="96965" cy="56563"/>
            </a:xfrm>
            <a:custGeom>
              <a:avLst/>
              <a:gdLst/>
              <a:ahLst/>
              <a:cxnLst/>
              <a:rect l="l" t="t" r="r" b="b"/>
              <a:pathLst>
                <a:path w="84" h="49" extrusionOk="0">
                  <a:moveTo>
                    <a:pt x="0" y="3"/>
                  </a:moveTo>
                  <a:cubicBezTo>
                    <a:pt x="0" y="3"/>
                    <a:pt x="28" y="41"/>
                    <a:pt x="83" y="49"/>
                  </a:cubicBezTo>
                  <a:cubicBezTo>
                    <a:pt x="84" y="45"/>
                    <a:pt x="84" y="45"/>
                    <a:pt x="84" y="45"/>
                  </a:cubicBezTo>
                  <a:cubicBezTo>
                    <a:pt x="57" y="41"/>
                    <a:pt x="37" y="29"/>
                    <a:pt x="23" y="19"/>
                  </a:cubicBezTo>
                  <a:cubicBezTo>
                    <a:pt x="17" y="14"/>
                    <a:pt x="12" y="9"/>
                    <a:pt x="8" y="6"/>
                  </a:cubicBezTo>
                  <a:cubicBezTo>
                    <a:pt x="6" y="4"/>
                    <a:pt x="5" y="3"/>
                    <a:pt x="4" y="1"/>
                  </a:cubicBezTo>
                  <a:cubicBezTo>
                    <a:pt x="4" y="1"/>
                    <a:pt x="4" y="1"/>
                    <a:pt x="3" y="0"/>
                  </a:cubicBezTo>
                  <a:cubicBezTo>
                    <a:pt x="3" y="0"/>
                    <a:pt x="3" y="0"/>
                    <a:pt x="3" y="0"/>
                  </a:cubicBezTo>
                  <a:cubicBezTo>
                    <a:pt x="3" y="0"/>
                    <a:pt x="3" y="0"/>
                    <a:pt x="3" y="0"/>
                  </a:cubicBezTo>
                  <a:cubicBezTo>
                    <a:pt x="0" y="3"/>
                    <a:pt x="0" y="3"/>
                    <a:pt x="0" y="3"/>
                  </a:cubicBezTo>
                  <a:close/>
                </a:path>
              </a:pathLst>
            </a:custGeom>
            <a:solidFill>
              <a:srgbClr val="313F4A"/>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0" name="Google Shape;2380;p74"/>
            <p:cNvSpPr/>
            <p:nvPr/>
          </p:nvSpPr>
          <p:spPr>
            <a:xfrm>
              <a:off x="5022012" y="3783231"/>
              <a:ext cx="365305" cy="590430"/>
            </a:xfrm>
            <a:custGeom>
              <a:avLst/>
              <a:gdLst/>
              <a:ahLst/>
              <a:cxnLst/>
              <a:rect l="l" t="t" r="r" b="b"/>
              <a:pathLst>
                <a:path w="316" h="510" extrusionOk="0">
                  <a:moveTo>
                    <a:pt x="43" y="510"/>
                  </a:moveTo>
                  <a:cubicBezTo>
                    <a:pt x="43" y="510"/>
                    <a:pt x="0" y="396"/>
                    <a:pt x="14" y="329"/>
                  </a:cubicBezTo>
                  <a:cubicBezTo>
                    <a:pt x="27" y="270"/>
                    <a:pt x="69" y="300"/>
                    <a:pt x="78" y="254"/>
                  </a:cubicBezTo>
                  <a:cubicBezTo>
                    <a:pt x="86" y="208"/>
                    <a:pt x="65" y="166"/>
                    <a:pt x="69" y="129"/>
                  </a:cubicBezTo>
                  <a:cubicBezTo>
                    <a:pt x="74" y="91"/>
                    <a:pt x="101" y="87"/>
                    <a:pt x="122" y="97"/>
                  </a:cubicBezTo>
                  <a:cubicBezTo>
                    <a:pt x="143" y="107"/>
                    <a:pt x="147" y="44"/>
                    <a:pt x="171" y="42"/>
                  </a:cubicBezTo>
                  <a:cubicBezTo>
                    <a:pt x="196" y="41"/>
                    <a:pt x="209" y="62"/>
                    <a:pt x="224" y="43"/>
                  </a:cubicBezTo>
                  <a:cubicBezTo>
                    <a:pt x="239" y="23"/>
                    <a:pt x="257" y="0"/>
                    <a:pt x="287" y="7"/>
                  </a:cubicBezTo>
                  <a:cubicBezTo>
                    <a:pt x="316" y="14"/>
                    <a:pt x="253" y="89"/>
                    <a:pt x="273" y="95"/>
                  </a:cubicBezTo>
                  <a:cubicBezTo>
                    <a:pt x="292" y="100"/>
                    <a:pt x="300" y="136"/>
                    <a:pt x="267" y="184"/>
                  </a:cubicBezTo>
                  <a:cubicBezTo>
                    <a:pt x="250" y="209"/>
                    <a:pt x="310" y="215"/>
                    <a:pt x="272" y="263"/>
                  </a:cubicBezTo>
                  <a:cubicBezTo>
                    <a:pt x="260" y="278"/>
                    <a:pt x="226" y="306"/>
                    <a:pt x="243" y="328"/>
                  </a:cubicBezTo>
                  <a:cubicBezTo>
                    <a:pt x="259" y="350"/>
                    <a:pt x="274" y="380"/>
                    <a:pt x="244" y="443"/>
                  </a:cubicBezTo>
                  <a:cubicBezTo>
                    <a:pt x="214" y="505"/>
                    <a:pt x="206" y="506"/>
                    <a:pt x="206" y="506"/>
                  </a:cubicBezTo>
                  <a:lnTo>
                    <a:pt x="43" y="5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1" name="Google Shape;2381;p74"/>
            <p:cNvSpPr/>
            <p:nvPr/>
          </p:nvSpPr>
          <p:spPr>
            <a:xfrm>
              <a:off x="5158649" y="3816886"/>
              <a:ext cx="169688" cy="553735"/>
            </a:xfrm>
            <a:custGeom>
              <a:avLst/>
              <a:gdLst/>
              <a:ahLst/>
              <a:cxnLst/>
              <a:rect l="l" t="t" r="r" b="b"/>
              <a:pathLst>
                <a:path w="147" h="479" extrusionOk="0">
                  <a:moveTo>
                    <a:pt x="144" y="0"/>
                  </a:moveTo>
                  <a:cubicBezTo>
                    <a:pt x="144" y="1"/>
                    <a:pt x="0" y="163"/>
                    <a:pt x="0" y="479"/>
                  </a:cubicBezTo>
                  <a:cubicBezTo>
                    <a:pt x="5" y="479"/>
                    <a:pt x="5" y="479"/>
                    <a:pt x="5" y="479"/>
                  </a:cubicBezTo>
                  <a:cubicBezTo>
                    <a:pt x="5" y="322"/>
                    <a:pt x="41" y="203"/>
                    <a:pt x="76" y="123"/>
                  </a:cubicBezTo>
                  <a:cubicBezTo>
                    <a:pt x="94" y="83"/>
                    <a:pt x="112" y="53"/>
                    <a:pt x="125" y="33"/>
                  </a:cubicBezTo>
                  <a:cubicBezTo>
                    <a:pt x="132" y="23"/>
                    <a:pt x="137" y="16"/>
                    <a:pt x="141" y="11"/>
                  </a:cubicBezTo>
                  <a:cubicBezTo>
                    <a:pt x="143" y="8"/>
                    <a:pt x="145" y="6"/>
                    <a:pt x="146" y="5"/>
                  </a:cubicBezTo>
                  <a:cubicBezTo>
                    <a:pt x="146" y="4"/>
                    <a:pt x="147" y="4"/>
                    <a:pt x="147" y="4"/>
                  </a:cubicBezTo>
                  <a:cubicBezTo>
                    <a:pt x="147" y="3"/>
                    <a:pt x="147" y="3"/>
                    <a:pt x="147" y="3"/>
                  </a:cubicBezTo>
                  <a:cubicBezTo>
                    <a:pt x="144" y="0"/>
                    <a:pt x="144" y="0"/>
                    <a:pt x="14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2" name="Google Shape;2382;p74"/>
            <p:cNvSpPr/>
            <p:nvPr/>
          </p:nvSpPr>
          <p:spPr>
            <a:xfrm>
              <a:off x="5231342" y="3857271"/>
              <a:ext cx="18846" cy="93502"/>
            </a:xfrm>
            <a:custGeom>
              <a:avLst/>
              <a:gdLst/>
              <a:ahLst/>
              <a:cxnLst/>
              <a:rect l="l" t="t" r="r" b="b"/>
              <a:pathLst>
                <a:path w="16" h="81" extrusionOk="0">
                  <a:moveTo>
                    <a:pt x="0" y="0"/>
                  </a:moveTo>
                  <a:cubicBezTo>
                    <a:pt x="0" y="0"/>
                    <a:pt x="0" y="2"/>
                    <a:pt x="0" y="5"/>
                  </a:cubicBezTo>
                  <a:cubicBezTo>
                    <a:pt x="0" y="18"/>
                    <a:pt x="1" y="52"/>
                    <a:pt x="12" y="81"/>
                  </a:cubicBezTo>
                  <a:cubicBezTo>
                    <a:pt x="16" y="79"/>
                    <a:pt x="16" y="79"/>
                    <a:pt x="16" y="79"/>
                  </a:cubicBezTo>
                  <a:cubicBezTo>
                    <a:pt x="6" y="52"/>
                    <a:pt x="4" y="18"/>
                    <a:pt x="4" y="5"/>
                  </a:cubicBezTo>
                  <a:cubicBezTo>
                    <a:pt x="4" y="4"/>
                    <a:pt x="5" y="2"/>
                    <a:pt x="5" y="1"/>
                  </a:cubicBezTo>
                  <a:cubicBezTo>
                    <a:pt x="5" y="0"/>
                    <a:pt x="5" y="0"/>
                    <a:pt x="5" y="0"/>
                  </a:cubicBezTo>
                  <a:cubicBezTo>
                    <a:pt x="0" y="0"/>
                    <a:pt x="0"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3" name="Google Shape;2383;p74"/>
            <p:cNvSpPr/>
            <p:nvPr/>
          </p:nvSpPr>
          <p:spPr>
            <a:xfrm>
              <a:off x="5223265" y="3931310"/>
              <a:ext cx="114447" cy="77454"/>
            </a:xfrm>
            <a:custGeom>
              <a:avLst/>
              <a:gdLst/>
              <a:ahLst/>
              <a:cxnLst/>
              <a:rect l="l" t="t" r="r" b="b"/>
              <a:pathLst>
                <a:path w="99" h="67" extrusionOk="0">
                  <a:moveTo>
                    <a:pt x="96" y="0"/>
                  </a:moveTo>
                  <a:cubicBezTo>
                    <a:pt x="95" y="1"/>
                    <a:pt x="95" y="1"/>
                    <a:pt x="95" y="1"/>
                  </a:cubicBezTo>
                  <a:cubicBezTo>
                    <a:pt x="91" y="6"/>
                    <a:pt x="52" y="47"/>
                    <a:pt x="0" y="63"/>
                  </a:cubicBezTo>
                  <a:cubicBezTo>
                    <a:pt x="2" y="67"/>
                    <a:pt x="2" y="67"/>
                    <a:pt x="2" y="67"/>
                  </a:cubicBezTo>
                  <a:cubicBezTo>
                    <a:pt x="58" y="49"/>
                    <a:pt x="99" y="3"/>
                    <a:pt x="99" y="3"/>
                  </a:cubicBezTo>
                  <a:cubicBezTo>
                    <a:pt x="96" y="0"/>
                    <a:pt x="96" y="0"/>
                    <a:pt x="9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4" name="Google Shape;2384;p74"/>
            <p:cNvSpPr/>
            <p:nvPr/>
          </p:nvSpPr>
          <p:spPr>
            <a:xfrm>
              <a:off x="5144514" y="3919868"/>
              <a:ext cx="63952" cy="140082"/>
            </a:xfrm>
            <a:custGeom>
              <a:avLst/>
              <a:gdLst/>
              <a:ahLst/>
              <a:cxnLst/>
              <a:rect l="l" t="t" r="r" b="b"/>
              <a:pathLst>
                <a:path w="55" h="121" extrusionOk="0">
                  <a:moveTo>
                    <a:pt x="0" y="0"/>
                  </a:moveTo>
                  <a:cubicBezTo>
                    <a:pt x="0" y="0"/>
                    <a:pt x="0" y="1"/>
                    <a:pt x="0" y="3"/>
                  </a:cubicBezTo>
                  <a:cubicBezTo>
                    <a:pt x="0" y="16"/>
                    <a:pt x="3" y="73"/>
                    <a:pt x="52" y="121"/>
                  </a:cubicBezTo>
                  <a:cubicBezTo>
                    <a:pt x="55" y="117"/>
                    <a:pt x="55" y="117"/>
                    <a:pt x="55" y="117"/>
                  </a:cubicBezTo>
                  <a:cubicBezTo>
                    <a:pt x="7" y="71"/>
                    <a:pt x="4" y="15"/>
                    <a:pt x="4" y="3"/>
                  </a:cubicBezTo>
                  <a:cubicBezTo>
                    <a:pt x="4" y="2"/>
                    <a:pt x="4" y="2"/>
                    <a:pt x="4" y="1"/>
                  </a:cubicBezTo>
                  <a:cubicBezTo>
                    <a:pt x="4" y="1"/>
                    <a:pt x="4" y="1"/>
                    <a:pt x="4" y="1"/>
                  </a:cubicBezTo>
                  <a:cubicBezTo>
                    <a:pt x="0" y="0"/>
                    <a:pt x="0"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5" name="Google Shape;2385;p74"/>
            <p:cNvSpPr/>
            <p:nvPr/>
          </p:nvSpPr>
          <p:spPr>
            <a:xfrm>
              <a:off x="5182880" y="4056504"/>
              <a:ext cx="140083" cy="95531"/>
            </a:xfrm>
            <a:custGeom>
              <a:avLst/>
              <a:gdLst/>
              <a:ahLst/>
              <a:cxnLst/>
              <a:rect l="l" t="t" r="r" b="b"/>
              <a:pathLst>
                <a:path w="121" h="83" extrusionOk="0">
                  <a:moveTo>
                    <a:pt x="117" y="0"/>
                  </a:moveTo>
                  <a:cubicBezTo>
                    <a:pt x="117" y="0"/>
                    <a:pt x="117" y="0"/>
                    <a:pt x="117" y="0"/>
                  </a:cubicBezTo>
                  <a:cubicBezTo>
                    <a:pt x="116" y="2"/>
                    <a:pt x="107" y="17"/>
                    <a:pt x="88" y="34"/>
                  </a:cubicBezTo>
                  <a:cubicBezTo>
                    <a:pt x="70" y="51"/>
                    <a:pt x="41" y="70"/>
                    <a:pt x="0" y="78"/>
                  </a:cubicBezTo>
                  <a:cubicBezTo>
                    <a:pt x="1" y="83"/>
                    <a:pt x="1" y="83"/>
                    <a:pt x="1" y="83"/>
                  </a:cubicBezTo>
                  <a:cubicBezTo>
                    <a:pt x="44" y="74"/>
                    <a:pt x="74" y="54"/>
                    <a:pt x="93" y="36"/>
                  </a:cubicBezTo>
                  <a:cubicBezTo>
                    <a:pt x="112" y="18"/>
                    <a:pt x="121" y="2"/>
                    <a:pt x="121" y="2"/>
                  </a:cubicBezTo>
                  <a:cubicBezTo>
                    <a:pt x="117" y="0"/>
                    <a:pt x="117" y="0"/>
                    <a:pt x="11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6" name="Google Shape;2386;p74"/>
            <p:cNvSpPr/>
            <p:nvPr/>
          </p:nvSpPr>
          <p:spPr>
            <a:xfrm>
              <a:off x="5081244" y="4139293"/>
              <a:ext cx="87474" cy="115112"/>
            </a:xfrm>
            <a:custGeom>
              <a:avLst/>
              <a:gdLst/>
              <a:ahLst/>
              <a:cxnLst/>
              <a:rect l="l" t="t" r="r" b="b"/>
              <a:pathLst>
                <a:path w="76" h="99" extrusionOk="0">
                  <a:moveTo>
                    <a:pt x="0" y="1"/>
                  </a:moveTo>
                  <a:cubicBezTo>
                    <a:pt x="0" y="2"/>
                    <a:pt x="13" y="62"/>
                    <a:pt x="74" y="99"/>
                  </a:cubicBezTo>
                  <a:cubicBezTo>
                    <a:pt x="76" y="95"/>
                    <a:pt x="76" y="95"/>
                    <a:pt x="76" y="95"/>
                  </a:cubicBezTo>
                  <a:cubicBezTo>
                    <a:pt x="46" y="77"/>
                    <a:pt x="28" y="54"/>
                    <a:pt x="18" y="34"/>
                  </a:cubicBezTo>
                  <a:cubicBezTo>
                    <a:pt x="12" y="25"/>
                    <a:pt x="9" y="16"/>
                    <a:pt x="7" y="10"/>
                  </a:cubicBezTo>
                  <a:cubicBezTo>
                    <a:pt x="6" y="7"/>
                    <a:pt x="5" y="5"/>
                    <a:pt x="4" y="3"/>
                  </a:cubicBezTo>
                  <a:cubicBezTo>
                    <a:pt x="4" y="2"/>
                    <a:pt x="4" y="2"/>
                    <a:pt x="4" y="1"/>
                  </a:cubicBezTo>
                  <a:cubicBezTo>
                    <a:pt x="4" y="1"/>
                    <a:pt x="4" y="0"/>
                    <a:pt x="4" y="0"/>
                  </a:cubicBezTo>
                  <a:cubicBezTo>
                    <a:pt x="0" y="1"/>
                    <a:pt x="0" y="1"/>
                    <a:pt x="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7" name="Google Shape;2387;p74"/>
            <p:cNvSpPr/>
            <p:nvPr/>
          </p:nvSpPr>
          <p:spPr>
            <a:xfrm>
              <a:off x="5162014" y="4209294"/>
              <a:ext cx="133904" cy="115771"/>
            </a:xfrm>
            <a:custGeom>
              <a:avLst/>
              <a:gdLst/>
              <a:ahLst/>
              <a:cxnLst/>
              <a:rect l="l" t="t" r="r" b="b"/>
              <a:pathLst>
                <a:path w="116" h="100" extrusionOk="0">
                  <a:moveTo>
                    <a:pt x="112" y="0"/>
                  </a:moveTo>
                  <a:cubicBezTo>
                    <a:pt x="112" y="0"/>
                    <a:pt x="112" y="1"/>
                    <a:pt x="112" y="1"/>
                  </a:cubicBezTo>
                  <a:cubicBezTo>
                    <a:pt x="108" y="9"/>
                    <a:pt x="70" y="75"/>
                    <a:pt x="0" y="96"/>
                  </a:cubicBezTo>
                  <a:cubicBezTo>
                    <a:pt x="1" y="100"/>
                    <a:pt x="1" y="100"/>
                    <a:pt x="1" y="100"/>
                  </a:cubicBezTo>
                  <a:cubicBezTo>
                    <a:pt x="40" y="89"/>
                    <a:pt x="69" y="64"/>
                    <a:pt x="88" y="43"/>
                  </a:cubicBezTo>
                  <a:cubicBezTo>
                    <a:pt x="107" y="21"/>
                    <a:pt x="116" y="2"/>
                    <a:pt x="116" y="2"/>
                  </a:cubicBezTo>
                  <a:cubicBezTo>
                    <a:pt x="112" y="0"/>
                    <a:pt x="112" y="0"/>
                    <a:pt x="11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8" name="Google Shape;2388;p74"/>
            <p:cNvSpPr/>
            <p:nvPr/>
          </p:nvSpPr>
          <p:spPr>
            <a:xfrm>
              <a:off x="5207111" y="3104763"/>
              <a:ext cx="399409" cy="496655"/>
            </a:xfrm>
            <a:custGeom>
              <a:avLst/>
              <a:gdLst/>
              <a:ahLst/>
              <a:cxnLst/>
              <a:rect l="l" t="t" r="r" b="b"/>
              <a:pathLst>
                <a:path w="345" h="429" extrusionOk="0">
                  <a:moveTo>
                    <a:pt x="223" y="429"/>
                  </a:moveTo>
                  <a:cubicBezTo>
                    <a:pt x="223" y="429"/>
                    <a:pt x="258" y="418"/>
                    <a:pt x="259" y="391"/>
                  </a:cubicBezTo>
                  <a:cubicBezTo>
                    <a:pt x="260" y="364"/>
                    <a:pt x="177" y="364"/>
                    <a:pt x="181" y="329"/>
                  </a:cubicBezTo>
                  <a:cubicBezTo>
                    <a:pt x="184" y="293"/>
                    <a:pt x="327" y="294"/>
                    <a:pt x="336" y="227"/>
                  </a:cubicBezTo>
                  <a:cubicBezTo>
                    <a:pt x="345" y="161"/>
                    <a:pt x="259" y="160"/>
                    <a:pt x="223" y="156"/>
                  </a:cubicBezTo>
                  <a:cubicBezTo>
                    <a:pt x="187" y="151"/>
                    <a:pt x="148" y="146"/>
                    <a:pt x="156" y="109"/>
                  </a:cubicBezTo>
                  <a:cubicBezTo>
                    <a:pt x="164" y="72"/>
                    <a:pt x="191" y="26"/>
                    <a:pt x="110" y="13"/>
                  </a:cubicBezTo>
                  <a:cubicBezTo>
                    <a:pt x="28" y="0"/>
                    <a:pt x="0" y="9"/>
                    <a:pt x="0" y="9"/>
                  </a:cubicBezTo>
                  <a:cubicBezTo>
                    <a:pt x="0" y="9"/>
                    <a:pt x="92" y="8"/>
                    <a:pt x="81" y="48"/>
                  </a:cubicBezTo>
                  <a:cubicBezTo>
                    <a:pt x="69" y="88"/>
                    <a:pt x="8" y="115"/>
                    <a:pt x="33" y="174"/>
                  </a:cubicBezTo>
                  <a:cubicBezTo>
                    <a:pt x="57" y="233"/>
                    <a:pt x="227" y="183"/>
                    <a:pt x="262" y="218"/>
                  </a:cubicBezTo>
                  <a:cubicBezTo>
                    <a:pt x="296" y="252"/>
                    <a:pt x="224" y="281"/>
                    <a:pt x="169" y="295"/>
                  </a:cubicBezTo>
                  <a:cubicBezTo>
                    <a:pt x="105" y="311"/>
                    <a:pt x="82" y="341"/>
                    <a:pt x="110" y="353"/>
                  </a:cubicBezTo>
                  <a:cubicBezTo>
                    <a:pt x="140" y="367"/>
                    <a:pt x="244" y="360"/>
                    <a:pt x="210" y="422"/>
                  </a:cubicBezTo>
                  <a:lnTo>
                    <a:pt x="223" y="4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9" name="Google Shape;2389;p74"/>
            <p:cNvSpPr/>
            <p:nvPr/>
          </p:nvSpPr>
          <p:spPr>
            <a:xfrm>
              <a:off x="5401633" y="3581979"/>
              <a:ext cx="119071" cy="91592"/>
            </a:xfrm>
            <a:custGeom>
              <a:avLst/>
              <a:gdLst/>
              <a:ahLst/>
              <a:cxnLst/>
              <a:rect l="l" t="t" r="r" b="b"/>
              <a:pathLst>
                <a:path w="103" h="79" extrusionOk="0">
                  <a:moveTo>
                    <a:pt x="52" y="0"/>
                  </a:moveTo>
                  <a:cubicBezTo>
                    <a:pt x="12" y="0"/>
                    <a:pt x="0" y="7"/>
                    <a:pt x="0" y="7"/>
                  </a:cubicBezTo>
                  <a:cubicBezTo>
                    <a:pt x="0" y="41"/>
                    <a:pt x="14" y="64"/>
                    <a:pt x="21" y="74"/>
                  </a:cubicBezTo>
                  <a:cubicBezTo>
                    <a:pt x="24" y="77"/>
                    <a:pt x="27" y="79"/>
                    <a:pt x="31" y="79"/>
                  </a:cubicBezTo>
                  <a:cubicBezTo>
                    <a:pt x="52" y="79"/>
                    <a:pt x="52" y="79"/>
                    <a:pt x="52" y="79"/>
                  </a:cubicBezTo>
                  <a:cubicBezTo>
                    <a:pt x="72" y="79"/>
                    <a:pt x="72" y="79"/>
                    <a:pt x="72" y="79"/>
                  </a:cubicBezTo>
                  <a:cubicBezTo>
                    <a:pt x="76" y="79"/>
                    <a:pt x="79" y="77"/>
                    <a:pt x="82" y="74"/>
                  </a:cubicBezTo>
                  <a:cubicBezTo>
                    <a:pt x="89" y="64"/>
                    <a:pt x="103" y="41"/>
                    <a:pt x="103" y="7"/>
                  </a:cubicBezTo>
                  <a:cubicBezTo>
                    <a:pt x="103" y="7"/>
                    <a:pt x="91" y="0"/>
                    <a:pt x="5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0" name="Google Shape;2390;p74"/>
            <p:cNvSpPr/>
            <p:nvPr/>
          </p:nvSpPr>
          <p:spPr>
            <a:xfrm>
              <a:off x="5490481" y="3593422"/>
              <a:ext cx="67342" cy="72723"/>
            </a:xfrm>
            <a:custGeom>
              <a:avLst/>
              <a:gdLst/>
              <a:ahLst/>
              <a:cxnLst/>
              <a:rect l="l" t="t" r="r" b="b"/>
              <a:pathLst>
                <a:path w="58" h="63" extrusionOk="0">
                  <a:moveTo>
                    <a:pt x="21" y="18"/>
                  </a:moveTo>
                  <a:cubicBezTo>
                    <a:pt x="21" y="18"/>
                    <a:pt x="21" y="18"/>
                    <a:pt x="21" y="18"/>
                  </a:cubicBezTo>
                  <a:cubicBezTo>
                    <a:pt x="22" y="18"/>
                    <a:pt x="23" y="14"/>
                    <a:pt x="26" y="10"/>
                  </a:cubicBezTo>
                  <a:cubicBezTo>
                    <a:pt x="29" y="7"/>
                    <a:pt x="33" y="4"/>
                    <a:pt x="39" y="4"/>
                  </a:cubicBezTo>
                  <a:cubicBezTo>
                    <a:pt x="41" y="4"/>
                    <a:pt x="43" y="4"/>
                    <a:pt x="45" y="5"/>
                  </a:cubicBezTo>
                  <a:cubicBezTo>
                    <a:pt x="48" y="6"/>
                    <a:pt x="51" y="8"/>
                    <a:pt x="52" y="10"/>
                  </a:cubicBezTo>
                  <a:cubicBezTo>
                    <a:pt x="54" y="12"/>
                    <a:pt x="54" y="15"/>
                    <a:pt x="54" y="19"/>
                  </a:cubicBezTo>
                  <a:cubicBezTo>
                    <a:pt x="54" y="23"/>
                    <a:pt x="53" y="28"/>
                    <a:pt x="51" y="31"/>
                  </a:cubicBezTo>
                  <a:cubicBezTo>
                    <a:pt x="49" y="34"/>
                    <a:pt x="46" y="37"/>
                    <a:pt x="41" y="40"/>
                  </a:cubicBezTo>
                  <a:cubicBezTo>
                    <a:pt x="35" y="44"/>
                    <a:pt x="26" y="47"/>
                    <a:pt x="18" y="50"/>
                  </a:cubicBezTo>
                  <a:cubicBezTo>
                    <a:pt x="14" y="52"/>
                    <a:pt x="11" y="53"/>
                    <a:pt x="8" y="55"/>
                  </a:cubicBezTo>
                  <a:cubicBezTo>
                    <a:pt x="4" y="56"/>
                    <a:pt x="2" y="58"/>
                    <a:pt x="0" y="61"/>
                  </a:cubicBezTo>
                  <a:cubicBezTo>
                    <a:pt x="3" y="63"/>
                    <a:pt x="3" y="63"/>
                    <a:pt x="3" y="63"/>
                  </a:cubicBezTo>
                  <a:cubicBezTo>
                    <a:pt x="5" y="61"/>
                    <a:pt x="8" y="59"/>
                    <a:pt x="13" y="57"/>
                  </a:cubicBezTo>
                  <a:cubicBezTo>
                    <a:pt x="19" y="54"/>
                    <a:pt x="28" y="51"/>
                    <a:pt x="36" y="48"/>
                  </a:cubicBezTo>
                  <a:cubicBezTo>
                    <a:pt x="44" y="44"/>
                    <a:pt x="51" y="40"/>
                    <a:pt x="55" y="33"/>
                  </a:cubicBezTo>
                  <a:cubicBezTo>
                    <a:pt x="57" y="29"/>
                    <a:pt x="58" y="24"/>
                    <a:pt x="58" y="19"/>
                  </a:cubicBezTo>
                  <a:cubicBezTo>
                    <a:pt x="58" y="15"/>
                    <a:pt x="58" y="11"/>
                    <a:pt x="56" y="8"/>
                  </a:cubicBezTo>
                  <a:cubicBezTo>
                    <a:pt x="54" y="5"/>
                    <a:pt x="50" y="2"/>
                    <a:pt x="46" y="1"/>
                  </a:cubicBezTo>
                  <a:cubicBezTo>
                    <a:pt x="43" y="0"/>
                    <a:pt x="41" y="0"/>
                    <a:pt x="39" y="0"/>
                  </a:cubicBezTo>
                  <a:cubicBezTo>
                    <a:pt x="31" y="0"/>
                    <a:pt x="25" y="4"/>
                    <a:pt x="22" y="9"/>
                  </a:cubicBezTo>
                  <a:cubicBezTo>
                    <a:pt x="19" y="13"/>
                    <a:pt x="17" y="17"/>
                    <a:pt x="17" y="17"/>
                  </a:cubicBezTo>
                  <a:cubicBezTo>
                    <a:pt x="21" y="18"/>
                    <a:pt x="21" y="18"/>
                    <a:pt x="21"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1" name="Google Shape;2391;p74"/>
            <p:cNvSpPr/>
            <p:nvPr/>
          </p:nvSpPr>
          <p:spPr>
            <a:xfrm>
              <a:off x="5401633" y="3581979"/>
              <a:ext cx="51794" cy="91592"/>
            </a:xfrm>
            <a:custGeom>
              <a:avLst/>
              <a:gdLst/>
              <a:ahLst/>
              <a:cxnLst/>
              <a:rect l="l" t="t" r="r" b="b"/>
              <a:pathLst>
                <a:path w="45" h="79" extrusionOk="0">
                  <a:moveTo>
                    <a:pt x="45" y="0"/>
                  </a:moveTo>
                  <a:cubicBezTo>
                    <a:pt x="11" y="1"/>
                    <a:pt x="0" y="7"/>
                    <a:pt x="0" y="7"/>
                  </a:cubicBezTo>
                  <a:cubicBezTo>
                    <a:pt x="0" y="41"/>
                    <a:pt x="14" y="64"/>
                    <a:pt x="21" y="74"/>
                  </a:cubicBezTo>
                  <a:cubicBezTo>
                    <a:pt x="24" y="77"/>
                    <a:pt x="27" y="79"/>
                    <a:pt x="31" y="79"/>
                  </a:cubicBezTo>
                  <a:cubicBezTo>
                    <a:pt x="33" y="79"/>
                    <a:pt x="33" y="79"/>
                    <a:pt x="33" y="79"/>
                  </a:cubicBezTo>
                  <a:cubicBezTo>
                    <a:pt x="15" y="39"/>
                    <a:pt x="31" y="14"/>
                    <a:pt x="4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2" name="Google Shape;2392;p74"/>
            <p:cNvSpPr/>
            <p:nvPr/>
          </p:nvSpPr>
          <p:spPr>
            <a:xfrm>
              <a:off x="5752985" y="3678611"/>
              <a:ext cx="133271" cy="856158"/>
            </a:xfrm>
            <a:custGeom>
              <a:avLst/>
              <a:gdLst/>
              <a:ahLst/>
              <a:cxnLst/>
              <a:rect l="l" t="t" r="r" b="b"/>
              <a:pathLst>
                <a:path w="198" h="1272" extrusionOk="0">
                  <a:moveTo>
                    <a:pt x="0" y="0"/>
                  </a:moveTo>
                  <a:lnTo>
                    <a:pt x="151" y="1272"/>
                  </a:lnTo>
                  <a:lnTo>
                    <a:pt x="198" y="1272"/>
                  </a:lnTo>
                  <a:lnTo>
                    <a:pt x="84" y="0"/>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3" name="Google Shape;2393;p74"/>
            <p:cNvSpPr/>
            <p:nvPr/>
          </p:nvSpPr>
          <p:spPr>
            <a:xfrm>
              <a:off x="5384133" y="3678611"/>
              <a:ext cx="121155" cy="889812"/>
            </a:xfrm>
            <a:custGeom>
              <a:avLst/>
              <a:gdLst/>
              <a:ahLst/>
              <a:cxnLst/>
              <a:rect l="l" t="t" r="r" b="b"/>
              <a:pathLst>
                <a:path w="180" h="1322" extrusionOk="0">
                  <a:moveTo>
                    <a:pt x="96" y="0"/>
                  </a:moveTo>
                  <a:lnTo>
                    <a:pt x="0" y="1322"/>
                  </a:lnTo>
                  <a:lnTo>
                    <a:pt x="48" y="1322"/>
                  </a:lnTo>
                  <a:lnTo>
                    <a:pt x="180" y="0"/>
                  </a:lnTo>
                  <a:lnTo>
                    <a:pt x="9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4" name="Google Shape;2394;p74"/>
            <p:cNvSpPr/>
            <p:nvPr/>
          </p:nvSpPr>
          <p:spPr>
            <a:xfrm>
              <a:off x="6490015" y="3710538"/>
              <a:ext cx="119809" cy="889812"/>
            </a:xfrm>
            <a:custGeom>
              <a:avLst/>
              <a:gdLst/>
              <a:ahLst/>
              <a:cxnLst/>
              <a:rect l="l" t="t" r="r" b="b"/>
              <a:pathLst>
                <a:path w="178" h="1322" extrusionOk="0">
                  <a:moveTo>
                    <a:pt x="94" y="0"/>
                  </a:moveTo>
                  <a:lnTo>
                    <a:pt x="0" y="1322"/>
                  </a:lnTo>
                  <a:lnTo>
                    <a:pt x="46" y="1322"/>
                  </a:lnTo>
                  <a:lnTo>
                    <a:pt x="178" y="0"/>
                  </a:lnTo>
                  <a:lnTo>
                    <a:pt x="9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5" name="Google Shape;2395;p74"/>
            <p:cNvSpPr/>
            <p:nvPr/>
          </p:nvSpPr>
          <p:spPr>
            <a:xfrm>
              <a:off x="6857521" y="3678611"/>
              <a:ext cx="133944" cy="856158"/>
            </a:xfrm>
            <a:custGeom>
              <a:avLst/>
              <a:gdLst/>
              <a:ahLst/>
              <a:cxnLst/>
              <a:rect l="l" t="t" r="r" b="b"/>
              <a:pathLst>
                <a:path w="199" h="1272" extrusionOk="0">
                  <a:moveTo>
                    <a:pt x="0" y="0"/>
                  </a:moveTo>
                  <a:lnTo>
                    <a:pt x="151" y="1272"/>
                  </a:lnTo>
                  <a:lnTo>
                    <a:pt x="199" y="1272"/>
                  </a:lnTo>
                  <a:lnTo>
                    <a:pt x="84" y="0"/>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6" name="Google Shape;2396;p74"/>
            <p:cNvSpPr/>
            <p:nvPr/>
          </p:nvSpPr>
          <p:spPr>
            <a:xfrm>
              <a:off x="5369998" y="4597663"/>
              <a:ext cx="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7" name="Google Shape;2397;p74"/>
            <p:cNvSpPr/>
            <p:nvPr/>
          </p:nvSpPr>
          <p:spPr>
            <a:xfrm>
              <a:off x="5833755" y="4564682"/>
              <a:ext cx="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8" name="Google Shape;2398;p74"/>
            <p:cNvSpPr/>
            <p:nvPr/>
          </p:nvSpPr>
          <p:spPr>
            <a:xfrm>
              <a:off x="6472515" y="4597663"/>
              <a:ext cx="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9" name="Google Shape;2399;p74"/>
            <p:cNvSpPr/>
            <p:nvPr/>
          </p:nvSpPr>
          <p:spPr>
            <a:xfrm>
              <a:off x="6936945" y="4564682"/>
              <a:ext cx="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0" name="Google Shape;2400;p74"/>
            <p:cNvSpPr/>
            <p:nvPr/>
          </p:nvSpPr>
          <p:spPr>
            <a:xfrm>
              <a:off x="5384133" y="3673519"/>
              <a:ext cx="1413600" cy="0"/>
            </a:xfrm>
            <a:prstGeom prst="rect">
              <a:avLst/>
            </a:prstGeom>
            <a:solidFill>
              <a:srgbClr val="874F2E"/>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1" name="Google Shape;2401;p74"/>
            <p:cNvSpPr/>
            <p:nvPr/>
          </p:nvSpPr>
          <p:spPr>
            <a:xfrm>
              <a:off x="5444038" y="3678611"/>
              <a:ext cx="61251" cy="70000"/>
            </a:xfrm>
            <a:custGeom>
              <a:avLst/>
              <a:gdLst/>
              <a:ahLst/>
              <a:cxnLst/>
              <a:rect l="l" t="t" r="r" b="b"/>
              <a:pathLst>
                <a:path w="91" h="104" extrusionOk="0">
                  <a:moveTo>
                    <a:pt x="0" y="86"/>
                  </a:moveTo>
                  <a:lnTo>
                    <a:pt x="81" y="104"/>
                  </a:lnTo>
                  <a:lnTo>
                    <a:pt x="91" y="0"/>
                  </a:lnTo>
                  <a:lnTo>
                    <a:pt x="7" y="0"/>
                  </a:lnTo>
                  <a:lnTo>
                    <a:pt x="0" y="8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2" name="Google Shape;2402;p74"/>
            <p:cNvSpPr/>
            <p:nvPr/>
          </p:nvSpPr>
          <p:spPr>
            <a:xfrm>
              <a:off x="5752985" y="3678611"/>
              <a:ext cx="69328" cy="142020"/>
            </a:xfrm>
            <a:custGeom>
              <a:avLst/>
              <a:gdLst/>
              <a:ahLst/>
              <a:cxnLst/>
              <a:rect l="l" t="t" r="r" b="b"/>
              <a:pathLst>
                <a:path w="103" h="211" extrusionOk="0">
                  <a:moveTo>
                    <a:pt x="84" y="0"/>
                  </a:moveTo>
                  <a:lnTo>
                    <a:pt x="0" y="0"/>
                  </a:lnTo>
                  <a:lnTo>
                    <a:pt x="22" y="194"/>
                  </a:lnTo>
                  <a:lnTo>
                    <a:pt x="103" y="211"/>
                  </a:lnTo>
                  <a:lnTo>
                    <a:pt x="84"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3" name="Google Shape;2403;p74"/>
            <p:cNvSpPr/>
            <p:nvPr/>
          </p:nvSpPr>
          <p:spPr>
            <a:xfrm>
              <a:off x="6548574" y="3711211"/>
              <a:ext cx="61251" cy="70673"/>
            </a:xfrm>
            <a:custGeom>
              <a:avLst/>
              <a:gdLst/>
              <a:ahLst/>
              <a:cxnLst/>
              <a:rect l="l" t="t" r="r" b="b"/>
              <a:pathLst>
                <a:path w="91" h="105" extrusionOk="0">
                  <a:moveTo>
                    <a:pt x="0" y="88"/>
                  </a:moveTo>
                  <a:lnTo>
                    <a:pt x="81" y="105"/>
                  </a:lnTo>
                  <a:lnTo>
                    <a:pt x="91" y="0"/>
                  </a:lnTo>
                  <a:lnTo>
                    <a:pt x="7" y="0"/>
                  </a:lnTo>
                  <a:lnTo>
                    <a:pt x="0" y="88"/>
                  </a:lnTo>
                  <a:close/>
                </a:path>
              </a:pathLst>
            </a:custGeom>
            <a:solidFill>
              <a:srgbClr val="874F2E"/>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4" name="Google Shape;2404;p74"/>
            <p:cNvSpPr/>
            <p:nvPr/>
          </p:nvSpPr>
          <p:spPr>
            <a:xfrm>
              <a:off x="6857521" y="3679284"/>
              <a:ext cx="69328" cy="142693"/>
            </a:xfrm>
            <a:custGeom>
              <a:avLst/>
              <a:gdLst/>
              <a:ahLst/>
              <a:cxnLst/>
              <a:rect l="l" t="t" r="r" b="b"/>
              <a:pathLst>
                <a:path w="103" h="212" extrusionOk="0">
                  <a:moveTo>
                    <a:pt x="84" y="0"/>
                  </a:moveTo>
                  <a:lnTo>
                    <a:pt x="0" y="0"/>
                  </a:lnTo>
                  <a:lnTo>
                    <a:pt x="22" y="195"/>
                  </a:lnTo>
                  <a:lnTo>
                    <a:pt x="103" y="212"/>
                  </a:lnTo>
                  <a:lnTo>
                    <a:pt x="84"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5" name="Google Shape;2405;p74"/>
            <p:cNvSpPr/>
            <p:nvPr/>
          </p:nvSpPr>
          <p:spPr>
            <a:xfrm>
              <a:off x="6490015" y="3673519"/>
              <a:ext cx="403800" cy="0"/>
            </a:xfrm>
            <a:prstGeom prst="rect">
              <a:avLst/>
            </a:prstGeom>
            <a:solidFill>
              <a:srgbClr val="AD6E4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6" name="Google Shape;2406;p74"/>
            <p:cNvSpPr/>
            <p:nvPr/>
          </p:nvSpPr>
          <p:spPr>
            <a:xfrm>
              <a:off x="5944815" y="2861779"/>
              <a:ext cx="417932" cy="326473"/>
            </a:xfrm>
            <a:custGeom>
              <a:avLst/>
              <a:gdLst/>
              <a:ahLst/>
              <a:cxnLst/>
              <a:rect l="l" t="t" r="r" b="b"/>
              <a:pathLst>
                <a:path w="361" h="282" extrusionOk="0">
                  <a:moveTo>
                    <a:pt x="361" y="208"/>
                  </a:moveTo>
                  <a:cubicBezTo>
                    <a:pt x="281" y="159"/>
                    <a:pt x="281" y="159"/>
                    <a:pt x="281" y="159"/>
                  </a:cubicBezTo>
                  <a:cubicBezTo>
                    <a:pt x="282" y="153"/>
                    <a:pt x="282" y="147"/>
                    <a:pt x="282" y="141"/>
                  </a:cubicBezTo>
                  <a:cubicBezTo>
                    <a:pt x="282" y="63"/>
                    <a:pt x="219" y="0"/>
                    <a:pt x="141" y="0"/>
                  </a:cubicBezTo>
                  <a:cubicBezTo>
                    <a:pt x="63" y="0"/>
                    <a:pt x="0" y="63"/>
                    <a:pt x="0" y="141"/>
                  </a:cubicBezTo>
                  <a:cubicBezTo>
                    <a:pt x="0" y="219"/>
                    <a:pt x="63" y="282"/>
                    <a:pt x="141" y="282"/>
                  </a:cubicBezTo>
                  <a:cubicBezTo>
                    <a:pt x="195" y="282"/>
                    <a:pt x="241" y="252"/>
                    <a:pt x="265" y="208"/>
                  </a:cubicBezTo>
                  <a:lnTo>
                    <a:pt x="361" y="20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7" name="Google Shape;2407;p74"/>
            <p:cNvSpPr/>
            <p:nvPr/>
          </p:nvSpPr>
          <p:spPr>
            <a:xfrm>
              <a:off x="5619714" y="3240504"/>
              <a:ext cx="532410" cy="283367"/>
            </a:xfrm>
            <a:custGeom>
              <a:avLst/>
              <a:gdLst/>
              <a:ahLst/>
              <a:cxnLst/>
              <a:rect l="l" t="t" r="r" b="b"/>
              <a:pathLst>
                <a:path w="791" h="421" extrusionOk="0">
                  <a:moveTo>
                    <a:pt x="791" y="421"/>
                  </a:moveTo>
                  <a:lnTo>
                    <a:pt x="64" y="421"/>
                  </a:lnTo>
                  <a:lnTo>
                    <a:pt x="0" y="0"/>
                  </a:lnTo>
                  <a:lnTo>
                    <a:pt x="729" y="0"/>
                  </a:lnTo>
                  <a:lnTo>
                    <a:pt x="791" y="42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8" name="Google Shape;2408;p74"/>
            <p:cNvSpPr/>
            <p:nvPr/>
          </p:nvSpPr>
          <p:spPr>
            <a:xfrm>
              <a:off x="6086163" y="3240504"/>
              <a:ext cx="65962" cy="283367"/>
            </a:xfrm>
            <a:custGeom>
              <a:avLst/>
              <a:gdLst/>
              <a:ahLst/>
              <a:cxnLst/>
              <a:rect l="l" t="t" r="r" b="b"/>
              <a:pathLst>
                <a:path w="98" h="421" extrusionOk="0">
                  <a:moveTo>
                    <a:pt x="98" y="421"/>
                  </a:moveTo>
                  <a:lnTo>
                    <a:pt x="63" y="421"/>
                  </a:lnTo>
                  <a:lnTo>
                    <a:pt x="0" y="0"/>
                  </a:lnTo>
                  <a:lnTo>
                    <a:pt x="36" y="0"/>
                  </a:lnTo>
                  <a:lnTo>
                    <a:pt x="98" y="4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2409;p74"/>
            <p:cNvSpPr/>
            <p:nvPr/>
          </p:nvSpPr>
          <p:spPr>
            <a:xfrm>
              <a:off x="5785293" y="3449833"/>
              <a:ext cx="162213" cy="216732"/>
            </a:xfrm>
            <a:custGeom>
              <a:avLst/>
              <a:gdLst/>
              <a:ahLst/>
              <a:cxnLst/>
              <a:rect l="l" t="t" r="r" b="b"/>
              <a:pathLst>
                <a:path w="241" h="322" extrusionOk="0">
                  <a:moveTo>
                    <a:pt x="191" y="322"/>
                  </a:moveTo>
                  <a:lnTo>
                    <a:pt x="0" y="322"/>
                  </a:lnTo>
                  <a:lnTo>
                    <a:pt x="50" y="0"/>
                  </a:lnTo>
                  <a:lnTo>
                    <a:pt x="241" y="0"/>
                  </a:lnTo>
                  <a:lnTo>
                    <a:pt x="191" y="3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2410;p74"/>
            <p:cNvSpPr/>
            <p:nvPr/>
          </p:nvSpPr>
          <p:spPr>
            <a:xfrm>
              <a:off x="5897699" y="3449833"/>
              <a:ext cx="49808" cy="216732"/>
            </a:xfrm>
            <a:custGeom>
              <a:avLst/>
              <a:gdLst/>
              <a:ahLst/>
              <a:cxnLst/>
              <a:rect l="l" t="t" r="r" b="b"/>
              <a:pathLst>
                <a:path w="74" h="322" extrusionOk="0">
                  <a:moveTo>
                    <a:pt x="24" y="322"/>
                  </a:moveTo>
                  <a:lnTo>
                    <a:pt x="0" y="322"/>
                  </a:lnTo>
                  <a:lnTo>
                    <a:pt x="50" y="0"/>
                  </a:lnTo>
                  <a:lnTo>
                    <a:pt x="74" y="0"/>
                  </a:lnTo>
                  <a:lnTo>
                    <a:pt x="24" y="32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74"/>
            <p:cNvSpPr/>
            <p:nvPr/>
          </p:nvSpPr>
          <p:spPr>
            <a:xfrm>
              <a:off x="5720677" y="3666566"/>
              <a:ext cx="40380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2412;p74"/>
            <p:cNvSpPr/>
            <p:nvPr/>
          </p:nvSpPr>
          <p:spPr>
            <a:xfrm>
              <a:off x="6590305" y="2842260"/>
              <a:ext cx="597666" cy="423104"/>
            </a:xfrm>
            <a:custGeom>
              <a:avLst/>
              <a:gdLst/>
              <a:ahLst/>
              <a:cxnLst/>
              <a:rect l="l" t="t" r="r" b="b"/>
              <a:pathLst>
                <a:path w="517" h="366" extrusionOk="0">
                  <a:moveTo>
                    <a:pt x="492" y="366"/>
                  </a:moveTo>
                  <a:cubicBezTo>
                    <a:pt x="25" y="366"/>
                    <a:pt x="25" y="366"/>
                    <a:pt x="25" y="366"/>
                  </a:cubicBezTo>
                  <a:cubicBezTo>
                    <a:pt x="12" y="366"/>
                    <a:pt x="0" y="355"/>
                    <a:pt x="0" y="342"/>
                  </a:cubicBezTo>
                  <a:cubicBezTo>
                    <a:pt x="0" y="25"/>
                    <a:pt x="0" y="25"/>
                    <a:pt x="0" y="25"/>
                  </a:cubicBezTo>
                  <a:cubicBezTo>
                    <a:pt x="0" y="11"/>
                    <a:pt x="12" y="0"/>
                    <a:pt x="25" y="0"/>
                  </a:cubicBezTo>
                  <a:cubicBezTo>
                    <a:pt x="492" y="0"/>
                    <a:pt x="492" y="0"/>
                    <a:pt x="492" y="0"/>
                  </a:cubicBezTo>
                  <a:cubicBezTo>
                    <a:pt x="506" y="0"/>
                    <a:pt x="517" y="11"/>
                    <a:pt x="517" y="25"/>
                  </a:cubicBezTo>
                  <a:cubicBezTo>
                    <a:pt x="517" y="342"/>
                    <a:pt x="517" y="342"/>
                    <a:pt x="517" y="342"/>
                  </a:cubicBezTo>
                  <a:cubicBezTo>
                    <a:pt x="517" y="355"/>
                    <a:pt x="506" y="366"/>
                    <a:pt x="492" y="36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2413;p74"/>
            <p:cNvSpPr/>
            <p:nvPr/>
          </p:nvSpPr>
          <p:spPr>
            <a:xfrm>
              <a:off x="6659633" y="2879279"/>
              <a:ext cx="133904" cy="16161"/>
            </a:xfrm>
            <a:custGeom>
              <a:avLst/>
              <a:gdLst/>
              <a:ahLst/>
              <a:cxnLst/>
              <a:rect l="l" t="t" r="r" b="b"/>
              <a:pathLst>
                <a:path w="116" h="14" extrusionOk="0">
                  <a:moveTo>
                    <a:pt x="110" y="14"/>
                  </a:moveTo>
                  <a:cubicBezTo>
                    <a:pt x="6" y="14"/>
                    <a:pt x="6" y="14"/>
                    <a:pt x="6" y="14"/>
                  </a:cubicBezTo>
                  <a:cubicBezTo>
                    <a:pt x="2" y="14"/>
                    <a:pt x="0" y="11"/>
                    <a:pt x="0" y="8"/>
                  </a:cubicBezTo>
                  <a:cubicBezTo>
                    <a:pt x="0" y="7"/>
                    <a:pt x="0" y="7"/>
                    <a:pt x="0" y="7"/>
                  </a:cubicBezTo>
                  <a:cubicBezTo>
                    <a:pt x="0" y="3"/>
                    <a:pt x="2" y="0"/>
                    <a:pt x="6" y="0"/>
                  </a:cubicBezTo>
                  <a:cubicBezTo>
                    <a:pt x="110" y="0"/>
                    <a:pt x="110" y="0"/>
                    <a:pt x="110" y="0"/>
                  </a:cubicBezTo>
                  <a:cubicBezTo>
                    <a:pt x="113" y="0"/>
                    <a:pt x="116" y="3"/>
                    <a:pt x="116" y="7"/>
                  </a:cubicBezTo>
                  <a:cubicBezTo>
                    <a:pt x="116" y="8"/>
                    <a:pt x="116" y="8"/>
                    <a:pt x="116" y="8"/>
                  </a:cubicBezTo>
                  <a:cubicBezTo>
                    <a:pt x="116" y="11"/>
                    <a:pt x="113" y="14"/>
                    <a:pt x="110"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4" name="Google Shape;2414;p74"/>
            <p:cNvSpPr/>
            <p:nvPr/>
          </p:nvSpPr>
          <p:spPr>
            <a:xfrm>
              <a:off x="6694634" y="2927741"/>
              <a:ext cx="135255" cy="16161"/>
            </a:xfrm>
            <a:custGeom>
              <a:avLst/>
              <a:gdLst/>
              <a:ahLst/>
              <a:cxnLst/>
              <a:rect l="l" t="t" r="r" b="b"/>
              <a:pathLst>
                <a:path w="117" h="14" extrusionOk="0">
                  <a:moveTo>
                    <a:pt x="110" y="14"/>
                  </a:moveTo>
                  <a:cubicBezTo>
                    <a:pt x="7" y="14"/>
                    <a:pt x="7" y="14"/>
                    <a:pt x="7" y="14"/>
                  </a:cubicBezTo>
                  <a:cubicBezTo>
                    <a:pt x="3" y="14"/>
                    <a:pt x="0" y="11"/>
                    <a:pt x="0" y="8"/>
                  </a:cubicBezTo>
                  <a:cubicBezTo>
                    <a:pt x="0" y="7"/>
                    <a:pt x="0" y="7"/>
                    <a:pt x="0" y="7"/>
                  </a:cubicBezTo>
                  <a:cubicBezTo>
                    <a:pt x="0" y="3"/>
                    <a:pt x="3" y="0"/>
                    <a:pt x="7" y="0"/>
                  </a:cubicBezTo>
                  <a:cubicBezTo>
                    <a:pt x="110" y="0"/>
                    <a:pt x="110" y="0"/>
                    <a:pt x="110" y="0"/>
                  </a:cubicBezTo>
                  <a:cubicBezTo>
                    <a:pt x="114" y="0"/>
                    <a:pt x="117" y="3"/>
                    <a:pt x="117" y="7"/>
                  </a:cubicBezTo>
                  <a:cubicBezTo>
                    <a:pt x="117" y="8"/>
                    <a:pt x="117" y="8"/>
                    <a:pt x="117" y="8"/>
                  </a:cubicBezTo>
                  <a:cubicBezTo>
                    <a:pt x="117" y="11"/>
                    <a:pt x="114" y="14"/>
                    <a:pt x="110"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5" name="Google Shape;2415;p74"/>
            <p:cNvSpPr/>
            <p:nvPr/>
          </p:nvSpPr>
          <p:spPr>
            <a:xfrm>
              <a:off x="6846751" y="2927741"/>
              <a:ext cx="288269" cy="16161"/>
            </a:xfrm>
            <a:custGeom>
              <a:avLst/>
              <a:gdLst/>
              <a:ahLst/>
              <a:cxnLst/>
              <a:rect l="l" t="t" r="r" b="b"/>
              <a:pathLst>
                <a:path w="249" h="14" extrusionOk="0">
                  <a:moveTo>
                    <a:pt x="242" y="14"/>
                  </a:moveTo>
                  <a:cubicBezTo>
                    <a:pt x="7" y="14"/>
                    <a:pt x="7" y="14"/>
                    <a:pt x="7" y="14"/>
                  </a:cubicBezTo>
                  <a:cubicBezTo>
                    <a:pt x="3" y="14"/>
                    <a:pt x="0" y="11"/>
                    <a:pt x="0" y="8"/>
                  </a:cubicBezTo>
                  <a:cubicBezTo>
                    <a:pt x="0" y="7"/>
                    <a:pt x="0" y="7"/>
                    <a:pt x="0" y="7"/>
                  </a:cubicBezTo>
                  <a:cubicBezTo>
                    <a:pt x="0" y="3"/>
                    <a:pt x="3" y="0"/>
                    <a:pt x="7" y="0"/>
                  </a:cubicBezTo>
                  <a:cubicBezTo>
                    <a:pt x="242" y="0"/>
                    <a:pt x="242" y="0"/>
                    <a:pt x="242" y="0"/>
                  </a:cubicBezTo>
                  <a:cubicBezTo>
                    <a:pt x="246" y="0"/>
                    <a:pt x="249" y="3"/>
                    <a:pt x="249" y="7"/>
                  </a:cubicBezTo>
                  <a:cubicBezTo>
                    <a:pt x="249" y="8"/>
                    <a:pt x="249" y="8"/>
                    <a:pt x="249" y="8"/>
                  </a:cubicBezTo>
                  <a:cubicBezTo>
                    <a:pt x="249" y="11"/>
                    <a:pt x="246" y="14"/>
                    <a:pt x="242"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6" name="Google Shape;2416;p74"/>
            <p:cNvSpPr/>
            <p:nvPr/>
          </p:nvSpPr>
          <p:spPr>
            <a:xfrm>
              <a:off x="6694634" y="2962742"/>
              <a:ext cx="202010" cy="16161"/>
            </a:xfrm>
            <a:custGeom>
              <a:avLst/>
              <a:gdLst/>
              <a:ahLst/>
              <a:cxnLst/>
              <a:rect l="l" t="t" r="r" b="b"/>
              <a:pathLst>
                <a:path w="175" h="14" extrusionOk="0">
                  <a:moveTo>
                    <a:pt x="169" y="14"/>
                  </a:moveTo>
                  <a:cubicBezTo>
                    <a:pt x="7" y="14"/>
                    <a:pt x="7" y="14"/>
                    <a:pt x="7" y="14"/>
                  </a:cubicBezTo>
                  <a:cubicBezTo>
                    <a:pt x="3" y="14"/>
                    <a:pt x="0" y="11"/>
                    <a:pt x="0" y="8"/>
                  </a:cubicBezTo>
                  <a:cubicBezTo>
                    <a:pt x="0" y="7"/>
                    <a:pt x="0" y="7"/>
                    <a:pt x="0" y="7"/>
                  </a:cubicBezTo>
                  <a:cubicBezTo>
                    <a:pt x="0" y="3"/>
                    <a:pt x="3" y="0"/>
                    <a:pt x="7" y="0"/>
                  </a:cubicBezTo>
                  <a:cubicBezTo>
                    <a:pt x="169" y="0"/>
                    <a:pt x="169" y="0"/>
                    <a:pt x="169" y="0"/>
                  </a:cubicBezTo>
                  <a:cubicBezTo>
                    <a:pt x="172" y="0"/>
                    <a:pt x="175" y="3"/>
                    <a:pt x="175" y="7"/>
                  </a:cubicBezTo>
                  <a:cubicBezTo>
                    <a:pt x="175" y="8"/>
                    <a:pt x="175" y="8"/>
                    <a:pt x="175" y="8"/>
                  </a:cubicBezTo>
                  <a:cubicBezTo>
                    <a:pt x="175" y="11"/>
                    <a:pt x="172" y="14"/>
                    <a:pt x="169"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7" name="Google Shape;2417;p74"/>
            <p:cNvSpPr/>
            <p:nvPr/>
          </p:nvSpPr>
          <p:spPr>
            <a:xfrm>
              <a:off x="6931560" y="2962742"/>
              <a:ext cx="203164" cy="16161"/>
            </a:xfrm>
            <a:custGeom>
              <a:avLst/>
              <a:gdLst/>
              <a:ahLst/>
              <a:cxnLst/>
              <a:rect l="l" t="t" r="r" b="b"/>
              <a:pathLst>
                <a:path w="176" h="14" extrusionOk="0">
                  <a:moveTo>
                    <a:pt x="169" y="14"/>
                  </a:moveTo>
                  <a:cubicBezTo>
                    <a:pt x="7" y="14"/>
                    <a:pt x="7" y="14"/>
                    <a:pt x="7" y="14"/>
                  </a:cubicBezTo>
                  <a:cubicBezTo>
                    <a:pt x="3" y="14"/>
                    <a:pt x="0" y="11"/>
                    <a:pt x="0" y="8"/>
                  </a:cubicBezTo>
                  <a:cubicBezTo>
                    <a:pt x="0" y="7"/>
                    <a:pt x="0" y="7"/>
                    <a:pt x="0" y="7"/>
                  </a:cubicBezTo>
                  <a:cubicBezTo>
                    <a:pt x="0" y="3"/>
                    <a:pt x="3" y="0"/>
                    <a:pt x="7" y="0"/>
                  </a:cubicBezTo>
                  <a:cubicBezTo>
                    <a:pt x="169" y="0"/>
                    <a:pt x="169" y="0"/>
                    <a:pt x="169" y="0"/>
                  </a:cubicBezTo>
                  <a:cubicBezTo>
                    <a:pt x="173" y="0"/>
                    <a:pt x="176" y="3"/>
                    <a:pt x="176" y="7"/>
                  </a:cubicBezTo>
                  <a:cubicBezTo>
                    <a:pt x="176" y="8"/>
                    <a:pt x="176" y="8"/>
                    <a:pt x="176" y="8"/>
                  </a:cubicBezTo>
                  <a:cubicBezTo>
                    <a:pt x="176" y="11"/>
                    <a:pt x="173" y="14"/>
                    <a:pt x="169"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8" name="Google Shape;2418;p74"/>
            <p:cNvSpPr/>
            <p:nvPr/>
          </p:nvSpPr>
          <p:spPr>
            <a:xfrm>
              <a:off x="6694634" y="2997069"/>
              <a:ext cx="259727" cy="16161"/>
            </a:xfrm>
            <a:custGeom>
              <a:avLst/>
              <a:gdLst/>
              <a:ahLst/>
              <a:cxnLst/>
              <a:rect l="l" t="t" r="r" b="b"/>
              <a:pathLst>
                <a:path w="225" h="14" extrusionOk="0">
                  <a:moveTo>
                    <a:pt x="219" y="14"/>
                  </a:moveTo>
                  <a:cubicBezTo>
                    <a:pt x="7" y="14"/>
                    <a:pt x="7" y="14"/>
                    <a:pt x="7" y="14"/>
                  </a:cubicBezTo>
                  <a:cubicBezTo>
                    <a:pt x="3" y="14"/>
                    <a:pt x="0" y="11"/>
                    <a:pt x="0" y="8"/>
                  </a:cubicBezTo>
                  <a:cubicBezTo>
                    <a:pt x="0" y="7"/>
                    <a:pt x="0" y="7"/>
                    <a:pt x="0" y="7"/>
                  </a:cubicBezTo>
                  <a:cubicBezTo>
                    <a:pt x="0" y="3"/>
                    <a:pt x="3" y="0"/>
                    <a:pt x="7" y="0"/>
                  </a:cubicBezTo>
                  <a:cubicBezTo>
                    <a:pt x="219" y="0"/>
                    <a:pt x="219" y="0"/>
                    <a:pt x="219" y="0"/>
                  </a:cubicBezTo>
                  <a:cubicBezTo>
                    <a:pt x="222" y="0"/>
                    <a:pt x="225" y="3"/>
                    <a:pt x="225" y="7"/>
                  </a:cubicBezTo>
                  <a:cubicBezTo>
                    <a:pt x="225" y="8"/>
                    <a:pt x="225" y="8"/>
                    <a:pt x="225" y="8"/>
                  </a:cubicBezTo>
                  <a:cubicBezTo>
                    <a:pt x="225" y="11"/>
                    <a:pt x="222" y="14"/>
                    <a:pt x="219"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9" name="Google Shape;2419;p74"/>
            <p:cNvSpPr/>
            <p:nvPr/>
          </p:nvSpPr>
          <p:spPr>
            <a:xfrm>
              <a:off x="7006946" y="2997069"/>
              <a:ext cx="127945" cy="16161"/>
            </a:xfrm>
            <a:custGeom>
              <a:avLst/>
              <a:gdLst/>
              <a:ahLst/>
              <a:cxnLst/>
              <a:rect l="l" t="t" r="r" b="b"/>
              <a:pathLst>
                <a:path w="111" h="14" extrusionOk="0">
                  <a:moveTo>
                    <a:pt x="104" y="14"/>
                  </a:moveTo>
                  <a:cubicBezTo>
                    <a:pt x="7" y="14"/>
                    <a:pt x="7" y="14"/>
                    <a:pt x="7" y="14"/>
                  </a:cubicBezTo>
                  <a:cubicBezTo>
                    <a:pt x="3" y="14"/>
                    <a:pt x="0" y="11"/>
                    <a:pt x="0" y="7"/>
                  </a:cubicBezTo>
                  <a:cubicBezTo>
                    <a:pt x="0" y="3"/>
                    <a:pt x="3" y="0"/>
                    <a:pt x="7" y="0"/>
                  </a:cubicBezTo>
                  <a:cubicBezTo>
                    <a:pt x="104" y="0"/>
                    <a:pt x="104" y="0"/>
                    <a:pt x="104" y="0"/>
                  </a:cubicBezTo>
                  <a:cubicBezTo>
                    <a:pt x="108" y="0"/>
                    <a:pt x="111" y="3"/>
                    <a:pt x="111" y="7"/>
                  </a:cubicBezTo>
                  <a:cubicBezTo>
                    <a:pt x="111" y="11"/>
                    <a:pt x="108" y="14"/>
                    <a:pt x="104"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0" name="Google Shape;2420;p74"/>
            <p:cNvSpPr/>
            <p:nvPr/>
          </p:nvSpPr>
          <p:spPr>
            <a:xfrm>
              <a:off x="6659633" y="292774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1" name="Google Shape;2421;p74"/>
            <p:cNvSpPr/>
            <p:nvPr/>
          </p:nvSpPr>
          <p:spPr>
            <a:xfrm>
              <a:off x="6659633" y="2962742"/>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2" name="Google Shape;2422;p74"/>
            <p:cNvSpPr/>
            <p:nvPr/>
          </p:nvSpPr>
          <p:spPr>
            <a:xfrm>
              <a:off x="6659633" y="2997069"/>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3" name="Google Shape;2423;p74"/>
            <p:cNvSpPr/>
            <p:nvPr/>
          </p:nvSpPr>
          <p:spPr>
            <a:xfrm>
              <a:off x="6659633" y="3032069"/>
              <a:ext cx="230049" cy="10101"/>
            </a:xfrm>
            <a:custGeom>
              <a:avLst/>
              <a:gdLst/>
              <a:ahLst/>
              <a:cxnLst/>
              <a:rect l="l" t="t" r="r" b="b"/>
              <a:pathLst>
                <a:path w="199" h="9" extrusionOk="0">
                  <a:moveTo>
                    <a:pt x="194" y="9"/>
                  </a:moveTo>
                  <a:cubicBezTo>
                    <a:pt x="4" y="9"/>
                    <a:pt x="4" y="9"/>
                    <a:pt x="4" y="9"/>
                  </a:cubicBezTo>
                  <a:cubicBezTo>
                    <a:pt x="2" y="9"/>
                    <a:pt x="0" y="7"/>
                    <a:pt x="0" y="4"/>
                  </a:cubicBezTo>
                  <a:cubicBezTo>
                    <a:pt x="0" y="2"/>
                    <a:pt x="2" y="0"/>
                    <a:pt x="4" y="0"/>
                  </a:cubicBezTo>
                  <a:cubicBezTo>
                    <a:pt x="194" y="0"/>
                    <a:pt x="194" y="0"/>
                    <a:pt x="194" y="0"/>
                  </a:cubicBezTo>
                  <a:cubicBezTo>
                    <a:pt x="197" y="0"/>
                    <a:pt x="199" y="2"/>
                    <a:pt x="199" y="4"/>
                  </a:cubicBezTo>
                  <a:cubicBezTo>
                    <a:pt x="199" y="7"/>
                    <a:pt x="197" y="9"/>
                    <a:pt x="194"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4" name="Google Shape;2424;p74"/>
            <p:cNvSpPr/>
            <p:nvPr/>
          </p:nvSpPr>
          <p:spPr>
            <a:xfrm>
              <a:off x="6694634" y="3102743"/>
              <a:ext cx="135255" cy="17492"/>
            </a:xfrm>
            <a:custGeom>
              <a:avLst/>
              <a:gdLst/>
              <a:ahLst/>
              <a:cxnLst/>
              <a:rect l="l" t="t" r="r" b="b"/>
              <a:pathLst>
                <a:path w="117" h="15" extrusionOk="0">
                  <a:moveTo>
                    <a:pt x="110" y="15"/>
                  </a:moveTo>
                  <a:cubicBezTo>
                    <a:pt x="7" y="15"/>
                    <a:pt x="7" y="15"/>
                    <a:pt x="7" y="15"/>
                  </a:cubicBezTo>
                  <a:cubicBezTo>
                    <a:pt x="3" y="15"/>
                    <a:pt x="0" y="12"/>
                    <a:pt x="0" y="8"/>
                  </a:cubicBezTo>
                  <a:cubicBezTo>
                    <a:pt x="0" y="7"/>
                    <a:pt x="0" y="7"/>
                    <a:pt x="0" y="7"/>
                  </a:cubicBezTo>
                  <a:cubicBezTo>
                    <a:pt x="0" y="3"/>
                    <a:pt x="3" y="0"/>
                    <a:pt x="7" y="0"/>
                  </a:cubicBezTo>
                  <a:cubicBezTo>
                    <a:pt x="110" y="0"/>
                    <a:pt x="110" y="0"/>
                    <a:pt x="110" y="0"/>
                  </a:cubicBezTo>
                  <a:cubicBezTo>
                    <a:pt x="114" y="0"/>
                    <a:pt x="117" y="3"/>
                    <a:pt x="117" y="7"/>
                  </a:cubicBezTo>
                  <a:cubicBezTo>
                    <a:pt x="117" y="8"/>
                    <a:pt x="117" y="8"/>
                    <a:pt x="117" y="8"/>
                  </a:cubicBezTo>
                  <a:cubicBezTo>
                    <a:pt x="117" y="12"/>
                    <a:pt x="114" y="15"/>
                    <a:pt x="110"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5" name="Google Shape;2425;p74"/>
            <p:cNvSpPr/>
            <p:nvPr/>
          </p:nvSpPr>
          <p:spPr>
            <a:xfrm>
              <a:off x="6846751" y="3102743"/>
              <a:ext cx="105658" cy="17492"/>
            </a:xfrm>
            <a:custGeom>
              <a:avLst/>
              <a:gdLst/>
              <a:ahLst/>
              <a:cxnLst/>
              <a:rect l="l" t="t" r="r" b="b"/>
              <a:pathLst>
                <a:path w="91" h="15" extrusionOk="0">
                  <a:moveTo>
                    <a:pt x="84" y="15"/>
                  </a:moveTo>
                  <a:cubicBezTo>
                    <a:pt x="7" y="15"/>
                    <a:pt x="7" y="15"/>
                    <a:pt x="7" y="15"/>
                  </a:cubicBezTo>
                  <a:cubicBezTo>
                    <a:pt x="3" y="15"/>
                    <a:pt x="0" y="11"/>
                    <a:pt x="0" y="7"/>
                  </a:cubicBezTo>
                  <a:cubicBezTo>
                    <a:pt x="0" y="4"/>
                    <a:pt x="3" y="0"/>
                    <a:pt x="7" y="0"/>
                  </a:cubicBezTo>
                  <a:cubicBezTo>
                    <a:pt x="84" y="0"/>
                    <a:pt x="84" y="0"/>
                    <a:pt x="84" y="0"/>
                  </a:cubicBezTo>
                  <a:cubicBezTo>
                    <a:pt x="88" y="0"/>
                    <a:pt x="91" y="4"/>
                    <a:pt x="91" y="7"/>
                  </a:cubicBezTo>
                  <a:cubicBezTo>
                    <a:pt x="91" y="11"/>
                    <a:pt x="88" y="15"/>
                    <a:pt x="84"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6" name="Google Shape;2426;p74"/>
            <p:cNvSpPr/>
            <p:nvPr/>
          </p:nvSpPr>
          <p:spPr>
            <a:xfrm>
              <a:off x="6694634" y="3137071"/>
              <a:ext cx="138723" cy="17492"/>
            </a:xfrm>
            <a:custGeom>
              <a:avLst/>
              <a:gdLst/>
              <a:ahLst/>
              <a:cxnLst/>
              <a:rect l="l" t="t" r="r" b="b"/>
              <a:pathLst>
                <a:path w="120" h="15" extrusionOk="0">
                  <a:moveTo>
                    <a:pt x="113" y="15"/>
                  </a:moveTo>
                  <a:cubicBezTo>
                    <a:pt x="7" y="15"/>
                    <a:pt x="7" y="15"/>
                    <a:pt x="7" y="15"/>
                  </a:cubicBezTo>
                  <a:cubicBezTo>
                    <a:pt x="3" y="15"/>
                    <a:pt x="0" y="12"/>
                    <a:pt x="0" y="8"/>
                  </a:cubicBezTo>
                  <a:cubicBezTo>
                    <a:pt x="0" y="7"/>
                    <a:pt x="0" y="7"/>
                    <a:pt x="0" y="7"/>
                  </a:cubicBezTo>
                  <a:cubicBezTo>
                    <a:pt x="0" y="3"/>
                    <a:pt x="3" y="0"/>
                    <a:pt x="7" y="0"/>
                  </a:cubicBezTo>
                  <a:cubicBezTo>
                    <a:pt x="113" y="0"/>
                    <a:pt x="113" y="0"/>
                    <a:pt x="113" y="0"/>
                  </a:cubicBezTo>
                  <a:cubicBezTo>
                    <a:pt x="117" y="0"/>
                    <a:pt x="120" y="3"/>
                    <a:pt x="120" y="7"/>
                  </a:cubicBezTo>
                  <a:cubicBezTo>
                    <a:pt x="120" y="8"/>
                    <a:pt x="120" y="8"/>
                    <a:pt x="120" y="8"/>
                  </a:cubicBezTo>
                  <a:cubicBezTo>
                    <a:pt x="120" y="12"/>
                    <a:pt x="117" y="15"/>
                    <a:pt x="11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7" name="Google Shape;2427;p74"/>
            <p:cNvSpPr/>
            <p:nvPr/>
          </p:nvSpPr>
          <p:spPr>
            <a:xfrm>
              <a:off x="6846751" y="3137071"/>
              <a:ext cx="288269" cy="17492"/>
            </a:xfrm>
            <a:custGeom>
              <a:avLst/>
              <a:gdLst/>
              <a:ahLst/>
              <a:cxnLst/>
              <a:rect l="l" t="t" r="r" b="b"/>
              <a:pathLst>
                <a:path w="249" h="15" extrusionOk="0">
                  <a:moveTo>
                    <a:pt x="242" y="15"/>
                  </a:moveTo>
                  <a:cubicBezTo>
                    <a:pt x="7" y="15"/>
                    <a:pt x="7" y="15"/>
                    <a:pt x="7" y="15"/>
                  </a:cubicBezTo>
                  <a:cubicBezTo>
                    <a:pt x="3" y="15"/>
                    <a:pt x="0" y="12"/>
                    <a:pt x="0" y="8"/>
                  </a:cubicBezTo>
                  <a:cubicBezTo>
                    <a:pt x="0" y="7"/>
                    <a:pt x="0" y="7"/>
                    <a:pt x="0" y="7"/>
                  </a:cubicBezTo>
                  <a:cubicBezTo>
                    <a:pt x="0" y="3"/>
                    <a:pt x="3" y="0"/>
                    <a:pt x="7" y="0"/>
                  </a:cubicBezTo>
                  <a:cubicBezTo>
                    <a:pt x="242" y="0"/>
                    <a:pt x="242" y="0"/>
                    <a:pt x="242" y="0"/>
                  </a:cubicBezTo>
                  <a:cubicBezTo>
                    <a:pt x="246" y="0"/>
                    <a:pt x="249" y="3"/>
                    <a:pt x="249" y="7"/>
                  </a:cubicBezTo>
                  <a:cubicBezTo>
                    <a:pt x="249" y="8"/>
                    <a:pt x="249" y="8"/>
                    <a:pt x="249" y="8"/>
                  </a:cubicBezTo>
                  <a:cubicBezTo>
                    <a:pt x="249" y="12"/>
                    <a:pt x="246" y="15"/>
                    <a:pt x="242"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8" name="Google Shape;2428;p74"/>
            <p:cNvSpPr/>
            <p:nvPr/>
          </p:nvSpPr>
          <p:spPr>
            <a:xfrm>
              <a:off x="6694634" y="3172071"/>
              <a:ext cx="259727" cy="16161"/>
            </a:xfrm>
            <a:custGeom>
              <a:avLst/>
              <a:gdLst/>
              <a:ahLst/>
              <a:cxnLst/>
              <a:rect l="l" t="t" r="r" b="b"/>
              <a:pathLst>
                <a:path w="225" h="14" extrusionOk="0">
                  <a:moveTo>
                    <a:pt x="219" y="14"/>
                  </a:moveTo>
                  <a:cubicBezTo>
                    <a:pt x="7" y="14"/>
                    <a:pt x="7" y="14"/>
                    <a:pt x="7" y="14"/>
                  </a:cubicBezTo>
                  <a:cubicBezTo>
                    <a:pt x="3" y="14"/>
                    <a:pt x="0" y="11"/>
                    <a:pt x="0" y="8"/>
                  </a:cubicBezTo>
                  <a:cubicBezTo>
                    <a:pt x="0" y="7"/>
                    <a:pt x="0" y="7"/>
                    <a:pt x="0" y="7"/>
                  </a:cubicBezTo>
                  <a:cubicBezTo>
                    <a:pt x="0" y="3"/>
                    <a:pt x="3" y="0"/>
                    <a:pt x="7" y="0"/>
                  </a:cubicBezTo>
                  <a:cubicBezTo>
                    <a:pt x="219" y="0"/>
                    <a:pt x="219" y="0"/>
                    <a:pt x="219" y="0"/>
                  </a:cubicBezTo>
                  <a:cubicBezTo>
                    <a:pt x="222" y="0"/>
                    <a:pt x="225" y="3"/>
                    <a:pt x="225" y="7"/>
                  </a:cubicBezTo>
                  <a:cubicBezTo>
                    <a:pt x="225" y="8"/>
                    <a:pt x="225" y="8"/>
                    <a:pt x="225" y="8"/>
                  </a:cubicBezTo>
                  <a:cubicBezTo>
                    <a:pt x="225" y="11"/>
                    <a:pt x="222" y="14"/>
                    <a:pt x="219"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9" name="Google Shape;2429;p74"/>
            <p:cNvSpPr/>
            <p:nvPr/>
          </p:nvSpPr>
          <p:spPr>
            <a:xfrm>
              <a:off x="6976657" y="3172071"/>
              <a:ext cx="158145" cy="16161"/>
            </a:xfrm>
            <a:custGeom>
              <a:avLst/>
              <a:gdLst/>
              <a:ahLst/>
              <a:cxnLst/>
              <a:rect l="l" t="t" r="r" b="b"/>
              <a:pathLst>
                <a:path w="137" h="14" extrusionOk="0">
                  <a:moveTo>
                    <a:pt x="130" y="14"/>
                  </a:moveTo>
                  <a:cubicBezTo>
                    <a:pt x="7" y="14"/>
                    <a:pt x="7" y="14"/>
                    <a:pt x="7" y="14"/>
                  </a:cubicBezTo>
                  <a:cubicBezTo>
                    <a:pt x="3" y="14"/>
                    <a:pt x="0" y="11"/>
                    <a:pt x="0" y="7"/>
                  </a:cubicBezTo>
                  <a:cubicBezTo>
                    <a:pt x="0" y="3"/>
                    <a:pt x="3" y="0"/>
                    <a:pt x="7" y="0"/>
                  </a:cubicBezTo>
                  <a:cubicBezTo>
                    <a:pt x="130" y="0"/>
                    <a:pt x="130" y="0"/>
                    <a:pt x="130" y="0"/>
                  </a:cubicBezTo>
                  <a:cubicBezTo>
                    <a:pt x="134" y="0"/>
                    <a:pt x="137" y="3"/>
                    <a:pt x="137" y="7"/>
                  </a:cubicBezTo>
                  <a:cubicBezTo>
                    <a:pt x="137" y="11"/>
                    <a:pt x="134" y="14"/>
                    <a:pt x="130"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0" name="Google Shape;2430;p74"/>
            <p:cNvSpPr/>
            <p:nvPr/>
          </p:nvSpPr>
          <p:spPr>
            <a:xfrm>
              <a:off x="6659633" y="3102743"/>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1" name="Google Shape;2431;p74"/>
            <p:cNvSpPr/>
            <p:nvPr/>
          </p:nvSpPr>
          <p:spPr>
            <a:xfrm>
              <a:off x="6659633" y="313707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2" name="Google Shape;2432;p74"/>
            <p:cNvSpPr/>
            <p:nvPr/>
          </p:nvSpPr>
          <p:spPr>
            <a:xfrm>
              <a:off x="6659633" y="3172071"/>
              <a:ext cx="0" cy="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3" name="Google Shape;2433;p74"/>
            <p:cNvSpPr/>
            <p:nvPr/>
          </p:nvSpPr>
          <p:spPr>
            <a:xfrm>
              <a:off x="6659633" y="3207071"/>
              <a:ext cx="230049" cy="10101"/>
            </a:xfrm>
            <a:custGeom>
              <a:avLst/>
              <a:gdLst/>
              <a:ahLst/>
              <a:cxnLst/>
              <a:rect l="l" t="t" r="r" b="b"/>
              <a:pathLst>
                <a:path w="199" h="9" extrusionOk="0">
                  <a:moveTo>
                    <a:pt x="194" y="9"/>
                  </a:moveTo>
                  <a:cubicBezTo>
                    <a:pt x="4" y="9"/>
                    <a:pt x="4" y="9"/>
                    <a:pt x="4" y="9"/>
                  </a:cubicBezTo>
                  <a:cubicBezTo>
                    <a:pt x="2" y="9"/>
                    <a:pt x="0" y="7"/>
                    <a:pt x="0" y="4"/>
                  </a:cubicBezTo>
                  <a:cubicBezTo>
                    <a:pt x="0" y="2"/>
                    <a:pt x="2" y="0"/>
                    <a:pt x="4" y="0"/>
                  </a:cubicBezTo>
                  <a:cubicBezTo>
                    <a:pt x="194" y="0"/>
                    <a:pt x="194" y="0"/>
                    <a:pt x="194" y="0"/>
                  </a:cubicBezTo>
                  <a:cubicBezTo>
                    <a:pt x="197" y="0"/>
                    <a:pt x="199" y="2"/>
                    <a:pt x="199" y="4"/>
                  </a:cubicBezTo>
                  <a:cubicBezTo>
                    <a:pt x="199" y="7"/>
                    <a:pt x="197" y="9"/>
                    <a:pt x="194"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4" name="Google Shape;2434;p74"/>
            <p:cNvSpPr/>
            <p:nvPr/>
          </p:nvSpPr>
          <p:spPr>
            <a:xfrm>
              <a:off x="6679153" y="3918521"/>
              <a:ext cx="39712" cy="249040"/>
            </a:xfrm>
            <a:custGeom>
              <a:avLst/>
              <a:gdLst/>
              <a:ahLst/>
              <a:cxnLst/>
              <a:rect l="l" t="t" r="r" b="b"/>
              <a:pathLst>
                <a:path w="59" h="370" extrusionOk="0">
                  <a:moveTo>
                    <a:pt x="52" y="370"/>
                  </a:moveTo>
                  <a:lnTo>
                    <a:pt x="7" y="370"/>
                  </a:lnTo>
                  <a:lnTo>
                    <a:pt x="0" y="0"/>
                  </a:lnTo>
                  <a:lnTo>
                    <a:pt x="59" y="0"/>
                  </a:lnTo>
                  <a:lnTo>
                    <a:pt x="52" y="37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5" name="Google Shape;2435;p74"/>
            <p:cNvSpPr/>
            <p:nvPr/>
          </p:nvSpPr>
          <p:spPr>
            <a:xfrm>
              <a:off x="6780116" y="3936022"/>
              <a:ext cx="102982" cy="611830"/>
            </a:xfrm>
            <a:custGeom>
              <a:avLst/>
              <a:gdLst/>
              <a:ahLst/>
              <a:cxnLst/>
              <a:rect l="l" t="t" r="r" b="b"/>
              <a:pathLst>
                <a:path w="153" h="909" extrusionOk="0">
                  <a:moveTo>
                    <a:pt x="0" y="0"/>
                  </a:moveTo>
                  <a:lnTo>
                    <a:pt x="108" y="909"/>
                  </a:lnTo>
                  <a:lnTo>
                    <a:pt x="153" y="909"/>
                  </a:lnTo>
                  <a:lnTo>
                    <a:pt x="72" y="0"/>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6" name="Google Shape;2436;p74"/>
            <p:cNvSpPr/>
            <p:nvPr/>
          </p:nvSpPr>
          <p:spPr>
            <a:xfrm>
              <a:off x="6514920" y="3936022"/>
              <a:ext cx="104328" cy="611830"/>
            </a:xfrm>
            <a:custGeom>
              <a:avLst/>
              <a:gdLst/>
              <a:ahLst/>
              <a:cxnLst/>
              <a:rect l="l" t="t" r="r" b="b"/>
              <a:pathLst>
                <a:path w="155" h="909" extrusionOk="0">
                  <a:moveTo>
                    <a:pt x="155" y="0"/>
                  </a:moveTo>
                  <a:lnTo>
                    <a:pt x="47" y="909"/>
                  </a:lnTo>
                  <a:lnTo>
                    <a:pt x="0" y="909"/>
                  </a:lnTo>
                  <a:lnTo>
                    <a:pt x="83" y="0"/>
                  </a:lnTo>
                  <a:lnTo>
                    <a:pt x="155"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7" name="Google Shape;2437;p74"/>
            <p:cNvSpPr/>
            <p:nvPr/>
          </p:nvSpPr>
          <p:spPr>
            <a:xfrm>
              <a:off x="6679153" y="3918521"/>
              <a:ext cx="39712" cy="70673"/>
            </a:xfrm>
            <a:custGeom>
              <a:avLst/>
              <a:gdLst/>
              <a:ahLst/>
              <a:cxnLst/>
              <a:rect l="l" t="t" r="r" b="b"/>
              <a:pathLst>
                <a:path w="59" h="105" extrusionOk="0">
                  <a:moveTo>
                    <a:pt x="59" y="0"/>
                  </a:moveTo>
                  <a:lnTo>
                    <a:pt x="0" y="0"/>
                  </a:lnTo>
                  <a:lnTo>
                    <a:pt x="2" y="105"/>
                  </a:lnTo>
                  <a:lnTo>
                    <a:pt x="57" y="96"/>
                  </a:lnTo>
                  <a:lnTo>
                    <a:pt x="59"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8" name="Google Shape;2438;p74"/>
            <p:cNvSpPr/>
            <p:nvPr/>
          </p:nvSpPr>
          <p:spPr>
            <a:xfrm>
              <a:off x="6563382" y="3936022"/>
              <a:ext cx="55866" cy="70673"/>
            </a:xfrm>
            <a:custGeom>
              <a:avLst/>
              <a:gdLst/>
              <a:ahLst/>
              <a:cxnLst/>
              <a:rect l="l" t="t" r="r" b="b"/>
              <a:pathLst>
                <a:path w="83" h="105" extrusionOk="0">
                  <a:moveTo>
                    <a:pt x="71" y="94"/>
                  </a:moveTo>
                  <a:lnTo>
                    <a:pt x="83" y="0"/>
                  </a:lnTo>
                  <a:lnTo>
                    <a:pt x="11" y="0"/>
                  </a:lnTo>
                  <a:lnTo>
                    <a:pt x="0" y="105"/>
                  </a:lnTo>
                  <a:lnTo>
                    <a:pt x="71" y="9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9" name="Google Shape;2439;p74"/>
            <p:cNvSpPr/>
            <p:nvPr/>
          </p:nvSpPr>
          <p:spPr>
            <a:xfrm>
              <a:off x="6780116" y="3936022"/>
              <a:ext cx="50481" cy="38366"/>
            </a:xfrm>
            <a:custGeom>
              <a:avLst/>
              <a:gdLst/>
              <a:ahLst/>
              <a:cxnLst/>
              <a:rect l="l" t="t" r="r" b="b"/>
              <a:pathLst>
                <a:path w="75" h="57" extrusionOk="0">
                  <a:moveTo>
                    <a:pt x="72" y="0"/>
                  </a:moveTo>
                  <a:lnTo>
                    <a:pt x="0" y="0"/>
                  </a:lnTo>
                  <a:lnTo>
                    <a:pt x="7" y="57"/>
                  </a:lnTo>
                  <a:lnTo>
                    <a:pt x="75" y="46"/>
                  </a:lnTo>
                  <a:lnTo>
                    <a:pt x="7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0" name="Google Shape;2440;p74"/>
            <p:cNvSpPr/>
            <p:nvPr/>
          </p:nvSpPr>
          <p:spPr>
            <a:xfrm>
              <a:off x="6531074" y="3875444"/>
              <a:ext cx="335735" cy="60551"/>
            </a:xfrm>
            <a:custGeom>
              <a:avLst/>
              <a:gdLst/>
              <a:ahLst/>
              <a:cxnLst/>
              <a:rect l="l" t="t" r="r" b="b"/>
              <a:pathLst>
                <a:path w="290" h="52" extrusionOk="0">
                  <a:moveTo>
                    <a:pt x="275" y="52"/>
                  </a:moveTo>
                  <a:cubicBezTo>
                    <a:pt x="16" y="52"/>
                    <a:pt x="16" y="52"/>
                    <a:pt x="16" y="52"/>
                  </a:cubicBezTo>
                  <a:cubicBezTo>
                    <a:pt x="7" y="52"/>
                    <a:pt x="0" y="45"/>
                    <a:pt x="0" y="36"/>
                  </a:cubicBezTo>
                  <a:cubicBezTo>
                    <a:pt x="0" y="16"/>
                    <a:pt x="0" y="16"/>
                    <a:pt x="0" y="16"/>
                  </a:cubicBezTo>
                  <a:cubicBezTo>
                    <a:pt x="0" y="7"/>
                    <a:pt x="7" y="0"/>
                    <a:pt x="16" y="0"/>
                  </a:cubicBezTo>
                  <a:cubicBezTo>
                    <a:pt x="275" y="0"/>
                    <a:pt x="275" y="0"/>
                    <a:pt x="275" y="0"/>
                  </a:cubicBezTo>
                  <a:cubicBezTo>
                    <a:pt x="283" y="0"/>
                    <a:pt x="290" y="7"/>
                    <a:pt x="290" y="16"/>
                  </a:cubicBezTo>
                  <a:cubicBezTo>
                    <a:pt x="290" y="36"/>
                    <a:pt x="290" y="36"/>
                    <a:pt x="290" y="36"/>
                  </a:cubicBezTo>
                  <a:cubicBezTo>
                    <a:pt x="290" y="45"/>
                    <a:pt x="283" y="52"/>
                    <a:pt x="275" y="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1" name="Google Shape;2441;p74"/>
            <p:cNvSpPr/>
            <p:nvPr/>
          </p:nvSpPr>
          <p:spPr>
            <a:xfrm>
              <a:off x="6323090" y="4450931"/>
              <a:ext cx="146083" cy="108983"/>
            </a:xfrm>
            <a:custGeom>
              <a:avLst/>
              <a:gdLst/>
              <a:ahLst/>
              <a:cxnLst/>
              <a:rect l="l" t="t" r="r" b="b"/>
              <a:pathLst>
                <a:path w="126" h="94" extrusionOk="0">
                  <a:moveTo>
                    <a:pt x="114" y="0"/>
                  </a:moveTo>
                  <a:cubicBezTo>
                    <a:pt x="114" y="0"/>
                    <a:pt x="113" y="40"/>
                    <a:pt x="120" y="56"/>
                  </a:cubicBezTo>
                  <a:cubicBezTo>
                    <a:pt x="126" y="73"/>
                    <a:pt x="125" y="90"/>
                    <a:pt x="125" y="90"/>
                  </a:cubicBezTo>
                  <a:cubicBezTo>
                    <a:pt x="125" y="90"/>
                    <a:pt x="7" y="94"/>
                    <a:pt x="3" y="91"/>
                  </a:cubicBezTo>
                  <a:cubicBezTo>
                    <a:pt x="0" y="90"/>
                    <a:pt x="30" y="78"/>
                    <a:pt x="52" y="69"/>
                  </a:cubicBezTo>
                  <a:cubicBezTo>
                    <a:pt x="65" y="64"/>
                    <a:pt x="73" y="51"/>
                    <a:pt x="71" y="37"/>
                  </a:cubicBezTo>
                  <a:cubicBezTo>
                    <a:pt x="64" y="0"/>
                    <a:pt x="64" y="0"/>
                    <a:pt x="64" y="0"/>
                  </a:cubicBezTo>
                  <a:lnTo>
                    <a:pt x="114" y="0"/>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2" name="Google Shape;2442;p74"/>
            <p:cNvSpPr/>
            <p:nvPr/>
          </p:nvSpPr>
          <p:spPr>
            <a:xfrm>
              <a:off x="6026258" y="4450931"/>
              <a:ext cx="154908" cy="108983"/>
            </a:xfrm>
            <a:custGeom>
              <a:avLst/>
              <a:gdLst/>
              <a:ahLst/>
              <a:cxnLst/>
              <a:rect l="l" t="t" r="r" b="b"/>
              <a:pathLst>
                <a:path w="134" h="94" extrusionOk="0">
                  <a:moveTo>
                    <a:pt x="134" y="0"/>
                  </a:moveTo>
                  <a:cubicBezTo>
                    <a:pt x="134" y="0"/>
                    <a:pt x="124" y="42"/>
                    <a:pt x="124" y="57"/>
                  </a:cubicBezTo>
                  <a:cubicBezTo>
                    <a:pt x="130" y="74"/>
                    <a:pt x="125" y="90"/>
                    <a:pt x="125" y="90"/>
                  </a:cubicBezTo>
                  <a:cubicBezTo>
                    <a:pt x="125" y="90"/>
                    <a:pt x="8" y="94"/>
                    <a:pt x="3" y="91"/>
                  </a:cubicBezTo>
                  <a:cubicBezTo>
                    <a:pt x="0" y="89"/>
                    <a:pt x="41" y="74"/>
                    <a:pt x="63" y="66"/>
                  </a:cubicBezTo>
                  <a:cubicBezTo>
                    <a:pt x="71" y="63"/>
                    <a:pt x="76" y="56"/>
                    <a:pt x="78" y="48"/>
                  </a:cubicBezTo>
                  <a:cubicBezTo>
                    <a:pt x="84" y="0"/>
                    <a:pt x="84" y="0"/>
                    <a:pt x="84" y="0"/>
                  </a:cubicBezTo>
                  <a:lnTo>
                    <a:pt x="134" y="0"/>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3" name="Google Shape;2443;p74"/>
            <p:cNvSpPr/>
            <p:nvPr/>
          </p:nvSpPr>
          <p:spPr>
            <a:xfrm>
              <a:off x="6376264" y="3009858"/>
              <a:ext cx="261262" cy="259326"/>
            </a:xfrm>
            <a:custGeom>
              <a:avLst/>
              <a:gdLst/>
              <a:ahLst/>
              <a:cxnLst/>
              <a:rect l="l" t="t" r="r" b="b"/>
              <a:pathLst>
                <a:path w="226" h="224" extrusionOk="0">
                  <a:moveTo>
                    <a:pt x="52" y="52"/>
                  </a:moveTo>
                  <a:cubicBezTo>
                    <a:pt x="22" y="51"/>
                    <a:pt x="9" y="74"/>
                    <a:pt x="15" y="93"/>
                  </a:cubicBezTo>
                  <a:cubicBezTo>
                    <a:pt x="23" y="118"/>
                    <a:pt x="17" y="120"/>
                    <a:pt x="14" y="137"/>
                  </a:cubicBezTo>
                  <a:cubicBezTo>
                    <a:pt x="10" y="155"/>
                    <a:pt x="13" y="176"/>
                    <a:pt x="15" y="188"/>
                  </a:cubicBezTo>
                  <a:cubicBezTo>
                    <a:pt x="19" y="213"/>
                    <a:pt x="0" y="224"/>
                    <a:pt x="0" y="224"/>
                  </a:cubicBezTo>
                  <a:cubicBezTo>
                    <a:pt x="0" y="224"/>
                    <a:pt x="92" y="212"/>
                    <a:pt x="135" y="199"/>
                  </a:cubicBezTo>
                  <a:cubicBezTo>
                    <a:pt x="178" y="186"/>
                    <a:pt x="226" y="175"/>
                    <a:pt x="226" y="175"/>
                  </a:cubicBezTo>
                  <a:cubicBezTo>
                    <a:pt x="226" y="175"/>
                    <a:pt x="219" y="140"/>
                    <a:pt x="203" y="131"/>
                  </a:cubicBezTo>
                  <a:cubicBezTo>
                    <a:pt x="181" y="117"/>
                    <a:pt x="197" y="88"/>
                    <a:pt x="176" y="75"/>
                  </a:cubicBezTo>
                  <a:cubicBezTo>
                    <a:pt x="147" y="57"/>
                    <a:pt x="121" y="0"/>
                    <a:pt x="52" y="52"/>
                  </a:cubicBezTo>
                  <a:close/>
                </a:path>
              </a:pathLst>
            </a:custGeom>
            <a:solidFill>
              <a:srgbClr val="8520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4" name="Google Shape;2444;p74"/>
            <p:cNvSpPr/>
            <p:nvPr/>
          </p:nvSpPr>
          <p:spPr>
            <a:xfrm>
              <a:off x="6355398" y="3301976"/>
              <a:ext cx="138723" cy="235014"/>
            </a:xfrm>
            <a:custGeom>
              <a:avLst/>
              <a:gdLst/>
              <a:ahLst/>
              <a:cxnLst/>
              <a:rect l="l" t="t" r="r" b="b"/>
              <a:pathLst>
                <a:path w="120" h="203" extrusionOk="0">
                  <a:moveTo>
                    <a:pt x="84" y="0"/>
                  </a:moveTo>
                  <a:cubicBezTo>
                    <a:pt x="84" y="0"/>
                    <a:pt x="39" y="14"/>
                    <a:pt x="26" y="67"/>
                  </a:cubicBezTo>
                  <a:cubicBezTo>
                    <a:pt x="18" y="100"/>
                    <a:pt x="0" y="203"/>
                    <a:pt x="0" y="203"/>
                  </a:cubicBezTo>
                  <a:cubicBezTo>
                    <a:pt x="86" y="203"/>
                    <a:pt x="86" y="203"/>
                    <a:pt x="86" y="203"/>
                  </a:cubicBezTo>
                  <a:cubicBezTo>
                    <a:pt x="86" y="203"/>
                    <a:pt x="107" y="118"/>
                    <a:pt x="114" y="82"/>
                  </a:cubicBezTo>
                  <a:cubicBezTo>
                    <a:pt x="120" y="46"/>
                    <a:pt x="103" y="3"/>
                    <a:pt x="8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5" name="Google Shape;2445;p74"/>
            <p:cNvSpPr/>
            <p:nvPr/>
          </p:nvSpPr>
          <p:spPr>
            <a:xfrm>
              <a:off x="6084817" y="3550344"/>
              <a:ext cx="365305" cy="121912"/>
            </a:xfrm>
            <a:custGeom>
              <a:avLst/>
              <a:gdLst/>
              <a:ahLst/>
              <a:cxnLst/>
              <a:rect l="l" t="t" r="r" b="b"/>
              <a:pathLst>
                <a:path w="316" h="105" extrusionOk="0">
                  <a:moveTo>
                    <a:pt x="316" y="0"/>
                  </a:moveTo>
                  <a:cubicBezTo>
                    <a:pt x="301" y="68"/>
                    <a:pt x="301" y="68"/>
                    <a:pt x="301" y="68"/>
                  </a:cubicBezTo>
                  <a:cubicBezTo>
                    <a:pt x="296" y="90"/>
                    <a:pt x="277" y="105"/>
                    <a:pt x="255" y="105"/>
                  </a:cubicBezTo>
                  <a:cubicBezTo>
                    <a:pt x="0" y="105"/>
                    <a:pt x="0" y="105"/>
                    <a:pt x="0" y="105"/>
                  </a:cubicBezTo>
                  <a:cubicBezTo>
                    <a:pt x="0" y="105"/>
                    <a:pt x="15" y="83"/>
                    <a:pt x="36" y="83"/>
                  </a:cubicBezTo>
                  <a:cubicBezTo>
                    <a:pt x="57" y="83"/>
                    <a:pt x="225" y="45"/>
                    <a:pt x="225" y="45"/>
                  </a:cubicBezTo>
                  <a:cubicBezTo>
                    <a:pt x="233" y="0"/>
                    <a:pt x="233" y="0"/>
                    <a:pt x="233" y="0"/>
                  </a:cubicBezTo>
                  <a:lnTo>
                    <a:pt x="316" y="0"/>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6" name="Google Shape;2446;p74"/>
            <p:cNvSpPr/>
            <p:nvPr/>
          </p:nvSpPr>
          <p:spPr>
            <a:xfrm>
              <a:off x="6290782" y="3550344"/>
              <a:ext cx="159532" cy="121912"/>
            </a:xfrm>
            <a:custGeom>
              <a:avLst/>
              <a:gdLst/>
              <a:ahLst/>
              <a:cxnLst/>
              <a:rect l="l" t="t" r="r" b="b"/>
              <a:pathLst>
                <a:path w="138" h="105" extrusionOk="0">
                  <a:moveTo>
                    <a:pt x="55" y="0"/>
                  </a:moveTo>
                  <a:cubicBezTo>
                    <a:pt x="47" y="45"/>
                    <a:pt x="47" y="45"/>
                    <a:pt x="47" y="45"/>
                  </a:cubicBezTo>
                  <a:cubicBezTo>
                    <a:pt x="47" y="45"/>
                    <a:pt x="27" y="50"/>
                    <a:pt x="0" y="56"/>
                  </a:cubicBezTo>
                  <a:cubicBezTo>
                    <a:pt x="15" y="64"/>
                    <a:pt x="38" y="81"/>
                    <a:pt x="49" y="105"/>
                  </a:cubicBezTo>
                  <a:cubicBezTo>
                    <a:pt x="77" y="105"/>
                    <a:pt x="77" y="105"/>
                    <a:pt x="77" y="105"/>
                  </a:cubicBezTo>
                  <a:cubicBezTo>
                    <a:pt x="99" y="105"/>
                    <a:pt x="118" y="90"/>
                    <a:pt x="123" y="68"/>
                  </a:cubicBezTo>
                  <a:cubicBezTo>
                    <a:pt x="138" y="0"/>
                    <a:pt x="138" y="0"/>
                    <a:pt x="138" y="0"/>
                  </a:cubicBezTo>
                  <a:lnTo>
                    <a:pt x="55" y="0"/>
                  </a:ln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7" name="Google Shape;2447;p74"/>
            <p:cNvSpPr/>
            <p:nvPr/>
          </p:nvSpPr>
          <p:spPr>
            <a:xfrm>
              <a:off x="6370879" y="3301976"/>
              <a:ext cx="123155" cy="235014"/>
            </a:xfrm>
            <a:custGeom>
              <a:avLst/>
              <a:gdLst/>
              <a:ahLst/>
              <a:cxnLst/>
              <a:rect l="l" t="t" r="r" b="b"/>
              <a:pathLst>
                <a:path w="107" h="203" extrusionOk="0">
                  <a:moveTo>
                    <a:pt x="71" y="0"/>
                  </a:moveTo>
                  <a:cubicBezTo>
                    <a:pt x="71" y="0"/>
                    <a:pt x="26" y="14"/>
                    <a:pt x="13" y="67"/>
                  </a:cubicBezTo>
                  <a:cubicBezTo>
                    <a:pt x="10" y="81"/>
                    <a:pt x="4" y="108"/>
                    <a:pt x="0" y="133"/>
                  </a:cubicBezTo>
                  <a:cubicBezTo>
                    <a:pt x="6" y="144"/>
                    <a:pt x="14" y="153"/>
                    <a:pt x="22" y="158"/>
                  </a:cubicBezTo>
                  <a:cubicBezTo>
                    <a:pt x="38" y="167"/>
                    <a:pt x="47" y="189"/>
                    <a:pt x="51" y="203"/>
                  </a:cubicBezTo>
                  <a:cubicBezTo>
                    <a:pt x="73" y="203"/>
                    <a:pt x="73" y="203"/>
                    <a:pt x="73" y="203"/>
                  </a:cubicBezTo>
                  <a:cubicBezTo>
                    <a:pt x="73" y="203"/>
                    <a:pt x="94" y="118"/>
                    <a:pt x="101" y="82"/>
                  </a:cubicBezTo>
                  <a:cubicBezTo>
                    <a:pt x="107" y="46"/>
                    <a:pt x="90" y="3"/>
                    <a:pt x="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8" name="Google Shape;2448;p74"/>
            <p:cNvSpPr/>
            <p:nvPr/>
          </p:nvSpPr>
          <p:spPr>
            <a:xfrm>
              <a:off x="6335878" y="3528806"/>
              <a:ext cx="129286" cy="39019"/>
            </a:xfrm>
            <a:custGeom>
              <a:avLst/>
              <a:gdLst/>
              <a:ahLst/>
              <a:cxnLst/>
              <a:rect l="l" t="t" r="r" b="b"/>
              <a:pathLst>
                <a:path w="112" h="34" extrusionOk="0">
                  <a:moveTo>
                    <a:pt x="100" y="34"/>
                  </a:moveTo>
                  <a:cubicBezTo>
                    <a:pt x="9" y="34"/>
                    <a:pt x="9" y="34"/>
                    <a:pt x="9" y="34"/>
                  </a:cubicBezTo>
                  <a:cubicBezTo>
                    <a:pt x="4" y="34"/>
                    <a:pt x="0" y="30"/>
                    <a:pt x="1" y="24"/>
                  </a:cubicBezTo>
                  <a:cubicBezTo>
                    <a:pt x="4" y="7"/>
                    <a:pt x="4" y="7"/>
                    <a:pt x="4" y="7"/>
                  </a:cubicBezTo>
                  <a:cubicBezTo>
                    <a:pt x="5" y="3"/>
                    <a:pt x="8" y="0"/>
                    <a:pt x="12" y="0"/>
                  </a:cubicBezTo>
                  <a:cubicBezTo>
                    <a:pt x="103" y="0"/>
                    <a:pt x="103" y="0"/>
                    <a:pt x="103" y="0"/>
                  </a:cubicBezTo>
                  <a:cubicBezTo>
                    <a:pt x="108" y="0"/>
                    <a:pt x="112" y="5"/>
                    <a:pt x="111" y="10"/>
                  </a:cubicBezTo>
                  <a:cubicBezTo>
                    <a:pt x="108" y="28"/>
                    <a:pt x="108" y="28"/>
                    <a:pt x="108" y="28"/>
                  </a:cubicBezTo>
                  <a:cubicBezTo>
                    <a:pt x="107" y="32"/>
                    <a:pt x="104" y="34"/>
                    <a:pt x="100"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9" name="Google Shape;2449;p74"/>
            <p:cNvSpPr/>
            <p:nvPr/>
          </p:nvSpPr>
          <p:spPr>
            <a:xfrm>
              <a:off x="6086163" y="3696404"/>
              <a:ext cx="747950" cy="764131"/>
            </a:xfrm>
            <a:custGeom>
              <a:avLst/>
              <a:gdLst/>
              <a:ahLst/>
              <a:cxnLst/>
              <a:rect l="l" t="t" r="r" b="b"/>
              <a:pathLst>
                <a:path w="647" h="661" extrusionOk="0">
                  <a:moveTo>
                    <a:pt x="427" y="9"/>
                  </a:moveTo>
                  <a:cubicBezTo>
                    <a:pt x="427" y="9"/>
                    <a:pt x="163" y="16"/>
                    <a:pt x="111" y="78"/>
                  </a:cubicBezTo>
                  <a:cubicBezTo>
                    <a:pt x="43" y="160"/>
                    <a:pt x="0" y="661"/>
                    <a:pt x="0" y="661"/>
                  </a:cubicBezTo>
                  <a:cubicBezTo>
                    <a:pt x="111" y="661"/>
                    <a:pt x="111" y="661"/>
                    <a:pt x="111" y="661"/>
                  </a:cubicBezTo>
                  <a:cubicBezTo>
                    <a:pt x="111" y="661"/>
                    <a:pt x="125" y="619"/>
                    <a:pt x="130" y="546"/>
                  </a:cubicBezTo>
                  <a:cubicBezTo>
                    <a:pt x="132" y="517"/>
                    <a:pt x="155" y="469"/>
                    <a:pt x="157" y="407"/>
                  </a:cubicBezTo>
                  <a:cubicBezTo>
                    <a:pt x="160" y="346"/>
                    <a:pt x="207" y="247"/>
                    <a:pt x="210" y="192"/>
                  </a:cubicBezTo>
                  <a:cubicBezTo>
                    <a:pt x="210" y="192"/>
                    <a:pt x="620" y="176"/>
                    <a:pt x="633" y="122"/>
                  </a:cubicBezTo>
                  <a:cubicBezTo>
                    <a:pt x="647" y="69"/>
                    <a:pt x="621" y="0"/>
                    <a:pt x="621" y="0"/>
                  </a:cubicBezTo>
                  <a:lnTo>
                    <a:pt x="427" y="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0" name="Google Shape;2450;p74"/>
            <p:cNvSpPr/>
            <p:nvPr/>
          </p:nvSpPr>
          <p:spPr>
            <a:xfrm>
              <a:off x="6150779" y="3696404"/>
              <a:ext cx="684205" cy="470028"/>
            </a:xfrm>
            <a:custGeom>
              <a:avLst/>
              <a:gdLst/>
              <a:ahLst/>
              <a:cxnLst/>
              <a:rect l="l" t="t" r="r" b="b"/>
              <a:pathLst>
                <a:path w="591" h="406" extrusionOk="0">
                  <a:moveTo>
                    <a:pt x="55" y="312"/>
                  </a:moveTo>
                  <a:cubicBezTo>
                    <a:pt x="77" y="340"/>
                    <a:pt x="92" y="376"/>
                    <a:pt x="101" y="406"/>
                  </a:cubicBezTo>
                  <a:cubicBezTo>
                    <a:pt x="105" y="344"/>
                    <a:pt x="151" y="247"/>
                    <a:pt x="154" y="192"/>
                  </a:cubicBezTo>
                  <a:cubicBezTo>
                    <a:pt x="154" y="192"/>
                    <a:pt x="564" y="176"/>
                    <a:pt x="577" y="122"/>
                  </a:cubicBezTo>
                  <a:cubicBezTo>
                    <a:pt x="591" y="69"/>
                    <a:pt x="565" y="0"/>
                    <a:pt x="565" y="0"/>
                  </a:cubicBezTo>
                  <a:cubicBezTo>
                    <a:pt x="371" y="9"/>
                    <a:pt x="371" y="9"/>
                    <a:pt x="371" y="9"/>
                  </a:cubicBezTo>
                  <a:cubicBezTo>
                    <a:pt x="371" y="9"/>
                    <a:pt x="107" y="16"/>
                    <a:pt x="55" y="78"/>
                  </a:cubicBezTo>
                  <a:cubicBezTo>
                    <a:pt x="34" y="103"/>
                    <a:pt x="16" y="167"/>
                    <a:pt x="0" y="244"/>
                  </a:cubicBezTo>
                  <a:cubicBezTo>
                    <a:pt x="15" y="266"/>
                    <a:pt x="35" y="286"/>
                    <a:pt x="55" y="3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1" name="Google Shape;2451;p74"/>
            <p:cNvSpPr/>
            <p:nvPr/>
          </p:nvSpPr>
          <p:spPr>
            <a:xfrm>
              <a:off x="6184434" y="3809482"/>
              <a:ext cx="240454" cy="651788"/>
            </a:xfrm>
            <a:custGeom>
              <a:avLst/>
              <a:gdLst/>
              <a:ahLst/>
              <a:cxnLst/>
              <a:rect l="l" t="t" r="r" b="b"/>
              <a:pathLst>
                <a:path w="208" h="563" extrusionOk="0">
                  <a:moveTo>
                    <a:pt x="208" y="2"/>
                  </a:moveTo>
                  <a:cubicBezTo>
                    <a:pt x="208" y="2"/>
                    <a:pt x="195" y="0"/>
                    <a:pt x="177" y="0"/>
                  </a:cubicBezTo>
                  <a:cubicBezTo>
                    <a:pt x="159" y="0"/>
                    <a:pt x="137" y="2"/>
                    <a:pt x="117" y="10"/>
                  </a:cubicBezTo>
                  <a:cubicBezTo>
                    <a:pt x="97" y="18"/>
                    <a:pt x="78" y="32"/>
                    <a:pt x="70" y="57"/>
                  </a:cubicBezTo>
                  <a:cubicBezTo>
                    <a:pt x="58" y="93"/>
                    <a:pt x="50" y="154"/>
                    <a:pt x="44" y="214"/>
                  </a:cubicBezTo>
                  <a:cubicBezTo>
                    <a:pt x="37" y="274"/>
                    <a:pt x="31" y="332"/>
                    <a:pt x="24" y="360"/>
                  </a:cubicBezTo>
                  <a:cubicBezTo>
                    <a:pt x="17" y="388"/>
                    <a:pt x="11" y="439"/>
                    <a:pt x="6" y="483"/>
                  </a:cubicBezTo>
                  <a:cubicBezTo>
                    <a:pt x="2" y="526"/>
                    <a:pt x="0" y="563"/>
                    <a:pt x="0" y="563"/>
                  </a:cubicBezTo>
                  <a:cubicBezTo>
                    <a:pt x="4" y="563"/>
                    <a:pt x="4" y="563"/>
                    <a:pt x="4" y="563"/>
                  </a:cubicBezTo>
                  <a:cubicBezTo>
                    <a:pt x="4" y="563"/>
                    <a:pt x="4" y="561"/>
                    <a:pt x="4" y="557"/>
                  </a:cubicBezTo>
                  <a:cubicBezTo>
                    <a:pt x="5" y="542"/>
                    <a:pt x="8" y="506"/>
                    <a:pt x="12" y="467"/>
                  </a:cubicBezTo>
                  <a:cubicBezTo>
                    <a:pt x="16" y="427"/>
                    <a:pt x="22" y="385"/>
                    <a:pt x="28" y="361"/>
                  </a:cubicBezTo>
                  <a:cubicBezTo>
                    <a:pt x="35" y="332"/>
                    <a:pt x="41" y="274"/>
                    <a:pt x="48" y="215"/>
                  </a:cubicBezTo>
                  <a:cubicBezTo>
                    <a:pt x="54" y="155"/>
                    <a:pt x="62" y="93"/>
                    <a:pt x="74" y="58"/>
                  </a:cubicBezTo>
                  <a:cubicBezTo>
                    <a:pt x="82" y="35"/>
                    <a:pt x="99" y="22"/>
                    <a:pt x="118" y="14"/>
                  </a:cubicBezTo>
                  <a:cubicBezTo>
                    <a:pt x="138" y="6"/>
                    <a:pt x="159" y="4"/>
                    <a:pt x="177" y="4"/>
                  </a:cubicBezTo>
                  <a:cubicBezTo>
                    <a:pt x="186" y="4"/>
                    <a:pt x="193" y="5"/>
                    <a:pt x="199" y="5"/>
                  </a:cubicBezTo>
                  <a:cubicBezTo>
                    <a:pt x="201" y="5"/>
                    <a:pt x="204" y="6"/>
                    <a:pt x="205" y="6"/>
                  </a:cubicBezTo>
                  <a:cubicBezTo>
                    <a:pt x="207" y="6"/>
                    <a:pt x="207" y="6"/>
                    <a:pt x="207" y="6"/>
                  </a:cubicBezTo>
                  <a:cubicBezTo>
                    <a:pt x="208" y="2"/>
                    <a:pt x="208" y="2"/>
                    <a:pt x="208"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2" name="Google Shape;2452;p74"/>
            <p:cNvSpPr/>
            <p:nvPr/>
          </p:nvSpPr>
          <p:spPr>
            <a:xfrm>
              <a:off x="6440207" y="3227937"/>
              <a:ext cx="443268" cy="490867"/>
            </a:xfrm>
            <a:custGeom>
              <a:avLst/>
              <a:gdLst/>
              <a:ahLst/>
              <a:cxnLst/>
              <a:rect l="l" t="t" r="r" b="b"/>
              <a:pathLst>
                <a:path w="384" h="424" extrusionOk="0">
                  <a:moveTo>
                    <a:pt x="317" y="313"/>
                  </a:moveTo>
                  <a:cubicBezTo>
                    <a:pt x="317" y="313"/>
                    <a:pt x="317" y="313"/>
                    <a:pt x="317" y="313"/>
                  </a:cubicBezTo>
                  <a:cubicBezTo>
                    <a:pt x="297" y="205"/>
                    <a:pt x="269" y="55"/>
                    <a:pt x="260" y="46"/>
                  </a:cubicBezTo>
                  <a:cubicBezTo>
                    <a:pt x="250" y="35"/>
                    <a:pt x="186" y="29"/>
                    <a:pt x="151" y="22"/>
                  </a:cubicBezTo>
                  <a:cubicBezTo>
                    <a:pt x="136" y="8"/>
                    <a:pt x="128" y="0"/>
                    <a:pt x="128" y="0"/>
                  </a:cubicBezTo>
                  <a:cubicBezTo>
                    <a:pt x="45" y="28"/>
                    <a:pt x="45" y="28"/>
                    <a:pt x="45" y="28"/>
                  </a:cubicBezTo>
                  <a:cubicBezTo>
                    <a:pt x="43" y="53"/>
                    <a:pt x="43" y="53"/>
                    <a:pt x="43" y="53"/>
                  </a:cubicBezTo>
                  <a:cubicBezTo>
                    <a:pt x="11" y="64"/>
                    <a:pt x="11" y="64"/>
                    <a:pt x="11" y="64"/>
                  </a:cubicBezTo>
                  <a:cubicBezTo>
                    <a:pt x="11" y="64"/>
                    <a:pt x="7" y="113"/>
                    <a:pt x="5" y="143"/>
                  </a:cubicBezTo>
                  <a:cubicBezTo>
                    <a:pt x="0" y="208"/>
                    <a:pt x="26" y="245"/>
                    <a:pt x="56" y="299"/>
                  </a:cubicBezTo>
                  <a:cubicBezTo>
                    <a:pt x="74" y="333"/>
                    <a:pt x="81" y="372"/>
                    <a:pt x="84" y="398"/>
                  </a:cubicBezTo>
                  <a:cubicBezTo>
                    <a:pt x="85" y="413"/>
                    <a:pt x="98" y="424"/>
                    <a:pt x="112" y="424"/>
                  </a:cubicBezTo>
                  <a:cubicBezTo>
                    <a:pt x="357" y="424"/>
                    <a:pt x="357" y="424"/>
                    <a:pt x="357" y="424"/>
                  </a:cubicBezTo>
                  <a:cubicBezTo>
                    <a:pt x="384" y="424"/>
                    <a:pt x="327" y="367"/>
                    <a:pt x="317" y="3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3" name="Google Shape;2453;p74"/>
            <p:cNvSpPr/>
            <p:nvPr/>
          </p:nvSpPr>
          <p:spPr>
            <a:xfrm>
              <a:off x="6620594" y="3313419"/>
              <a:ext cx="263190" cy="405197"/>
            </a:xfrm>
            <a:custGeom>
              <a:avLst/>
              <a:gdLst/>
              <a:ahLst/>
              <a:cxnLst/>
              <a:rect l="l" t="t" r="r" b="b"/>
              <a:pathLst>
                <a:path w="228" h="350" extrusionOk="0">
                  <a:moveTo>
                    <a:pt x="161" y="239"/>
                  </a:moveTo>
                  <a:cubicBezTo>
                    <a:pt x="148" y="167"/>
                    <a:pt x="131" y="77"/>
                    <a:pt x="118" y="21"/>
                  </a:cubicBezTo>
                  <a:cubicBezTo>
                    <a:pt x="59" y="0"/>
                    <a:pt x="59" y="0"/>
                    <a:pt x="59" y="0"/>
                  </a:cubicBezTo>
                  <a:cubicBezTo>
                    <a:pt x="59" y="0"/>
                    <a:pt x="22" y="77"/>
                    <a:pt x="28" y="126"/>
                  </a:cubicBezTo>
                  <a:cubicBezTo>
                    <a:pt x="32" y="151"/>
                    <a:pt x="10" y="163"/>
                    <a:pt x="5" y="201"/>
                  </a:cubicBezTo>
                  <a:cubicBezTo>
                    <a:pt x="0" y="236"/>
                    <a:pt x="16" y="304"/>
                    <a:pt x="92" y="350"/>
                  </a:cubicBezTo>
                  <a:cubicBezTo>
                    <a:pt x="201" y="350"/>
                    <a:pt x="201" y="350"/>
                    <a:pt x="201" y="350"/>
                  </a:cubicBezTo>
                  <a:cubicBezTo>
                    <a:pt x="228" y="350"/>
                    <a:pt x="171" y="293"/>
                    <a:pt x="161" y="23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4" name="Google Shape;2454;p74"/>
            <p:cNvSpPr/>
            <p:nvPr/>
          </p:nvSpPr>
          <p:spPr>
            <a:xfrm>
              <a:off x="6432803" y="3107455"/>
              <a:ext cx="152817" cy="189864"/>
            </a:xfrm>
            <a:custGeom>
              <a:avLst/>
              <a:gdLst/>
              <a:ahLst/>
              <a:cxnLst/>
              <a:rect l="l" t="t" r="r" b="b"/>
              <a:pathLst>
                <a:path w="132" h="164" extrusionOk="0">
                  <a:moveTo>
                    <a:pt x="65" y="131"/>
                  </a:moveTo>
                  <a:cubicBezTo>
                    <a:pt x="70" y="131"/>
                    <a:pt x="70" y="131"/>
                    <a:pt x="70" y="131"/>
                  </a:cubicBezTo>
                  <a:cubicBezTo>
                    <a:pt x="96" y="164"/>
                    <a:pt x="96" y="164"/>
                    <a:pt x="96" y="164"/>
                  </a:cubicBezTo>
                  <a:cubicBezTo>
                    <a:pt x="96" y="164"/>
                    <a:pt x="96" y="164"/>
                    <a:pt x="96" y="164"/>
                  </a:cubicBezTo>
                  <a:cubicBezTo>
                    <a:pt x="93" y="135"/>
                    <a:pt x="93" y="135"/>
                    <a:pt x="93" y="135"/>
                  </a:cubicBezTo>
                  <a:cubicBezTo>
                    <a:pt x="113" y="128"/>
                    <a:pt x="132" y="116"/>
                    <a:pt x="132" y="116"/>
                  </a:cubicBezTo>
                  <a:cubicBezTo>
                    <a:pt x="97" y="55"/>
                    <a:pt x="97" y="55"/>
                    <a:pt x="97" y="55"/>
                  </a:cubicBezTo>
                  <a:cubicBezTo>
                    <a:pt x="97" y="55"/>
                    <a:pt x="108" y="29"/>
                    <a:pt x="95" y="23"/>
                  </a:cubicBezTo>
                  <a:cubicBezTo>
                    <a:pt x="82" y="17"/>
                    <a:pt x="76" y="37"/>
                    <a:pt x="76" y="37"/>
                  </a:cubicBezTo>
                  <a:cubicBezTo>
                    <a:pt x="76" y="37"/>
                    <a:pt x="30" y="38"/>
                    <a:pt x="7" y="0"/>
                  </a:cubicBezTo>
                  <a:cubicBezTo>
                    <a:pt x="2" y="3"/>
                    <a:pt x="0" y="13"/>
                    <a:pt x="0" y="18"/>
                  </a:cubicBezTo>
                  <a:cubicBezTo>
                    <a:pt x="3" y="47"/>
                    <a:pt x="7" y="58"/>
                    <a:pt x="6" y="70"/>
                  </a:cubicBezTo>
                  <a:cubicBezTo>
                    <a:pt x="9" y="92"/>
                    <a:pt x="26" y="114"/>
                    <a:pt x="40" y="114"/>
                  </a:cubicBezTo>
                  <a:cubicBezTo>
                    <a:pt x="54" y="114"/>
                    <a:pt x="57" y="110"/>
                    <a:pt x="57" y="110"/>
                  </a:cubicBezTo>
                  <a:lnTo>
                    <a:pt x="65" y="131"/>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5" name="Google Shape;2455;p74"/>
            <p:cNvSpPr/>
            <p:nvPr/>
          </p:nvSpPr>
          <p:spPr>
            <a:xfrm>
              <a:off x="6414630" y="3135051"/>
              <a:ext cx="33671" cy="51794"/>
            </a:xfrm>
            <a:custGeom>
              <a:avLst/>
              <a:gdLst/>
              <a:ahLst/>
              <a:cxnLst/>
              <a:rect l="l" t="t" r="r" b="b"/>
              <a:pathLst>
                <a:path w="29" h="45" extrusionOk="0">
                  <a:moveTo>
                    <a:pt x="26" y="21"/>
                  </a:moveTo>
                  <a:cubicBezTo>
                    <a:pt x="24" y="21"/>
                    <a:pt x="24" y="21"/>
                    <a:pt x="24" y="21"/>
                  </a:cubicBezTo>
                  <a:cubicBezTo>
                    <a:pt x="24" y="23"/>
                    <a:pt x="25" y="25"/>
                    <a:pt x="25" y="26"/>
                  </a:cubicBezTo>
                  <a:cubicBezTo>
                    <a:pt x="25" y="30"/>
                    <a:pt x="24" y="34"/>
                    <a:pt x="22" y="37"/>
                  </a:cubicBezTo>
                  <a:cubicBezTo>
                    <a:pt x="21" y="40"/>
                    <a:pt x="19" y="41"/>
                    <a:pt x="17" y="41"/>
                  </a:cubicBezTo>
                  <a:cubicBezTo>
                    <a:pt x="16" y="41"/>
                    <a:pt x="16" y="41"/>
                    <a:pt x="16" y="41"/>
                  </a:cubicBezTo>
                  <a:cubicBezTo>
                    <a:pt x="15" y="41"/>
                    <a:pt x="14" y="41"/>
                    <a:pt x="13" y="40"/>
                  </a:cubicBezTo>
                  <a:cubicBezTo>
                    <a:pt x="9" y="38"/>
                    <a:pt x="6" y="32"/>
                    <a:pt x="5" y="24"/>
                  </a:cubicBezTo>
                  <a:cubicBezTo>
                    <a:pt x="4" y="22"/>
                    <a:pt x="4" y="21"/>
                    <a:pt x="4" y="19"/>
                  </a:cubicBezTo>
                  <a:cubicBezTo>
                    <a:pt x="4" y="15"/>
                    <a:pt x="5" y="11"/>
                    <a:pt x="7" y="8"/>
                  </a:cubicBezTo>
                  <a:cubicBezTo>
                    <a:pt x="8" y="6"/>
                    <a:pt x="10" y="4"/>
                    <a:pt x="12" y="4"/>
                  </a:cubicBezTo>
                  <a:cubicBezTo>
                    <a:pt x="12" y="4"/>
                    <a:pt x="12" y="4"/>
                    <a:pt x="12" y="4"/>
                  </a:cubicBezTo>
                  <a:cubicBezTo>
                    <a:pt x="13" y="4"/>
                    <a:pt x="15" y="4"/>
                    <a:pt x="16" y="5"/>
                  </a:cubicBezTo>
                  <a:cubicBezTo>
                    <a:pt x="19" y="8"/>
                    <a:pt x="23" y="14"/>
                    <a:pt x="24" y="21"/>
                  </a:cubicBezTo>
                  <a:cubicBezTo>
                    <a:pt x="26" y="21"/>
                    <a:pt x="26" y="21"/>
                    <a:pt x="26" y="21"/>
                  </a:cubicBezTo>
                  <a:cubicBezTo>
                    <a:pt x="28" y="21"/>
                    <a:pt x="28" y="21"/>
                    <a:pt x="28" y="21"/>
                  </a:cubicBezTo>
                  <a:cubicBezTo>
                    <a:pt x="27" y="15"/>
                    <a:pt x="25" y="10"/>
                    <a:pt x="23" y="6"/>
                  </a:cubicBezTo>
                  <a:cubicBezTo>
                    <a:pt x="21" y="5"/>
                    <a:pt x="20" y="3"/>
                    <a:pt x="18" y="2"/>
                  </a:cubicBezTo>
                  <a:cubicBezTo>
                    <a:pt x="16" y="1"/>
                    <a:pt x="14" y="0"/>
                    <a:pt x="12" y="0"/>
                  </a:cubicBezTo>
                  <a:cubicBezTo>
                    <a:pt x="12" y="0"/>
                    <a:pt x="12" y="0"/>
                    <a:pt x="11" y="0"/>
                  </a:cubicBezTo>
                  <a:cubicBezTo>
                    <a:pt x="8" y="1"/>
                    <a:pt x="5" y="3"/>
                    <a:pt x="3" y="7"/>
                  </a:cubicBezTo>
                  <a:cubicBezTo>
                    <a:pt x="1" y="10"/>
                    <a:pt x="0" y="14"/>
                    <a:pt x="0" y="19"/>
                  </a:cubicBezTo>
                  <a:cubicBezTo>
                    <a:pt x="0" y="21"/>
                    <a:pt x="0" y="23"/>
                    <a:pt x="1" y="24"/>
                  </a:cubicBezTo>
                  <a:cubicBezTo>
                    <a:pt x="1" y="30"/>
                    <a:pt x="3" y="35"/>
                    <a:pt x="6" y="39"/>
                  </a:cubicBezTo>
                  <a:cubicBezTo>
                    <a:pt x="8" y="41"/>
                    <a:pt x="9" y="42"/>
                    <a:pt x="11" y="43"/>
                  </a:cubicBezTo>
                  <a:cubicBezTo>
                    <a:pt x="13" y="45"/>
                    <a:pt x="14" y="45"/>
                    <a:pt x="16" y="45"/>
                  </a:cubicBezTo>
                  <a:cubicBezTo>
                    <a:pt x="17" y="45"/>
                    <a:pt x="17" y="45"/>
                    <a:pt x="18" y="45"/>
                  </a:cubicBezTo>
                  <a:cubicBezTo>
                    <a:pt x="21" y="45"/>
                    <a:pt x="24" y="42"/>
                    <a:pt x="26" y="39"/>
                  </a:cubicBezTo>
                  <a:cubicBezTo>
                    <a:pt x="28" y="35"/>
                    <a:pt x="29" y="31"/>
                    <a:pt x="29" y="26"/>
                  </a:cubicBezTo>
                  <a:cubicBezTo>
                    <a:pt x="29" y="24"/>
                    <a:pt x="28" y="23"/>
                    <a:pt x="28" y="21"/>
                  </a:cubicBezTo>
                  <a:lnTo>
                    <a:pt x="26" y="2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6" name="Google Shape;2456;p74"/>
            <p:cNvSpPr/>
            <p:nvPr/>
          </p:nvSpPr>
          <p:spPr>
            <a:xfrm>
              <a:off x="6450303" y="3130340"/>
              <a:ext cx="33671" cy="51794"/>
            </a:xfrm>
            <a:custGeom>
              <a:avLst/>
              <a:gdLst/>
              <a:ahLst/>
              <a:cxnLst/>
              <a:rect l="l" t="t" r="r" b="b"/>
              <a:pathLst>
                <a:path w="29" h="45" extrusionOk="0">
                  <a:moveTo>
                    <a:pt x="26" y="21"/>
                  </a:moveTo>
                  <a:cubicBezTo>
                    <a:pt x="24" y="21"/>
                    <a:pt x="24" y="21"/>
                    <a:pt x="24" y="21"/>
                  </a:cubicBezTo>
                  <a:cubicBezTo>
                    <a:pt x="25" y="23"/>
                    <a:pt x="25" y="25"/>
                    <a:pt x="25" y="26"/>
                  </a:cubicBezTo>
                  <a:cubicBezTo>
                    <a:pt x="25" y="30"/>
                    <a:pt x="24" y="34"/>
                    <a:pt x="22" y="37"/>
                  </a:cubicBezTo>
                  <a:cubicBezTo>
                    <a:pt x="21" y="39"/>
                    <a:pt x="19" y="41"/>
                    <a:pt x="17" y="41"/>
                  </a:cubicBezTo>
                  <a:cubicBezTo>
                    <a:pt x="17" y="41"/>
                    <a:pt x="17" y="41"/>
                    <a:pt x="17" y="41"/>
                  </a:cubicBezTo>
                  <a:cubicBezTo>
                    <a:pt x="16" y="41"/>
                    <a:pt x="14" y="41"/>
                    <a:pt x="13" y="40"/>
                  </a:cubicBezTo>
                  <a:cubicBezTo>
                    <a:pt x="9" y="38"/>
                    <a:pt x="6" y="32"/>
                    <a:pt x="5" y="24"/>
                  </a:cubicBezTo>
                  <a:cubicBezTo>
                    <a:pt x="5" y="22"/>
                    <a:pt x="4" y="21"/>
                    <a:pt x="4" y="19"/>
                  </a:cubicBezTo>
                  <a:cubicBezTo>
                    <a:pt x="4" y="15"/>
                    <a:pt x="5" y="11"/>
                    <a:pt x="7" y="8"/>
                  </a:cubicBezTo>
                  <a:cubicBezTo>
                    <a:pt x="8" y="6"/>
                    <a:pt x="10" y="4"/>
                    <a:pt x="12" y="4"/>
                  </a:cubicBezTo>
                  <a:cubicBezTo>
                    <a:pt x="13" y="4"/>
                    <a:pt x="13" y="4"/>
                    <a:pt x="13" y="4"/>
                  </a:cubicBezTo>
                  <a:cubicBezTo>
                    <a:pt x="14" y="4"/>
                    <a:pt x="15" y="4"/>
                    <a:pt x="16" y="5"/>
                  </a:cubicBezTo>
                  <a:cubicBezTo>
                    <a:pt x="20" y="7"/>
                    <a:pt x="23" y="14"/>
                    <a:pt x="24" y="21"/>
                  </a:cubicBezTo>
                  <a:cubicBezTo>
                    <a:pt x="26" y="21"/>
                    <a:pt x="26" y="21"/>
                    <a:pt x="26" y="21"/>
                  </a:cubicBezTo>
                  <a:cubicBezTo>
                    <a:pt x="28" y="21"/>
                    <a:pt x="28" y="21"/>
                    <a:pt x="28" y="21"/>
                  </a:cubicBezTo>
                  <a:cubicBezTo>
                    <a:pt x="28" y="15"/>
                    <a:pt x="26" y="10"/>
                    <a:pt x="23" y="6"/>
                  </a:cubicBezTo>
                  <a:cubicBezTo>
                    <a:pt x="21" y="4"/>
                    <a:pt x="20" y="3"/>
                    <a:pt x="18" y="2"/>
                  </a:cubicBezTo>
                  <a:cubicBezTo>
                    <a:pt x="16" y="1"/>
                    <a:pt x="15" y="0"/>
                    <a:pt x="13" y="0"/>
                  </a:cubicBezTo>
                  <a:cubicBezTo>
                    <a:pt x="12" y="0"/>
                    <a:pt x="12" y="0"/>
                    <a:pt x="11" y="0"/>
                  </a:cubicBezTo>
                  <a:cubicBezTo>
                    <a:pt x="8" y="1"/>
                    <a:pt x="5" y="3"/>
                    <a:pt x="3" y="7"/>
                  </a:cubicBezTo>
                  <a:cubicBezTo>
                    <a:pt x="1" y="10"/>
                    <a:pt x="0" y="14"/>
                    <a:pt x="0" y="19"/>
                  </a:cubicBezTo>
                  <a:cubicBezTo>
                    <a:pt x="0" y="21"/>
                    <a:pt x="1" y="23"/>
                    <a:pt x="1" y="24"/>
                  </a:cubicBezTo>
                  <a:cubicBezTo>
                    <a:pt x="2" y="30"/>
                    <a:pt x="4" y="35"/>
                    <a:pt x="6" y="39"/>
                  </a:cubicBezTo>
                  <a:cubicBezTo>
                    <a:pt x="8" y="41"/>
                    <a:pt x="9" y="42"/>
                    <a:pt x="11" y="43"/>
                  </a:cubicBezTo>
                  <a:cubicBezTo>
                    <a:pt x="13" y="44"/>
                    <a:pt x="15" y="45"/>
                    <a:pt x="17" y="45"/>
                  </a:cubicBezTo>
                  <a:cubicBezTo>
                    <a:pt x="17" y="45"/>
                    <a:pt x="17" y="45"/>
                    <a:pt x="18" y="45"/>
                  </a:cubicBezTo>
                  <a:cubicBezTo>
                    <a:pt x="21" y="45"/>
                    <a:pt x="24" y="42"/>
                    <a:pt x="26" y="39"/>
                  </a:cubicBezTo>
                  <a:cubicBezTo>
                    <a:pt x="28" y="35"/>
                    <a:pt x="29" y="31"/>
                    <a:pt x="29" y="26"/>
                  </a:cubicBezTo>
                  <a:cubicBezTo>
                    <a:pt x="29" y="24"/>
                    <a:pt x="29" y="23"/>
                    <a:pt x="28" y="21"/>
                  </a:cubicBezTo>
                  <a:lnTo>
                    <a:pt x="26" y="2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7" name="Google Shape;2457;p74"/>
            <p:cNvSpPr/>
            <p:nvPr/>
          </p:nvSpPr>
          <p:spPr>
            <a:xfrm>
              <a:off x="6440880" y="3151205"/>
              <a:ext cx="15488" cy="6734"/>
            </a:xfrm>
            <a:custGeom>
              <a:avLst/>
              <a:gdLst/>
              <a:ahLst/>
              <a:cxnLst/>
              <a:rect l="l" t="t" r="r" b="b"/>
              <a:pathLst>
                <a:path w="13" h="6" extrusionOk="0">
                  <a:moveTo>
                    <a:pt x="3" y="6"/>
                  </a:moveTo>
                  <a:cubicBezTo>
                    <a:pt x="11" y="5"/>
                    <a:pt x="11" y="5"/>
                    <a:pt x="11" y="5"/>
                  </a:cubicBezTo>
                  <a:cubicBezTo>
                    <a:pt x="12" y="4"/>
                    <a:pt x="13" y="3"/>
                    <a:pt x="12" y="2"/>
                  </a:cubicBezTo>
                  <a:cubicBezTo>
                    <a:pt x="12" y="1"/>
                    <a:pt x="11" y="0"/>
                    <a:pt x="10" y="1"/>
                  </a:cubicBezTo>
                  <a:cubicBezTo>
                    <a:pt x="2" y="2"/>
                    <a:pt x="2" y="2"/>
                    <a:pt x="2" y="2"/>
                  </a:cubicBezTo>
                  <a:cubicBezTo>
                    <a:pt x="1" y="2"/>
                    <a:pt x="0" y="3"/>
                    <a:pt x="1" y="4"/>
                  </a:cubicBezTo>
                  <a:cubicBezTo>
                    <a:pt x="1" y="5"/>
                    <a:pt x="2" y="6"/>
                    <a:pt x="3" y="6"/>
                  </a:cubicBezTo>
                </a:path>
              </a:pathLst>
            </a:custGeom>
            <a:solidFill>
              <a:srgbClr val="306A8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8" name="Google Shape;2458;p74"/>
            <p:cNvSpPr/>
            <p:nvPr/>
          </p:nvSpPr>
          <p:spPr>
            <a:xfrm>
              <a:off x="6477227" y="3139763"/>
              <a:ext cx="51794" cy="11442"/>
            </a:xfrm>
            <a:custGeom>
              <a:avLst/>
              <a:gdLst/>
              <a:ahLst/>
              <a:cxnLst/>
              <a:rect l="l" t="t" r="r" b="b"/>
              <a:pathLst>
                <a:path w="45" h="10" extrusionOk="0">
                  <a:moveTo>
                    <a:pt x="3" y="10"/>
                  </a:moveTo>
                  <a:cubicBezTo>
                    <a:pt x="43" y="4"/>
                    <a:pt x="43" y="4"/>
                    <a:pt x="43" y="4"/>
                  </a:cubicBezTo>
                  <a:cubicBezTo>
                    <a:pt x="44" y="4"/>
                    <a:pt x="45" y="3"/>
                    <a:pt x="45" y="2"/>
                  </a:cubicBezTo>
                  <a:cubicBezTo>
                    <a:pt x="45" y="1"/>
                    <a:pt x="44" y="0"/>
                    <a:pt x="42" y="0"/>
                  </a:cubicBezTo>
                  <a:cubicBezTo>
                    <a:pt x="2" y="6"/>
                    <a:pt x="2" y="6"/>
                    <a:pt x="2" y="6"/>
                  </a:cubicBezTo>
                  <a:cubicBezTo>
                    <a:pt x="1" y="6"/>
                    <a:pt x="0" y="7"/>
                    <a:pt x="0" y="8"/>
                  </a:cubicBezTo>
                  <a:cubicBezTo>
                    <a:pt x="0" y="9"/>
                    <a:pt x="1" y="10"/>
                    <a:pt x="3" y="1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9" name="Google Shape;2459;p74"/>
            <p:cNvSpPr/>
            <p:nvPr/>
          </p:nvSpPr>
          <p:spPr>
            <a:xfrm>
              <a:off x="6498765" y="3189571"/>
              <a:ext cx="38371" cy="67342"/>
            </a:xfrm>
            <a:custGeom>
              <a:avLst/>
              <a:gdLst/>
              <a:ahLst/>
              <a:cxnLst/>
              <a:rect l="l" t="t" r="r" b="b"/>
              <a:pathLst>
                <a:path w="33" h="58" extrusionOk="0">
                  <a:moveTo>
                    <a:pt x="24" y="32"/>
                  </a:moveTo>
                  <a:cubicBezTo>
                    <a:pt x="28" y="19"/>
                    <a:pt x="33" y="0"/>
                    <a:pt x="29" y="0"/>
                  </a:cubicBezTo>
                  <a:cubicBezTo>
                    <a:pt x="24" y="0"/>
                    <a:pt x="21" y="12"/>
                    <a:pt x="15" y="21"/>
                  </a:cubicBezTo>
                  <a:cubicBezTo>
                    <a:pt x="9" y="30"/>
                    <a:pt x="0" y="39"/>
                    <a:pt x="0" y="39"/>
                  </a:cubicBezTo>
                  <a:cubicBezTo>
                    <a:pt x="8" y="58"/>
                    <a:pt x="8" y="58"/>
                    <a:pt x="8" y="58"/>
                  </a:cubicBezTo>
                  <a:cubicBezTo>
                    <a:pt x="13" y="50"/>
                    <a:pt x="21" y="41"/>
                    <a:pt x="24" y="32"/>
                  </a:cubicBezTo>
                  <a:close/>
                </a:path>
              </a:pathLst>
            </a:custGeom>
            <a:solidFill>
              <a:srgbClr val="AD6E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0" name="Google Shape;2460;p74"/>
            <p:cNvSpPr/>
            <p:nvPr/>
          </p:nvSpPr>
          <p:spPr>
            <a:xfrm>
              <a:off x="6545208" y="3313419"/>
              <a:ext cx="72724" cy="404039"/>
            </a:xfrm>
            <a:custGeom>
              <a:avLst/>
              <a:gdLst/>
              <a:ahLst/>
              <a:cxnLst/>
              <a:rect l="l" t="t" r="r" b="b"/>
              <a:pathLst>
                <a:path w="63" h="349" extrusionOk="0">
                  <a:moveTo>
                    <a:pt x="0" y="0"/>
                  </a:moveTo>
                  <a:cubicBezTo>
                    <a:pt x="0" y="0"/>
                    <a:pt x="0" y="2"/>
                    <a:pt x="0" y="4"/>
                  </a:cubicBezTo>
                  <a:cubicBezTo>
                    <a:pt x="2" y="11"/>
                    <a:pt x="4" y="26"/>
                    <a:pt x="4" y="45"/>
                  </a:cubicBezTo>
                  <a:cubicBezTo>
                    <a:pt x="4" y="50"/>
                    <a:pt x="4" y="56"/>
                    <a:pt x="4" y="62"/>
                  </a:cubicBezTo>
                  <a:cubicBezTo>
                    <a:pt x="3" y="66"/>
                    <a:pt x="3" y="71"/>
                    <a:pt x="3" y="76"/>
                  </a:cubicBezTo>
                  <a:cubicBezTo>
                    <a:pt x="3" y="106"/>
                    <a:pt x="10" y="143"/>
                    <a:pt x="16" y="161"/>
                  </a:cubicBezTo>
                  <a:cubicBezTo>
                    <a:pt x="23" y="182"/>
                    <a:pt x="32" y="228"/>
                    <a:pt x="36" y="260"/>
                  </a:cubicBezTo>
                  <a:cubicBezTo>
                    <a:pt x="41" y="292"/>
                    <a:pt x="47" y="328"/>
                    <a:pt x="61" y="349"/>
                  </a:cubicBezTo>
                  <a:cubicBezTo>
                    <a:pt x="63" y="348"/>
                    <a:pt x="63" y="348"/>
                    <a:pt x="63" y="348"/>
                  </a:cubicBezTo>
                  <a:cubicBezTo>
                    <a:pt x="49" y="327"/>
                    <a:pt x="43" y="291"/>
                    <a:pt x="38" y="260"/>
                  </a:cubicBezTo>
                  <a:cubicBezTo>
                    <a:pt x="34" y="228"/>
                    <a:pt x="25" y="181"/>
                    <a:pt x="18" y="161"/>
                  </a:cubicBezTo>
                  <a:cubicBezTo>
                    <a:pt x="12" y="143"/>
                    <a:pt x="5" y="106"/>
                    <a:pt x="5" y="76"/>
                  </a:cubicBezTo>
                  <a:cubicBezTo>
                    <a:pt x="5" y="71"/>
                    <a:pt x="5" y="66"/>
                    <a:pt x="6" y="62"/>
                  </a:cubicBezTo>
                  <a:cubicBezTo>
                    <a:pt x="6" y="56"/>
                    <a:pt x="6" y="50"/>
                    <a:pt x="6" y="45"/>
                  </a:cubicBezTo>
                  <a:cubicBezTo>
                    <a:pt x="6" y="20"/>
                    <a:pt x="2" y="0"/>
                    <a:pt x="2" y="0"/>
                  </a:cubicBezTo>
                  <a:cubicBezTo>
                    <a:pt x="0" y="0"/>
                    <a:pt x="0"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1" name="Google Shape;2461;p74"/>
            <p:cNvSpPr/>
            <p:nvPr/>
          </p:nvSpPr>
          <p:spPr>
            <a:xfrm>
              <a:off x="6671076" y="3260918"/>
              <a:ext cx="160921" cy="289426"/>
            </a:xfrm>
            <a:custGeom>
              <a:avLst/>
              <a:gdLst/>
              <a:ahLst/>
              <a:cxnLst/>
              <a:rect l="l" t="t" r="r" b="b"/>
              <a:pathLst>
                <a:path w="139" h="250" extrusionOk="0">
                  <a:moveTo>
                    <a:pt x="35" y="7"/>
                  </a:moveTo>
                  <a:cubicBezTo>
                    <a:pt x="81" y="17"/>
                    <a:pt x="114" y="52"/>
                    <a:pt x="121" y="110"/>
                  </a:cubicBezTo>
                  <a:cubicBezTo>
                    <a:pt x="128" y="167"/>
                    <a:pt x="139" y="250"/>
                    <a:pt x="139" y="250"/>
                  </a:cubicBezTo>
                  <a:cubicBezTo>
                    <a:pt x="35" y="250"/>
                    <a:pt x="35" y="250"/>
                    <a:pt x="35" y="250"/>
                  </a:cubicBezTo>
                  <a:cubicBezTo>
                    <a:pt x="35" y="250"/>
                    <a:pt x="15" y="156"/>
                    <a:pt x="8" y="109"/>
                  </a:cubicBezTo>
                  <a:cubicBezTo>
                    <a:pt x="0" y="62"/>
                    <a:pt x="1" y="0"/>
                    <a:pt x="3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2" name="Google Shape;2462;p74"/>
            <p:cNvSpPr/>
            <p:nvPr/>
          </p:nvSpPr>
          <p:spPr>
            <a:xfrm>
              <a:off x="6406552" y="3538902"/>
              <a:ext cx="433510" cy="134684"/>
            </a:xfrm>
            <a:custGeom>
              <a:avLst/>
              <a:gdLst/>
              <a:ahLst/>
              <a:cxnLst/>
              <a:rect l="l" t="t" r="r" b="b"/>
              <a:pathLst>
                <a:path w="375" h="116" extrusionOk="0">
                  <a:moveTo>
                    <a:pt x="362" y="0"/>
                  </a:moveTo>
                  <a:cubicBezTo>
                    <a:pt x="371" y="62"/>
                    <a:pt x="371" y="62"/>
                    <a:pt x="371" y="62"/>
                  </a:cubicBezTo>
                  <a:cubicBezTo>
                    <a:pt x="375" y="91"/>
                    <a:pt x="353" y="116"/>
                    <a:pt x="324" y="116"/>
                  </a:cubicBezTo>
                  <a:cubicBezTo>
                    <a:pt x="0" y="116"/>
                    <a:pt x="0" y="116"/>
                    <a:pt x="0" y="116"/>
                  </a:cubicBezTo>
                  <a:cubicBezTo>
                    <a:pt x="0" y="116"/>
                    <a:pt x="15" y="92"/>
                    <a:pt x="52" y="91"/>
                  </a:cubicBezTo>
                  <a:cubicBezTo>
                    <a:pt x="72" y="90"/>
                    <a:pt x="85" y="93"/>
                    <a:pt x="85" y="93"/>
                  </a:cubicBezTo>
                  <a:cubicBezTo>
                    <a:pt x="272" y="49"/>
                    <a:pt x="272" y="49"/>
                    <a:pt x="272" y="49"/>
                  </a:cubicBezTo>
                  <a:cubicBezTo>
                    <a:pt x="265" y="0"/>
                    <a:pt x="265" y="0"/>
                    <a:pt x="265" y="0"/>
                  </a:cubicBezTo>
                  <a:lnTo>
                    <a:pt x="362" y="0"/>
                  </a:lnTo>
                  <a:close/>
                </a:path>
              </a:pathLst>
            </a:custGeom>
            <a:solidFill>
              <a:srgbClr val="D59E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3" name="Google Shape;2463;p74"/>
            <p:cNvSpPr/>
            <p:nvPr/>
          </p:nvSpPr>
          <p:spPr>
            <a:xfrm>
              <a:off x="6271935" y="3706500"/>
              <a:ext cx="610112" cy="760612"/>
            </a:xfrm>
            <a:custGeom>
              <a:avLst/>
              <a:gdLst/>
              <a:ahLst/>
              <a:cxnLst/>
              <a:rect l="l" t="t" r="r" b="b"/>
              <a:pathLst>
                <a:path w="527" h="657" extrusionOk="0">
                  <a:moveTo>
                    <a:pt x="495" y="0"/>
                  </a:moveTo>
                  <a:cubicBezTo>
                    <a:pt x="495" y="0"/>
                    <a:pt x="521" y="29"/>
                    <a:pt x="525" y="81"/>
                  </a:cubicBezTo>
                  <a:cubicBezTo>
                    <a:pt x="527" y="105"/>
                    <a:pt x="520" y="141"/>
                    <a:pt x="478" y="146"/>
                  </a:cubicBezTo>
                  <a:cubicBezTo>
                    <a:pt x="439" y="152"/>
                    <a:pt x="156" y="183"/>
                    <a:pt x="156" y="183"/>
                  </a:cubicBezTo>
                  <a:cubicBezTo>
                    <a:pt x="156" y="183"/>
                    <a:pt x="167" y="305"/>
                    <a:pt x="164" y="366"/>
                  </a:cubicBezTo>
                  <a:cubicBezTo>
                    <a:pt x="161" y="427"/>
                    <a:pt x="174" y="462"/>
                    <a:pt x="167" y="496"/>
                  </a:cubicBezTo>
                  <a:cubicBezTo>
                    <a:pt x="160" y="530"/>
                    <a:pt x="174" y="627"/>
                    <a:pt x="170" y="657"/>
                  </a:cubicBezTo>
                  <a:cubicBezTo>
                    <a:pt x="66" y="657"/>
                    <a:pt x="66" y="657"/>
                    <a:pt x="66" y="657"/>
                  </a:cubicBezTo>
                  <a:cubicBezTo>
                    <a:pt x="66" y="657"/>
                    <a:pt x="24" y="286"/>
                    <a:pt x="12" y="198"/>
                  </a:cubicBezTo>
                  <a:cubicBezTo>
                    <a:pt x="0" y="110"/>
                    <a:pt x="49" y="69"/>
                    <a:pt x="110" y="55"/>
                  </a:cubicBezTo>
                  <a:cubicBezTo>
                    <a:pt x="171" y="41"/>
                    <a:pt x="352" y="8"/>
                    <a:pt x="352" y="8"/>
                  </a:cubicBezTo>
                  <a:lnTo>
                    <a:pt x="49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4" name="Google Shape;2464;p74"/>
            <p:cNvSpPr/>
            <p:nvPr/>
          </p:nvSpPr>
          <p:spPr>
            <a:xfrm>
              <a:off x="6415976" y="3695057"/>
              <a:ext cx="401711" cy="773347"/>
            </a:xfrm>
            <a:custGeom>
              <a:avLst/>
              <a:gdLst/>
              <a:ahLst/>
              <a:cxnLst/>
              <a:rect l="l" t="t" r="r" b="b"/>
              <a:pathLst>
                <a:path w="348" h="668" extrusionOk="0">
                  <a:moveTo>
                    <a:pt x="334" y="1"/>
                  </a:moveTo>
                  <a:cubicBezTo>
                    <a:pt x="334" y="1"/>
                    <a:pt x="334" y="2"/>
                    <a:pt x="334" y="3"/>
                  </a:cubicBezTo>
                  <a:cubicBezTo>
                    <a:pt x="336" y="9"/>
                    <a:pt x="344" y="37"/>
                    <a:pt x="344" y="61"/>
                  </a:cubicBezTo>
                  <a:cubicBezTo>
                    <a:pt x="344" y="70"/>
                    <a:pt x="343" y="79"/>
                    <a:pt x="340" y="86"/>
                  </a:cubicBezTo>
                  <a:cubicBezTo>
                    <a:pt x="338" y="93"/>
                    <a:pt x="334" y="98"/>
                    <a:pt x="327" y="101"/>
                  </a:cubicBezTo>
                  <a:cubicBezTo>
                    <a:pt x="324" y="103"/>
                    <a:pt x="315" y="105"/>
                    <a:pt x="305" y="107"/>
                  </a:cubicBezTo>
                  <a:cubicBezTo>
                    <a:pt x="267" y="114"/>
                    <a:pt x="194" y="120"/>
                    <a:pt x="130" y="128"/>
                  </a:cubicBezTo>
                  <a:cubicBezTo>
                    <a:pt x="98" y="131"/>
                    <a:pt x="68" y="135"/>
                    <a:pt x="45" y="139"/>
                  </a:cubicBezTo>
                  <a:cubicBezTo>
                    <a:pt x="34" y="142"/>
                    <a:pt x="24" y="144"/>
                    <a:pt x="17" y="147"/>
                  </a:cubicBezTo>
                  <a:cubicBezTo>
                    <a:pt x="14" y="148"/>
                    <a:pt x="11" y="149"/>
                    <a:pt x="9" y="151"/>
                  </a:cubicBezTo>
                  <a:cubicBezTo>
                    <a:pt x="6" y="152"/>
                    <a:pt x="5" y="153"/>
                    <a:pt x="4" y="156"/>
                  </a:cubicBezTo>
                  <a:cubicBezTo>
                    <a:pt x="3" y="159"/>
                    <a:pt x="2" y="163"/>
                    <a:pt x="1" y="169"/>
                  </a:cubicBezTo>
                  <a:cubicBezTo>
                    <a:pt x="1" y="175"/>
                    <a:pt x="1" y="183"/>
                    <a:pt x="1" y="191"/>
                  </a:cubicBezTo>
                  <a:cubicBezTo>
                    <a:pt x="1" y="237"/>
                    <a:pt x="7" y="314"/>
                    <a:pt x="7" y="361"/>
                  </a:cubicBezTo>
                  <a:cubicBezTo>
                    <a:pt x="7" y="370"/>
                    <a:pt x="7" y="377"/>
                    <a:pt x="6" y="383"/>
                  </a:cubicBezTo>
                  <a:cubicBezTo>
                    <a:pt x="6" y="389"/>
                    <a:pt x="5" y="394"/>
                    <a:pt x="4" y="397"/>
                  </a:cubicBezTo>
                  <a:cubicBezTo>
                    <a:pt x="1" y="405"/>
                    <a:pt x="0" y="415"/>
                    <a:pt x="0" y="425"/>
                  </a:cubicBezTo>
                  <a:cubicBezTo>
                    <a:pt x="0" y="448"/>
                    <a:pt x="4" y="473"/>
                    <a:pt x="4" y="492"/>
                  </a:cubicBezTo>
                  <a:cubicBezTo>
                    <a:pt x="4" y="496"/>
                    <a:pt x="4" y="500"/>
                    <a:pt x="4" y="503"/>
                  </a:cubicBezTo>
                  <a:cubicBezTo>
                    <a:pt x="3" y="506"/>
                    <a:pt x="3" y="511"/>
                    <a:pt x="3" y="516"/>
                  </a:cubicBezTo>
                  <a:cubicBezTo>
                    <a:pt x="3" y="560"/>
                    <a:pt x="15" y="668"/>
                    <a:pt x="15" y="668"/>
                  </a:cubicBezTo>
                  <a:cubicBezTo>
                    <a:pt x="19" y="667"/>
                    <a:pt x="19" y="667"/>
                    <a:pt x="19" y="667"/>
                  </a:cubicBezTo>
                  <a:cubicBezTo>
                    <a:pt x="19" y="667"/>
                    <a:pt x="18" y="661"/>
                    <a:pt x="17" y="650"/>
                  </a:cubicBezTo>
                  <a:cubicBezTo>
                    <a:pt x="14" y="617"/>
                    <a:pt x="7" y="549"/>
                    <a:pt x="7" y="516"/>
                  </a:cubicBezTo>
                  <a:cubicBezTo>
                    <a:pt x="7" y="511"/>
                    <a:pt x="7" y="506"/>
                    <a:pt x="8" y="503"/>
                  </a:cubicBezTo>
                  <a:cubicBezTo>
                    <a:pt x="8" y="500"/>
                    <a:pt x="8" y="496"/>
                    <a:pt x="8" y="492"/>
                  </a:cubicBezTo>
                  <a:cubicBezTo>
                    <a:pt x="8" y="473"/>
                    <a:pt x="4" y="447"/>
                    <a:pt x="4" y="425"/>
                  </a:cubicBezTo>
                  <a:cubicBezTo>
                    <a:pt x="4" y="415"/>
                    <a:pt x="5" y="406"/>
                    <a:pt x="8" y="398"/>
                  </a:cubicBezTo>
                  <a:cubicBezTo>
                    <a:pt x="9" y="395"/>
                    <a:pt x="10" y="390"/>
                    <a:pt x="10" y="384"/>
                  </a:cubicBezTo>
                  <a:cubicBezTo>
                    <a:pt x="11" y="377"/>
                    <a:pt x="11" y="370"/>
                    <a:pt x="11" y="361"/>
                  </a:cubicBezTo>
                  <a:cubicBezTo>
                    <a:pt x="11" y="314"/>
                    <a:pt x="5" y="237"/>
                    <a:pt x="5" y="191"/>
                  </a:cubicBezTo>
                  <a:cubicBezTo>
                    <a:pt x="5" y="183"/>
                    <a:pt x="5" y="175"/>
                    <a:pt x="5" y="170"/>
                  </a:cubicBezTo>
                  <a:cubicBezTo>
                    <a:pt x="6" y="164"/>
                    <a:pt x="7" y="159"/>
                    <a:pt x="8" y="157"/>
                  </a:cubicBezTo>
                  <a:cubicBezTo>
                    <a:pt x="8" y="156"/>
                    <a:pt x="9" y="155"/>
                    <a:pt x="12" y="153"/>
                  </a:cubicBezTo>
                  <a:cubicBezTo>
                    <a:pt x="16" y="151"/>
                    <a:pt x="24" y="148"/>
                    <a:pt x="35" y="146"/>
                  </a:cubicBezTo>
                  <a:cubicBezTo>
                    <a:pt x="71" y="137"/>
                    <a:pt x="138" y="131"/>
                    <a:pt x="199" y="125"/>
                  </a:cubicBezTo>
                  <a:cubicBezTo>
                    <a:pt x="229" y="121"/>
                    <a:pt x="258" y="118"/>
                    <a:pt x="281" y="115"/>
                  </a:cubicBezTo>
                  <a:cubicBezTo>
                    <a:pt x="293" y="114"/>
                    <a:pt x="303" y="112"/>
                    <a:pt x="311" y="110"/>
                  </a:cubicBezTo>
                  <a:cubicBezTo>
                    <a:pt x="319" y="109"/>
                    <a:pt x="325" y="107"/>
                    <a:pt x="329" y="105"/>
                  </a:cubicBezTo>
                  <a:cubicBezTo>
                    <a:pt x="337" y="101"/>
                    <a:pt x="341" y="95"/>
                    <a:pt x="344" y="87"/>
                  </a:cubicBezTo>
                  <a:cubicBezTo>
                    <a:pt x="347" y="80"/>
                    <a:pt x="348" y="71"/>
                    <a:pt x="348" y="61"/>
                  </a:cubicBezTo>
                  <a:cubicBezTo>
                    <a:pt x="348" y="32"/>
                    <a:pt x="338" y="0"/>
                    <a:pt x="338" y="0"/>
                  </a:cubicBezTo>
                  <a:cubicBezTo>
                    <a:pt x="334" y="1"/>
                    <a:pt x="334" y="1"/>
                    <a:pt x="334"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5" name="Google Shape;2465;p74"/>
            <p:cNvSpPr/>
            <p:nvPr/>
          </p:nvSpPr>
          <p:spPr>
            <a:xfrm>
              <a:off x="6545208" y="3256880"/>
              <a:ext cx="68007" cy="47121"/>
            </a:xfrm>
            <a:custGeom>
              <a:avLst/>
              <a:gdLst/>
              <a:ahLst/>
              <a:cxnLst/>
              <a:rect l="l" t="t" r="r" b="b"/>
              <a:pathLst>
                <a:path w="59" h="41" extrusionOk="0">
                  <a:moveTo>
                    <a:pt x="1" y="12"/>
                  </a:moveTo>
                  <a:cubicBezTo>
                    <a:pt x="1" y="12"/>
                    <a:pt x="2" y="13"/>
                    <a:pt x="4" y="16"/>
                  </a:cubicBezTo>
                  <a:cubicBezTo>
                    <a:pt x="6" y="18"/>
                    <a:pt x="9" y="22"/>
                    <a:pt x="12" y="25"/>
                  </a:cubicBezTo>
                  <a:cubicBezTo>
                    <a:pt x="15" y="29"/>
                    <a:pt x="17" y="33"/>
                    <a:pt x="19" y="36"/>
                  </a:cubicBezTo>
                  <a:cubicBezTo>
                    <a:pt x="20" y="37"/>
                    <a:pt x="21" y="38"/>
                    <a:pt x="21" y="39"/>
                  </a:cubicBezTo>
                  <a:cubicBezTo>
                    <a:pt x="22" y="40"/>
                    <a:pt x="22" y="40"/>
                    <a:pt x="22" y="40"/>
                  </a:cubicBezTo>
                  <a:cubicBezTo>
                    <a:pt x="22" y="40"/>
                    <a:pt x="23" y="41"/>
                    <a:pt x="23" y="41"/>
                  </a:cubicBezTo>
                  <a:cubicBezTo>
                    <a:pt x="24" y="41"/>
                    <a:pt x="25" y="41"/>
                    <a:pt x="25" y="40"/>
                  </a:cubicBezTo>
                  <a:cubicBezTo>
                    <a:pt x="25" y="40"/>
                    <a:pt x="32" y="35"/>
                    <a:pt x="39" y="27"/>
                  </a:cubicBezTo>
                  <a:cubicBezTo>
                    <a:pt x="46" y="20"/>
                    <a:pt x="55" y="10"/>
                    <a:pt x="59" y="3"/>
                  </a:cubicBezTo>
                  <a:cubicBezTo>
                    <a:pt x="59" y="2"/>
                    <a:pt x="59" y="1"/>
                    <a:pt x="58" y="0"/>
                  </a:cubicBezTo>
                  <a:cubicBezTo>
                    <a:pt x="57" y="0"/>
                    <a:pt x="56" y="0"/>
                    <a:pt x="55" y="1"/>
                  </a:cubicBezTo>
                  <a:cubicBezTo>
                    <a:pt x="52" y="8"/>
                    <a:pt x="43" y="17"/>
                    <a:pt x="36" y="24"/>
                  </a:cubicBezTo>
                  <a:cubicBezTo>
                    <a:pt x="32" y="28"/>
                    <a:pt x="29" y="31"/>
                    <a:pt x="26" y="34"/>
                  </a:cubicBezTo>
                  <a:cubicBezTo>
                    <a:pt x="25" y="35"/>
                    <a:pt x="24" y="36"/>
                    <a:pt x="23" y="36"/>
                  </a:cubicBezTo>
                  <a:cubicBezTo>
                    <a:pt x="23" y="37"/>
                    <a:pt x="22" y="37"/>
                    <a:pt x="22" y="37"/>
                  </a:cubicBezTo>
                  <a:cubicBezTo>
                    <a:pt x="24" y="39"/>
                    <a:pt x="24" y="39"/>
                    <a:pt x="24" y="39"/>
                  </a:cubicBezTo>
                  <a:cubicBezTo>
                    <a:pt x="25" y="38"/>
                    <a:pt x="25" y="38"/>
                    <a:pt x="25" y="38"/>
                  </a:cubicBezTo>
                  <a:cubicBezTo>
                    <a:pt x="25" y="38"/>
                    <a:pt x="21" y="31"/>
                    <a:pt x="15" y="23"/>
                  </a:cubicBezTo>
                  <a:cubicBezTo>
                    <a:pt x="9" y="15"/>
                    <a:pt x="4" y="9"/>
                    <a:pt x="4" y="9"/>
                  </a:cubicBezTo>
                  <a:cubicBezTo>
                    <a:pt x="3" y="8"/>
                    <a:pt x="2" y="8"/>
                    <a:pt x="1" y="9"/>
                  </a:cubicBezTo>
                  <a:cubicBezTo>
                    <a:pt x="0" y="9"/>
                    <a:pt x="0" y="11"/>
                    <a:pt x="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6" name="Google Shape;2466;p74"/>
            <p:cNvSpPr/>
            <p:nvPr/>
          </p:nvSpPr>
          <p:spPr>
            <a:xfrm>
              <a:off x="6492035" y="3266976"/>
              <a:ext cx="22885" cy="40402"/>
            </a:xfrm>
            <a:custGeom>
              <a:avLst/>
              <a:gdLst/>
              <a:ahLst/>
              <a:cxnLst/>
              <a:rect l="l" t="t" r="r" b="b"/>
              <a:pathLst>
                <a:path w="20" h="35" extrusionOk="0">
                  <a:moveTo>
                    <a:pt x="16" y="2"/>
                  </a:moveTo>
                  <a:cubicBezTo>
                    <a:pt x="16" y="33"/>
                    <a:pt x="16" y="33"/>
                    <a:pt x="16" y="33"/>
                  </a:cubicBezTo>
                  <a:cubicBezTo>
                    <a:pt x="18" y="33"/>
                    <a:pt x="18" y="33"/>
                    <a:pt x="18" y="33"/>
                  </a:cubicBezTo>
                  <a:cubicBezTo>
                    <a:pt x="19" y="31"/>
                    <a:pt x="19" y="31"/>
                    <a:pt x="19" y="31"/>
                  </a:cubicBezTo>
                  <a:cubicBezTo>
                    <a:pt x="19" y="31"/>
                    <a:pt x="19" y="31"/>
                    <a:pt x="19" y="31"/>
                  </a:cubicBezTo>
                  <a:cubicBezTo>
                    <a:pt x="17" y="29"/>
                    <a:pt x="9" y="25"/>
                    <a:pt x="3" y="19"/>
                  </a:cubicBezTo>
                  <a:cubicBezTo>
                    <a:pt x="3" y="18"/>
                    <a:pt x="1" y="18"/>
                    <a:pt x="1" y="19"/>
                  </a:cubicBezTo>
                  <a:cubicBezTo>
                    <a:pt x="0" y="20"/>
                    <a:pt x="0" y="21"/>
                    <a:pt x="1" y="22"/>
                  </a:cubicBezTo>
                  <a:cubicBezTo>
                    <a:pt x="8" y="29"/>
                    <a:pt x="17" y="34"/>
                    <a:pt x="17" y="34"/>
                  </a:cubicBezTo>
                  <a:cubicBezTo>
                    <a:pt x="18" y="35"/>
                    <a:pt x="19" y="35"/>
                    <a:pt x="19" y="34"/>
                  </a:cubicBezTo>
                  <a:cubicBezTo>
                    <a:pt x="20" y="34"/>
                    <a:pt x="20" y="33"/>
                    <a:pt x="20" y="33"/>
                  </a:cubicBezTo>
                  <a:cubicBezTo>
                    <a:pt x="20" y="2"/>
                    <a:pt x="20" y="2"/>
                    <a:pt x="20" y="2"/>
                  </a:cubicBezTo>
                  <a:cubicBezTo>
                    <a:pt x="20" y="1"/>
                    <a:pt x="19" y="0"/>
                    <a:pt x="18" y="0"/>
                  </a:cubicBezTo>
                  <a:cubicBezTo>
                    <a:pt x="17" y="0"/>
                    <a:pt x="16" y="1"/>
                    <a:pt x="16"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7" name="Google Shape;2467;p74"/>
            <p:cNvSpPr/>
            <p:nvPr/>
          </p:nvSpPr>
          <p:spPr>
            <a:xfrm>
              <a:off x="6514920" y="3408324"/>
              <a:ext cx="11442" cy="18173"/>
            </a:xfrm>
            <a:custGeom>
              <a:avLst/>
              <a:gdLst/>
              <a:ahLst/>
              <a:cxnLst/>
              <a:rect l="l" t="t" r="r" b="b"/>
              <a:pathLst>
                <a:path w="10" h="16" extrusionOk="0">
                  <a:moveTo>
                    <a:pt x="9" y="7"/>
                  </a:moveTo>
                  <a:cubicBezTo>
                    <a:pt x="10" y="12"/>
                    <a:pt x="9" y="15"/>
                    <a:pt x="6" y="16"/>
                  </a:cubicBezTo>
                  <a:cubicBezTo>
                    <a:pt x="4" y="16"/>
                    <a:pt x="1" y="13"/>
                    <a:pt x="0" y="9"/>
                  </a:cubicBezTo>
                  <a:cubicBezTo>
                    <a:pt x="0" y="5"/>
                    <a:pt x="1" y="1"/>
                    <a:pt x="3" y="1"/>
                  </a:cubicBezTo>
                  <a:cubicBezTo>
                    <a:pt x="6" y="0"/>
                    <a:pt x="8" y="3"/>
                    <a:pt x="9"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8" name="Google Shape;2468;p74"/>
            <p:cNvSpPr/>
            <p:nvPr/>
          </p:nvSpPr>
          <p:spPr>
            <a:xfrm>
              <a:off x="6527708" y="3479670"/>
              <a:ext cx="11442" cy="18846"/>
            </a:xfrm>
            <a:custGeom>
              <a:avLst/>
              <a:gdLst/>
              <a:ahLst/>
              <a:cxnLst/>
              <a:rect l="l" t="t" r="r" b="b"/>
              <a:pathLst>
                <a:path w="10" h="16" extrusionOk="0">
                  <a:moveTo>
                    <a:pt x="10" y="7"/>
                  </a:moveTo>
                  <a:cubicBezTo>
                    <a:pt x="10" y="11"/>
                    <a:pt x="9" y="15"/>
                    <a:pt x="7" y="15"/>
                  </a:cubicBezTo>
                  <a:cubicBezTo>
                    <a:pt x="4" y="16"/>
                    <a:pt x="2" y="13"/>
                    <a:pt x="1" y="9"/>
                  </a:cubicBezTo>
                  <a:cubicBezTo>
                    <a:pt x="0" y="5"/>
                    <a:pt x="1" y="1"/>
                    <a:pt x="4" y="0"/>
                  </a:cubicBezTo>
                  <a:cubicBezTo>
                    <a:pt x="6" y="0"/>
                    <a:pt x="9" y="3"/>
                    <a:pt x="10"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9" name="Google Shape;2469;p74"/>
            <p:cNvSpPr/>
            <p:nvPr/>
          </p:nvSpPr>
          <p:spPr>
            <a:xfrm>
              <a:off x="6541843" y="3550344"/>
              <a:ext cx="11442" cy="18846"/>
            </a:xfrm>
            <a:custGeom>
              <a:avLst/>
              <a:gdLst/>
              <a:ahLst/>
              <a:cxnLst/>
              <a:rect l="l" t="t" r="r" b="b"/>
              <a:pathLst>
                <a:path w="10" h="16" extrusionOk="0">
                  <a:moveTo>
                    <a:pt x="9" y="8"/>
                  </a:moveTo>
                  <a:cubicBezTo>
                    <a:pt x="10" y="12"/>
                    <a:pt x="9" y="15"/>
                    <a:pt x="6" y="16"/>
                  </a:cubicBezTo>
                  <a:cubicBezTo>
                    <a:pt x="4" y="16"/>
                    <a:pt x="1" y="13"/>
                    <a:pt x="0" y="9"/>
                  </a:cubicBezTo>
                  <a:cubicBezTo>
                    <a:pt x="0" y="5"/>
                    <a:pt x="1" y="1"/>
                    <a:pt x="3" y="1"/>
                  </a:cubicBezTo>
                  <a:cubicBezTo>
                    <a:pt x="6" y="0"/>
                    <a:pt x="8" y="3"/>
                    <a:pt x="9"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0" name="Google Shape;2470;p74"/>
            <p:cNvSpPr/>
            <p:nvPr/>
          </p:nvSpPr>
          <p:spPr>
            <a:xfrm>
              <a:off x="6701365" y="3524094"/>
              <a:ext cx="143347" cy="43737"/>
            </a:xfrm>
            <a:custGeom>
              <a:avLst/>
              <a:gdLst/>
              <a:ahLst/>
              <a:cxnLst/>
              <a:rect l="l" t="t" r="r" b="b"/>
              <a:pathLst>
                <a:path w="124" h="38" extrusionOk="0">
                  <a:moveTo>
                    <a:pt x="114" y="38"/>
                  </a:moveTo>
                  <a:cubicBezTo>
                    <a:pt x="13" y="38"/>
                    <a:pt x="13" y="38"/>
                    <a:pt x="13" y="38"/>
                  </a:cubicBezTo>
                  <a:cubicBezTo>
                    <a:pt x="8" y="38"/>
                    <a:pt x="4" y="35"/>
                    <a:pt x="4" y="31"/>
                  </a:cubicBezTo>
                  <a:cubicBezTo>
                    <a:pt x="1" y="11"/>
                    <a:pt x="1" y="11"/>
                    <a:pt x="1" y="11"/>
                  </a:cubicBezTo>
                  <a:cubicBezTo>
                    <a:pt x="0" y="5"/>
                    <a:pt x="5" y="0"/>
                    <a:pt x="10" y="0"/>
                  </a:cubicBezTo>
                  <a:cubicBezTo>
                    <a:pt x="112" y="0"/>
                    <a:pt x="112" y="0"/>
                    <a:pt x="112" y="0"/>
                  </a:cubicBezTo>
                  <a:cubicBezTo>
                    <a:pt x="116" y="0"/>
                    <a:pt x="120" y="4"/>
                    <a:pt x="121" y="8"/>
                  </a:cubicBezTo>
                  <a:cubicBezTo>
                    <a:pt x="123" y="28"/>
                    <a:pt x="123" y="28"/>
                    <a:pt x="123" y="28"/>
                  </a:cubicBezTo>
                  <a:cubicBezTo>
                    <a:pt x="124" y="34"/>
                    <a:pt x="120" y="38"/>
                    <a:pt x="114"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1" name="Google Shape;2471;p74"/>
            <p:cNvSpPr/>
            <p:nvPr/>
          </p:nvSpPr>
          <p:spPr>
            <a:xfrm>
              <a:off x="6323090" y="4516893"/>
              <a:ext cx="146083" cy="43084"/>
            </a:xfrm>
            <a:custGeom>
              <a:avLst/>
              <a:gdLst/>
              <a:ahLst/>
              <a:cxnLst/>
              <a:rect l="l" t="t" r="r" b="b"/>
              <a:pathLst>
                <a:path w="126" h="37" extrusionOk="0">
                  <a:moveTo>
                    <a:pt x="125" y="33"/>
                  </a:moveTo>
                  <a:cubicBezTo>
                    <a:pt x="125" y="33"/>
                    <a:pt x="126" y="18"/>
                    <a:pt x="121" y="2"/>
                  </a:cubicBezTo>
                  <a:cubicBezTo>
                    <a:pt x="115" y="4"/>
                    <a:pt x="109" y="7"/>
                    <a:pt x="102" y="8"/>
                  </a:cubicBezTo>
                  <a:cubicBezTo>
                    <a:pt x="91" y="11"/>
                    <a:pt x="74" y="3"/>
                    <a:pt x="67" y="0"/>
                  </a:cubicBezTo>
                  <a:cubicBezTo>
                    <a:pt x="64" y="5"/>
                    <a:pt x="59" y="10"/>
                    <a:pt x="52" y="12"/>
                  </a:cubicBezTo>
                  <a:cubicBezTo>
                    <a:pt x="30" y="21"/>
                    <a:pt x="0" y="33"/>
                    <a:pt x="3" y="34"/>
                  </a:cubicBezTo>
                  <a:cubicBezTo>
                    <a:pt x="7" y="37"/>
                    <a:pt x="125" y="33"/>
                    <a:pt x="125" y="3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2" name="Google Shape;2472;p74"/>
            <p:cNvSpPr/>
            <p:nvPr/>
          </p:nvSpPr>
          <p:spPr>
            <a:xfrm>
              <a:off x="6026258" y="4518913"/>
              <a:ext cx="148693" cy="41050"/>
            </a:xfrm>
            <a:custGeom>
              <a:avLst/>
              <a:gdLst/>
              <a:ahLst/>
              <a:cxnLst/>
              <a:rect l="l" t="t" r="r" b="b"/>
              <a:pathLst>
                <a:path w="129" h="35" extrusionOk="0">
                  <a:moveTo>
                    <a:pt x="72" y="0"/>
                  </a:moveTo>
                  <a:cubicBezTo>
                    <a:pt x="69" y="3"/>
                    <a:pt x="66" y="5"/>
                    <a:pt x="63" y="7"/>
                  </a:cubicBezTo>
                  <a:cubicBezTo>
                    <a:pt x="41" y="15"/>
                    <a:pt x="0" y="30"/>
                    <a:pt x="3" y="32"/>
                  </a:cubicBezTo>
                  <a:cubicBezTo>
                    <a:pt x="8" y="35"/>
                    <a:pt x="125" y="31"/>
                    <a:pt x="125" y="31"/>
                  </a:cubicBezTo>
                  <a:cubicBezTo>
                    <a:pt x="125" y="31"/>
                    <a:pt x="129" y="19"/>
                    <a:pt x="125" y="4"/>
                  </a:cubicBezTo>
                  <a:cubicBezTo>
                    <a:pt x="99" y="13"/>
                    <a:pt x="81" y="6"/>
                    <a:pt x="72"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3" name="Google Shape;2473;p74"/>
            <p:cNvSpPr/>
            <p:nvPr/>
          </p:nvSpPr>
          <p:spPr>
            <a:xfrm>
              <a:off x="5495193" y="3977753"/>
              <a:ext cx="441603" cy="569919"/>
            </a:xfrm>
            <a:custGeom>
              <a:avLst/>
              <a:gdLst/>
              <a:ahLst/>
              <a:cxnLst/>
              <a:rect l="l" t="t" r="r" b="b"/>
              <a:pathLst>
                <a:path w="382" h="493" extrusionOk="0">
                  <a:moveTo>
                    <a:pt x="357" y="493"/>
                  </a:moveTo>
                  <a:cubicBezTo>
                    <a:pt x="26" y="493"/>
                    <a:pt x="26" y="493"/>
                    <a:pt x="26" y="493"/>
                  </a:cubicBezTo>
                  <a:cubicBezTo>
                    <a:pt x="12" y="493"/>
                    <a:pt x="0" y="482"/>
                    <a:pt x="0" y="468"/>
                  </a:cubicBezTo>
                  <a:cubicBezTo>
                    <a:pt x="0" y="25"/>
                    <a:pt x="0" y="25"/>
                    <a:pt x="0" y="25"/>
                  </a:cubicBezTo>
                  <a:cubicBezTo>
                    <a:pt x="0" y="11"/>
                    <a:pt x="12" y="0"/>
                    <a:pt x="26" y="0"/>
                  </a:cubicBezTo>
                  <a:cubicBezTo>
                    <a:pt x="357" y="0"/>
                    <a:pt x="357" y="0"/>
                    <a:pt x="357" y="0"/>
                  </a:cubicBezTo>
                  <a:cubicBezTo>
                    <a:pt x="371" y="0"/>
                    <a:pt x="382" y="11"/>
                    <a:pt x="382" y="25"/>
                  </a:cubicBezTo>
                  <a:cubicBezTo>
                    <a:pt x="382" y="468"/>
                    <a:pt x="382" y="468"/>
                    <a:pt x="382" y="468"/>
                  </a:cubicBezTo>
                  <a:cubicBezTo>
                    <a:pt x="382" y="482"/>
                    <a:pt x="371" y="493"/>
                    <a:pt x="357" y="49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4" name="Google Shape;2474;p74"/>
            <p:cNvSpPr/>
            <p:nvPr/>
          </p:nvSpPr>
          <p:spPr>
            <a:xfrm>
              <a:off x="5427884" y="3977753"/>
              <a:ext cx="191901" cy="569919"/>
            </a:xfrm>
            <a:custGeom>
              <a:avLst/>
              <a:gdLst/>
              <a:ahLst/>
              <a:cxnLst/>
              <a:rect l="l" t="t" r="r" b="b"/>
              <a:pathLst>
                <a:path w="166" h="493" extrusionOk="0">
                  <a:moveTo>
                    <a:pt x="141" y="493"/>
                  </a:moveTo>
                  <a:cubicBezTo>
                    <a:pt x="25" y="493"/>
                    <a:pt x="25" y="493"/>
                    <a:pt x="25" y="493"/>
                  </a:cubicBezTo>
                  <a:cubicBezTo>
                    <a:pt x="11" y="493"/>
                    <a:pt x="0" y="482"/>
                    <a:pt x="0" y="468"/>
                  </a:cubicBezTo>
                  <a:cubicBezTo>
                    <a:pt x="0" y="25"/>
                    <a:pt x="0" y="25"/>
                    <a:pt x="0" y="25"/>
                  </a:cubicBezTo>
                  <a:cubicBezTo>
                    <a:pt x="0" y="11"/>
                    <a:pt x="11" y="0"/>
                    <a:pt x="25" y="0"/>
                  </a:cubicBezTo>
                  <a:cubicBezTo>
                    <a:pt x="141" y="0"/>
                    <a:pt x="141" y="0"/>
                    <a:pt x="141" y="0"/>
                  </a:cubicBezTo>
                  <a:cubicBezTo>
                    <a:pt x="155" y="0"/>
                    <a:pt x="166" y="11"/>
                    <a:pt x="166" y="25"/>
                  </a:cubicBezTo>
                  <a:cubicBezTo>
                    <a:pt x="166" y="468"/>
                    <a:pt x="166" y="468"/>
                    <a:pt x="166" y="468"/>
                  </a:cubicBezTo>
                  <a:cubicBezTo>
                    <a:pt x="166" y="482"/>
                    <a:pt x="155" y="493"/>
                    <a:pt x="141" y="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5" name="Google Shape;2475;p74"/>
            <p:cNvSpPr/>
            <p:nvPr/>
          </p:nvSpPr>
          <p:spPr>
            <a:xfrm>
              <a:off x="5670868" y="4103620"/>
              <a:ext cx="215334" cy="63951"/>
            </a:xfrm>
            <a:custGeom>
              <a:avLst/>
              <a:gdLst/>
              <a:ahLst/>
              <a:cxnLst/>
              <a:rect l="l" t="t" r="r" b="b"/>
              <a:pathLst>
                <a:path w="186" h="55" extrusionOk="0">
                  <a:moveTo>
                    <a:pt x="158" y="55"/>
                  </a:moveTo>
                  <a:cubicBezTo>
                    <a:pt x="28" y="55"/>
                    <a:pt x="28" y="55"/>
                    <a:pt x="28" y="55"/>
                  </a:cubicBezTo>
                  <a:cubicBezTo>
                    <a:pt x="13" y="55"/>
                    <a:pt x="0" y="43"/>
                    <a:pt x="0" y="28"/>
                  </a:cubicBezTo>
                  <a:cubicBezTo>
                    <a:pt x="0" y="12"/>
                    <a:pt x="13" y="0"/>
                    <a:pt x="28" y="0"/>
                  </a:cubicBezTo>
                  <a:cubicBezTo>
                    <a:pt x="158" y="0"/>
                    <a:pt x="158" y="0"/>
                    <a:pt x="158" y="0"/>
                  </a:cubicBezTo>
                  <a:cubicBezTo>
                    <a:pt x="173" y="0"/>
                    <a:pt x="186" y="12"/>
                    <a:pt x="186" y="28"/>
                  </a:cubicBezTo>
                  <a:cubicBezTo>
                    <a:pt x="186" y="43"/>
                    <a:pt x="173" y="55"/>
                    <a:pt x="158"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6" name="Google Shape;2476;p74"/>
            <p:cNvSpPr/>
            <p:nvPr/>
          </p:nvSpPr>
          <p:spPr>
            <a:xfrm>
              <a:off x="5670868" y="4242948"/>
              <a:ext cx="215334" cy="63304"/>
            </a:xfrm>
            <a:custGeom>
              <a:avLst/>
              <a:gdLst/>
              <a:ahLst/>
              <a:cxnLst/>
              <a:rect l="l" t="t" r="r" b="b"/>
              <a:pathLst>
                <a:path w="186" h="55" extrusionOk="0">
                  <a:moveTo>
                    <a:pt x="158" y="55"/>
                  </a:moveTo>
                  <a:cubicBezTo>
                    <a:pt x="28" y="55"/>
                    <a:pt x="28" y="55"/>
                    <a:pt x="28" y="55"/>
                  </a:cubicBezTo>
                  <a:cubicBezTo>
                    <a:pt x="13" y="55"/>
                    <a:pt x="0" y="43"/>
                    <a:pt x="0" y="28"/>
                  </a:cubicBezTo>
                  <a:cubicBezTo>
                    <a:pt x="0" y="12"/>
                    <a:pt x="13" y="0"/>
                    <a:pt x="28" y="0"/>
                  </a:cubicBezTo>
                  <a:cubicBezTo>
                    <a:pt x="158" y="0"/>
                    <a:pt x="158" y="0"/>
                    <a:pt x="158" y="0"/>
                  </a:cubicBezTo>
                  <a:cubicBezTo>
                    <a:pt x="173" y="0"/>
                    <a:pt x="186" y="12"/>
                    <a:pt x="186" y="28"/>
                  </a:cubicBezTo>
                  <a:cubicBezTo>
                    <a:pt x="186" y="43"/>
                    <a:pt x="173" y="55"/>
                    <a:pt x="158"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7" name="Google Shape;2477;p74"/>
            <p:cNvSpPr/>
            <p:nvPr/>
          </p:nvSpPr>
          <p:spPr>
            <a:xfrm>
              <a:off x="5670868" y="4381603"/>
              <a:ext cx="215334" cy="64643"/>
            </a:xfrm>
            <a:custGeom>
              <a:avLst/>
              <a:gdLst/>
              <a:ahLst/>
              <a:cxnLst/>
              <a:rect l="l" t="t" r="r" b="b"/>
              <a:pathLst>
                <a:path w="186" h="56" extrusionOk="0">
                  <a:moveTo>
                    <a:pt x="158" y="56"/>
                  </a:moveTo>
                  <a:cubicBezTo>
                    <a:pt x="28" y="56"/>
                    <a:pt x="28" y="56"/>
                    <a:pt x="28" y="56"/>
                  </a:cubicBezTo>
                  <a:cubicBezTo>
                    <a:pt x="13" y="56"/>
                    <a:pt x="0" y="43"/>
                    <a:pt x="0" y="28"/>
                  </a:cubicBezTo>
                  <a:cubicBezTo>
                    <a:pt x="0" y="13"/>
                    <a:pt x="13" y="0"/>
                    <a:pt x="28" y="0"/>
                  </a:cubicBezTo>
                  <a:cubicBezTo>
                    <a:pt x="158" y="0"/>
                    <a:pt x="158" y="0"/>
                    <a:pt x="158" y="0"/>
                  </a:cubicBezTo>
                  <a:cubicBezTo>
                    <a:pt x="173" y="0"/>
                    <a:pt x="186" y="13"/>
                    <a:pt x="186" y="28"/>
                  </a:cubicBezTo>
                  <a:cubicBezTo>
                    <a:pt x="186" y="43"/>
                    <a:pt x="173" y="56"/>
                    <a:pt x="158"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8" name="Google Shape;2478;p74"/>
            <p:cNvSpPr/>
            <p:nvPr/>
          </p:nvSpPr>
          <p:spPr>
            <a:xfrm>
              <a:off x="5427884" y="4131216"/>
              <a:ext cx="20160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9" name="Google Shape;2479;p74"/>
            <p:cNvSpPr/>
            <p:nvPr/>
          </p:nvSpPr>
          <p:spPr>
            <a:xfrm>
              <a:off x="5427884" y="4270544"/>
              <a:ext cx="20160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0" name="Google Shape;2480;p74"/>
            <p:cNvSpPr/>
            <p:nvPr/>
          </p:nvSpPr>
          <p:spPr>
            <a:xfrm>
              <a:off x="5427884" y="4409200"/>
              <a:ext cx="201600" cy="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1" name="Google Shape;2481;p74"/>
            <p:cNvSpPr/>
            <p:nvPr/>
          </p:nvSpPr>
          <p:spPr>
            <a:xfrm>
              <a:off x="5488462" y="4106985"/>
              <a:ext cx="0" cy="0"/>
            </a:xfrm>
            <a:prstGeom prst="rect">
              <a:avLst/>
            </a:prstGeom>
            <a:solidFill>
              <a:srgbClr val="242424"/>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2" name="Google Shape;2482;p74"/>
            <p:cNvSpPr/>
            <p:nvPr/>
          </p:nvSpPr>
          <p:spPr>
            <a:xfrm>
              <a:off x="5528847" y="4106985"/>
              <a:ext cx="0" cy="0"/>
            </a:xfrm>
            <a:prstGeom prst="rect">
              <a:avLst/>
            </a:prstGeom>
            <a:solidFill>
              <a:srgbClr val="242424"/>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3" name="Google Shape;2483;p74"/>
            <p:cNvSpPr/>
            <p:nvPr/>
          </p:nvSpPr>
          <p:spPr>
            <a:xfrm>
              <a:off x="5569232" y="4106985"/>
              <a:ext cx="0" cy="0"/>
            </a:xfrm>
            <a:prstGeom prst="rect">
              <a:avLst/>
            </a:prstGeom>
            <a:solidFill>
              <a:srgbClr val="242424"/>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4" name="Google Shape;2484;p74"/>
            <p:cNvSpPr/>
            <p:nvPr/>
          </p:nvSpPr>
          <p:spPr>
            <a:xfrm>
              <a:off x="5467596" y="4226121"/>
              <a:ext cx="113126" cy="23558"/>
            </a:xfrm>
            <a:custGeom>
              <a:avLst/>
              <a:gdLst/>
              <a:ahLst/>
              <a:cxnLst/>
              <a:rect l="l" t="t" r="r" b="b"/>
              <a:pathLst>
                <a:path w="98" h="20" extrusionOk="0">
                  <a:moveTo>
                    <a:pt x="88" y="20"/>
                  </a:moveTo>
                  <a:cubicBezTo>
                    <a:pt x="9" y="20"/>
                    <a:pt x="9" y="20"/>
                    <a:pt x="9" y="20"/>
                  </a:cubicBezTo>
                  <a:cubicBezTo>
                    <a:pt x="4" y="20"/>
                    <a:pt x="0" y="15"/>
                    <a:pt x="0" y="10"/>
                  </a:cubicBezTo>
                  <a:cubicBezTo>
                    <a:pt x="0" y="5"/>
                    <a:pt x="4" y="0"/>
                    <a:pt x="9" y="0"/>
                  </a:cubicBezTo>
                  <a:cubicBezTo>
                    <a:pt x="88" y="0"/>
                    <a:pt x="88" y="0"/>
                    <a:pt x="88" y="0"/>
                  </a:cubicBezTo>
                  <a:cubicBezTo>
                    <a:pt x="94" y="0"/>
                    <a:pt x="98" y="5"/>
                    <a:pt x="98" y="10"/>
                  </a:cubicBezTo>
                  <a:cubicBezTo>
                    <a:pt x="98" y="15"/>
                    <a:pt x="94" y="20"/>
                    <a:pt x="88" y="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5" name="Google Shape;2485;p74"/>
            <p:cNvSpPr/>
            <p:nvPr/>
          </p:nvSpPr>
          <p:spPr>
            <a:xfrm>
              <a:off x="5467596" y="4358045"/>
              <a:ext cx="113126" cy="22220"/>
            </a:xfrm>
            <a:custGeom>
              <a:avLst/>
              <a:gdLst/>
              <a:ahLst/>
              <a:cxnLst/>
              <a:rect l="l" t="t" r="r" b="b"/>
              <a:pathLst>
                <a:path w="98" h="19" extrusionOk="0">
                  <a:moveTo>
                    <a:pt x="88" y="19"/>
                  </a:moveTo>
                  <a:cubicBezTo>
                    <a:pt x="9" y="19"/>
                    <a:pt x="9" y="19"/>
                    <a:pt x="9" y="19"/>
                  </a:cubicBezTo>
                  <a:cubicBezTo>
                    <a:pt x="4" y="19"/>
                    <a:pt x="0" y="15"/>
                    <a:pt x="0" y="10"/>
                  </a:cubicBezTo>
                  <a:cubicBezTo>
                    <a:pt x="0" y="4"/>
                    <a:pt x="4" y="0"/>
                    <a:pt x="9" y="0"/>
                  </a:cubicBezTo>
                  <a:cubicBezTo>
                    <a:pt x="88" y="0"/>
                    <a:pt x="88" y="0"/>
                    <a:pt x="88" y="0"/>
                  </a:cubicBezTo>
                  <a:cubicBezTo>
                    <a:pt x="94" y="0"/>
                    <a:pt x="98" y="4"/>
                    <a:pt x="98" y="10"/>
                  </a:cubicBezTo>
                  <a:cubicBezTo>
                    <a:pt x="98" y="15"/>
                    <a:pt x="94" y="19"/>
                    <a:pt x="88" y="1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6" name="Google Shape;2486;p74"/>
            <p:cNvSpPr/>
            <p:nvPr/>
          </p:nvSpPr>
          <p:spPr>
            <a:xfrm>
              <a:off x="6970599" y="3858617"/>
              <a:ext cx="397094" cy="397672"/>
            </a:xfrm>
            <a:custGeom>
              <a:avLst/>
              <a:gdLst/>
              <a:ahLst/>
              <a:cxnLst/>
              <a:rect l="l" t="t" r="r" b="b"/>
              <a:pathLst>
                <a:path w="343" h="344" extrusionOk="0">
                  <a:moveTo>
                    <a:pt x="341" y="200"/>
                  </a:moveTo>
                  <a:cubicBezTo>
                    <a:pt x="343" y="191"/>
                    <a:pt x="343" y="182"/>
                    <a:pt x="343" y="172"/>
                  </a:cubicBezTo>
                  <a:cubicBezTo>
                    <a:pt x="343" y="163"/>
                    <a:pt x="343" y="153"/>
                    <a:pt x="341" y="144"/>
                  </a:cubicBezTo>
                  <a:cubicBezTo>
                    <a:pt x="293" y="144"/>
                    <a:pt x="293" y="144"/>
                    <a:pt x="293" y="144"/>
                  </a:cubicBezTo>
                  <a:cubicBezTo>
                    <a:pt x="290" y="130"/>
                    <a:pt x="285" y="117"/>
                    <a:pt x="277" y="106"/>
                  </a:cubicBezTo>
                  <a:cubicBezTo>
                    <a:pt x="311" y="72"/>
                    <a:pt x="311" y="72"/>
                    <a:pt x="311" y="72"/>
                  </a:cubicBezTo>
                  <a:cubicBezTo>
                    <a:pt x="300" y="57"/>
                    <a:pt x="287" y="44"/>
                    <a:pt x="272" y="33"/>
                  </a:cubicBezTo>
                  <a:cubicBezTo>
                    <a:pt x="238" y="66"/>
                    <a:pt x="238" y="66"/>
                    <a:pt x="238" y="66"/>
                  </a:cubicBezTo>
                  <a:cubicBezTo>
                    <a:pt x="226" y="59"/>
                    <a:pt x="213" y="54"/>
                    <a:pt x="200" y="50"/>
                  </a:cubicBezTo>
                  <a:cubicBezTo>
                    <a:pt x="200" y="3"/>
                    <a:pt x="200" y="3"/>
                    <a:pt x="200" y="3"/>
                  </a:cubicBezTo>
                  <a:cubicBezTo>
                    <a:pt x="191" y="1"/>
                    <a:pt x="181" y="0"/>
                    <a:pt x="172" y="0"/>
                  </a:cubicBezTo>
                  <a:cubicBezTo>
                    <a:pt x="162" y="0"/>
                    <a:pt x="153" y="1"/>
                    <a:pt x="144" y="3"/>
                  </a:cubicBezTo>
                  <a:cubicBezTo>
                    <a:pt x="144" y="50"/>
                    <a:pt x="144" y="50"/>
                    <a:pt x="144" y="50"/>
                  </a:cubicBezTo>
                  <a:cubicBezTo>
                    <a:pt x="130" y="54"/>
                    <a:pt x="117" y="59"/>
                    <a:pt x="105" y="66"/>
                  </a:cubicBezTo>
                  <a:cubicBezTo>
                    <a:pt x="72" y="33"/>
                    <a:pt x="72" y="33"/>
                    <a:pt x="72" y="33"/>
                  </a:cubicBezTo>
                  <a:cubicBezTo>
                    <a:pt x="57" y="44"/>
                    <a:pt x="43" y="57"/>
                    <a:pt x="32" y="72"/>
                  </a:cubicBezTo>
                  <a:cubicBezTo>
                    <a:pt x="66" y="106"/>
                    <a:pt x="66" y="106"/>
                    <a:pt x="66" y="106"/>
                  </a:cubicBezTo>
                  <a:cubicBezTo>
                    <a:pt x="59" y="117"/>
                    <a:pt x="53" y="130"/>
                    <a:pt x="50" y="144"/>
                  </a:cubicBezTo>
                  <a:cubicBezTo>
                    <a:pt x="2" y="144"/>
                    <a:pt x="2" y="144"/>
                    <a:pt x="2" y="144"/>
                  </a:cubicBezTo>
                  <a:cubicBezTo>
                    <a:pt x="1" y="153"/>
                    <a:pt x="0" y="163"/>
                    <a:pt x="0" y="172"/>
                  </a:cubicBezTo>
                  <a:cubicBezTo>
                    <a:pt x="0" y="182"/>
                    <a:pt x="1" y="191"/>
                    <a:pt x="2" y="200"/>
                  </a:cubicBezTo>
                  <a:cubicBezTo>
                    <a:pt x="50" y="200"/>
                    <a:pt x="50" y="200"/>
                    <a:pt x="50" y="200"/>
                  </a:cubicBezTo>
                  <a:cubicBezTo>
                    <a:pt x="53" y="214"/>
                    <a:pt x="59" y="227"/>
                    <a:pt x="66" y="238"/>
                  </a:cubicBezTo>
                  <a:cubicBezTo>
                    <a:pt x="32" y="272"/>
                    <a:pt x="32" y="272"/>
                    <a:pt x="32" y="272"/>
                  </a:cubicBezTo>
                  <a:cubicBezTo>
                    <a:pt x="43" y="287"/>
                    <a:pt x="57" y="301"/>
                    <a:pt x="72" y="312"/>
                  </a:cubicBezTo>
                  <a:cubicBezTo>
                    <a:pt x="105" y="278"/>
                    <a:pt x="105" y="278"/>
                    <a:pt x="105" y="278"/>
                  </a:cubicBezTo>
                  <a:cubicBezTo>
                    <a:pt x="117" y="285"/>
                    <a:pt x="130" y="291"/>
                    <a:pt x="144" y="294"/>
                  </a:cubicBezTo>
                  <a:cubicBezTo>
                    <a:pt x="144" y="342"/>
                    <a:pt x="144" y="342"/>
                    <a:pt x="144" y="342"/>
                  </a:cubicBezTo>
                  <a:cubicBezTo>
                    <a:pt x="153" y="343"/>
                    <a:pt x="162" y="344"/>
                    <a:pt x="172" y="344"/>
                  </a:cubicBezTo>
                  <a:cubicBezTo>
                    <a:pt x="181" y="344"/>
                    <a:pt x="191" y="343"/>
                    <a:pt x="200" y="342"/>
                  </a:cubicBezTo>
                  <a:cubicBezTo>
                    <a:pt x="200" y="294"/>
                    <a:pt x="200" y="294"/>
                    <a:pt x="200" y="294"/>
                  </a:cubicBezTo>
                  <a:cubicBezTo>
                    <a:pt x="213" y="291"/>
                    <a:pt x="226" y="285"/>
                    <a:pt x="238" y="278"/>
                  </a:cubicBezTo>
                  <a:cubicBezTo>
                    <a:pt x="272" y="312"/>
                    <a:pt x="272" y="312"/>
                    <a:pt x="272" y="312"/>
                  </a:cubicBezTo>
                  <a:cubicBezTo>
                    <a:pt x="287" y="301"/>
                    <a:pt x="300" y="287"/>
                    <a:pt x="311" y="272"/>
                  </a:cubicBezTo>
                  <a:cubicBezTo>
                    <a:pt x="277" y="238"/>
                    <a:pt x="277" y="238"/>
                    <a:pt x="277" y="238"/>
                  </a:cubicBezTo>
                  <a:cubicBezTo>
                    <a:pt x="285" y="227"/>
                    <a:pt x="290" y="214"/>
                    <a:pt x="293" y="200"/>
                  </a:cubicBezTo>
                  <a:lnTo>
                    <a:pt x="341" y="200"/>
                  </a:lnTo>
                  <a:close/>
                  <a:moveTo>
                    <a:pt x="172" y="234"/>
                  </a:moveTo>
                  <a:cubicBezTo>
                    <a:pt x="138" y="234"/>
                    <a:pt x="110" y="206"/>
                    <a:pt x="110" y="172"/>
                  </a:cubicBezTo>
                  <a:cubicBezTo>
                    <a:pt x="110" y="138"/>
                    <a:pt x="138" y="111"/>
                    <a:pt x="172" y="111"/>
                  </a:cubicBezTo>
                  <a:cubicBezTo>
                    <a:pt x="206" y="111"/>
                    <a:pt x="233" y="138"/>
                    <a:pt x="233" y="172"/>
                  </a:cubicBezTo>
                  <a:cubicBezTo>
                    <a:pt x="233" y="206"/>
                    <a:pt x="206" y="234"/>
                    <a:pt x="172" y="23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7" name="Google Shape;2487;p74"/>
            <p:cNvSpPr/>
            <p:nvPr/>
          </p:nvSpPr>
          <p:spPr>
            <a:xfrm>
              <a:off x="7336086" y="4101600"/>
              <a:ext cx="249702" cy="251222"/>
            </a:xfrm>
            <a:custGeom>
              <a:avLst/>
              <a:gdLst/>
              <a:ahLst/>
              <a:cxnLst/>
              <a:rect l="l" t="t" r="r" b="b"/>
              <a:pathLst>
                <a:path w="216" h="217" extrusionOk="0">
                  <a:moveTo>
                    <a:pt x="216" y="117"/>
                  </a:moveTo>
                  <a:cubicBezTo>
                    <a:pt x="216" y="111"/>
                    <a:pt x="216" y="105"/>
                    <a:pt x="216" y="99"/>
                  </a:cubicBezTo>
                  <a:cubicBezTo>
                    <a:pt x="215" y="93"/>
                    <a:pt x="214" y="88"/>
                    <a:pt x="213" y="82"/>
                  </a:cubicBezTo>
                  <a:cubicBezTo>
                    <a:pt x="183" y="85"/>
                    <a:pt x="183" y="85"/>
                    <a:pt x="183" y="85"/>
                  </a:cubicBezTo>
                  <a:cubicBezTo>
                    <a:pt x="180" y="76"/>
                    <a:pt x="176" y="68"/>
                    <a:pt x="171" y="61"/>
                  </a:cubicBezTo>
                  <a:cubicBezTo>
                    <a:pt x="190" y="38"/>
                    <a:pt x="190" y="38"/>
                    <a:pt x="190" y="38"/>
                  </a:cubicBezTo>
                  <a:cubicBezTo>
                    <a:pt x="183" y="29"/>
                    <a:pt x="174" y="22"/>
                    <a:pt x="163" y="16"/>
                  </a:cubicBezTo>
                  <a:cubicBezTo>
                    <a:pt x="144" y="39"/>
                    <a:pt x="144" y="39"/>
                    <a:pt x="144" y="39"/>
                  </a:cubicBezTo>
                  <a:cubicBezTo>
                    <a:pt x="136" y="35"/>
                    <a:pt x="128" y="32"/>
                    <a:pt x="119" y="31"/>
                  </a:cubicBezTo>
                  <a:cubicBezTo>
                    <a:pt x="117" y="1"/>
                    <a:pt x="117" y="1"/>
                    <a:pt x="117" y="1"/>
                  </a:cubicBezTo>
                  <a:cubicBezTo>
                    <a:pt x="111" y="0"/>
                    <a:pt x="105" y="0"/>
                    <a:pt x="99" y="1"/>
                  </a:cubicBezTo>
                  <a:cubicBezTo>
                    <a:pt x="93" y="1"/>
                    <a:pt x="87" y="2"/>
                    <a:pt x="82" y="4"/>
                  </a:cubicBezTo>
                  <a:cubicBezTo>
                    <a:pt x="84" y="33"/>
                    <a:pt x="84" y="33"/>
                    <a:pt x="84" y="33"/>
                  </a:cubicBezTo>
                  <a:cubicBezTo>
                    <a:pt x="76" y="36"/>
                    <a:pt x="68" y="40"/>
                    <a:pt x="61" y="46"/>
                  </a:cubicBezTo>
                  <a:cubicBezTo>
                    <a:pt x="38" y="26"/>
                    <a:pt x="38" y="26"/>
                    <a:pt x="38" y="26"/>
                  </a:cubicBezTo>
                  <a:cubicBezTo>
                    <a:pt x="29" y="34"/>
                    <a:pt x="21" y="43"/>
                    <a:pt x="15" y="53"/>
                  </a:cubicBezTo>
                  <a:cubicBezTo>
                    <a:pt x="38" y="72"/>
                    <a:pt x="38" y="72"/>
                    <a:pt x="38" y="72"/>
                  </a:cubicBezTo>
                  <a:cubicBezTo>
                    <a:pt x="34" y="80"/>
                    <a:pt x="31" y="88"/>
                    <a:pt x="30" y="97"/>
                  </a:cubicBezTo>
                  <a:cubicBezTo>
                    <a:pt x="0" y="100"/>
                    <a:pt x="0" y="100"/>
                    <a:pt x="0" y="100"/>
                  </a:cubicBezTo>
                  <a:cubicBezTo>
                    <a:pt x="0" y="106"/>
                    <a:pt x="0" y="111"/>
                    <a:pt x="0" y="117"/>
                  </a:cubicBezTo>
                  <a:cubicBezTo>
                    <a:pt x="1" y="123"/>
                    <a:pt x="2" y="129"/>
                    <a:pt x="3" y="135"/>
                  </a:cubicBezTo>
                  <a:cubicBezTo>
                    <a:pt x="33" y="132"/>
                    <a:pt x="33" y="132"/>
                    <a:pt x="33" y="132"/>
                  </a:cubicBezTo>
                  <a:cubicBezTo>
                    <a:pt x="36" y="141"/>
                    <a:pt x="40" y="149"/>
                    <a:pt x="45" y="156"/>
                  </a:cubicBezTo>
                  <a:cubicBezTo>
                    <a:pt x="26" y="179"/>
                    <a:pt x="26" y="179"/>
                    <a:pt x="26" y="179"/>
                  </a:cubicBezTo>
                  <a:cubicBezTo>
                    <a:pt x="33" y="187"/>
                    <a:pt x="42" y="195"/>
                    <a:pt x="53" y="201"/>
                  </a:cubicBezTo>
                  <a:cubicBezTo>
                    <a:pt x="72" y="178"/>
                    <a:pt x="72" y="178"/>
                    <a:pt x="72" y="178"/>
                  </a:cubicBezTo>
                  <a:cubicBezTo>
                    <a:pt x="80" y="182"/>
                    <a:pt x="88" y="185"/>
                    <a:pt x="97" y="186"/>
                  </a:cubicBezTo>
                  <a:cubicBezTo>
                    <a:pt x="99" y="216"/>
                    <a:pt x="99" y="216"/>
                    <a:pt x="99" y="216"/>
                  </a:cubicBezTo>
                  <a:cubicBezTo>
                    <a:pt x="105" y="217"/>
                    <a:pt x="111" y="217"/>
                    <a:pt x="117" y="216"/>
                  </a:cubicBezTo>
                  <a:cubicBezTo>
                    <a:pt x="123" y="216"/>
                    <a:pt x="129" y="215"/>
                    <a:pt x="134" y="213"/>
                  </a:cubicBezTo>
                  <a:cubicBezTo>
                    <a:pt x="132" y="183"/>
                    <a:pt x="132" y="183"/>
                    <a:pt x="132" y="183"/>
                  </a:cubicBezTo>
                  <a:cubicBezTo>
                    <a:pt x="140" y="181"/>
                    <a:pt x="148" y="176"/>
                    <a:pt x="155" y="171"/>
                  </a:cubicBezTo>
                  <a:cubicBezTo>
                    <a:pt x="178" y="191"/>
                    <a:pt x="178" y="191"/>
                    <a:pt x="178" y="191"/>
                  </a:cubicBezTo>
                  <a:cubicBezTo>
                    <a:pt x="187" y="183"/>
                    <a:pt x="195" y="174"/>
                    <a:pt x="201" y="164"/>
                  </a:cubicBezTo>
                  <a:cubicBezTo>
                    <a:pt x="178" y="144"/>
                    <a:pt x="178" y="144"/>
                    <a:pt x="178" y="144"/>
                  </a:cubicBezTo>
                  <a:cubicBezTo>
                    <a:pt x="182" y="137"/>
                    <a:pt x="185" y="128"/>
                    <a:pt x="186" y="119"/>
                  </a:cubicBezTo>
                  <a:lnTo>
                    <a:pt x="216" y="117"/>
                  </a:lnTo>
                  <a:close/>
                  <a:moveTo>
                    <a:pt x="111" y="147"/>
                  </a:moveTo>
                  <a:cubicBezTo>
                    <a:pt x="90" y="149"/>
                    <a:pt x="71" y="133"/>
                    <a:pt x="69" y="112"/>
                  </a:cubicBezTo>
                  <a:cubicBezTo>
                    <a:pt x="68" y="90"/>
                    <a:pt x="83" y="72"/>
                    <a:pt x="105" y="70"/>
                  </a:cubicBezTo>
                  <a:cubicBezTo>
                    <a:pt x="126" y="68"/>
                    <a:pt x="145" y="84"/>
                    <a:pt x="147" y="105"/>
                  </a:cubicBezTo>
                  <a:cubicBezTo>
                    <a:pt x="148" y="126"/>
                    <a:pt x="133" y="145"/>
                    <a:pt x="111" y="14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8" name="Google Shape;2488;p74"/>
            <p:cNvSpPr/>
            <p:nvPr/>
          </p:nvSpPr>
          <p:spPr>
            <a:xfrm>
              <a:off x="4861145" y="3842463"/>
              <a:ext cx="298689" cy="560329"/>
            </a:xfrm>
            <a:custGeom>
              <a:avLst/>
              <a:gdLst/>
              <a:ahLst/>
              <a:cxnLst/>
              <a:rect l="l" t="t" r="r" b="b"/>
              <a:pathLst>
                <a:path w="258" h="484" extrusionOk="0">
                  <a:moveTo>
                    <a:pt x="31" y="12"/>
                  </a:moveTo>
                  <a:cubicBezTo>
                    <a:pt x="62" y="0"/>
                    <a:pt x="88" y="38"/>
                    <a:pt x="95" y="70"/>
                  </a:cubicBezTo>
                  <a:cubicBezTo>
                    <a:pt x="103" y="102"/>
                    <a:pt x="145" y="82"/>
                    <a:pt x="159" y="120"/>
                  </a:cubicBezTo>
                  <a:cubicBezTo>
                    <a:pt x="173" y="158"/>
                    <a:pt x="145" y="185"/>
                    <a:pt x="164" y="206"/>
                  </a:cubicBezTo>
                  <a:cubicBezTo>
                    <a:pt x="184" y="228"/>
                    <a:pt x="258" y="301"/>
                    <a:pt x="225" y="437"/>
                  </a:cubicBezTo>
                  <a:cubicBezTo>
                    <a:pt x="126" y="484"/>
                    <a:pt x="126" y="484"/>
                    <a:pt x="126" y="484"/>
                  </a:cubicBezTo>
                  <a:cubicBezTo>
                    <a:pt x="126" y="484"/>
                    <a:pt x="44" y="413"/>
                    <a:pt x="44" y="350"/>
                  </a:cubicBezTo>
                  <a:cubicBezTo>
                    <a:pt x="45" y="286"/>
                    <a:pt x="47" y="258"/>
                    <a:pt x="23" y="209"/>
                  </a:cubicBezTo>
                  <a:cubicBezTo>
                    <a:pt x="0" y="160"/>
                    <a:pt x="20" y="129"/>
                    <a:pt x="25" y="102"/>
                  </a:cubicBezTo>
                  <a:cubicBezTo>
                    <a:pt x="29" y="76"/>
                    <a:pt x="4" y="21"/>
                    <a:pt x="31" y="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9" name="Google Shape;2489;p74"/>
            <p:cNvSpPr/>
            <p:nvPr/>
          </p:nvSpPr>
          <p:spPr>
            <a:xfrm>
              <a:off x="4943261" y="4344584"/>
              <a:ext cx="346155" cy="233517"/>
            </a:xfrm>
            <a:custGeom>
              <a:avLst/>
              <a:gdLst/>
              <a:ahLst/>
              <a:cxnLst/>
              <a:rect l="l" t="t" r="r" b="b"/>
              <a:pathLst>
                <a:path w="299" h="202" extrusionOk="0">
                  <a:moveTo>
                    <a:pt x="0" y="0"/>
                  </a:moveTo>
                  <a:cubicBezTo>
                    <a:pt x="0" y="85"/>
                    <a:pt x="30" y="153"/>
                    <a:pt x="46" y="184"/>
                  </a:cubicBezTo>
                  <a:cubicBezTo>
                    <a:pt x="52" y="195"/>
                    <a:pt x="63" y="202"/>
                    <a:pt x="76" y="202"/>
                  </a:cubicBezTo>
                  <a:cubicBezTo>
                    <a:pt x="223" y="202"/>
                    <a:pt x="223" y="202"/>
                    <a:pt x="223" y="202"/>
                  </a:cubicBezTo>
                  <a:cubicBezTo>
                    <a:pt x="235" y="202"/>
                    <a:pt x="247" y="195"/>
                    <a:pt x="253" y="184"/>
                  </a:cubicBezTo>
                  <a:cubicBezTo>
                    <a:pt x="269" y="153"/>
                    <a:pt x="299" y="85"/>
                    <a:pt x="299"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0" name="Google Shape;2490;p74"/>
            <p:cNvSpPr/>
            <p:nvPr/>
          </p:nvSpPr>
          <p:spPr>
            <a:xfrm>
              <a:off x="4943261" y="4344584"/>
              <a:ext cx="346155" cy="103036"/>
            </a:xfrm>
            <a:custGeom>
              <a:avLst/>
              <a:gdLst/>
              <a:ahLst/>
              <a:cxnLst/>
              <a:rect l="l" t="t" r="r" b="b"/>
              <a:pathLst>
                <a:path w="299" h="89" extrusionOk="0">
                  <a:moveTo>
                    <a:pt x="3" y="46"/>
                  </a:moveTo>
                  <a:cubicBezTo>
                    <a:pt x="78" y="89"/>
                    <a:pt x="163" y="62"/>
                    <a:pt x="221" y="41"/>
                  </a:cubicBezTo>
                  <a:cubicBezTo>
                    <a:pt x="250" y="30"/>
                    <a:pt x="278" y="24"/>
                    <a:pt x="298" y="21"/>
                  </a:cubicBezTo>
                  <a:cubicBezTo>
                    <a:pt x="298" y="14"/>
                    <a:pt x="299" y="7"/>
                    <a:pt x="299" y="0"/>
                  </a:cubicBezTo>
                  <a:cubicBezTo>
                    <a:pt x="0" y="0"/>
                    <a:pt x="0" y="0"/>
                    <a:pt x="0" y="0"/>
                  </a:cubicBezTo>
                  <a:cubicBezTo>
                    <a:pt x="0" y="16"/>
                    <a:pt x="1" y="32"/>
                    <a:pt x="3" y="4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3575801" y="1963885"/>
            <a:ext cx="5531184" cy="1901680"/>
          </a:xfrm>
          <a:prstGeom prst="rect">
            <a:avLst/>
          </a:prstGeom>
        </p:spPr>
        <p:txBody>
          <a:bodyPr spcFirstLastPara="1" wrap="square" lIns="91425" tIns="91425" rIns="91425" bIns="91425" anchor="ctr" anchorCtr="0">
            <a:noAutofit/>
          </a:bodyPr>
          <a:lstStyle/>
          <a:p>
            <a:pPr lvl="0" algn="ctr"/>
            <a:r>
              <a:rPr lang="fr-FR" sz="4400" dirty="0" smtClean="0"/>
              <a:t>Notre Team</a:t>
            </a:r>
            <a:endParaRPr sz="4400" dirty="0"/>
          </a:p>
        </p:txBody>
      </p:sp>
      <p:grpSp>
        <p:nvGrpSpPr>
          <p:cNvPr id="1019" name="Google Shape;1019;p49"/>
          <p:cNvGrpSpPr/>
          <p:nvPr/>
        </p:nvGrpSpPr>
        <p:grpSpPr>
          <a:xfrm>
            <a:off x="0" y="1053608"/>
            <a:ext cx="3706425" cy="3088107"/>
            <a:chOff x="0" y="1053608"/>
            <a:chExt cx="3706425" cy="3088107"/>
          </a:xfrm>
        </p:grpSpPr>
        <p:grpSp>
          <p:nvGrpSpPr>
            <p:cNvPr id="1020" name="Google Shape;1020;p49"/>
            <p:cNvGrpSpPr/>
            <p:nvPr/>
          </p:nvGrpSpPr>
          <p:grpSpPr>
            <a:xfrm flipH="1">
              <a:off x="0" y="3963164"/>
              <a:ext cx="3706425" cy="178550"/>
              <a:chOff x="5527089" y="4218224"/>
              <a:chExt cx="3706425" cy="178550"/>
            </a:xfrm>
          </p:grpSpPr>
          <p:cxnSp>
            <p:nvCxnSpPr>
              <p:cNvPr id="1021" name="Google Shape;1021;p49"/>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022" name="Google Shape;1022;p49"/>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1023" name="Google Shape;1023;p49"/>
            <p:cNvGrpSpPr/>
            <p:nvPr/>
          </p:nvGrpSpPr>
          <p:grpSpPr>
            <a:xfrm>
              <a:off x="713215" y="1053608"/>
              <a:ext cx="2837895" cy="2909565"/>
              <a:chOff x="713215" y="1053608"/>
              <a:chExt cx="2837895" cy="2909565"/>
            </a:xfrm>
          </p:grpSpPr>
          <p:sp>
            <p:nvSpPr>
              <p:cNvPr id="1024" name="Google Shape;1024;p49"/>
              <p:cNvSpPr/>
              <p:nvPr/>
            </p:nvSpPr>
            <p:spPr>
              <a:xfrm>
                <a:off x="1183534" y="3575812"/>
                <a:ext cx="33657" cy="98314"/>
              </a:xfrm>
              <a:custGeom>
                <a:avLst/>
                <a:gdLst/>
                <a:ahLst/>
                <a:cxnLst/>
                <a:rect l="l" t="t" r="r" b="b"/>
                <a:pathLst>
                  <a:path w="811" h="2369" extrusionOk="0">
                    <a:moveTo>
                      <a:pt x="581" y="1"/>
                    </a:moveTo>
                    <a:cubicBezTo>
                      <a:pt x="581" y="1"/>
                      <a:pt x="459" y="398"/>
                      <a:pt x="322" y="872"/>
                    </a:cubicBezTo>
                    <a:cubicBezTo>
                      <a:pt x="184" y="1360"/>
                      <a:pt x="31" y="1941"/>
                      <a:pt x="1" y="2353"/>
                    </a:cubicBezTo>
                    <a:lnTo>
                      <a:pt x="245" y="2368"/>
                    </a:lnTo>
                    <a:cubicBezTo>
                      <a:pt x="260" y="2002"/>
                      <a:pt x="413" y="1421"/>
                      <a:pt x="551" y="948"/>
                    </a:cubicBezTo>
                    <a:cubicBezTo>
                      <a:pt x="612" y="703"/>
                      <a:pt x="673" y="490"/>
                      <a:pt x="734" y="337"/>
                    </a:cubicBezTo>
                    <a:cubicBezTo>
                      <a:pt x="780" y="169"/>
                      <a:pt x="810" y="77"/>
                      <a:pt x="810" y="77"/>
                    </a:cubicBez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1122073" y="3582784"/>
                <a:ext cx="12076" cy="90055"/>
              </a:xfrm>
              <a:custGeom>
                <a:avLst/>
                <a:gdLst/>
                <a:ahLst/>
                <a:cxnLst/>
                <a:rect l="l" t="t" r="r" b="b"/>
                <a:pathLst>
                  <a:path w="291" h="2170" extrusionOk="0">
                    <a:moveTo>
                      <a:pt x="214" y="1"/>
                    </a:moveTo>
                    <a:lnTo>
                      <a:pt x="0" y="31"/>
                    </a:lnTo>
                    <a:cubicBezTo>
                      <a:pt x="0" y="31"/>
                      <a:pt x="0" y="62"/>
                      <a:pt x="0" y="138"/>
                    </a:cubicBezTo>
                    <a:cubicBezTo>
                      <a:pt x="31" y="352"/>
                      <a:pt x="61" y="856"/>
                      <a:pt x="61" y="1391"/>
                    </a:cubicBezTo>
                    <a:cubicBezTo>
                      <a:pt x="61" y="1651"/>
                      <a:pt x="61" y="1910"/>
                      <a:pt x="31" y="2155"/>
                    </a:cubicBezTo>
                    <a:lnTo>
                      <a:pt x="260" y="2170"/>
                    </a:lnTo>
                    <a:cubicBezTo>
                      <a:pt x="290" y="1925"/>
                      <a:pt x="290" y="1651"/>
                      <a:pt x="290" y="1391"/>
                    </a:cubicBezTo>
                    <a:cubicBezTo>
                      <a:pt x="290" y="658"/>
                      <a:pt x="214"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1073891" y="3641133"/>
                <a:ext cx="17140" cy="24111"/>
              </a:xfrm>
              <a:custGeom>
                <a:avLst/>
                <a:gdLst/>
                <a:ahLst/>
                <a:cxnLst/>
                <a:rect l="l" t="t" r="r" b="b"/>
                <a:pathLst>
                  <a:path w="413" h="581" extrusionOk="0">
                    <a:moveTo>
                      <a:pt x="168" y="0"/>
                    </a:moveTo>
                    <a:lnTo>
                      <a:pt x="0" y="153"/>
                    </a:lnTo>
                    <a:cubicBezTo>
                      <a:pt x="16" y="168"/>
                      <a:pt x="61" y="229"/>
                      <a:pt x="107" y="306"/>
                    </a:cubicBezTo>
                    <a:cubicBezTo>
                      <a:pt x="153" y="382"/>
                      <a:pt x="184" y="489"/>
                      <a:pt x="184" y="581"/>
                    </a:cubicBezTo>
                    <a:lnTo>
                      <a:pt x="413" y="581"/>
                    </a:lnTo>
                    <a:cubicBezTo>
                      <a:pt x="413" y="413"/>
                      <a:pt x="352" y="275"/>
                      <a:pt x="291" y="168"/>
                    </a:cubicBezTo>
                    <a:cubicBezTo>
                      <a:pt x="245" y="76"/>
                      <a:pt x="184"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1146765" y="3230988"/>
                <a:ext cx="323326" cy="394333"/>
              </a:xfrm>
              <a:custGeom>
                <a:avLst/>
                <a:gdLst/>
                <a:ahLst/>
                <a:cxnLst/>
                <a:rect l="l" t="t" r="r" b="b"/>
                <a:pathLst>
                  <a:path w="7791" h="9502" extrusionOk="0">
                    <a:moveTo>
                      <a:pt x="1192" y="8554"/>
                    </a:moveTo>
                    <a:cubicBezTo>
                      <a:pt x="1192" y="8554"/>
                      <a:pt x="1" y="7042"/>
                      <a:pt x="1834" y="3896"/>
                    </a:cubicBezTo>
                    <a:cubicBezTo>
                      <a:pt x="3667" y="764"/>
                      <a:pt x="7439" y="1"/>
                      <a:pt x="7623" y="413"/>
                    </a:cubicBezTo>
                    <a:cubicBezTo>
                      <a:pt x="7791" y="826"/>
                      <a:pt x="5698" y="1605"/>
                      <a:pt x="5118" y="4018"/>
                    </a:cubicBezTo>
                    <a:cubicBezTo>
                      <a:pt x="4537" y="6431"/>
                      <a:pt x="4461" y="7760"/>
                      <a:pt x="3743" y="8493"/>
                    </a:cubicBezTo>
                    <a:cubicBezTo>
                      <a:pt x="3010" y="9211"/>
                      <a:pt x="2017" y="9501"/>
                      <a:pt x="1192" y="85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713215" y="3449693"/>
                <a:ext cx="382879" cy="211733"/>
              </a:xfrm>
              <a:custGeom>
                <a:avLst/>
                <a:gdLst/>
                <a:ahLst/>
                <a:cxnLst/>
                <a:rect l="l" t="t" r="r" b="b"/>
                <a:pathLst>
                  <a:path w="9226" h="5102" extrusionOk="0">
                    <a:moveTo>
                      <a:pt x="9195" y="3590"/>
                    </a:moveTo>
                    <a:cubicBezTo>
                      <a:pt x="9195" y="3590"/>
                      <a:pt x="9058" y="1879"/>
                      <a:pt x="5988" y="932"/>
                    </a:cubicBezTo>
                    <a:cubicBezTo>
                      <a:pt x="2918" y="0"/>
                      <a:pt x="0" y="1772"/>
                      <a:pt x="122" y="2139"/>
                    </a:cubicBezTo>
                    <a:cubicBezTo>
                      <a:pt x="260" y="2505"/>
                      <a:pt x="2093" y="1757"/>
                      <a:pt x="3910" y="2979"/>
                    </a:cubicBezTo>
                    <a:cubicBezTo>
                      <a:pt x="5743" y="4201"/>
                      <a:pt x="6599" y="5026"/>
                      <a:pt x="7500" y="5071"/>
                    </a:cubicBezTo>
                    <a:cubicBezTo>
                      <a:pt x="8416" y="5102"/>
                      <a:pt x="9226" y="4705"/>
                      <a:pt x="9195" y="35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827298" y="3158114"/>
                <a:ext cx="429193" cy="443096"/>
              </a:xfrm>
              <a:custGeom>
                <a:avLst/>
                <a:gdLst/>
                <a:ahLst/>
                <a:cxnLst/>
                <a:rect l="l" t="t" r="r" b="b"/>
                <a:pathLst>
                  <a:path w="10342" h="10677" extrusionOk="0">
                    <a:moveTo>
                      <a:pt x="8295" y="9501"/>
                    </a:moveTo>
                    <a:cubicBezTo>
                      <a:pt x="8295" y="9501"/>
                      <a:pt x="10341" y="7301"/>
                      <a:pt x="7974" y="3773"/>
                    </a:cubicBezTo>
                    <a:cubicBezTo>
                      <a:pt x="5591" y="245"/>
                      <a:pt x="337" y="0"/>
                      <a:pt x="169" y="489"/>
                    </a:cubicBezTo>
                    <a:cubicBezTo>
                      <a:pt x="1" y="978"/>
                      <a:pt x="2215" y="1894"/>
                      <a:pt x="3086" y="4674"/>
                    </a:cubicBezTo>
                    <a:cubicBezTo>
                      <a:pt x="3957" y="7439"/>
                      <a:pt x="4415" y="8829"/>
                      <a:pt x="5331" y="9623"/>
                    </a:cubicBezTo>
                    <a:cubicBezTo>
                      <a:pt x="6233" y="10417"/>
                      <a:pt x="7409" y="10677"/>
                      <a:pt x="8295" y="9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1211422" y="3291827"/>
                <a:ext cx="161684" cy="274522"/>
              </a:xfrm>
              <a:custGeom>
                <a:avLst/>
                <a:gdLst/>
                <a:ahLst/>
                <a:cxnLst/>
                <a:rect l="l" t="t" r="r" b="b"/>
                <a:pathLst>
                  <a:path w="3896" h="6615" extrusionOk="0">
                    <a:moveTo>
                      <a:pt x="3761" y="0"/>
                    </a:moveTo>
                    <a:cubicBezTo>
                      <a:pt x="3740" y="0"/>
                      <a:pt x="3719" y="5"/>
                      <a:pt x="3697" y="16"/>
                    </a:cubicBezTo>
                    <a:cubicBezTo>
                      <a:pt x="1345" y="1758"/>
                      <a:pt x="62" y="6279"/>
                      <a:pt x="16" y="6477"/>
                    </a:cubicBezTo>
                    <a:cubicBezTo>
                      <a:pt x="1" y="6538"/>
                      <a:pt x="31" y="6599"/>
                      <a:pt x="92" y="6615"/>
                    </a:cubicBezTo>
                    <a:lnTo>
                      <a:pt x="123" y="6615"/>
                    </a:lnTo>
                    <a:cubicBezTo>
                      <a:pt x="169" y="6615"/>
                      <a:pt x="230" y="6584"/>
                      <a:pt x="230" y="6538"/>
                    </a:cubicBezTo>
                    <a:cubicBezTo>
                      <a:pt x="245" y="6493"/>
                      <a:pt x="1544" y="1895"/>
                      <a:pt x="3835" y="215"/>
                    </a:cubicBezTo>
                    <a:cubicBezTo>
                      <a:pt x="3896" y="169"/>
                      <a:pt x="3896" y="93"/>
                      <a:pt x="3865" y="47"/>
                    </a:cubicBezTo>
                    <a:cubicBezTo>
                      <a:pt x="3836" y="17"/>
                      <a:pt x="3800"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898927" y="3192808"/>
                <a:ext cx="224432" cy="350094"/>
              </a:xfrm>
              <a:custGeom>
                <a:avLst/>
                <a:gdLst/>
                <a:ahLst/>
                <a:cxnLst/>
                <a:rect l="l" t="t" r="r" b="b"/>
                <a:pathLst>
                  <a:path w="5408" h="8436" extrusionOk="0">
                    <a:moveTo>
                      <a:pt x="122" y="0"/>
                    </a:moveTo>
                    <a:cubicBezTo>
                      <a:pt x="73" y="0"/>
                      <a:pt x="29" y="30"/>
                      <a:pt x="16" y="81"/>
                    </a:cubicBezTo>
                    <a:cubicBezTo>
                      <a:pt x="1" y="142"/>
                      <a:pt x="31" y="203"/>
                      <a:pt x="108" y="233"/>
                    </a:cubicBezTo>
                    <a:cubicBezTo>
                      <a:pt x="4369" y="1348"/>
                      <a:pt x="5041" y="6633"/>
                      <a:pt x="5148" y="8222"/>
                    </a:cubicBezTo>
                    <a:cubicBezTo>
                      <a:pt x="5148" y="8313"/>
                      <a:pt x="5163" y="8329"/>
                      <a:pt x="5163" y="8344"/>
                    </a:cubicBezTo>
                    <a:cubicBezTo>
                      <a:pt x="5179" y="8390"/>
                      <a:pt x="5224" y="8436"/>
                      <a:pt x="5286" y="8436"/>
                    </a:cubicBezTo>
                    <a:cubicBezTo>
                      <a:pt x="5286" y="8436"/>
                      <a:pt x="5301" y="8436"/>
                      <a:pt x="5301" y="8420"/>
                    </a:cubicBezTo>
                    <a:cubicBezTo>
                      <a:pt x="5377" y="8405"/>
                      <a:pt x="5408" y="8344"/>
                      <a:pt x="5392" y="8283"/>
                    </a:cubicBezTo>
                    <a:cubicBezTo>
                      <a:pt x="5377" y="8268"/>
                      <a:pt x="5377" y="8252"/>
                      <a:pt x="5377" y="8207"/>
                    </a:cubicBezTo>
                    <a:cubicBezTo>
                      <a:pt x="5270" y="6572"/>
                      <a:pt x="4568" y="1150"/>
                      <a:pt x="153" y="4"/>
                    </a:cubicBezTo>
                    <a:cubicBezTo>
                      <a:pt x="143" y="2"/>
                      <a:pt x="13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813977" y="3510698"/>
                <a:ext cx="249789" cy="119686"/>
              </a:xfrm>
              <a:custGeom>
                <a:avLst/>
                <a:gdLst/>
                <a:ahLst/>
                <a:cxnLst/>
                <a:rect l="l" t="t" r="r" b="b"/>
                <a:pathLst>
                  <a:path w="6019" h="2884" extrusionOk="0">
                    <a:moveTo>
                      <a:pt x="460" y="0"/>
                    </a:moveTo>
                    <a:cubicBezTo>
                      <a:pt x="347" y="0"/>
                      <a:pt x="235" y="4"/>
                      <a:pt x="123" y="12"/>
                    </a:cubicBezTo>
                    <a:cubicBezTo>
                      <a:pt x="62" y="27"/>
                      <a:pt x="1" y="73"/>
                      <a:pt x="16" y="134"/>
                    </a:cubicBezTo>
                    <a:cubicBezTo>
                      <a:pt x="16" y="201"/>
                      <a:pt x="62" y="244"/>
                      <a:pt x="115" y="244"/>
                    </a:cubicBezTo>
                    <a:cubicBezTo>
                      <a:pt x="123" y="244"/>
                      <a:pt x="130" y="243"/>
                      <a:pt x="138" y="241"/>
                    </a:cubicBezTo>
                    <a:cubicBezTo>
                      <a:pt x="237" y="235"/>
                      <a:pt x="337" y="232"/>
                      <a:pt x="437" y="232"/>
                    </a:cubicBezTo>
                    <a:cubicBezTo>
                      <a:pt x="2075" y="232"/>
                      <a:pt x="3808" y="1058"/>
                      <a:pt x="5622" y="2685"/>
                    </a:cubicBezTo>
                    <a:cubicBezTo>
                      <a:pt x="5790" y="2838"/>
                      <a:pt x="5836" y="2883"/>
                      <a:pt x="5897" y="2883"/>
                    </a:cubicBezTo>
                    <a:lnTo>
                      <a:pt x="5927" y="2883"/>
                    </a:lnTo>
                    <a:cubicBezTo>
                      <a:pt x="5988" y="2853"/>
                      <a:pt x="6019" y="2792"/>
                      <a:pt x="6004" y="2731"/>
                    </a:cubicBezTo>
                    <a:cubicBezTo>
                      <a:pt x="5988" y="2700"/>
                      <a:pt x="5973" y="2670"/>
                      <a:pt x="5943" y="2654"/>
                    </a:cubicBezTo>
                    <a:cubicBezTo>
                      <a:pt x="5912" y="2639"/>
                      <a:pt x="5836" y="2578"/>
                      <a:pt x="5775" y="2517"/>
                    </a:cubicBezTo>
                    <a:cubicBezTo>
                      <a:pt x="3928" y="856"/>
                      <a:pt x="2148"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28724" y="3665203"/>
                <a:ext cx="405081" cy="292243"/>
              </a:xfrm>
              <a:custGeom>
                <a:avLst/>
                <a:gdLst/>
                <a:ahLst/>
                <a:cxnLst/>
                <a:rect l="l" t="t" r="r" b="b"/>
                <a:pathLst>
                  <a:path w="9761" h="7042" extrusionOk="0">
                    <a:moveTo>
                      <a:pt x="1" y="1"/>
                    </a:moveTo>
                    <a:lnTo>
                      <a:pt x="1574" y="6782"/>
                    </a:lnTo>
                    <a:cubicBezTo>
                      <a:pt x="1604" y="6935"/>
                      <a:pt x="1742" y="7042"/>
                      <a:pt x="1895" y="7042"/>
                    </a:cubicBezTo>
                    <a:lnTo>
                      <a:pt x="7882" y="7042"/>
                    </a:lnTo>
                    <a:cubicBezTo>
                      <a:pt x="8035" y="7042"/>
                      <a:pt x="8157" y="6935"/>
                      <a:pt x="8203" y="6782"/>
                    </a:cubicBez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928724" y="3665203"/>
                <a:ext cx="405081" cy="81796"/>
              </a:xfrm>
              <a:custGeom>
                <a:avLst/>
                <a:gdLst/>
                <a:ahLst/>
                <a:cxnLst/>
                <a:rect l="l" t="t" r="r" b="b"/>
                <a:pathLst>
                  <a:path w="9761" h="1971" extrusionOk="0">
                    <a:moveTo>
                      <a:pt x="1" y="1"/>
                    </a:moveTo>
                    <a:lnTo>
                      <a:pt x="459" y="1971"/>
                    </a:lnTo>
                    <a:lnTo>
                      <a:pt x="9303" y="1971"/>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28724" y="3665203"/>
                <a:ext cx="405081" cy="16517"/>
              </a:xfrm>
              <a:custGeom>
                <a:avLst/>
                <a:gdLst/>
                <a:ahLst/>
                <a:cxnLst/>
                <a:rect l="l" t="t" r="r" b="b"/>
                <a:pathLst>
                  <a:path w="9761" h="398" extrusionOk="0">
                    <a:moveTo>
                      <a:pt x="1" y="1"/>
                    </a:moveTo>
                    <a:lnTo>
                      <a:pt x="92" y="398"/>
                    </a:lnTo>
                    <a:lnTo>
                      <a:pt x="9669" y="398"/>
                    </a:ln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335948" y="1536004"/>
                <a:ext cx="887478"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335948" y="1841527"/>
                <a:ext cx="685871"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2441814" y="2190791"/>
                <a:ext cx="806304" cy="493228"/>
              </a:xfrm>
              <a:custGeom>
                <a:avLst/>
                <a:gdLst/>
                <a:ahLst/>
                <a:cxnLst/>
                <a:rect l="l" t="t" r="r" b="b"/>
                <a:pathLst>
                  <a:path w="19429" h="11885" extrusionOk="0">
                    <a:moveTo>
                      <a:pt x="18772" y="1"/>
                    </a:moveTo>
                    <a:lnTo>
                      <a:pt x="12662" y="11136"/>
                    </a:lnTo>
                    <a:lnTo>
                      <a:pt x="0" y="11136"/>
                    </a:lnTo>
                    <a:lnTo>
                      <a:pt x="0" y="11884"/>
                    </a:lnTo>
                    <a:lnTo>
                      <a:pt x="13105" y="11884"/>
                    </a:lnTo>
                    <a:lnTo>
                      <a:pt x="19429" y="352"/>
                    </a:lnTo>
                    <a:lnTo>
                      <a:pt x="187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1772419" y="1494794"/>
                <a:ext cx="351215" cy="418403"/>
              </a:xfrm>
              <a:custGeom>
                <a:avLst/>
                <a:gdLst/>
                <a:ahLst/>
                <a:cxnLst/>
                <a:rect l="l" t="t" r="r" b="b"/>
                <a:pathLst>
                  <a:path w="8463" h="10082" extrusionOk="0">
                    <a:moveTo>
                      <a:pt x="8249" y="4995"/>
                    </a:moveTo>
                    <a:cubicBezTo>
                      <a:pt x="8249" y="4995"/>
                      <a:pt x="8081" y="6141"/>
                      <a:pt x="7378" y="7225"/>
                    </a:cubicBezTo>
                    <a:cubicBezTo>
                      <a:pt x="6675" y="8310"/>
                      <a:pt x="5102" y="9883"/>
                      <a:pt x="4674" y="10021"/>
                    </a:cubicBezTo>
                    <a:cubicBezTo>
                      <a:pt x="4491" y="10082"/>
                      <a:pt x="3865" y="9791"/>
                      <a:pt x="3193" y="9440"/>
                    </a:cubicBezTo>
                    <a:cubicBezTo>
                      <a:pt x="2964" y="9318"/>
                      <a:pt x="2735" y="9196"/>
                      <a:pt x="2505" y="9074"/>
                    </a:cubicBezTo>
                    <a:cubicBezTo>
                      <a:pt x="1726" y="8631"/>
                      <a:pt x="1039" y="8218"/>
                      <a:pt x="1039" y="8218"/>
                    </a:cubicBezTo>
                    <a:lnTo>
                      <a:pt x="0" y="6752"/>
                    </a:lnTo>
                    <a:cubicBezTo>
                      <a:pt x="413" y="4614"/>
                      <a:pt x="1177" y="3025"/>
                      <a:pt x="2322" y="1513"/>
                    </a:cubicBezTo>
                    <a:cubicBezTo>
                      <a:pt x="3483" y="1"/>
                      <a:pt x="6064" y="917"/>
                      <a:pt x="6996" y="1635"/>
                    </a:cubicBezTo>
                    <a:cubicBezTo>
                      <a:pt x="7943" y="2368"/>
                      <a:pt x="8462" y="3499"/>
                      <a:pt x="8249" y="4995"/>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1843426" y="1709059"/>
                <a:ext cx="65694" cy="92130"/>
              </a:xfrm>
              <a:custGeom>
                <a:avLst/>
                <a:gdLst/>
                <a:ahLst/>
                <a:cxnLst/>
                <a:rect l="l" t="t" r="r" b="b"/>
                <a:pathLst>
                  <a:path w="1583" h="2220" extrusionOk="0">
                    <a:moveTo>
                      <a:pt x="749" y="0"/>
                    </a:moveTo>
                    <a:cubicBezTo>
                      <a:pt x="748" y="1"/>
                      <a:pt x="0" y="1726"/>
                      <a:pt x="382" y="2124"/>
                    </a:cubicBezTo>
                    <a:cubicBezTo>
                      <a:pt x="450" y="2191"/>
                      <a:pt x="531" y="2219"/>
                      <a:pt x="620" y="2219"/>
                    </a:cubicBezTo>
                    <a:cubicBezTo>
                      <a:pt x="1031" y="2219"/>
                      <a:pt x="1582" y="1605"/>
                      <a:pt x="1482" y="1467"/>
                    </a:cubicBezTo>
                    <a:cubicBezTo>
                      <a:pt x="1344" y="1314"/>
                      <a:pt x="718" y="947"/>
                      <a:pt x="74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2714345" y="3695000"/>
                <a:ext cx="157244" cy="114789"/>
              </a:xfrm>
              <a:custGeom>
                <a:avLst/>
                <a:gdLst/>
                <a:ahLst/>
                <a:cxnLst/>
                <a:rect l="l" t="t" r="r" b="b"/>
                <a:pathLst>
                  <a:path w="3789" h="2766" extrusionOk="0">
                    <a:moveTo>
                      <a:pt x="3315" y="0"/>
                    </a:moveTo>
                    <a:lnTo>
                      <a:pt x="1" y="214"/>
                    </a:lnTo>
                    <a:lnTo>
                      <a:pt x="719" y="2765"/>
                    </a:lnTo>
                    <a:lnTo>
                      <a:pt x="3789" y="2246"/>
                    </a:lnTo>
                    <a:lnTo>
                      <a:pt x="3315"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2711813" y="3830663"/>
                <a:ext cx="412095" cy="119188"/>
              </a:xfrm>
              <a:custGeom>
                <a:avLst/>
                <a:gdLst/>
                <a:ahLst/>
                <a:cxnLst/>
                <a:rect l="l" t="t" r="r" b="b"/>
                <a:pathLst>
                  <a:path w="9930" h="2872" extrusionOk="0">
                    <a:moveTo>
                      <a:pt x="9731" y="0"/>
                    </a:moveTo>
                    <a:lnTo>
                      <a:pt x="9563" y="31"/>
                    </a:lnTo>
                    <a:cubicBezTo>
                      <a:pt x="8631" y="122"/>
                      <a:pt x="1" y="1757"/>
                      <a:pt x="1" y="1757"/>
                    </a:cubicBezTo>
                    <a:lnTo>
                      <a:pt x="199" y="2872"/>
                    </a:lnTo>
                    <a:lnTo>
                      <a:pt x="9929" y="1130"/>
                    </a:lnTo>
                    <a:lnTo>
                      <a:pt x="9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2711191" y="3746335"/>
                <a:ext cx="397487" cy="157243"/>
              </a:xfrm>
              <a:custGeom>
                <a:avLst/>
                <a:gdLst/>
                <a:ahLst/>
                <a:cxnLst/>
                <a:rect l="l" t="t" r="r" b="b"/>
                <a:pathLst>
                  <a:path w="9578" h="3789" extrusionOk="0">
                    <a:moveTo>
                      <a:pt x="5606" y="719"/>
                    </a:moveTo>
                    <a:cubicBezTo>
                      <a:pt x="5622" y="703"/>
                      <a:pt x="5637" y="673"/>
                      <a:pt x="5637" y="642"/>
                    </a:cubicBezTo>
                    <a:cubicBezTo>
                      <a:pt x="5835" y="719"/>
                      <a:pt x="6034" y="795"/>
                      <a:pt x="6248" y="871"/>
                    </a:cubicBezTo>
                    <a:lnTo>
                      <a:pt x="5545" y="1834"/>
                    </a:lnTo>
                    <a:cubicBezTo>
                      <a:pt x="5499" y="1910"/>
                      <a:pt x="5515" y="2017"/>
                      <a:pt x="5591" y="2063"/>
                    </a:cubicBezTo>
                    <a:cubicBezTo>
                      <a:pt x="5637" y="2093"/>
                      <a:pt x="5683" y="2108"/>
                      <a:pt x="5713" y="2093"/>
                    </a:cubicBezTo>
                    <a:cubicBezTo>
                      <a:pt x="5759" y="2093"/>
                      <a:pt x="5805" y="2063"/>
                      <a:pt x="5820" y="2032"/>
                    </a:cubicBezTo>
                    <a:lnTo>
                      <a:pt x="6538" y="1039"/>
                    </a:lnTo>
                    <a:cubicBezTo>
                      <a:pt x="6553" y="1024"/>
                      <a:pt x="6553" y="1009"/>
                      <a:pt x="6553" y="993"/>
                    </a:cubicBezTo>
                    <a:cubicBezTo>
                      <a:pt x="7867" y="1482"/>
                      <a:pt x="9242" y="2002"/>
                      <a:pt x="9578" y="2063"/>
                    </a:cubicBezTo>
                    <a:cubicBezTo>
                      <a:pt x="8646" y="2154"/>
                      <a:pt x="1" y="3789"/>
                      <a:pt x="1" y="3789"/>
                    </a:cubicBezTo>
                    <a:lnTo>
                      <a:pt x="321" y="1207"/>
                    </a:lnTo>
                    <a:cubicBezTo>
                      <a:pt x="321" y="1100"/>
                      <a:pt x="428" y="1039"/>
                      <a:pt x="535" y="1055"/>
                    </a:cubicBezTo>
                    <a:cubicBezTo>
                      <a:pt x="2826" y="1497"/>
                      <a:pt x="3621" y="505"/>
                      <a:pt x="3834" y="123"/>
                    </a:cubicBezTo>
                    <a:cubicBezTo>
                      <a:pt x="3880" y="31"/>
                      <a:pt x="3987" y="1"/>
                      <a:pt x="4064" y="31"/>
                    </a:cubicBezTo>
                    <a:cubicBezTo>
                      <a:pt x="4170" y="77"/>
                      <a:pt x="4308" y="138"/>
                      <a:pt x="4491" y="199"/>
                    </a:cubicBezTo>
                    <a:lnTo>
                      <a:pt x="3804" y="1146"/>
                    </a:lnTo>
                    <a:cubicBezTo>
                      <a:pt x="3758" y="1223"/>
                      <a:pt x="3773" y="1314"/>
                      <a:pt x="3850" y="1375"/>
                    </a:cubicBezTo>
                    <a:cubicBezTo>
                      <a:pt x="3880" y="1406"/>
                      <a:pt x="3926" y="1421"/>
                      <a:pt x="3972" y="1406"/>
                    </a:cubicBezTo>
                    <a:cubicBezTo>
                      <a:pt x="4018" y="1406"/>
                      <a:pt x="4064" y="1375"/>
                      <a:pt x="4079" y="1345"/>
                    </a:cubicBezTo>
                    <a:lnTo>
                      <a:pt x="4797" y="352"/>
                    </a:lnTo>
                    <a:cubicBezTo>
                      <a:pt x="4797" y="352"/>
                      <a:pt x="4812" y="337"/>
                      <a:pt x="4812" y="321"/>
                    </a:cubicBezTo>
                    <a:cubicBezTo>
                      <a:pt x="4965" y="382"/>
                      <a:pt x="5148" y="459"/>
                      <a:pt x="5331" y="535"/>
                    </a:cubicBezTo>
                    <a:lnTo>
                      <a:pt x="4613" y="1513"/>
                    </a:lnTo>
                    <a:cubicBezTo>
                      <a:pt x="4568" y="1589"/>
                      <a:pt x="4583" y="1696"/>
                      <a:pt x="4659" y="1742"/>
                    </a:cubicBezTo>
                    <a:cubicBezTo>
                      <a:pt x="4690" y="1772"/>
                      <a:pt x="4736" y="1788"/>
                      <a:pt x="4781" y="1772"/>
                    </a:cubicBezTo>
                    <a:cubicBezTo>
                      <a:pt x="4827" y="1772"/>
                      <a:pt x="4873" y="1742"/>
                      <a:pt x="4888" y="17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2939399" y="3782482"/>
                <a:ext cx="43783" cy="51004"/>
              </a:xfrm>
              <a:custGeom>
                <a:avLst/>
                <a:gdLst/>
                <a:ahLst/>
                <a:cxnLst/>
                <a:rect l="l" t="t" r="r" b="b"/>
                <a:pathLst>
                  <a:path w="1055" h="1229" extrusionOk="0">
                    <a:moveTo>
                      <a:pt x="749" y="0"/>
                    </a:moveTo>
                    <a:lnTo>
                      <a:pt x="46" y="963"/>
                    </a:lnTo>
                    <a:cubicBezTo>
                      <a:pt x="0" y="1039"/>
                      <a:pt x="16" y="1146"/>
                      <a:pt x="92" y="1192"/>
                    </a:cubicBezTo>
                    <a:cubicBezTo>
                      <a:pt x="126" y="1214"/>
                      <a:pt x="159" y="1228"/>
                      <a:pt x="187" y="1228"/>
                    </a:cubicBezTo>
                    <a:cubicBezTo>
                      <a:pt x="197" y="1228"/>
                      <a:pt x="206" y="1226"/>
                      <a:pt x="214" y="1222"/>
                    </a:cubicBezTo>
                    <a:cubicBezTo>
                      <a:pt x="260" y="1222"/>
                      <a:pt x="306" y="1192"/>
                      <a:pt x="321" y="1161"/>
                    </a:cubicBezTo>
                    <a:lnTo>
                      <a:pt x="1039" y="168"/>
                    </a:lnTo>
                    <a:cubicBezTo>
                      <a:pt x="1054" y="153"/>
                      <a:pt x="1054" y="138"/>
                      <a:pt x="1054" y="122"/>
                    </a:cubicBezTo>
                    <a:cubicBezTo>
                      <a:pt x="947" y="92"/>
                      <a:pt x="856" y="46"/>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2900721" y="3767874"/>
                <a:ext cx="44405" cy="52290"/>
              </a:xfrm>
              <a:custGeom>
                <a:avLst/>
                <a:gdLst/>
                <a:ahLst/>
                <a:cxnLst/>
                <a:rect l="l" t="t" r="r" b="b"/>
                <a:pathLst>
                  <a:path w="1070" h="1260" extrusionOk="0">
                    <a:moveTo>
                      <a:pt x="764" y="1"/>
                    </a:moveTo>
                    <a:lnTo>
                      <a:pt x="62" y="994"/>
                    </a:lnTo>
                    <a:cubicBezTo>
                      <a:pt x="1" y="1070"/>
                      <a:pt x="16" y="1177"/>
                      <a:pt x="92" y="1223"/>
                    </a:cubicBezTo>
                    <a:cubicBezTo>
                      <a:pt x="115" y="1245"/>
                      <a:pt x="153" y="1259"/>
                      <a:pt x="190" y="1259"/>
                    </a:cubicBezTo>
                    <a:cubicBezTo>
                      <a:pt x="204" y="1259"/>
                      <a:pt x="217" y="1258"/>
                      <a:pt x="230" y="1253"/>
                    </a:cubicBezTo>
                    <a:cubicBezTo>
                      <a:pt x="260" y="1253"/>
                      <a:pt x="306" y="1223"/>
                      <a:pt x="321" y="1192"/>
                    </a:cubicBezTo>
                    <a:lnTo>
                      <a:pt x="1039" y="200"/>
                    </a:lnTo>
                    <a:cubicBezTo>
                      <a:pt x="1055" y="184"/>
                      <a:pt x="1070" y="154"/>
                      <a:pt x="1070" y="123"/>
                    </a:cubicBezTo>
                    <a:cubicBezTo>
                      <a:pt x="963" y="77"/>
                      <a:pt x="856" y="47"/>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2867148" y="3754594"/>
                <a:ext cx="43741" cy="50339"/>
              </a:xfrm>
              <a:custGeom>
                <a:avLst/>
                <a:gdLst/>
                <a:ahLst/>
                <a:cxnLst/>
                <a:rect l="l" t="t" r="r" b="b"/>
                <a:pathLst>
                  <a:path w="1054" h="1213" extrusionOk="0">
                    <a:moveTo>
                      <a:pt x="733" y="0"/>
                    </a:moveTo>
                    <a:lnTo>
                      <a:pt x="61" y="947"/>
                    </a:lnTo>
                    <a:cubicBezTo>
                      <a:pt x="0" y="1024"/>
                      <a:pt x="15" y="1115"/>
                      <a:pt x="92" y="1176"/>
                    </a:cubicBezTo>
                    <a:cubicBezTo>
                      <a:pt x="125" y="1199"/>
                      <a:pt x="159" y="1213"/>
                      <a:pt x="192" y="1213"/>
                    </a:cubicBezTo>
                    <a:cubicBezTo>
                      <a:pt x="205" y="1213"/>
                      <a:pt x="217" y="1211"/>
                      <a:pt x="229" y="1207"/>
                    </a:cubicBezTo>
                    <a:cubicBezTo>
                      <a:pt x="260" y="1207"/>
                      <a:pt x="306" y="1176"/>
                      <a:pt x="336" y="1130"/>
                    </a:cubicBezTo>
                    <a:lnTo>
                      <a:pt x="1039" y="153"/>
                    </a:lnTo>
                    <a:cubicBezTo>
                      <a:pt x="1039" y="138"/>
                      <a:pt x="1054" y="138"/>
                      <a:pt x="1054" y="122"/>
                    </a:cubicBezTo>
                    <a:cubicBezTo>
                      <a:pt x="932" y="77"/>
                      <a:pt x="825" y="31"/>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1421329" y="2731868"/>
                <a:ext cx="1457895" cy="1015131"/>
              </a:xfrm>
              <a:custGeom>
                <a:avLst/>
                <a:gdLst/>
                <a:ahLst/>
                <a:cxnLst/>
                <a:rect l="l" t="t" r="r" b="b"/>
                <a:pathLst>
                  <a:path w="35130" h="24461" extrusionOk="0">
                    <a:moveTo>
                      <a:pt x="12357" y="1"/>
                    </a:moveTo>
                    <a:cubicBezTo>
                      <a:pt x="11637" y="1"/>
                      <a:pt x="11210" y="7"/>
                      <a:pt x="11210" y="7"/>
                    </a:cubicBezTo>
                    <a:lnTo>
                      <a:pt x="1908" y="129"/>
                    </a:lnTo>
                    <a:cubicBezTo>
                      <a:pt x="1908" y="129"/>
                      <a:pt x="0" y="9198"/>
                      <a:pt x="9087" y="9198"/>
                    </a:cubicBezTo>
                    <a:cubicBezTo>
                      <a:pt x="9271" y="9198"/>
                      <a:pt x="9459" y="9194"/>
                      <a:pt x="9652" y="9187"/>
                    </a:cubicBezTo>
                    <a:cubicBezTo>
                      <a:pt x="13134" y="9065"/>
                      <a:pt x="15807" y="8912"/>
                      <a:pt x="17793" y="8820"/>
                    </a:cubicBezTo>
                    <a:cubicBezTo>
                      <a:pt x="19623" y="8727"/>
                      <a:pt x="20889" y="8662"/>
                      <a:pt x="21708" y="8662"/>
                    </a:cubicBezTo>
                    <a:cubicBezTo>
                      <a:pt x="22501" y="8662"/>
                      <a:pt x="22873" y="8723"/>
                      <a:pt x="22925" y="8881"/>
                    </a:cubicBezTo>
                    <a:cubicBezTo>
                      <a:pt x="22986" y="9019"/>
                      <a:pt x="23643" y="10332"/>
                      <a:pt x="24544" y="12089"/>
                    </a:cubicBezTo>
                    <a:cubicBezTo>
                      <a:pt x="26728" y="16396"/>
                      <a:pt x="30486" y="24461"/>
                      <a:pt x="30486" y="24461"/>
                    </a:cubicBezTo>
                    <a:lnTo>
                      <a:pt x="35129" y="23178"/>
                    </a:lnTo>
                    <a:cubicBezTo>
                      <a:pt x="35129" y="23178"/>
                      <a:pt x="30868" y="3535"/>
                      <a:pt x="27966" y="1672"/>
                    </a:cubicBezTo>
                    <a:cubicBezTo>
                      <a:pt x="25561" y="136"/>
                      <a:pt x="15735" y="1"/>
                      <a:pt x="12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1454197" y="2732117"/>
                <a:ext cx="455794" cy="328390"/>
              </a:xfrm>
              <a:custGeom>
                <a:avLst/>
                <a:gdLst/>
                <a:ahLst/>
                <a:cxnLst/>
                <a:rect l="l" t="t" r="r" b="b"/>
                <a:pathLst>
                  <a:path w="10983" h="7913" extrusionOk="0">
                    <a:moveTo>
                      <a:pt x="10418" y="1"/>
                    </a:moveTo>
                    <a:lnTo>
                      <a:pt x="1116" y="123"/>
                    </a:lnTo>
                    <a:cubicBezTo>
                      <a:pt x="1116" y="123"/>
                      <a:pt x="1" y="5423"/>
                      <a:pt x="3529" y="7913"/>
                    </a:cubicBezTo>
                    <a:cubicBezTo>
                      <a:pt x="7042" y="7073"/>
                      <a:pt x="9135" y="3499"/>
                      <a:pt x="10983" y="291"/>
                    </a:cubicBezTo>
                    <a:lnTo>
                      <a:pt x="107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2159739" y="3091548"/>
                <a:ext cx="280208" cy="630759"/>
              </a:xfrm>
              <a:custGeom>
                <a:avLst/>
                <a:gdLst/>
                <a:ahLst/>
                <a:cxnLst/>
                <a:rect l="l" t="t" r="r" b="b"/>
                <a:pathLst>
                  <a:path w="6752" h="15199" extrusionOk="0">
                    <a:moveTo>
                      <a:pt x="3872" y="0"/>
                    </a:moveTo>
                    <a:cubicBezTo>
                      <a:pt x="3051" y="0"/>
                      <a:pt x="1795" y="62"/>
                      <a:pt x="0" y="153"/>
                    </a:cubicBezTo>
                    <a:lnTo>
                      <a:pt x="901" y="15198"/>
                    </a:lnTo>
                    <a:lnTo>
                      <a:pt x="1818" y="15183"/>
                    </a:lnTo>
                    <a:lnTo>
                      <a:pt x="1818" y="14618"/>
                    </a:lnTo>
                    <a:lnTo>
                      <a:pt x="5132" y="14618"/>
                    </a:lnTo>
                    <a:lnTo>
                      <a:pt x="5132" y="15091"/>
                    </a:lnTo>
                    <a:lnTo>
                      <a:pt x="5972" y="15076"/>
                    </a:lnTo>
                    <a:lnTo>
                      <a:pt x="6751" y="3422"/>
                    </a:lnTo>
                    <a:cubicBezTo>
                      <a:pt x="5850" y="1665"/>
                      <a:pt x="5193" y="352"/>
                      <a:pt x="5132" y="214"/>
                    </a:cubicBezTo>
                    <a:cubicBezTo>
                      <a:pt x="5079" y="62"/>
                      <a:pt x="4693" y="0"/>
                      <a:pt x="3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2235144" y="3717825"/>
                <a:ext cx="138237" cy="88146"/>
              </a:xfrm>
              <a:custGeom>
                <a:avLst/>
                <a:gdLst/>
                <a:ahLst/>
                <a:cxnLst/>
                <a:rect l="l" t="t" r="r" b="b"/>
                <a:pathLst>
                  <a:path w="3331" h="2124" extrusionOk="0">
                    <a:moveTo>
                      <a:pt x="3330" y="0"/>
                    </a:moveTo>
                    <a:lnTo>
                      <a:pt x="1" y="92"/>
                    </a:lnTo>
                    <a:lnTo>
                      <a:pt x="1" y="2123"/>
                    </a:lnTo>
                    <a:lnTo>
                      <a:pt x="3330" y="2123"/>
                    </a:lnTo>
                    <a:lnTo>
                      <a:pt x="3330"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235144" y="3698154"/>
                <a:ext cx="138237" cy="23489"/>
              </a:xfrm>
              <a:custGeom>
                <a:avLst/>
                <a:gdLst/>
                <a:ahLst/>
                <a:cxnLst/>
                <a:rect l="l" t="t" r="r" b="b"/>
                <a:pathLst>
                  <a:path w="3331" h="566" extrusionOk="0">
                    <a:moveTo>
                      <a:pt x="1" y="1"/>
                    </a:moveTo>
                    <a:lnTo>
                      <a:pt x="1" y="566"/>
                    </a:lnTo>
                    <a:lnTo>
                      <a:pt x="3330" y="474"/>
                    </a:lnTo>
                    <a:lnTo>
                      <a:pt x="3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195844" y="3891212"/>
                <a:ext cx="410808" cy="48514"/>
              </a:xfrm>
              <a:custGeom>
                <a:avLst/>
                <a:gdLst/>
                <a:ahLst/>
                <a:cxnLst/>
                <a:rect l="l" t="t" r="r" b="b"/>
                <a:pathLst>
                  <a:path w="9899" h="1169" extrusionOk="0">
                    <a:moveTo>
                      <a:pt x="7218" y="1"/>
                    </a:moveTo>
                    <a:cubicBezTo>
                      <a:pt x="4312" y="1"/>
                      <a:pt x="1" y="53"/>
                      <a:pt x="1" y="53"/>
                    </a:cubicBezTo>
                    <a:lnTo>
                      <a:pt x="1" y="1168"/>
                    </a:lnTo>
                    <a:lnTo>
                      <a:pt x="9898" y="1168"/>
                    </a:lnTo>
                    <a:lnTo>
                      <a:pt x="9898" y="38"/>
                    </a:lnTo>
                    <a:lnTo>
                      <a:pt x="9730" y="38"/>
                    </a:lnTo>
                    <a:cubicBezTo>
                      <a:pt x="9451" y="10"/>
                      <a:pt x="8463" y="1"/>
                      <a:pt x="7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195844" y="3767251"/>
                <a:ext cx="403836" cy="126201"/>
              </a:xfrm>
              <a:custGeom>
                <a:avLst/>
                <a:gdLst/>
                <a:ahLst/>
                <a:cxnLst/>
                <a:rect l="l" t="t" r="r" b="b"/>
                <a:pathLst>
                  <a:path w="9731" h="3041" extrusionOk="0">
                    <a:moveTo>
                      <a:pt x="6065" y="993"/>
                    </a:moveTo>
                    <a:cubicBezTo>
                      <a:pt x="6080" y="978"/>
                      <a:pt x="6095" y="948"/>
                      <a:pt x="6095" y="932"/>
                    </a:cubicBezTo>
                    <a:cubicBezTo>
                      <a:pt x="6278" y="1039"/>
                      <a:pt x="6462" y="1146"/>
                      <a:pt x="6660" y="1268"/>
                    </a:cubicBezTo>
                    <a:lnTo>
                      <a:pt x="5805" y="2078"/>
                    </a:lnTo>
                    <a:cubicBezTo>
                      <a:pt x="5744" y="2139"/>
                      <a:pt x="5744" y="2246"/>
                      <a:pt x="5805" y="2322"/>
                    </a:cubicBezTo>
                    <a:cubicBezTo>
                      <a:pt x="5835" y="2353"/>
                      <a:pt x="5881" y="2368"/>
                      <a:pt x="5927" y="2368"/>
                    </a:cubicBezTo>
                    <a:cubicBezTo>
                      <a:pt x="5973" y="2368"/>
                      <a:pt x="6019" y="2353"/>
                      <a:pt x="6049" y="2322"/>
                    </a:cubicBezTo>
                    <a:lnTo>
                      <a:pt x="6920" y="1482"/>
                    </a:lnTo>
                    <a:cubicBezTo>
                      <a:pt x="6935" y="1467"/>
                      <a:pt x="6935" y="1452"/>
                      <a:pt x="6950" y="1436"/>
                    </a:cubicBezTo>
                    <a:cubicBezTo>
                      <a:pt x="8142" y="2154"/>
                      <a:pt x="9410" y="2887"/>
                      <a:pt x="9730" y="3025"/>
                    </a:cubicBezTo>
                    <a:cubicBezTo>
                      <a:pt x="8799" y="2933"/>
                      <a:pt x="1" y="3040"/>
                      <a:pt x="1" y="3040"/>
                    </a:cubicBezTo>
                    <a:lnTo>
                      <a:pt x="764" y="551"/>
                    </a:lnTo>
                    <a:cubicBezTo>
                      <a:pt x="795" y="444"/>
                      <a:pt x="917" y="398"/>
                      <a:pt x="1009" y="428"/>
                    </a:cubicBezTo>
                    <a:cubicBezTo>
                      <a:pt x="3193" y="1268"/>
                      <a:pt x="4140" y="428"/>
                      <a:pt x="4415" y="92"/>
                    </a:cubicBezTo>
                    <a:cubicBezTo>
                      <a:pt x="4476" y="16"/>
                      <a:pt x="4583" y="1"/>
                      <a:pt x="4659" y="46"/>
                    </a:cubicBezTo>
                    <a:cubicBezTo>
                      <a:pt x="4751" y="108"/>
                      <a:pt x="4888" y="184"/>
                      <a:pt x="5056" y="291"/>
                    </a:cubicBezTo>
                    <a:lnTo>
                      <a:pt x="4216" y="1100"/>
                    </a:lnTo>
                    <a:cubicBezTo>
                      <a:pt x="4140" y="1162"/>
                      <a:pt x="4140" y="1268"/>
                      <a:pt x="4216" y="1330"/>
                    </a:cubicBezTo>
                    <a:cubicBezTo>
                      <a:pt x="4247" y="1360"/>
                      <a:pt x="4293" y="1391"/>
                      <a:pt x="4339" y="1391"/>
                    </a:cubicBezTo>
                    <a:cubicBezTo>
                      <a:pt x="4369" y="1391"/>
                      <a:pt x="4415" y="1375"/>
                      <a:pt x="4445" y="1330"/>
                    </a:cubicBezTo>
                    <a:lnTo>
                      <a:pt x="5316" y="489"/>
                    </a:lnTo>
                    <a:cubicBezTo>
                      <a:pt x="5331" y="474"/>
                      <a:pt x="5331" y="474"/>
                      <a:pt x="5347" y="459"/>
                    </a:cubicBezTo>
                    <a:cubicBezTo>
                      <a:pt x="5484" y="551"/>
                      <a:pt x="5652" y="657"/>
                      <a:pt x="5820" y="749"/>
                    </a:cubicBezTo>
                    <a:lnTo>
                      <a:pt x="4950" y="1604"/>
                    </a:lnTo>
                    <a:cubicBezTo>
                      <a:pt x="4888" y="1666"/>
                      <a:pt x="4873" y="1772"/>
                      <a:pt x="4950" y="1834"/>
                    </a:cubicBezTo>
                    <a:cubicBezTo>
                      <a:pt x="4980" y="1879"/>
                      <a:pt x="5026" y="1895"/>
                      <a:pt x="5072" y="1895"/>
                    </a:cubicBezTo>
                    <a:cubicBezTo>
                      <a:pt x="5102" y="1895"/>
                      <a:pt x="5148" y="1879"/>
                      <a:pt x="5179" y="1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2434178" y="3819873"/>
                <a:ext cx="50132" cy="45692"/>
              </a:xfrm>
              <a:custGeom>
                <a:avLst/>
                <a:gdLst/>
                <a:ahLst/>
                <a:cxnLst/>
                <a:rect l="l" t="t" r="r" b="b"/>
                <a:pathLst>
                  <a:path w="1208" h="1101" extrusionOk="0">
                    <a:moveTo>
                      <a:pt x="917" y="0"/>
                    </a:moveTo>
                    <a:lnTo>
                      <a:pt x="62" y="810"/>
                    </a:lnTo>
                    <a:cubicBezTo>
                      <a:pt x="1" y="871"/>
                      <a:pt x="1" y="993"/>
                      <a:pt x="62" y="1054"/>
                    </a:cubicBezTo>
                    <a:cubicBezTo>
                      <a:pt x="92" y="1085"/>
                      <a:pt x="138" y="1100"/>
                      <a:pt x="184" y="1100"/>
                    </a:cubicBezTo>
                    <a:cubicBezTo>
                      <a:pt x="230" y="1100"/>
                      <a:pt x="276" y="1085"/>
                      <a:pt x="306" y="1054"/>
                    </a:cubicBezTo>
                    <a:lnTo>
                      <a:pt x="1177" y="214"/>
                    </a:lnTo>
                    <a:cubicBezTo>
                      <a:pt x="1192" y="199"/>
                      <a:pt x="1192" y="184"/>
                      <a:pt x="1207" y="168"/>
                    </a:cubicBezTo>
                    <a:cubicBezTo>
                      <a:pt x="1101" y="107"/>
                      <a:pt x="1009" y="46"/>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2398073" y="3798957"/>
                <a:ext cx="50754" cy="46936"/>
              </a:xfrm>
              <a:custGeom>
                <a:avLst/>
                <a:gdLst/>
                <a:ahLst/>
                <a:cxnLst/>
                <a:rect l="l" t="t" r="r" b="b"/>
                <a:pathLst>
                  <a:path w="1223" h="1131" extrusionOk="0">
                    <a:moveTo>
                      <a:pt x="947" y="0"/>
                    </a:moveTo>
                    <a:lnTo>
                      <a:pt x="77" y="840"/>
                    </a:lnTo>
                    <a:cubicBezTo>
                      <a:pt x="15" y="902"/>
                      <a:pt x="0" y="1008"/>
                      <a:pt x="77" y="1085"/>
                    </a:cubicBezTo>
                    <a:cubicBezTo>
                      <a:pt x="107" y="1115"/>
                      <a:pt x="153" y="1131"/>
                      <a:pt x="199" y="1131"/>
                    </a:cubicBezTo>
                    <a:cubicBezTo>
                      <a:pt x="229" y="1131"/>
                      <a:pt x="275" y="1115"/>
                      <a:pt x="306" y="1085"/>
                    </a:cubicBezTo>
                    <a:lnTo>
                      <a:pt x="1192" y="229"/>
                    </a:lnTo>
                    <a:cubicBezTo>
                      <a:pt x="1207" y="214"/>
                      <a:pt x="1222" y="184"/>
                      <a:pt x="1222" y="168"/>
                    </a:cubicBezTo>
                    <a:cubicBezTo>
                      <a:pt x="1130" y="107"/>
                      <a:pt x="1039" y="46"/>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2368276" y="3779286"/>
                <a:ext cx="49468" cy="45692"/>
              </a:xfrm>
              <a:custGeom>
                <a:avLst/>
                <a:gdLst/>
                <a:ahLst/>
                <a:cxnLst/>
                <a:rect l="l" t="t" r="r" b="b"/>
                <a:pathLst>
                  <a:path w="1192" h="1101" extrusionOk="0">
                    <a:moveTo>
                      <a:pt x="901" y="1"/>
                    </a:moveTo>
                    <a:lnTo>
                      <a:pt x="61" y="810"/>
                    </a:lnTo>
                    <a:cubicBezTo>
                      <a:pt x="0" y="872"/>
                      <a:pt x="0" y="978"/>
                      <a:pt x="61" y="1040"/>
                    </a:cubicBezTo>
                    <a:cubicBezTo>
                      <a:pt x="92" y="1070"/>
                      <a:pt x="138" y="1101"/>
                      <a:pt x="184" y="1101"/>
                    </a:cubicBezTo>
                    <a:cubicBezTo>
                      <a:pt x="214" y="1101"/>
                      <a:pt x="260" y="1085"/>
                      <a:pt x="290" y="1040"/>
                    </a:cubicBezTo>
                    <a:lnTo>
                      <a:pt x="1176" y="199"/>
                    </a:lnTo>
                    <a:cubicBezTo>
                      <a:pt x="1176" y="199"/>
                      <a:pt x="1192" y="184"/>
                      <a:pt x="1192" y="184"/>
                    </a:cubicBezTo>
                    <a:cubicBezTo>
                      <a:pt x="1085" y="108"/>
                      <a:pt x="993" y="4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1847202" y="2283336"/>
                <a:ext cx="749947" cy="341088"/>
              </a:xfrm>
              <a:custGeom>
                <a:avLst/>
                <a:gdLst/>
                <a:ahLst/>
                <a:cxnLst/>
                <a:rect l="l" t="t" r="r" b="b"/>
                <a:pathLst>
                  <a:path w="18071" h="8219" extrusionOk="0">
                    <a:moveTo>
                      <a:pt x="3743" y="1"/>
                    </a:moveTo>
                    <a:lnTo>
                      <a:pt x="1" y="3117"/>
                    </a:lnTo>
                    <a:cubicBezTo>
                      <a:pt x="1055" y="4385"/>
                      <a:pt x="2078" y="5515"/>
                      <a:pt x="2689" y="5881"/>
                    </a:cubicBezTo>
                    <a:cubicBezTo>
                      <a:pt x="4293" y="6874"/>
                      <a:pt x="12587" y="8218"/>
                      <a:pt x="12587" y="8218"/>
                    </a:cubicBezTo>
                    <a:lnTo>
                      <a:pt x="18070" y="8218"/>
                    </a:lnTo>
                    <a:cubicBezTo>
                      <a:pt x="16947" y="5723"/>
                      <a:pt x="13788" y="5667"/>
                      <a:pt x="12882" y="5667"/>
                    </a:cubicBezTo>
                    <a:cubicBezTo>
                      <a:pt x="12840" y="5667"/>
                      <a:pt x="12802" y="5668"/>
                      <a:pt x="12770" y="5668"/>
                    </a:cubicBezTo>
                    <a:cubicBezTo>
                      <a:pt x="12052" y="5668"/>
                      <a:pt x="5881" y="2231"/>
                      <a:pt x="5225" y="1971"/>
                    </a:cubicBezTo>
                    <a:cubicBezTo>
                      <a:pt x="4996" y="1880"/>
                      <a:pt x="4400" y="1039"/>
                      <a:pt x="3743"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1693196" y="2072889"/>
                <a:ext cx="319508" cy="339802"/>
              </a:xfrm>
              <a:custGeom>
                <a:avLst/>
                <a:gdLst/>
                <a:ahLst/>
                <a:cxnLst/>
                <a:rect l="l" t="t" r="r" b="b"/>
                <a:pathLst>
                  <a:path w="7699" h="8188" extrusionOk="0">
                    <a:moveTo>
                      <a:pt x="7698" y="4995"/>
                    </a:moveTo>
                    <a:lnTo>
                      <a:pt x="3712" y="8188"/>
                    </a:lnTo>
                    <a:cubicBezTo>
                      <a:pt x="1894" y="6019"/>
                      <a:pt x="0" y="3422"/>
                      <a:pt x="0" y="3422"/>
                    </a:cubicBezTo>
                    <a:lnTo>
                      <a:pt x="5667" y="1"/>
                    </a:lnTo>
                    <a:cubicBezTo>
                      <a:pt x="5667" y="1"/>
                      <a:pt x="7118" y="3453"/>
                      <a:pt x="7698" y="49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1481463" y="1887799"/>
                <a:ext cx="479906" cy="1193665"/>
              </a:xfrm>
              <a:custGeom>
                <a:avLst/>
                <a:gdLst/>
                <a:ahLst/>
                <a:cxnLst/>
                <a:rect l="l" t="t" r="r" b="b"/>
                <a:pathLst>
                  <a:path w="11564" h="28763" extrusionOk="0">
                    <a:moveTo>
                      <a:pt x="9394" y="1605"/>
                    </a:moveTo>
                    <a:lnTo>
                      <a:pt x="5286" y="1"/>
                    </a:lnTo>
                    <a:cubicBezTo>
                      <a:pt x="5286" y="1"/>
                      <a:pt x="413" y="566"/>
                      <a:pt x="77" y="12327"/>
                    </a:cubicBezTo>
                    <a:cubicBezTo>
                      <a:pt x="1" y="14603"/>
                      <a:pt x="31" y="27158"/>
                      <a:pt x="719" y="27479"/>
                    </a:cubicBezTo>
                    <a:cubicBezTo>
                      <a:pt x="3483" y="28762"/>
                      <a:pt x="10586" y="20346"/>
                      <a:pt x="10586" y="20346"/>
                    </a:cubicBezTo>
                    <a:cubicBezTo>
                      <a:pt x="10723" y="20086"/>
                      <a:pt x="10525" y="17367"/>
                      <a:pt x="10586" y="17108"/>
                    </a:cubicBezTo>
                    <a:cubicBezTo>
                      <a:pt x="10418" y="17031"/>
                      <a:pt x="10280" y="16970"/>
                      <a:pt x="10158" y="16909"/>
                    </a:cubicBezTo>
                    <a:cubicBezTo>
                      <a:pt x="9440" y="16482"/>
                      <a:pt x="8081" y="14679"/>
                      <a:pt x="6752" y="12739"/>
                    </a:cubicBezTo>
                    <a:lnTo>
                      <a:pt x="10968" y="9455"/>
                    </a:lnTo>
                    <a:cubicBezTo>
                      <a:pt x="11136" y="9715"/>
                      <a:pt x="11304" y="9975"/>
                      <a:pt x="11456" y="10234"/>
                    </a:cubicBezTo>
                    <a:cubicBezTo>
                      <a:pt x="11563" y="3957"/>
                      <a:pt x="9394" y="1605"/>
                      <a:pt x="9394" y="16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1606959" y="2121071"/>
                <a:ext cx="314446" cy="524270"/>
              </a:xfrm>
              <a:custGeom>
                <a:avLst/>
                <a:gdLst/>
                <a:ahLst/>
                <a:cxnLst/>
                <a:rect l="l" t="t" r="r" b="b"/>
                <a:pathLst>
                  <a:path w="7577" h="12633" extrusionOk="0">
                    <a:moveTo>
                      <a:pt x="1" y="1"/>
                    </a:moveTo>
                    <a:lnTo>
                      <a:pt x="1" y="1681"/>
                    </a:lnTo>
                    <a:cubicBezTo>
                      <a:pt x="1" y="1681"/>
                      <a:pt x="1589" y="6019"/>
                      <a:pt x="3499" y="9425"/>
                    </a:cubicBezTo>
                    <a:cubicBezTo>
                      <a:pt x="4522" y="11273"/>
                      <a:pt x="6233" y="12189"/>
                      <a:pt x="7577" y="12632"/>
                    </a:cubicBezTo>
                    <a:cubicBezTo>
                      <a:pt x="7562" y="12067"/>
                      <a:pt x="7531" y="11594"/>
                      <a:pt x="7562" y="11487"/>
                    </a:cubicBezTo>
                    <a:cubicBezTo>
                      <a:pt x="7394" y="11410"/>
                      <a:pt x="7241" y="11349"/>
                      <a:pt x="7134" y="11288"/>
                    </a:cubicBezTo>
                    <a:cubicBezTo>
                      <a:pt x="6416" y="10861"/>
                      <a:pt x="5057" y="9058"/>
                      <a:pt x="3728" y="7118"/>
                    </a:cubicBezTo>
                    <a:lnTo>
                      <a:pt x="5790" y="5515"/>
                    </a:lnTo>
                    <a:lnTo>
                      <a:pt x="3728" y="24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1761629" y="2280182"/>
                <a:ext cx="880506" cy="393047"/>
              </a:xfrm>
              <a:custGeom>
                <a:avLst/>
                <a:gdLst/>
                <a:ahLst/>
                <a:cxnLst/>
                <a:rect l="l" t="t" r="r" b="b"/>
                <a:pathLst>
                  <a:path w="21217" h="9471" extrusionOk="0">
                    <a:moveTo>
                      <a:pt x="15855" y="6996"/>
                    </a:moveTo>
                    <a:cubicBezTo>
                      <a:pt x="15855" y="6996"/>
                      <a:pt x="7195" y="3452"/>
                      <a:pt x="6599" y="3330"/>
                    </a:cubicBezTo>
                    <a:cubicBezTo>
                      <a:pt x="6416" y="3284"/>
                      <a:pt x="5790" y="2414"/>
                      <a:pt x="4996" y="1222"/>
                    </a:cubicBezTo>
                    <a:cubicBezTo>
                      <a:pt x="4843" y="963"/>
                      <a:pt x="4369" y="260"/>
                      <a:pt x="4217" y="0"/>
                    </a:cubicBezTo>
                    <a:lnTo>
                      <a:pt x="1" y="3284"/>
                    </a:lnTo>
                    <a:cubicBezTo>
                      <a:pt x="1330" y="5224"/>
                      <a:pt x="2689" y="7027"/>
                      <a:pt x="3407" y="7454"/>
                    </a:cubicBezTo>
                    <a:cubicBezTo>
                      <a:pt x="3529" y="7515"/>
                      <a:pt x="3667" y="7592"/>
                      <a:pt x="3835" y="7653"/>
                    </a:cubicBezTo>
                    <a:cubicBezTo>
                      <a:pt x="3835" y="7638"/>
                      <a:pt x="3835" y="7638"/>
                      <a:pt x="3835" y="7622"/>
                    </a:cubicBezTo>
                    <a:cubicBezTo>
                      <a:pt x="3835" y="7638"/>
                      <a:pt x="3835" y="7638"/>
                      <a:pt x="3835" y="7653"/>
                    </a:cubicBezTo>
                    <a:cubicBezTo>
                      <a:pt x="6355" y="8585"/>
                      <a:pt x="15413" y="9027"/>
                      <a:pt x="15581" y="9089"/>
                    </a:cubicBezTo>
                    <a:cubicBezTo>
                      <a:pt x="15901" y="9333"/>
                      <a:pt x="16680" y="9348"/>
                      <a:pt x="17352" y="9165"/>
                    </a:cubicBezTo>
                    <a:cubicBezTo>
                      <a:pt x="17673" y="9073"/>
                      <a:pt x="17979" y="8951"/>
                      <a:pt x="18208" y="8768"/>
                    </a:cubicBezTo>
                    <a:cubicBezTo>
                      <a:pt x="18819" y="8310"/>
                      <a:pt x="19720" y="8951"/>
                      <a:pt x="20132" y="9272"/>
                    </a:cubicBezTo>
                    <a:cubicBezTo>
                      <a:pt x="20392" y="9470"/>
                      <a:pt x="21018" y="9455"/>
                      <a:pt x="21217" y="9257"/>
                    </a:cubicBezTo>
                    <a:cubicBezTo>
                      <a:pt x="20758" y="6645"/>
                      <a:pt x="15855" y="6996"/>
                      <a:pt x="15855" y="6996"/>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1700790" y="1774961"/>
                <a:ext cx="209201" cy="179446"/>
              </a:xfrm>
              <a:custGeom>
                <a:avLst/>
                <a:gdLst/>
                <a:ahLst/>
                <a:cxnLst/>
                <a:rect l="l" t="t" r="r" b="b"/>
                <a:pathLst>
                  <a:path w="5041" h="4324" extrusionOk="0">
                    <a:moveTo>
                      <a:pt x="5041" y="2445"/>
                    </a:moveTo>
                    <a:lnTo>
                      <a:pt x="4919" y="2689"/>
                    </a:lnTo>
                    <a:lnTo>
                      <a:pt x="4644" y="3224"/>
                    </a:lnTo>
                    <a:lnTo>
                      <a:pt x="4598" y="3315"/>
                    </a:lnTo>
                    <a:lnTo>
                      <a:pt x="4109" y="4324"/>
                    </a:lnTo>
                    <a:lnTo>
                      <a:pt x="1" y="2720"/>
                    </a:lnTo>
                    <a:lnTo>
                      <a:pt x="1726" y="1"/>
                    </a:lnTo>
                    <a:lnTo>
                      <a:pt x="4430" y="2002"/>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1574630" y="1909379"/>
                <a:ext cx="412095" cy="554025"/>
              </a:xfrm>
              <a:custGeom>
                <a:avLst/>
                <a:gdLst/>
                <a:ahLst/>
                <a:cxnLst/>
                <a:rect l="l" t="t" r="r" b="b"/>
                <a:pathLst>
                  <a:path w="9930" h="13350" extrusionOk="0">
                    <a:moveTo>
                      <a:pt x="780" y="6782"/>
                    </a:moveTo>
                    <a:lnTo>
                      <a:pt x="5041" y="13350"/>
                    </a:lnTo>
                    <a:lnTo>
                      <a:pt x="9929" y="10539"/>
                    </a:lnTo>
                    <a:cubicBezTo>
                      <a:pt x="9929" y="10539"/>
                      <a:pt x="8600" y="5422"/>
                      <a:pt x="7302" y="2612"/>
                    </a:cubicBezTo>
                    <a:cubicBezTo>
                      <a:pt x="6508" y="871"/>
                      <a:pt x="4201" y="0"/>
                      <a:pt x="1956" y="1390"/>
                    </a:cubicBezTo>
                    <a:cubicBezTo>
                      <a:pt x="1" y="2612"/>
                      <a:pt x="62" y="5468"/>
                      <a:pt x="780" y="6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1768601" y="1463752"/>
                <a:ext cx="477374" cy="315691"/>
              </a:xfrm>
              <a:custGeom>
                <a:avLst/>
                <a:gdLst/>
                <a:ahLst/>
                <a:cxnLst/>
                <a:rect l="l" t="t" r="r" b="b"/>
                <a:pathLst>
                  <a:path w="11503" h="7607" extrusionOk="0">
                    <a:moveTo>
                      <a:pt x="4155" y="5713"/>
                    </a:moveTo>
                    <a:cubicBezTo>
                      <a:pt x="4003" y="5010"/>
                      <a:pt x="3346" y="4353"/>
                      <a:pt x="2750" y="5300"/>
                    </a:cubicBezTo>
                    <a:cubicBezTo>
                      <a:pt x="2613" y="5545"/>
                      <a:pt x="2567" y="5820"/>
                      <a:pt x="2536" y="6095"/>
                    </a:cubicBezTo>
                    <a:cubicBezTo>
                      <a:pt x="2429" y="7088"/>
                      <a:pt x="1269" y="7530"/>
                      <a:pt x="413" y="7592"/>
                    </a:cubicBezTo>
                    <a:cubicBezTo>
                      <a:pt x="276" y="7607"/>
                      <a:pt x="138" y="7607"/>
                      <a:pt x="1" y="7576"/>
                    </a:cubicBezTo>
                    <a:cubicBezTo>
                      <a:pt x="1" y="7576"/>
                      <a:pt x="215" y="5942"/>
                      <a:pt x="703" y="3972"/>
                    </a:cubicBezTo>
                    <a:cubicBezTo>
                      <a:pt x="1177" y="2017"/>
                      <a:pt x="2277" y="0"/>
                      <a:pt x="3865" y="810"/>
                    </a:cubicBezTo>
                    <a:cubicBezTo>
                      <a:pt x="3865" y="810"/>
                      <a:pt x="5316" y="123"/>
                      <a:pt x="6202" y="1253"/>
                    </a:cubicBezTo>
                    <a:cubicBezTo>
                      <a:pt x="6202" y="1253"/>
                      <a:pt x="7714" y="718"/>
                      <a:pt x="8493" y="1925"/>
                    </a:cubicBezTo>
                    <a:cubicBezTo>
                      <a:pt x="8493" y="1925"/>
                      <a:pt x="10601" y="2322"/>
                      <a:pt x="10998" y="3636"/>
                    </a:cubicBezTo>
                    <a:cubicBezTo>
                      <a:pt x="11502" y="5316"/>
                      <a:pt x="9165" y="5713"/>
                      <a:pt x="8386" y="5239"/>
                    </a:cubicBezTo>
                    <a:cubicBezTo>
                      <a:pt x="7607" y="4766"/>
                      <a:pt x="7012" y="3880"/>
                      <a:pt x="6477" y="3895"/>
                    </a:cubicBezTo>
                    <a:cubicBezTo>
                      <a:pt x="5943" y="3911"/>
                      <a:pt x="6065" y="4735"/>
                      <a:pt x="5988" y="5239"/>
                    </a:cubicBezTo>
                    <a:cubicBezTo>
                      <a:pt x="5912" y="5743"/>
                      <a:pt x="5118" y="5224"/>
                      <a:pt x="4782" y="5911"/>
                    </a:cubicBezTo>
                    <a:cubicBezTo>
                      <a:pt x="4446" y="6599"/>
                      <a:pt x="4278" y="6981"/>
                      <a:pt x="4079" y="6858"/>
                    </a:cubicBezTo>
                    <a:cubicBezTo>
                      <a:pt x="3865" y="6736"/>
                      <a:pt x="4155" y="5713"/>
                      <a:pt x="4155" y="5713"/>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1896712" y="1681793"/>
                <a:ext cx="34860" cy="54531"/>
              </a:xfrm>
              <a:custGeom>
                <a:avLst/>
                <a:gdLst/>
                <a:ahLst/>
                <a:cxnLst/>
                <a:rect l="l" t="t" r="r" b="b"/>
                <a:pathLst>
                  <a:path w="840" h="1314" extrusionOk="0">
                    <a:moveTo>
                      <a:pt x="439" y="0"/>
                    </a:moveTo>
                    <a:cubicBezTo>
                      <a:pt x="162" y="0"/>
                      <a:pt x="44" y="343"/>
                      <a:pt x="15" y="642"/>
                    </a:cubicBezTo>
                    <a:cubicBezTo>
                      <a:pt x="1" y="891"/>
                      <a:pt x="74" y="1314"/>
                      <a:pt x="314" y="1314"/>
                    </a:cubicBezTo>
                    <a:cubicBezTo>
                      <a:pt x="340" y="1314"/>
                      <a:pt x="367" y="1309"/>
                      <a:pt x="396" y="1299"/>
                    </a:cubicBezTo>
                    <a:cubicBezTo>
                      <a:pt x="641" y="1223"/>
                      <a:pt x="366" y="932"/>
                      <a:pt x="457" y="780"/>
                    </a:cubicBezTo>
                    <a:cubicBezTo>
                      <a:pt x="480" y="739"/>
                      <a:pt x="510" y="726"/>
                      <a:pt x="543" y="726"/>
                    </a:cubicBezTo>
                    <a:cubicBezTo>
                      <a:pt x="600" y="726"/>
                      <a:pt x="664" y="763"/>
                      <a:pt x="712" y="763"/>
                    </a:cubicBezTo>
                    <a:cubicBezTo>
                      <a:pt x="751" y="763"/>
                      <a:pt x="778" y="737"/>
                      <a:pt x="778" y="642"/>
                    </a:cubicBezTo>
                    <a:cubicBezTo>
                      <a:pt x="839" y="382"/>
                      <a:pt x="687" y="16"/>
                      <a:pt x="457" y="1"/>
                    </a:cubicBezTo>
                    <a:cubicBezTo>
                      <a:pt x="451" y="0"/>
                      <a:pt x="445" y="0"/>
                      <a:pt x="4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1857992" y="1844058"/>
                <a:ext cx="46937" cy="64699"/>
              </a:xfrm>
              <a:custGeom>
                <a:avLst/>
                <a:gdLst/>
                <a:ahLst/>
                <a:cxnLst/>
                <a:rect l="l" t="t" r="r" b="b"/>
                <a:pathLst>
                  <a:path w="1131" h="1559" extrusionOk="0">
                    <a:moveTo>
                      <a:pt x="31" y="1"/>
                    </a:moveTo>
                    <a:cubicBezTo>
                      <a:pt x="31" y="1"/>
                      <a:pt x="1" y="933"/>
                      <a:pt x="856" y="1559"/>
                    </a:cubicBezTo>
                    <a:lnTo>
                      <a:pt x="1131" y="1024"/>
                    </a:lnTo>
                    <a:cubicBezTo>
                      <a:pt x="291" y="536"/>
                      <a:pt x="31" y="1"/>
                      <a:pt x="31"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1262799" y="2277650"/>
                <a:ext cx="195880" cy="871002"/>
              </a:xfrm>
              <a:custGeom>
                <a:avLst/>
                <a:gdLst/>
                <a:ahLst/>
                <a:cxnLst/>
                <a:rect l="l" t="t" r="r" b="b"/>
                <a:pathLst>
                  <a:path w="4720" h="20988" extrusionOk="0">
                    <a:moveTo>
                      <a:pt x="1482" y="0"/>
                    </a:moveTo>
                    <a:lnTo>
                      <a:pt x="1039" y="46"/>
                    </a:lnTo>
                    <a:lnTo>
                      <a:pt x="1039" y="46"/>
                    </a:lnTo>
                    <a:lnTo>
                      <a:pt x="1482" y="16"/>
                    </a:lnTo>
                    <a:lnTo>
                      <a:pt x="1482" y="0"/>
                    </a:lnTo>
                    <a:close/>
                    <a:moveTo>
                      <a:pt x="1482" y="16"/>
                    </a:moveTo>
                    <a:lnTo>
                      <a:pt x="794" y="77"/>
                    </a:lnTo>
                    <a:lnTo>
                      <a:pt x="0" y="77"/>
                    </a:lnTo>
                    <a:cubicBezTo>
                      <a:pt x="0" y="107"/>
                      <a:pt x="0" y="123"/>
                      <a:pt x="0" y="138"/>
                    </a:cubicBezTo>
                    <a:cubicBezTo>
                      <a:pt x="0" y="168"/>
                      <a:pt x="0" y="184"/>
                      <a:pt x="0" y="199"/>
                    </a:cubicBezTo>
                    <a:cubicBezTo>
                      <a:pt x="15" y="275"/>
                      <a:pt x="31" y="413"/>
                      <a:pt x="61" y="611"/>
                    </a:cubicBezTo>
                    <a:cubicBezTo>
                      <a:pt x="290" y="2093"/>
                      <a:pt x="1085" y="7179"/>
                      <a:pt x="1818" y="11899"/>
                    </a:cubicBezTo>
                    <a:cubicBezTo>
                      <a:pt x="2566" y="16634"/>
                      <a:pt x="3238" y="20987"/>
                      <a:pt x="3238" y="20987"/>
                    </a:cubicBezTo>
                    <a:lnTo>
                      <a:pt x="4720" y="20758"/>
                    </a:lnTo>
                    <a:cubicBezTo>
                      <a:pt x="4720" y="20758"/>
                      <a:pt x="4659" y="20422"/>
                      <a:pt x="4582" y="19872"/>
                    </a:cubicBezTo>
                    <a:cubicBezTo>
                      <a:pt x="4262" y="17886"/>
                      <a:pt x="3483" y="12953"/>
                      <a:pt x="2795" y="8493"/>
                    </a:cubicBezTo>
                    <a:cubicBezTo>
                      <a:pt x="2444" y="6263"/>
                      <a:pt x="2108" y="4155"/>
                      <a:pt x="1879" y="2582"/>
                    </a:cubicBezTo>
                    <a:cubicBezTo>
                      <a:pt x="1757" y="1803"/>
                      <a:pt x="1650" y="1161"/>
                      <a:pt x="1589" y="703"/>
                    </a:cubicBezTo>
                    <a:cubicBezTo>
                      <a:pt x="1543" y="474"/>
                      <a:pt x="1527" y="291"/>
                      <a:pt x="1497" y="168"/>
                    </a:cubicBezTo>
                    <a:cubicBezTo>
                      <a:pt x="1497" y="107"/>
                      <a:pt x="1482" y="61"/>
                      <a:pt x="1482" y="31"/>
                    </a:cubicBezTo>
                    <a:lnTo>
                      <a:pt x="1482" y="1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1808566" y="3231611"/>
                <a:ext cx="74824" cy="731562"/>
              </a:xfrm>
              <a:custGeom>
                <a:avLst/>
                <a:gdLst/>
                <a:ahLst/>
                <a:cxnLst/>
                <a:rect l="l" t="t" r="r" b="b"/>
                <a:pathLst>
                  <a:path w="1803" h="17628" extrusionOk="0">
                    <a:moveTo>
                      <a:pt x="0" y="1"/>
                    </a:moveTo>
                    <a:lnTo>
                      <a:pt x="0" y="17322"/>
                    </a:lnTo>
                    <a:cubicBezTo>
                      <a:pt x="0" y="17490"/>
                      <a:pt x="138" y="17627"/>
                      <a:pt x="306" y="17627"/>
                    </a:cubicBezTo>
                    <a:lnTo>
                      <a:pt x="1497" y="17627"/>
                    </a:lnTo>
                    <a:cubicBezTo>
                      <a:pt x="1665" y="17627"/>
                      <a:pt x="1802" y="17490"/>
                      <a:pt x="1802" y="17322"/>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1808566" y="3783727"/>
                <a:ext cx="74824" cy="179446"/>
              </a:xfrm>
              <a:custGeom>
                <a:avLst/>
                <a:gdLst/>
                <a:ahLst/>
                <a:cxnLst/>
                <a:rect l="l" t="t" r="r" b="b"/>
                <a:pathLst>
                  <a:path w="1803" h="4324" extrusionOk="0">
                    <a:moveTo>
                      <a:pt x="0" y="1"/>
                    </a:moveTo>
                    <a:lnTo>
                      <a:pt x="0" y="4018"/>
                    </a:lnTo>
                    <a:cubicBezTo>
                      <a:pt x="0" y="4186"/>
                      <a:pt x="138" y="4323"/>
                      <a:pt x="306" y="4323"/>
                    </a:cubicBezTo>
                    <a:lnTo>
                      <a:pt x="1497" y="4323"/>
                    </a:lnTo>
                    <a:cubicBezTo>
                      <a:pt x="1665" y="4323"/>
                      <a:pt x="1802" y="4186"/>
                      <a:pt x="1802" y="4018"/>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1639951" y="3242401"/>
                <a:ext cx="412054" cy="62167"/>
              </a:xfrm>
              <a:custGeom>
                <a:avLst/>
                <a:gdLst/>
                <a:ahLst/>
                <a:cxnLst/>
                <a:rect l="l" t="t" r="r" b="b"/>
                <a:pathLst>
                  <a:path w="9929" h="1498" extrusionOk="0">
                    <a:moveTo>
                      <a:pt x="0" y="1"/>
                    </a:moveTo>
                    <a:lnTo>
                      <a:pt x="0" y="291"/>
                    </a:lnTo>
                    <a:cubicBezTo>
                      <a:pt x="0" y="963"/>
                      <a:pt x="550" y="1498"/>
                      <a:pt x="1222" y="1498"/>
                    </a:cubicBezTo>
                    <a:lnTo>
                      <a:pt x="8706" y="1498"/>
                    </a:lnTo>
                    <a:cubicBezTo>
                      <a:pt x="9379" y="1498"/>
                      <a:pt x="9928" y="963"/>
                      <a:pt x="9928" y="291"/>
                    </a:cubicBezTo>
                    <a:lnTo>
                      <a:pt x="9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1390204" y="3098520"/>
                <a:ext cx="911547" cy="145831"/>
              </a:xfrm>
              <a:custGeom>
                <a:avLst/>
                <a:gdLst/>
                <a:ahLst/>
                <a:cxnLst/>
                <a:rect l="l" t="t" r="r" b="b"/>
                <a:pathLst>
                  <a:path w="21965" h="3514" extrusionOk="0">
                    <a:moveTo>
                      <a:pt x="1405" y="3513"/>
                    </a:moveTo>
                    <a:lnTo>
                      <a:pt x="20559" y="3513"/>
                    </a:lnTo>
                    <a:cubicBezTo>
                      <a:pt x="21338" y="3513"/>
                      <a:pt x="21964" y="2872"/>
                      <a:pt x="21964" y="2093"/>
                    </a:cubicBezTo>
                    <a:lnTo>
                      <a:pt x="21964" y="1406"/>
                    </a:lnTo>
                    <a:cubicBezTo>
                      <a:pt x="21964" y="627"/>
                      <a:pt x="21338" y="0"/>
                      <a:pt x="20559" y="0"/>
                    </a:cubicBezTo>
                    <a:lnTo>
                      <a:pt x="1405" y="0"/>
                    </a:lnTo>
                    <a:cubicBezTo>
                      <a:pt x="626" y="0"/>
                      <a:pt x="0" y="627"/>
                      <a:pt x="0" y="1406"/>
                    </a:cubicBezTo>
                    <a:lnTo>
                      <a:pt x="0" y="2093"/>
                    </a:lnTo>
                    <a:cubicBezTo>
                      <a:pt x="0" y="2872"/>
                      <a:pt x="626" y="3513"/>
                      <a:pt x="1405" y="35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1457393"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35"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2146417"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50"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1770510" y="3727951"/>
                <a:ext cx="150894" cy="131264"/>
              </a:xfrm>
              <a:custGeom>
                <a:avLst/>
                <a:gdLst/>
                <a:ahLst/>
                <a:cxnLst/>
                <a:rect l="l" t="t" r="r" b="b"/>
                <a:pathLst>
                  <a:path w="3636" h="3163" extrusionOk="0">
                    <a:moveTo>
                      <a:pt x="1" y="1"/>
                    </a:moveTo>
                    <a:lnTo>
                      <a:pt x="1" y="3162"/>
                    </a:lnTo>
                    <a:lnTo>
                      <a:pt x="3636" y="3162"/>
                    </a:lnTo>
                    <a:lnTo>
                      <a:pt x="3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1457393" y="3828090"/>
                <a:ext cx="777171" cy="62167"/>
              </a:xfrm>
              <a:custGeom>
                <a:avLst/>
                <a:gdLst/>
                <a:ahLst/>
                <a:cxnLst/>
                <a:rect l="l" t="t" r="r" b="b"/>
                <a:pathLst>
                  <a:path w="18727" h="1498" extrusionOk="0">
                    <a:moveTo>
                      <a:pt x="0" y="1498"/>
                    </a:moveTo>
                    <a:lnTo>
                      <a:pt x="18726" y="1498"/>
                    </a:lnTo>
                    <a:lnTo>
                      <a:pt x="18726" y="1101"/>
                    </a:lnTo>
                    <a:cubicBezTo>
                      <a:pt x="18726" y="490"/>
                      <a:pt x="18238" y="1"/>
                      <a:pt x="17627" y="1"/>
                    </a:cubicBezTo>
                    <a:lnTo>
                      <a:pt x="1100" y="1"/>
                    </a:lnTo>
                    <a:cubicBezTo>
                      <a:pt x="489" y="1"/>
                      <a:pt x="0" y="490"/>
                      <a:pt x="0" y="1101"/>
                    </a:cubicBezTo>
                    <a:lnTo>
                      <a:pt x="0" y="14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39310" y="2255448"/>
                <a:ext cx="168656" cy="379725"/>
              </a:xfrm>
              <a:custGeom>
                <a:avLst/>
                <a:gdLst/>
                <a:ahLst/>
                <a:cxnLst/>
                <a:rect l="l" t="t" r="r" b="b"/>
                <a:pathLst>
                  <a:path w="4064" h="9150" extrusionOk="0">
                    <a:moveTo>
                      <a:pt x="108" y="1834"/>
                    </a:moveTo>
                    <a:lnTo>
                      <a:pt x="902" y="7729"/>
                    </a:lnTo>
                    <a:cubicBezTo>
                      <a:pt x="1024" y="8570"/>
                      <a:pt x="1788" y="9150"/>
                      <a:pt x="2628" y="9043"/>
                    </a:cubicBezTo>
                    <a:cubicBezTo>
                      <a:pt x="3468" y="8936"/>
                      <a:pt x="4064" y="8157"/>
                      <a:pt x="3957" y="7317"/>
                    </a:cubicBezTo>
                    <a:lnTo>
                      <a:pt x="3163" y="1421"/>
                    </a:lnTo>
                    <a:cubicBezTo>
                      <a:pt x="3040" y="581"/>
                      <a:pt x="2277" y="1"/>
                      <a:pt x="1437" y="108"/>
                    </a:cubicBezTo>
                    <a:cubicBezTo>
                      <a:pt x="597" y="230"/>
                      <a:pt x="1" y="994"/>
                      <a:pt x="108" y="1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416691"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2408199"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2358109" y="2682068"/>
                <a:ext cx="1193000" cy="83706"/>
              </a:xfrm>
              <a:custGeom>
                <a:avLst/>
                <a:gdLst/>
                <a:ahLst/>
                <a:cxnLst/>
                <a:rect l="l" t="t" r="r" b="b"/>
                <a:pathLst>
                  <a:path w="28747" h="2017" extrusionOk="0">
                    <a:moveTo>
                      <a:pt x="1" y="0"/>
                    </a:moveTo>
                    <a:lnTo>
                      <a:pt x="1" y="2016"/>
                    </a:lnTo>
                    <a:lnTo>
                      <a:pt x="28747" y="2016"/>
                    </a:lnTo>
                    <a:lnTo>
                      <a:pt x="287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696;p42"/>
          <p:cNvSpPr txBox="1">
            <a:spLocks/>
          </p:cNvSpPr>
          <p:nvPr/>
        </p:nvSpPr>
        <p:spPr>
          <a:xfrm>
            <a:off x="7219776" y="1308524"/>
            <a:ext cx="1818969"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 sz="6000" dirty="0" smtClean="0">
                <a:solidFill>
                  <a:schemeClr val="accent1"/>
                </a:solidFill>
                <a:latin typeface="Zen Dots" panose="020B0604020202020204" charset="0"/>
              </a:rPr>
              <a:t>07</a:t>
            </a:r>
            <a:endParaRPr lang="en" sz="6000" dirty="0">
              <a:solidFill>
                <a:schemeClr val="accent1"/>
              </a:solidFill>
              <a:latin typeface="Zen Dots" panose="020B0604020202020204" charset="0"/>
            </a:endParaRPr>
          </a:p>
        </p:txBody>
      </p:sp>
    </p:spTree>
    <p:extLst>
      <p:ext uri="{BB962C8B-B14F-4D97-AF65-F5344CB8AC3E}">
        <p14:creationId xmlns:p14="http://schemas.microsoft.com/office/powerpoint/2010/main" val="3442604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9" name="Google Shape;1559;p71"/>
          <p:cNvSpPr txBox="1">
            <a:spLocks noGrp="1"/>
          </p:cNvSpPr>
          <p:nvPr>
            <p:ph type="subTitle" idx="4"/>
          </p:nvPr>
        </p:nvSpPr>
        <p:spPr>
          <a:xfrm>
            <a:off x="3159385" y="1809845"/>
            <a:ext cx="2233241" cy="3616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smtClean="0"/>
              <a:t>Alpha Oumar Diallo</a:t>
            </a:r>
            <a:endParaRPr sz="1400" b="1" dirty="0"/>
          </a:p>
        </p:txBody>
      </p:sp>
      <p:sp>
        <p:nvSpPr>
          <p:cNvPr id="1560" name="Google Shape;1560;p71"/>
          <p:cNvSpPr txBox="1">
            <a:spLocks noGrp="1"/>
          </p:cNvSpPr>
          <p:nvPr>
            <p:ph type="title"/>
          </p:nvPr>
        </p:nvSpPr>
        <p:spPr>
          <a:xfrm>
            <a:off x="2322181" y="76634"/>
            <a:ext cx="3907580" cy="5680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1"/>
                </a:solidFill>
              </a:rPr>
              <a:t>Notre </a:t>
            </a:r>
            <a:r>
              <a:rPr lang="fr-FR" dirty="0" smtClean="0">
                <a:solidFill>
                  <a:schemeClr val="accent1"/>
                </a:solidFill>
              </a:rPr>
              <a:t>Équipe </a:t>
            </a:r>
            <a:endParaRPr dirty="0">
              <a:solidFill>
                <a:schemeClr val="accent1"/>
              </a:solidFill>
            </a:endParaRPr>
          </a:p>
        </p:txBody>
      </p:sp>
      <p:sp>
        <p:nvSpPr>
          <p:cNvPr id="1562" name="Google Shape;1562;p71"/>
          <p:cNvSpPr txBox="1">
            <a:spLocks noGrp="1"/>
          </p:cNvSpPr>
          <p:nvPr>
            <p:ph type="subTitle" idx="2"/>
          </p:nvPr>
        </p:nvSpPr>
        <p:spPr>
          <a:xfrm>
            <a:off x="3317508" y="1996165"/>
            <a:ext cx="1916926" cy="5662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smtClean="0">
                <a:solidFill>
                  <a:schemeClr val="accent1"/>
                </a:solidFill>
              </a:rPr>
              <a:t>Etudiant en licence 3 Génie </a:t>
            </a:r>
            <a:r>
              <a:rPr lang="fr-FR" sz="1000" dirty="0" smtClean="0">
                <a:solidFill>
                  <a:schemeClr val="accent1"/>
                </a:solidFill>
              </a:rPr>
              <a:t>informatique à UNC spécialité génie logiciel</a:t>
            </a:r>
            <a:endParaRPr sz="1000" dirty="0">
              <a:solidFill>
                <a:schemeClr val="accent1"/>
              </a:solidFill>
            </a:endParaRP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6514" t="3710" r="10437" b="38480"/>
          <a:stretch/>
        </p:blipFill>
        <p:spPr>
          <a:xfrm>
            <a:off x="3654836" y="638882"/>
            <a:ext cx="1253705" cy="1163603"/>
          </a:xfrm>
          <a:prstGeom prst="rect">
            <a:avLst/>
          </a:prstGeom>
        </p:spPr>
      </p:pic>
      <p:pic>
        <p:nvPicPr>
          <p:cNvPr id="4" name="Image 3"/>
          <p:cNvPicPr>
            <a:picLocks noChangeAspect="1"/>
          </p:cNvPicPr>
          <p:nvPr/>
        </p:nvPicPr>
        <p:blipFill rotWithShape="1">
          <a:blip r:embed="rId4">
            <a:extLst>
              <a:ext uri="{28A0092B-C50C-407E-A947-70E740481C1C}">
                <a14:useLocalDpi xmlns:a14="http://schemas.microsoft.com/office/drawing/2010/main" val="0"/>
              </a:ext>
            </a:extLst>
          </a:blip>
          <a:srcRect l="21180" r="28001" b="63805"/>
          <a:stretch/>
        </p:blipFill>
        <p:spPr>
          <a:xfrm>
            <a:off x="530302" y="644685"/>
            <a:ext cx="1232714" cy="1170664"/>
          </a:xfrm>
          <a:prstGeom prst="rect">
            <a:avLst/>
          </a:prstGeom>
        </p:spPr>
      </p:pic>
      <p:sp>
        <p:nvSpPr>
          <p:cNvPr id="12" name="Google Shape;1559;p71"/>
          <p:cNvSpPr txBox="1">
            <a:spLocks/>
          </p:cNvSpPr>
          <p:nvPr/>
        </p:nvSpPr>
        <p:spPr>
          <a:xfrm>
            <a:off x="88940" y="1807448"/>
            <a:ext cx="2233241" cy="361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1pPr>
            <a:lvl2pPr marL="914400" marR="0" lvl="1"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9pPr>
          </a:lstStyle>
          <a:p>
            <a:pPr marL="0" indent="0"/>
            <a:r>
              <a:rPr lang="fr-FR" sz="1400" b="1" dirty="0" smtClean="0"/>
              <a:t>Hassanatou Diallo</a:t>
            </a:r>
            <a:endParaRPr lang="fr-FR" sz="1400" b="1" dirty="0"/>
          </a:p>
        </p:txBody>
      </p:sp>
      <p:sp>
        <p:nvSpPr>
          <p:cNvPr id="13" name="Google Shape;1562;p71"/>
          <p:cNvSpPr txBox="1">
            <a:spLocks/>
          </p:cNvSpPr>
          <p:nvPr/>
        </p:nvSpPr>
        <p:spPr>
          <a:xfrm>
            <a:off x="259816" y="1994440"/>
            <a:ext cx="2137678" cy="566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9pPr>
          </a:lstStyle>
          <a:p>
            <a:pPr marL="0" indent="0"/>
            <a:r>
              <a:rPr lang="fr-FR" sz="1000" dirty="0" smtClean="0">
                <a:solidFill>
                  <a:schemeClr val="accent1"/>
                </a:solidFill>
              </a:rPr>
              <a:t>Etudiante de licence 2 Développement logiciel a UGANC spécialité développement web</a:t>
            </a:r>
            <a:endParaRPr lang="fr-FR" sz="1000" dirty="0">
              <a:solidFill>
                <a:schemeClr val="accent1"/>
              </a:solidFill>
            </a:endParaRPr>
          </a:p>
        </p:txBody>
      </p:sp>
      <p:pic>
        <p:nvPicPr>
          <p:cNvPr id="7" name="Image 6"/>
          <p:cNvPicPr>
            <a:picLocks noChangeAspect="1"/>
          </p:cNvPicPr>
          <p:nvPr/>
        </p:nvPicPr>
        <p:blipFill rotWithShape="1">
          <a:blip r:embed="rId5">
            <a:extLst>
              <a:ext uri="{28A0092B-C50C-407E-A947-70E740481C1C}">
                <a14:useLocalDpi xmlns:a14="http://schemas.microsoft.com/office/drawing/2010/main" val="0"/>
              </a:ext>
            </a:extLst>
          </a:blip>
          <a:srcRect l="20499" t="16115" r="12654" b="39377"/>
          <a:stretch/>
        </p:blipFill>
        <p:spPr>
          <a:xfrm>
            <a:off x="6698465" y="640896"/>
            <a:ext cx="1314047" cy="1166552"/>
          </a:xfrm>
          <a:prstGeom prst="rect">
            <a:avLst/>
          </a:prstGeom>
        </p:spPr>
      </p:pic>
      <p:sp>
        <p:nvSpPr>
          <p:cNvPr id="17" name="Google Shape;1559;p71"/>
          <p:cNvSpPr txBox="1">
            <a:spLocks noGrp="1"/>
          </p:cNvSpPr>
          <p:nvPr>
            <p:ph type="subTitle" idx="4"/>
          </p:nvPr>
        </p:nvSpPr>
        <p:spPr>
          <a:xfrm>
            <a:off x="5800564" y="1802485"/>
            <a:ext cx="3109847" cy="3616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smtClean="0"/>
              <a:t>Thierno Souleymane Diallo</a:t>
            </a:r>
            <a:endParaRPr sz="1400" b="1" dirty="0"/>
          </a:p>
        </p:txBody>
      </p:sp>
      <p:sp>
        <p:nvSpPr>
          <p:cNvPr id="18" name="Google Shape;1562;p71"/>
          <p:cNvSpPr txBox="1">
            <a:spLocks/>
          </p:cNvSpPr>
          <p:nvPr/>
        </p:nvSpPr>
        <p:spPr>
          <a:xfrm>
            <a:off x="6284649" y="1983319"/>
            <a:ext cx="2418719" cy="566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9pPr>
          </a:lstStyle>
          <a:p>
            <a:pPr marL="0" indent="0"/>
            <a:r>
              <a:rPr lang="fr-FR" sz="1000" dirty="0" smtClean="0">
                <a:solidFill>
                  <a:schemeClr val="accent1"/>
                </a:solidFill>
              </a:rPr>
              <a:t>Etudiant de licence 2 Développement logiciel a UGANC </a:t>
            </a:r>
            <a:r>
              <a:rPr lang="fr-FR" sz="1000" dirty="0">
                <a:solidFill>
                  <a:schemeClr val="accent1"/>
                </a:solidFill>
              </a:rPr>
              <a:t>spécialité développement </a:t>
            </a:r>
            <a:r>
              <a:rPr lang="fr-FR" sz="1000" dirty="0" smtClean="0">
                <a:solidFill>
                  <a:schemeClr val="accent1"/>
                </a:solidFill>
              </a:rPr>
              <a:t>web et mobile</a:t>
            </a:r>
            <a:endParaRPr lang="fr-FR" sz="1000" dirty="0">
              <a:solidFill>
                <a:schemeClr val="accent1"/>
              </a:solidFill>
            </a:endParaRPr>
          </a:p>
        </p:txBody>
      </p:sp>
      <p:pic>
        <p:nvPicPr>
          <p:cNvPr id="8" name="Image 7"/>
          <p:cNvPicPr>
            <a:picLocks noChangeAspect="1"/>
          </p:cNvPicPr>
          <p:nvPr/>
        </p:nvPicPr>
        <p:blipFill rotWithShape="1">
          <a:blip r:embed="rId6">
            <a:extLst>
              <a:ext uri="{28A0092B-C50C-407E-A947-70E740481C1C}">
                <a14:useLocalDpi xmlns:a14="http://schemas.microsoft.com/office/drawing/2010/main" val="0"/>
              </a:ext>
            </a:extLst>
          </a:blip>
          <a:srcRect l="23568" t="23662" r="23227" b="35795"/>
          <a:stretch/>
        </p:blipFill>
        <p:spPr>
          <a:xfrm>
            <a:off x="2349099" y="2703816"/>
            <a:ext cx="1187636" cy="1206668"/>
          </a:xfrm>
          <a:prstGeom prst="rect">
            <a:avLst/>
          </a:prstGeom>
        </p:spPr>
      </p:pic>
      <p:sp>
        <p:nvSpPr>
          <p:cNvPr id="20" name="Google Shape;1559;p71"/>
          <p:cNvSpPr txBox="1">
            <a:spLocks/>
          </p:cNvSpPr>
          <p:nvPr/>
        </p:nvSpPr>
        <p:spPr>
          <a:xfrm>
            <a:off x="1799985" y="3893205"/>
            <a:ext cx="2233241" cy="361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1pPr>
            <a:lvl2pPr marL="914400" marR="0" lvl="1"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2400"/>
              <a:buFont typeface="Zen Dots"/>
              <a:buNone/>
              <a:defRPr sz="2400" b="0" i="0" u="none" strike="noStrike" cap="none">
                <a:solidFill>
                  <a:schemeClr val="dk1"/>
                </a:solidFill>
                <a:latin typeface="Zen Dots"/>
                <a:ea typeface="Zen Dots"/>
                <a:cs typeface="Zen Dots"/>
                <a:sym typeface="Zen Dots"/>
              </a:defRPr>
            </a:lvl9pPr>
          </a:lstStyle>
          <a:p>
            <a:pPr marL="0" indent="0"/>
            <a:r>
              <a:rPr lang="fr-FR" sz="1400" b="1" dirty="0" smtClean="0"/>
              <a:t>Abdoul Aziz Sow</a:t>
            </a:r>
            <a:endParaRPr lang="fr-FR" sz="1400" b="1" dirty="0"/>
          </a:p>
        </p:txBody>
      </p:sp>
      <p:sp>
        <p:nvSpPr>
          <p:cNvPr id="21" name="Google Shape;1562;p71"/>
          <p:cNvSpPr txBox="1">
            <a:spLocks/>
          </p:cNvSpPr>
          <p:nvPr/>
        </p:nvSpPr>
        <p:spPr>
          <a:xfrm>
            <a:off x="1799985" y="4134371"/>
            <a:ext cx="2137678" cy="566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9pPr>
          </a:lstStyle>
          <a:p>
            <a:pPr marL="0" indent="0"/>
            <a:r>
              <a:rPr lang="fr-FR" sz="1000" dirty="0" smtClean="0">
                <a:solidFill>
                  <a:schemeClr val="accent1"/>
                </a:solidFill>
              </a:rPr>
              <a:t>Diplômé en développement web et mobile à UMGC</a:t>
            </a:r>
            <a:endParaRPr lang="fr-FR" sz="1000" dirty="0">
              <a:solidFill>
                <a:schemeClr val="accent1"/>
              </a:solidFill>
            </a:endParaRPr>
          </a:p>
        </p:txBody>
      </p:sp>
      <p:pic>
        <p:nvPicPr>
          <p:cNvPr id="9" name="Image 8"/>
          <p:cNvPicPr>
            <a:picLocks noChangeAspect="1"/>
          </p:cNvPicPr>
          <p:nvPr/>
        </p:nvPicPr>
        <p:blipFill rotWithShape="1">
          <a:blip r:embed="rId7">
            <a:extLst>
              <a:ext uri="{28A0092B-C50C-407E-A947-70E740481C1C}">
                <a14:useLocalDpi xmlns:a14="http://schemas.microsoft.com/office/drawing/2010/main" val="0"/>
              </a:ext>
            </a:extLst>
          </a:blip>
          <a:srcRect l="3956" t="20122" r="50663" b="21215"/>
          <a:stretch/>
        </p:blipFill>
        <p:spPr>
          <a:xfrm>
            <a:off x="5379469" y="2664766"/>
            <a:ext cx="1267049" cy="1228439"/>
          </a:xfrm>
          <a:prstGeom prst="rect">
            <a:avLst/>
          </a:prstGeom>
        </p:spPr>
      </p:pic>
      <p:sp>
        <p:nvSpPr>
          <p:cNvPr id="23" name="Google Shape;1559;p71"/>
          <p:cNvSpPr txBox="1">
            <a:spLocks noGrp="1"/>
          </p:cNvSpPr>
          <p:nvPr>
            <p:ph type="subTitle" idx="4"/>
          </p:nvPr>
        </p:nvSpPr>
        <p:spPr>
          <a:xfrm>
            <a:off x="4599125" y="3893205"/>
            <a:ext cx="3109847" cy="3616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smtClean="0"/>
              <a:t>Mamadou Djouldé Sow</a:t>
            </a:r>
            <a:endParaRPr sz="1400" b="1" dirty="0"/>
          </a:p>
        </p:txBody>
      </p:sp>
      <p:sp>
        <p:nvSpPr>
          <p:cNvPr id="24" name="Google Shape;1562;p71"/>
          <p:cNvSpPr txBox="1">
            <a:spLocks/>
          </p:cNvSpPr>
          <p:nvPr/>
        </p:nvSpPr>
        <p:spPr>
          <a:xfrm>
            <a:off x="4944688" y="4074039"/>
            <a:ext cx="2418719" cy="566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9pPr>
          </a:lstStyle>
          <a:p>
            <a:pPr marL="0" indent="0"/>
            <a:r>
              <a:rPr lang="fr-FR" sz="1000" dirty="0" smtClean="0">
                <a:solidFill>
                  <a:schemeClr val="accent1"/>
                </a:solidFill>
              </a:rPr>
              <a:t>Etudiant de licence 4 Maths-informatique à UGANC </a:t>
            </a:r>
            <a:r>
              <a:rPr lang="fr-FR" sz="1000" dirty="0">
                <a:solidFill>
                  <a:schemeClr val="accent1"/>
                </a:solidFill>
              </a:rPr>
              <a:t>spécialité </a:t>
            </a:r>
            <a:r>
              <a:rPr lang="fr-FR" sz="1000" dirty="0" smtClean="0">
                <a:solidFill>
                  <a:schemeClr val="accent1"/>
                </a:solidFill>
              </a:rPr>
              <a:t>développement fulstack web et mobile</a:t>
            </a:r>
            <a:endParaRPr lang="fr-FR" sz="1000"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3575801" y="1963885"/>
            <a:ext cx="5531184" cy="1901680"/>
          </a:xfrm>
          <a:prstGeom prst="rect">
            <a:avLst/>
          </a:prstGeom>
        </p:spPr>
        <p:txBody>
          <a:bodyPr spcFirstLastPara="1" wrap="square" lIns="91425" tIns="91425" rIns="91425" bIns="91425" anchor="ctr" anchorCtr="0">
            <a:noAutofit/>
          </a:bodyPr>
          <a:lstStyle/>
          <a:p>
            <a:pPr lvl="0" algn="ctr"/>
            <a:r>
              <a:rPr lang="fr-FR" sz="4400" dirty="0" smtClean="0"/>
              <a:t>Conclusion</a:t>
            </a:r>
            <a:endParaRPr sz="4400" dirty="0"/>
          </a:p>
        </p:txBody>
      </p:sp>
      <p:grpSp>
        <p:nvGrpSpPr>
          <p:cNvPr id="1019" name="Google Shape;1019;p49"/>
          <p:cNvGrpSpPr/>
          <p:nvPr/>
        </p:nvGrpSpPr>
        <p:grpSpPr>
          <a:xfrm>
            <a:off x="0" y="1053608"/>
            <a:ext cx="3706425" cy="3088107"/>
            <a:chOff x="0" y="1053608"/>
            <a:chExt cx="3706425" cy="3088107"/>
          </a:xfrm>
        </p:grpSpPr>
        <p:grpSp>
          <p:nvGrpSpPr>
            <p:cNvPr id="1020" name="Google Shape;1020;p49"/>
            <p:cNvGrpSpPr/>
            <p:nvPr/>
          </p:nvGrpSpPr>
          <p:grpSpPr>
            <a:xfrm flipH="1">
              <a:off x="0" y="3963164"/>
              <a:ext cx="3706425" cy="178550"/>
              <a:chOff x="5527089" y="4218224"/>
              <a:chExt cx="3706425" cy="178550"/>
            </a:xfrm>
          </p:grpSpPr>
          <p:cxnSp>
            <p:nvCxnSpPr>
              <p:cNvPr id="1021" name="Google Shape;1021;p49"/>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022" name="Google Shape;1022;p49"/>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1023" name="Google Shape;1023;p49"/>
            <p:cNvGrpSpPr/>
            <p:nvPr/>
          </p:nvGrpSpPr>
          <p:grpSpPr>
            <a:xfrm>
              <a:off x="713215" y="1053608"/>
              <a:ext cx="2837895" cy="2909565"/>
              <a:chOff x="713215" y="1053608"/>
              <a:chExt cx="2837895" cy="2909565"/>
            </a:xfrm>
          </p:grpSpPr>
          <p:sp>
            <p:nvSpPr>
              <p:cNvPr id="1024" name="Google Shape;1024;p49"/>
              <p:cNvSpPr/>
              <p:nvPr/>
            </p:nvSpPr>
            <p:spPr>
              <a:xfrm>
                <a:off x="1183534" y="3575812"/>
                <a:ext cx="33657" cy="98314"/>
              </a:xfrm>
              <a:custGeom>
                <a:avLst/>
                <a:gdLst/>
                <a:ahLst/>
                <a:cxnLst/>
                <a:rect l="l" t="t" r="r" b="b"/>
                <a:pathLst>
                  <a:path w="811" h="2369" extrusionOk="0">
                    <a:moveTo>
                      <a:pt x="581" y="1"/>
                    </a:moveTo>
                    <a:cubicBezTo>
                      <a:pt x="581" y="1"/>
                      <a:pt x="459" y="398"/>
                      <a:pt x="322" y="872"/>
                    </a:cubicBezTo>
                    <a:cubicBezTo>
                      <a:pt x="184" y="1360"/>
                      <a:pt x="31" y="1941"/>
                      <a:pt x="1" y="2353"/>
                    </a:cubicBezTo>
                    <a:lnTo>
                      <a:pt x="245" y="2368"/>
                    </a:lnTo>
                    <a:cubicBezTo>
                      <a:pt x="260" y="2002"/>
                      <a:pt x="413" y="1421"/>
                      <a:pt x="551" y="948"/>
                    </a:cubicBezTo>
                    <a:cubicBezTo>
                      <a:pt x="612" y="703"/>
                      <a:pt x="673" y="490"/>
                      <a:pt x="734" y="337"/>
                    </a:cubicBezTo>
                    <a:cubicBezTo>
                      <a:pt x="780" y="169"/>
                      <a:pt x="810" y="77"/>
                      <a:pt x="810" y="77"/>
                    </a:cubicBez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1122073" y="3582784"/>
                <a:ext cx="12076" cy="90055"/>
              </a:xfrm>
              <a:custGeom>
                <a:avLst/>
                <a:gdLst/>
                <a:ahLst/>
                <a:cxnLst/>
                <a:rect l="l" t="t" r="r" b="b"/>
                <a:pathLst>
                  <a:path w="291" h="2170" extrusionOk="0">
                    <a:moveTo>
                      <a:pt x="214" y="1"/>
                    </a:moveTo>
                    <a:lnTo>
                      <a:pt x="0" y="31"/>
                    </a:lnTo>
                    <a:cubicBezTo>
                      <a:pt x="0" y="31"/>
                      <a:pt x="0" y="62"/>
                      <a:pt x="0" y="138"/>
                    </a:cubicBezTo>
                    <a:cubicBezTo>
                      <a:pt x="31" y="352"/>
                      <a:pt x="61" y="856"/>
                      <a:pt x="61" y="1391"/>
                    </a:cubicBezTo>
                    <a:cubicBezTo>
                      <a:pt x="61" y="1651"/>
                      <a:pt x="61" y="1910"/>
                      <a:pt x="31" y="2155"/>
                    </a:cubicBezTo>
                    <a:lnTo>
                      <a:pt x="260" y="2170"/>
                    </a:lnTo>
                    <a:cubicBezTo>
                      <a:pt x="290" y="1925"/>
                      <a:pt x="290" y="1651"/>
                      <a:pt x="290" y="1391"/>
                    </a:cubicBezTo>
                    <a:cubicBezTo>
                      <a:pt x="290" y="658"/>
                      <a:pt x="214"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1073891" y="3641133"/>
                <a:ext cx="17140" cy="24111"/>
              </a:xfrm>
              <a:custGeom>
                <a:avLst/>
                <a:gdLst/>
                <a:ahLst/>
                <a:cxnLst/>
                <a:rect l="l" t="t" r="r" b="b"/>
                <a:pathLst>
                  <a:path w="413" h="581" extrusionOk="0">
                    <a:moveTo>
                      <a:pt x="168" y="0"/>
                    </a:moveTo>
                    <a:lnTo>
                      <a:pt x="0" y="153"/>
                    </a:lnTo>
                    <a:cubicBezTo>
                      <a:pt x="16" y="168"/>
                      <a:pt x="61" y="229"/>
                      <a:pt x="107" y="306"/>
                    </a:cubicBezTo>
                    <a:cubicBezTo>
                      <a:pt x="153" y="382"/>
                      <a:pt x="184" y="489"/>
                      <a:pt x="184" y="581"/>
                    </a:cubicBezTo>
                    <a:lnTo>
                      <a:pt x="413" y="581"/>
                    </a:lnTo>
                    <a:cubicBezTo>
                      <a:pt x="413" y="413"/>
                      <a:pt x="352" y="275"/>
                      <a:pt x="291" y="168"/>
                    </a:cubicBezTo>
                    <a:cubicBezTo>
                      <a:pt x="245" y="76"/>
                      <a:pt x="184"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1146765" y="3230988"/>
                <a:ext cx="323326" cy="394333"/>
              </a:xfrm>
              <a:custGeom>
                <a:avLst/>
                <a:gdLst/>
                <a:ahLst/>
                <a:cxnLst/>
                <a:rect l="l" t="t" r="r" b="b"/>
                <a:pathLst>
                  <a:path w="7791" h="9502" extrusionOk="0">
                    <a:moveTo>
                      <a:pt x="1192" y="8554"/>
                    </a:moveTo>
                    <a:cubicBezTo>
                      <a:pt x="1192" y="8554"/>
                      <a:pt x="1" y="7042"/>
                      <a:pt x="1834" y="3896"/>
                    </a:cubicBezTo>
                    <a:cubicBezTo>
                      <a:pt x="3667" y="764"/>
                      <a:pt x="7439" y="1"/>
                      <a:pt x="7623" y="413"/>
                    </a:cubicBezTo>
                    <a:cubicBezTo>
                      <a:pt x="7791" y="826"/>
                      <a:pt x="5698" y="1605"/>
                      <a:pt x="5118" y="4018"/>
                    </a:cubicBezTo>
                    <a:cubicBezTo>
                      <a:pt x="4537" y="6431"/>
                      <a:pt x="4461" y="7760"/>
                      <a:pt x="3743" y="8493"/>
                    </a:cubicBezTo>
                    <a:cubicBezTo>
                      <a:pt x="3010" y="9211"/>
                      <a:pt x="2017" y="9501"/>
                      <a:pt x="1192" y="85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713215" y="3449693"/>
                <a:ext cx="382879" cy="211733"/>
              </a:xfrm>
              <a:custGeom>
                <a:avLst/>
                <a:gdLst/>
                <a:ahLst/>
                <a:cxnLst/>
                <a:rect l="l" t="t" r="r" b="b"/>
                <a:pathLst>
                  <a:path w="9226" h="5102" extrusionOk="0">
                    <a:moveTo>
                      <a:pt x="9195" y="3590"/>
                    </a:moveTo>
                    <a:cubicBezTo>
                      <a:pt x="9195" y="3590"/>
                      <a:pt x="9058" y="1879"/>
                      <a:pt x="5988" y="932"/>
                    </a:cubicBezTo>
                    <a:cubicBezTo>
                      <a:pt x="2918" y="0"/>
                      <a:pt x="0" y="1772"/>
                      <a:pt x="122" y="2139"/>
                    </a:cubicBezTo>
                    <a:cubicBezTo>
                      <a:pt x="260" y="2505"/>
                      <a:pt x="2093" y="1757"/>
                      <a:pt x="3910" y="2979"/>
                    </a:cubicBezTo>
                    <a:cubicBezTo>
                      <a:pt x="5743" y="4201"/>
                      <a:pt x="6599" y="5026"/>
                      <a:pt x="7500" y="5071"/>
                    </a:cubicBezTo>
                    <a:cubicBezTo>
                      <a:pt x="8416" y="5102"/>
                      <a:pt x="9226" y="4705"/>
                      <a:pt x="9195" y="35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827298" y="3158114"/>
                <a:ext cx="429193" cy="443096"/>
              </a:xfrm>
              <a:custGeom>
                <a:avLst/>
                <a:gdLst/>
                <a:ahLst/>
                <a:cxnLst/>
                <a:rect l="l" t="t" r="r" b="b"/>
                <a:pathLst>
                  <a:path w="10342" h="10677" extrusionOk="0">
                    <a:moveTo>
                      <a:pt x="8295" y="9501"/>
                    </a:moveTo>
                    <a:cubicBezTo>
                      <a:pt x="8295" y="9501"/>
                      <a:pt x="10341" y="7301"/>
                      <a:pt x="7974" y="3773"/>
                    </a:cubicBezTo>
                    <a:cubicBezTo>
                      <a:pt x="5591" y="245"/>
                      <a:pt x="337" y="0"/>
                      <a:pt x="169" y="489"/>
                    </a:cubicBezTo>
                    <a:cubicBezTo>
                      <a:pt x="1" y="978"/>
                      <a:pt x="2215" y="1894"/>
                      <a:pt x="3086" y="4674"/>
                    </a:cubicBezTo>
                    <a:cubicBezTo>
                      <a:pt x="3957" y="7439"/>
                      <a:pt x="4415" y="8829"/>
                      <a:pt x="5331" y="9623"/>
                    </a:cubicBezTo>
                    <a:cubicBezTo>
                      <a:pt x="6233" y="10417"/>
                      <a:pt x="7409" y="10677"/>
                      <a:pt x="8295" y="9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1211422" y="3291827"/>
                <a:ext cx="161684" cy="274522"/>
              </a:xfrm>
              <a:custGeom>
                <a:avLst/>
                <a:gdLst/>
                <a:ahLst/>
                <a:cxnLst/>
                <a:rect l="l" t="t" r="r" b="b"/>
                <a:pathLst>
                  <a:path w="3896" h="6615" extrusionOk="0">
                    <a:moveTo>
                      <a:pt x="3761" y="0"/>
                    </a:moveTo>
                    <a:cubicBezTo>
                      <a:pt x="3740" y="0"/>
                      <a:pt x="3719" y="5"/>
                      <a:pt x="3697" y="16"/>
                    </a:cubicBezTo>
                    <a:cubicBezTo>
                      <a:pt x="1345" y="1758"/>
                      <a:pt x="62" y="6279"/>
                      <a:pt x="16" y="6477"/>
                    </a:cubicBezTo>
                    <a:cubicBezTo>
                      <a:pt x="1" y="6538"/>
                      <a:pt x="31" y="6599"/>
                      <a:pt x="92" y="6615"/>
                    </a:cubicBezTo>
                    <a:lnTo>
                      <a:pt x="123" y="6615"/>
                    </a:lnTo>
                    <a:cubicBezTo>
                      <a:pt x="169" y="6615"/>
                      <a:pt x="230" y="6584"/>
                      <a:pt x="230" y="6538"/>
                    </a:cubicBezTo>
                    <a:cubicBezTo>
                      <a:pt x="245" y="6493"/>
                      <a:pt x="1544" y="1895"/>
                      <a:pt x="3835" y="215"/>
                    </a:cubicBezTo>
                    <a:cubicBezTo>
                      <a:pt x="3896" y="169"/>
                      <a:pt x="3896" y="93"/>
                      <a:pt x="3865" y="47"/>
                    </a:cubicBezTo>
                    <a:cubicBezTo>
                      <a:pt x="3836" y="17"/>
                      <a:pt x="3800"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898927" y="3192808"/>
                <a:ext cx="224432" cy="350094"/>
              </a:xfrm>
              <a:custGeom>
                <a:avLst/>
                <a:gdLst/>
                <a:ahLst/>
                <a:cxnLst/>
                <a:rect l="l" t="t" r="r" b="b"/>
                <a:pathLst>
                  <a:path w="5408" h="8436" extrusionOk="0">
                    <a:moveTo>
                      <a:pt x="122" y="0"/>
                    </a:moveTo>
                    <a:cubicBezTo>
                      <a:pt x="73" y="0"/>
                      <a:pt x="29" y="30"/>
                      <a:pt x="16" y="81"/>
                    </a:cubicBezTo>
                    <a:cubicBezTo>
                      <a:pt x="1" y="142"/>
                      <a:pt x="31" y="203"/>
                      <a:pt x="108" y="233"/>
                    </a:cubicBezTo>
                    <a:cubicBezTo>
                      <a:pt x="4369" y="1348"/>
                      <a:pt x="5041" y="6633"/>
                      <a:pt x="5148" y="8222"/>
                    </a:cubicBezTo>
                    <a:cubicBezTo>
                      <a:pt x="5148" y="8313"/>
                      <a:pt x="5163" y="8329"/>
                      <a:pt x="5163" y="8344"/>
                    </a:cubicBezTo>
                    <a:cubicBezTo>
                      <a:pt x="5179" y="8390"/>
                      <a:pt x="5224" y="8436"/>
                      <a:pt x="5286" y="8436"/>
                    </a:cubicBezTo>
                    <a:cubicBezTo>
                      <a:pt x="5286" y="8436"/>
                      <a:pt x="5301" y="8436"/>
                      <a:pt x="5301" y="8420"/>
                    </a:cubicBezTo>
                    <a:cubicBezTo>
                      <a:pt x="5377" y="8405"/>
                      <a:pt x="5408" y="8344"/>
                      <a:pt x="5392" y="8283"/>
                    </a:cubicBezTo>
                    <a:cubicBezTo>
                      <a:pt x="5377" y="8268"/>
                      <a:pt x="5377" y="8252"/>
                      <a:pt x="5377" y="8207"/>
                    </a:cubicBezTo>
                    <a:cubicBezTo>
                      <a:pt x="5270" y="6572"/>
                      <a:pt x="4568" y="1150"/>
                      <a:pt x="153" y="4"/>
                    </a:cubicBezTo>
                    <a:cubicBezTo>
                      <a:pt x="143" y="2"/>
                      <a:pt x="13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813977" y="3510698"/>
                <a:ext cx="249789" cy="119686"/>
              </a:xfrm>
              <a:custGeom>
                <a:avLst/>
                <a:gdLst/>
                <a:ahLst/>
                <a:cxnLst/>
                <a:rect l="l" t="t" r="r" b="b"/>
                <a:pathLst>
                  <a:path w="6019" h="2884" extrusionOk="0">
                    <a:moveTo>
                      <a:pt x="460" y="0"/>
                    </a:moveTo>
                    <a:cubicBezTo>
                      <a:pt x="347" y="0"/>
                      <a:pt x="235" y="4"/>
                      <a:pt x="123" y="12"/>
                    </a:cubicBezTo>
                    <a:cubicBezTo>
                      <a:pt x="62" y="27"/>
                      <a:pt x="1" y="73"/>
                      <a:pt x="16" y="134"/>
                    </a:cubicBezTo>
                    <a:cubicBezTo>
                      <a:pt x="16" y="201"/>
                      <a:pt x="62" y="244"/>
                      <a:pt x="115" y="244"/>
                    </a:cubicBezTo>
                    <a:cubicBezTo>
                      <a:pt x="123" y="244"/>
                      <a:pt x="130" y="243"/>
                      <a:pt x="138" y="241"/>
                    </a:cubicBezTo>
                    <a:cubicBezTo>
                      <a:pt x="237" y="235"/>
                      <a:pt x="337" y="232"/>
                      <a:pt x="437" y="232"/>
                    </a:cubicBezTo>
                    <a:cubicBezTo>
                      <a:pt x="2075" y="232"/>
                      <a:pt x="3808" y="1058"/>
                      <a:pt x="5622" y="2685"/>
                    </a:cubicBezTo>
                    <a:cubicBezTo>
                      <a:pt x="5790" y="2838"/>
                      <a:pt x="5836" y="2883"/>
                      <a:pt x="5897" y="2883"/>
                    </a:cubicBezTo>
                    <a:lnTo>
                      <a:pt x="5927" y="2883"/>
                    </a:lnTo>
                    <a:cubicBezTo>
                      <a:pt x="5988" y="2853"/>
                      <a:pt x="6019" y="2792"/>
                      <a:pt x="6004" y="2731"/>
                    </a:cubicBezTo>
                    <a:cubicBezTo>
                      <a:pt x="5988" y="2700"/>
                      <a:pt x="5973" y="2670"/>
                      <a:pt x="5943" y="2654"/>
                    </a:cubicBezTo>
                    <a:cubicBezTo>
                      <a:pt x="5912" y="2639"/>
                      <a:pt x="5836" y="2578"/>
                      <a:pt x="5775" y="2517"/>
                    </a:cubicBezTo>
                    <a:cubicBezTo>
                      <a:pt x="3928" y="856"/>
                      <a:pt x="2148"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28724" y="3665203"/>
                <a:ext cx="405081" cy="292243"/>
              </a:xfrm>
              <a:custGeom>
                <a:avLst/>
                <a:gdLst/>
                <a:ahLst/>
                <a:cxnLst/>
                <a:rect l="l" t="t" r="r" b="b"/>
                <a:pathLst>
                  <a:path w="9761" h="7042" extrusionOk="0">
                    <a:moveTo>
                      <a:pt x="1" y="1"/>
                    </a:moveTo>
                    <a:lnTo>
                      <a:pt x="1574" y="6782"/>
                    </a:lnTo>
                    <a:cubicBezTo>
                      <a:pt x="1604" y="6935"/>
                      <a:pt x="1742" y="7042"/>
                      <a:pt x="1895" y="7042"/>
                    </a:cubicBezTo>
                    <a:lnTo>
                      <a:pt x="7882" y="7042"/>
                    </a:lnTo>
                    <a:cubicBezTo>
                      <a:pt x="8035" y="7042"/>
                      <a:pt x="8157" y="6935"/>
                      <a:pt x="8203" y="6782"/>
                    </a:cubicBez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928724" y="3665203"/>
                <a:ext cx="405081" cy="81796"/>
              </a:xfrm>
              <a:custGeom>
                <a:avLst/>
                <a:gdLst/>
                <a:ahLst/>
                <a:cxnLst/>
                <a:rect l="l" t="t" r="r" b="b"/>
                <a:pathLst>
                  <a:path w="9761" h="1971" extrusionOk="0">
                    <a:moveTo>
                      <a:pt x="1" y="1"/>
                    </a:moveTo>
                    <a:lnTo>
                      <a:pt x="459" y="1971"/>
                    </a:lnTo>
                    <a:lnTo>
                      <a:pt x="9303" y="1971"/>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28724" y="3665203"/>
                <a:ext cx="405081" cy="16517"/>
              </a:xfrm>
              <a:custGeom>
                <a:avLst/>
                <a:gdLst/>
                <a:ahLst/>
                <a:cxnLst/>
                <a:rect l="l" t="t" r="r" b="b"/>
                <a:pathLst>
                  <a:path w="9761" h="398" extrusionOk="0">
                    <a:moveTo>
                      <a:pt x="1" y="1"/>
                    </a:moveTo>
                    <a:lnTo>
                      <a:pt x="92" y="398"/>
                    </a:lnTo>
                    <a:lnTo>
                      <a:pt x="9669" y="398"/>
                    </a:ln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335948" y="1536004"/>
                <a:ext cx="887478"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335948" y="1841527"/>
                <a:ext cx="685871"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2441814" y="2190791"/>
                <a:ext cx="806304" cy="493228"/>
              </a:xfrm>
              <a:custGeom>
                <a:avLst/>
                <a:gdLst/>
                <a:ahLst/>
                <a:cxnLst/>
                <a:rect l="l" t="t" r="r" b="b"/>
                <a:pathLst>
                  <a:path w="19429" h="11885" extrusionOk="0">
                    <a:moveTo>
                      <a:pt x="18772" y="1"/>
                    </a:moveTo>
                    <a:lnTo>
                      <a:pt x="12662" y="11136"/>
                    </a:lnTo>
                    <a:lnTo>
                      <a:pt x="0" y="11136"/>
                    </a:lnTo>
                    <a:lnTo>
                      <a:pt x="0" y="11884"/>
                    </a:lnTo>
                    <a:lnTo>
                      <a:pt x="13105" y="11884"/>
                    </a:lnTo>
                    <a:lnTo>
                      <a:pt x="19429" y="352"/>
                    </a:lnTo>
                    <a:lnTo>
                      <a:pt x="187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1772419" y="1494794"/>
                <a:ext cx="351215" cy="418403"/>
              </a:xfrm>
              <a:custGeom>
                <a:avLst/>
                <a:gdLst/>
                <a:ahLst/>
                <a:cxnLst/>
                <a:rect l="l" t="t" r="r" b="b"/>
                <a:pathLst>
                  <a:path w="8463" h="10082" extrusionOk="0">
                    <a:moveTo>
                      <a:pt x="8249" y="4995"/>
                    </a:moveTo>
                    <a:cubicBezTo>
                      <a:pt x="8249" y="4995"/>
                      <a:pt x="8081" y="6141"/>
                      <a:pt x="7378" y="7225"/>
                    </a:cubicBezTo>
                    <a:cubicBezTo>
                      <a:pt x="6675" y="8310"/>
                      <a:pt x="5102" y="9883"/>
                      <a:pt x="4674" y="10021"/>
                    </a:cubicBezTo>
                    <a:cubicBezTo>
                      <a:pt x="4491" y="10082"/>
                      <a:pt x="3865" y="9791"/>
                      <a:pt x="3193" y="9440"/>
                    </a:cubicBezTo>
                    <a:cubicBezTo>
                      <a:pt x="2964" y="9318"/>
                      <a:pt x="2735" y="9196"/>
                      <a:pt x="2505" y="9074"/>
                    </a:cubicBezTo>
                    <a:cubicBezTo>
                      <a:pt x="1726" y="8631"/>
                      <a:pt x="1039" y="8218"/>
                      <a:pt x="1039" y="8218"/>
                    </a:cubicBezTo>
                    <a:lnTo>
                      <a:pt x="0" y="6752"/>
                    </a:lnTo>
                    <a:cubicBezTo>
                      <a:pt x="413" y="4614"/>
                      <a:pt x="1177" y="3025"/>
                      <a:pt x="2322" y="1513"/>
                    </a:cubicBezTo>
                    <a:cubicBezTo>
                      <a:pt x="3483" y="1"/>
                      <a:pt x="6064" y="917"/>
                      <a:pt x="6996" y="1635"/>
                    </a:cubicBezTo>
                    <a:cubicBezTo>
                      <a:pt x="7943" y="2368"/>
                      <a:pt x="8462" y="3499"/>
                      <a:pt x="8249" y="4995"/>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1843426" y="1709059"/>
                <a:ext cx="65694" cy="92130"/>
              </a:xfrm>
              <a:custGeom>
                <a:avLst/>
                <a:gdLst/>
                <a:ahLst/>
                <a:cxnLst/>
                <a:rect l="l" t="t" r="r" b="b"/>
                <a:pathLst>
                  <a:path w="1583" h="2220" extrusionOk="0">
                    <a:moveTo>
                      <a:pt x="749" y="0"/>
                    </a:moveTo>
                    <a:cubicBezTo>
                      <a:pt x="748" y="1"/>
                      <a:pt x="0" y="1726"/>
                      <a:pt x="382" y="2124"/>
                    </a:cubicBezTo>
                    <a:cubicBezTo>
                      <a:pt x="450" y="2191"/>
                      <a:pt x="531" y="2219"/>
                      <a:pt x="620" y="2219"/>
                    </a:cubicBezTo>
                    <a:cubicBezTo>
                      <a:pt x="1031" y="2219"/>
                      <a:pt x="1582" y="1605"/>
                      <a:pt x="1482" y="1467"/>
                    </a:cubicBezTo>
                    <a:cubicBezTo>
                      <a:pt x="1344" y="1314"/>
                      <a:pt x="718" y="947"/>
                      <a:pt x="74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2714345" y="3695000"/>
                <a:ext cx="157244" cy="114789"/>
              </a:xfrm>
              <a:custGeom>
                <a:avLst/>
                <a:gdLst/>
                <a:ahLst/>
                <a:cxnLst/>
                <a:rect l="l" t="t" r="r" b="b"/>
                <a:pathLst>
                  <a:path w="3789" h="2766" extrusionOk="0">
                    <a:moveTo>
                      <a:pt x="3315" y="0"/>
                    </a:moveTo>
                    <a:lnTo>
                      <a:pt x="1" y="214"/>
                    </a:lnTo>
                    <a:lnTo>
                      <a:pt x="719" y="2765"/>
                    </a:lnTo>
                    <a:lnTo>
                      <a:pt x="3789" y="2246"/>
                    </a:lnTo>
                    <a:lnTo>
                      <a:pt x="3315"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2711813" y="3830663"/>
                <a:ext cx="412095" cy="119188"/>
              </a:xfrm>
              <a:custGeom>
                <a:avLst/>
                <a:gdLst/>
                <a:ahLst/>
                <a:cxnLst/>
                <a:rect l="l" t="t" r="r" b="b"/>
                <a:pathLst>
                  <a:path w="9930" h="2872" extrusionOk="0">
                    <a:moveTo>
                      <a:pt x="9731" y="0"/>
                    </a:moveTo>
                    <a:lnTo>
                      <a:pt x="9563" y="31"/>
                    </a:lnTo>
                    <a:cubicBezTo>
                      <a:pt x="8631" y="122"/>
                      <a:pt x="1" y="1757"/>
                      <a:pt x="1" y="1757"/>
                    </a:cubicBezTo>
                    <a:lnTo>
                      <a:pt x="199" y="2872"/>
                    </a:lnTo>
                    <a:lnTo>
                      <a:pt x="9929" y="1130"/>
                    </a:lnTo>
                    <a:lnTo>
                      <a:pt x="9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2711191" y="3746335"/>
                <a:ext cx="397487" cy="157243"/>
              </a:xfrm>
              <a:custGeom>
                <a:avLst/>
                <a:gdLst/>
                <a:ahLst/>
                <a:cxnLst/>
                <a:rect l="l" t="t" r="r" b="b"/>
                <a:pathLst>
                  <a:path w="9578" h="3789" extrusionOk="0">
                    <a:moveTo>
                      <a:pt x="5606" y="719"/>
                    </a:moveTo>
                    <a:cubicBezTo>
                      <a:pt x="5622" y="703"/>
                      <a:pt x="5637" y="673"/>
                      <a:pt x="5637" y="642"/>
                    </a:cubicBezTo>
                    <a:cubicBezTo>
                      <a:pt x="5835" y="719"/>
                      <a:pt x="6034" y="795"/>
                      <a:pt x="6248" y="871"/>
                    </a:cubicBezTo>
                    <a:lnTo>
                      <a:pt x="5545" y="1834"/>
                    </a:lnTo>
                    <a:cubicBezTo>
                      <a:pt x="5499" y="1910"/>
                      <a:pt x="5515" y="2017"/>
                      <a:pt x="5591" y="2063"/>
                    </a:cubicBezTo>
                    <a:cubicBezTo>
                      <a:pt x="5637" y="2093"/>
                      <a:pt x="5683" y="2108"/>
                      <a:pt x="5713" y="2093"/>
                    </a:cubicBezTo>
                    <a:cubicBezTo>
                      <a:pt x="5759" y="2093"/>
                      <a:pt x="5805" y="2063"/>
                      <a:pt x="5820" y="2032"/>
                    </a:cubicBezTo>
                    <a:lnTo>
                      <a:pt x="6538" y="1039"/>
                    </a:lnTo>
                    <a:cubicBezTo>
                      <a:pt x="6553" y="1024"/>
                      <a:pt x="6553" y="1009"/>
                      <a:pt x="6553" y="993"/>
                    </a:cubicBezTo>
                    <a:cubicBezTo>
                      <a:pt x="7867" y="1482"/>
                      <a:pt x="9242" y="2002"/>
                      <a:pt x="9578" y="2063"/>
                    </a:cubicBezTo>
                    <a:cubicBezTo>
                      <a:pt x="8646" y="2154"/>
                      <a:pt x="1" y="3789"/>
                      <a:pt x="1" y="3789"/>
                    </a:cubicBezTo>
                    <a:lnTo>
                      <a:pt x="321" y="1207"/>
                    </a:lnTo>
                    <a:cubicBezTo>
                      <a:pt x="321" y="1100"/>
                      <a:pt x="428" y="1039"/>
                      <a:pt x="535" y="1055"/>
                    </a:cubicBezTo>
                    <a:cubicBezTo>
                      <a:pt x="2826" y="1497"/>
                      <a:pt x="3621" y="505"/>
                      <a:pt x="3834" y="123"/>
                    </a:cubicBezTo>
                    <a:cubicBezTo>
                      <a:pt x="3880" y="31"/>
                      <a:pt x="3987" y="1"/>
                      <a:pt x="4064" y="31"/>
                    </a:cubicBezTo>
                    <a:cubicBezTo>
                      <a:pt x="4170" y="77"/>
                      <a:pt x="4308" y="138"/>
                      <a:pt x="4491" y="199"/>
                    </a:cubicBezTo>
                    <a:lnTo>
                      <a:pt x="3804" y="1146"/>
                    </a:lnTo>
                    <a:cubicBezTo>
                      <a:pt x="3758" y="1223"/>
                      <a:pt x="3773" y="1314"/>
                      <a:pt x="3850" y="1375"/>
                    </a:cubicBezTo>
                    <a:cubicBezTo>
                      <a:pt x="3880" y="1406"/>
                      <a:pt x="3926" y="1421"/>
                      <a:pt x="3972" y="1406"/>
                    </a:cubicBezTo>
                    <a:cubicBezTo>
                      <a:pt x="4018" y="1406"/>
                      <a:pt x="4064" y="1375"/>
                      <a:pt x="4079" y="1345"/>
                    </a:cubicBezTo>
                    <a:lnTo>
                      <a:pt x="4797" y="352"/>
                    </a:lnTo>
                    <a:cubicBezTo>
                      <a:pt x="4797" y="352"/>
                      <a:pt x="4812" y="337"/>
                      <a:pt x="4812" y="321"/>
                    </a:cubicBezTo>
                    <a:cubicBezTo>
                      <a:pt x="4965" y="382"/>
                      <a:pt x="5148" y="459"/>
                      <a:pt x="5331" y="535"/>
                    </a:cubicBezTo>
                    <a:lnTo>
                      <a:pt x="4613" y="1513"/>
                    </a:lnTo>
                    <a:cubicBezTo>
                      <a:pt x="4568" y="1589"/>
                      <a:pt x="4583" y="1696"/>
                      <a:pt x="4659" y="1742"/>
                    </a:cubicBezTo>
                    <a:cubicBezTo>
                      <a:pt x="4690" y="1772"/>
                      <a:pt x="4736" y="1788"/>
                      <a:pt x="4781" y="1772"/>
                    </a:cubicBezTo>
                    <a:cubicBezTo>
                      <a:pt x="4827" y="1772"/>
                      <a:pt x="4873" y="1742"/>
                      <a:pt x="4888" y="17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2939399" y="3782482"/>
                <a:ext cx="43783" cy="51004"/>
              </a:xfrm>
              <a:custGeom>
                <a:avLst/>
                <a:gdLst/>
                <a:ahLst/>
                <a:cxnLst/>
                <a:rect l="l" t="t" r="r" b="b"/>
                <a:pathLst>
                  <a:path w="1055" h="1229" extrusionOk="0">
                    <a:moveTo>
                      <a:pt x="749" y="0"/>
                    </a:moveTo>
                    <a:lnTo>
                      <a:pt x="46" y="963"/>
                    </a:lnTo>
                    <a:cubicBezTo>
                      <a:pt x="0" y="1039"/>
                      <a:pt x="16" y="1146"/>
                      <a:pt x="92" y="1192"/>
                    </a:cubicBezTo>
                    <a:cubicBezTo>
                      <a:pt x="126" y="1214"/>
                      <a:pt x="159" y="1228"/>
                      <a:pt x="187" y="1228"/>
                    </a:cubicBezTo>
                    <a:cubicBezTo>
                      <a:pt x="197" y="1228"/>
                      <a:pt x="206" y="1226"/>
                      <a:pt x="214" y="1222"/>
                    </a:cubicBezTo>
                    <a:cubicBezTo>
                      <a:pt x="260" y="1222"/>
                      <a:pt x="306" y="1192"/>
                      <a:pt x="321" y="1161"/>
                    </a:cubicBezTo>
                    <a:lnTo>
                      <a:pt x="1039" y="168"/>
                    </a:lnTo>
                    <a:cubicBezTo>
                      <a:pt x="1054" y="153"/>
                      <a:pt x="1054" y="138"/>
                      <a:pt x="1054" y="122"/>
                    </a:cubicBezTo>
                    <a:cubicBezTo>
                      <a:pt x="947" y="92"/>
                      <a:pt x="856" y="46"/>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2900721" y="3767874"/>
                <a:ext cx="44405" cy="52290"/>
              </a:xfrm>
              <a:custGeom>
                <a:avLst/>
                <a:gdLst/>
                <a:ahLst/>
                <a:cxnLst/>
                <a:rect l="l" t="t" r="r" b="b"/>
                <a:pathLst>
                  <a:path w="1070" h="1260" extrusionOk="0">
                    <a:moveTo>
                      <a:pt x="764" y="1"/>
                    </a:moveTo>
                    <a:lnTo>
                      <a:pt x="62" y="994"/>
                    </a:lnTo>
                    <a:cubicBezTo>
                      <a:pt x="1" y="1070"/>
                      <a:pt x="16" y="1177"/>
                      <a:pt x="92" y="1223"/>
                    </a:cubicBezTo>
                    <a:cubicBezTo>
                      <a:pt x="115" y="1245"/>
                      <a:pt x="153" y="1259"/>
                      <a:pt x="190" y="1259"/>
                    </a:cubicBezTo>
                    <a:cubicBezTo>
                      <a:pt x="204" y="1259"/>
                      <a:pt x="217" y="1258"/>
                      <a:pt x="230" y="1253"/>
                    </a:cubicBezTo>
                    <a:cubicBezTo>
                      <a:pt x="260" y="1253"/>
                      <a:pt x="306" y="1223"/>
                      <a:pt x="321" y="1192"/>
                    </a:cubicBezTo>
                    <a:lnTo>
                      <a:pt x="1039" y="200"/>
                    </a:lnTo>
                    <a:cubicBezTo>
                      <a:pt x="1055" y="184"/>
                      <a:pt x="1070" y="154"/>
                      <a:pt x="1070" y="123"/>
                    </a:cubicBezTo>
                    <a:cubicBezTo>
                      <a:pt x="963" y="77"/>
                      <a:pt x="856" y="47"/>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2867148" y="3754594"/>
                <a:ext cx="43741" cy="50339"/>
              </a:xfrm>
              <a:custGeom>
                <a:avLst/>
                <a:gdLst/>
                <a:ahLst/>
                <a:cxnLst/>
                <a:rect l="l" t="t" r="r" b="b"/>
                <a:pathLst>
                  <a:path w="1054" h="1213" extrusionOk="0">
                    <a:moveTo>
                      <a:pt x="733" y="0"/>
                    </a:moveTo>
                    <a:lnTo>
                      <a:pt x="61" y="947"/>
                    </a:lnTo>
                    <a:cubicBezTo>
                      <a:pt x="0" y="1024"/>
                      <a:pt x="15" y="1115"/>
                      <a:pt x="92" y="1176"/>
                    </a:cubicBezTo>
                    <a:cubicBezTo>
                      <a:pt x="125" y="1199"/>
                      <a:pt x="159" y="1213"/>
                      <a:pt x="192" y="1213"/>
                    </a:cubicBezTo>
                    <a:cubicBezTo>
                      <a:pt x="205" y="1213"/>
                      <a:pt x="217" y="1211"/>
                      <a:pt x="229" y="1207"/>
                    </a:cubicBezTo>
                    <a:cubicBezTo>
                      <a:pt x="260" y="1207"/>
                      <a:pt x="306" y="1176"/>
                      <a:pt x="336" y="1130"/>
                    </a:cubicBezTo>
                    <a:lnTo>
                      <a:pt x="1039" y="153"/>
                    </a:lnTo>
                    <a:cubicBezTo>
                      <a:pt x="1039" y="138"/>
                      <a:pt x="1054" y="138"/>
                      <a:pt x="1054" y="122"/>
                    </a:cubicBezTo>
                    <a:cubicBezTo>
                      <a:pt x="932" y="77"/>
                      <a:pt x="825" y="31"/>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1421329" y="2731868"/>
                <a:ext cx="1457895" cy="1015131"/>
              </a:xfrm>
              <a:custGeom>
                <a:avLst/>
                <a:gdLst/>
                <a:ahLst/>
                <a:cxnLst/>
                <a:rect l="l" t="t" r="r" b="b"/>
                <a:pathLst>
                  <a:path w="35130" h="24461" extrusionOk="0">
                    <a:moveTo>
                      <a:pt x="12357" y="1"/>
                    </a:moveTo>
                    <a:cubicBezTo>
                      <a:pt x="11637" y="1"/>
                      <a:pt x="11210" y="7"/>
                      <a:pt x="11210" y="7"/>
                    </a:cubicBezTo>
                    <a:lnTo>
                      <a:pt x="1908" y="129"/>
                    </a:lnTo>
                    <a:cubicBezTo>
                      <a:pt x="1908" y="129"/>
                      <a:pt x="0" y="9198"/>
                      <a:pt x="9087" y="9198"/>
                    </a:cubicBezTo>
                    <a:cubicBezTo>
                      <a:pt x="9271" y="9198"/>
                      <a:pt x="9459" y="9194"/>
                      <a:pt x="9652" y="9187"/>
                    </a:cubicBezTo>
                    <a:cubicBezTo>
                      <a:pt x="13134" y="9065"/>
                      <a:pt x="15807" y="8912"/>
                      <a:pt x="17793" y="8820"/>
                    </a:cubicBezTo>
                    <a:cubicBezTo>
                      <a:pt x="19623" y="8727"/>
                      <a:pt x="20889" y="8662"/>
                      <a:pt x="21708" y="8662"/>
                    </a:cubicBezTo>
                    <a:cubicBezTo>
                      <a:pt x="22501" y="8662"/>
                      <a:pt x="22873" y="8723"/>
                      <a:pt x="22925" y="8881"/>
                    </a:cubicBezTo>
                    <a:cubicBezTo>
                      <a:pt x="22986" y="9019"/>
                      <a:pt x="23643" y="10332"/>
                      <a:pt x="24544" y="12089"/>
                    </a:cubicBezTo>
                    <a:cubicBezTo>
                      <a:pt x="26728" y="16396"/>
                      <a:pt x="30486" y="24461"/>
                      <a:pt x="30486" y="24461"/>
                    </a:cubicBezTo>
                    <a:lnTo>
                      <a:pt x="35129" y="23178"/>
                    </a:lnTo>
                    <a:cubicBezTo>
                      <a:pt x="35129" y="23178"/>
                      <a:pt x="30868" y="3535"/>
                      <a:pt x="27966" y="1672"/>
                    </a:cubicBezTo>
                    <a:cubicBezTo>
                      <a:pt x="25561" y="136"/>
                      <a:pt x="15735" y="1"/>
                      <a:pt x="12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1454197" y="2732117"/>
                <a:ext cx="455794" cy="328390"/>
              </a:xfrm>
              <a:custGeom>
                <a:avLst/>
                <a:gdLst/>
                <a:ahLst/>
                <a:cxnLst/>
                <a:rect l="l" t="t" r="r" b="b"/>
                <a:pathLst>
                  <a:path w="10983" h="7913" extrusionOk="0">
                    <a:moveTo>
                      <a:pt x="10418" y="1"/>
                    </a:moveTo>
                    <a:lnTo>
                      <a:pt x="1116" y="123"/>
                    </a:lnTo>
                    <a:cubicBezTo>
                      <a:pt x="1116" y="123"/>
                      <a:pt x="1" y="5423"/>
                      <a:pt x="3529" y="7913"/>
                    </a:cubicBezTo>
                    <a:cubicBezTo>
                      <a:pt x="7042" y="7073"/>
                      <a:pt x="9135" y="3499"/>
                      <a:pt x="10983" y="291"/>
                    </a:cubicBezTo>
                    <a:lnTo>
                      <a:pt x="107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2159739" y="3091548"/>
                <a:ext cx="280208" cy="630759"/>
              </a:xfrm>
              <a:custGeom>
                <a:avLst/>
                <a:gdLst/>
                <a:ahLst/>
                <a:cxnLst/>
                <a:rect l="l" t="t" r="r" b="b"/>
                <a:pathLst>
                  <a:path w="6752" h="15199" extrusionOk="0">
                    <a:moveTo>
                      <a:pt x="3872" y="0"/>
                    </a:moveTo>
                    <a:cubicBezTo>
                      <a:pt x="3051" y="0"/>
                      <a:pt x="1795" y="62"/>
                      <a:pt x="0" y="153"/>
                    </a:cubicBezTo>
                    <a:lnTo>
                      <a:pt x="901" y="15198"/>
                    </a:lnTo>
                    <a:lnTo>
                      <a:pt x="1818" y="15183"/>
                    </a:lnTo>
                    <a:lnTo>
                      <a:pt x="1818" y="14618"/>
                    </a:lnTo>
                    <a:lnTo>
                      <a:pt x="5132" y="14618"/>
                    </a:lnTo>
                    <a:lnTo>
                      <a:pt x="5132" y="15091"/>
                    </a:lnTo>
                    <a:lnTo>
                      <a:pt x="5972" y="15076"/>
                    </a:lnTo>
                    <a:lnTo>
                      <a:pt x="6751" y="3422"/>
                    </a:lnTo>
                    <a:cubicBezTo>
                      <a:pt x="5850" y="1665"/>
                      <a:pt x="5193" y="352"/>
                      <a:pt x="5132" y="214"/>
                    </a:cubicBezTo>
                    <a:cubicBezTo>
                      <a:pt x="5079" y="62"/>
                      <a:pt x="4693" y="0"/>
                      <a:pt x="3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2235144" y="3717825"/>
                <a:ext cx="138237" cy="88146"/>
              </a:xfrm>
              <a:custGeom>
                <a:avLst/>
                <a:gdLst/>
                <a:ahLst/>
                <a:cxnLst/>
                <a:rect l="l" t="t" r="r" b="b"/>
                <a:pathLst>
                  <a:path w="3331" h="2124" extrusionOk="0">
                    <a:moveTo>
                      <a:pt x="3330" y="0"/>
                    </a:moveTo>
                    <a:lnTo>
                      <a:pt x="1" y="92"/>
                    </a:lnTo>
                    <a:lnTo>
                      <a:pt x="1" y="2123"/>
                    </a:lnTo>
                    <a:lnTo>
                      <a:pt x="3330" y="2123"/>
                    </a:lnTo>
                    <a:lnTo>
                      <a:pt x="3330"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235144" y="3698154"/>
                <a:ext cx="138237" cy="23489"/>
              </a:xfrm>
              <a:custGeom>
                <a:avLst/>
                <a:gdLst/>
                <a:ahLst/>
                <a:cxnLst/>
                <a:rect l="l" t="t" r="r" b="b"/>
                <a:pathLst>
                  <a:path w="3331" h="566" extrusionOk="0">
                    <a:moveTo>
                      <a:pt x="1" y="1"/>
                    </a:moveTo>
                    <a:lnTo>
                      <a:pt x="1" y="566"/>
                    </a:lnTo>
                    <a:lnTo>
                      <a:pt x="3330" y="474"/>
                    </a:lnTo>
                    <a:lnTo>
                      <a:pt x="3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195844" y="3891212"/>
                <a:ext cx="410808" cy="48514"/>
              </a:xfrm>
              <a:custGeom>
                <a:avLst/>
                <a:gdLst/>
                <a:ahLst/>
                <a:cxnLst/>
                <a:rect l="l" t="t" r="r" b="b"/>
                <a:pathLst>
                  <a:path w="9899" h="1169" extrusionOk="0">
                    <a:moveTo>
                      <a:pt x="7218" y="1"/>
                    </a:moveTo>
                    <a:cubicBezTo>
                      <a:pt x="4312" y="1"/>
                      <a:pt x="1" y="53"/>
                      <a:pt x="1" y="53"/>
                    </a:cubicBezTo>
                    <a:lnTo>
                      <a:pt x="1" y="1168"/>
                    </a:lnTo>
                    <a:lnTo>
                      <a:pt x="9898" y="1168"/>
                    </a:lnTo>
                    <a:lnTo>
                      <a:pt x="9898" y="38"/>
                    </a:lnTo>
                    <a:lnTo>
                      <a:pt x="9730" y="38"/>
                    </a:lnTo>
                    <a:cubicBezTo>
                      <a:pt x="9451" y="10"/>
                      <a:pt x="8463" y="1"/>
                      <a:pt x="7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195844" y="3767251"/>
                <a:ext cx="403836" cy="126201"/>
              </a:xfrm>
              <a:custGeom>
                <a:avLst/>
                <a:gdLst/>
                <a:ahLst/>
                <a:cxnLst/>
                <a:rect l="l" t="t" r="r" b="b"/>
                <a:pathLst>
                  <a:path w="9731" h="3041" extrusionOk="0">
                    <a:moveTo>
                      <a:pt x="6065" y="993"/>
                    </a:moveTo>
                    <a:cubicBezTo>
                      <a:pt x="6080" y="978"/>
                      <a:pt x="6095" y="948"/>
                      <a:pt x="6095" y="932"/>
                    </a:cubicBezTo>
                    <a:cubicBezTo>
                      <a:pt x="6278" y="1039"/>
                      <a:pt x="6462" y="1146"/>
                      <a:pt x="6660" y="1268"/>
                    </a:cubicBezTo>
                    <a:lnTo>
                      <a:pt x="5805" y="2078"/>
                    </a:lnTo>
                    <a:cubicBezTo>
                      <a:pt x="5744" y="2139"/>
                      <a:pt x="5744" y="2246"/>
                      <a:pt x="5805" y="2322"/>
                    </a:cubicBezTo>
                    <a:cubicBezTo>
                      <a:pt x="5835" y="2353"/>
                      <a:pt x="5881" y="2368"/>
                      <a:pt x="5927" y="2368"/>
                    </a:cubicBezTo>
                    <a:cubicBezTo>
                      <a:pt x="5973" y="2368"/>
                      <a:pt x="6019" y="2353"/>
                      <a:pt x="6049" y="2322"/>
                    </a:cubicBezTo>
                    <a:lnTo>
                      <a:pt x="6920" y="1482"/>
                    </a:lnTo>
                    <a:cubicBezTo>
                      <a:pt x="6935" y="1467"/>
                      <a:pt x="6935" y="1452"/>
                      <a:pt x="6950" y="1436"/>
                    </a:cubicBezTo>
                    <a:cubicBezTo>
                      <a:pt x="8142" y="2154"/>
                      <a:pt x="9410" y="2887"/>
                      <a:pt x="9730" y="3025"/>
                    </a:cubicBezTo>
                    <a:cubicBezTo>
                      <a:pt x="8799" y="2933"/>
                      <a:pt x="1" y="3040"/>
                      <a:pt x="1" y="3040"/>
                    </a:cubicBezTo>
                    <a:lnTo>
                      <a:pt x="764" y="551"/>
                    </a:lnTo>
                    <a:cubicBezTo>
                      <a:pt x="795" y="444"/>
                      <a:pt x="917" y="398"/>
                      <a:pt x="1009" y="428"/>
                    </a:cubicBezTo>
                    <a:cubicBezTo>
                      <a:pt x="3193" y="1268"/>
                      <a:pt x="4140" y="428"/>
                      <a:pt x="4415" y="92"/>
                    </a:cubicBezTo>
                    <a:cubicBezTo>
                      <a:pt x="4476" y="16"/>
                      <a:pt x="4583" y="1"/>
                      <a:pt x="4659" y="46"/>
                    </a:cubicBezTo>
                    <a:cubicBezTo>
                      <a:pt x="4751" y="108"/>
                      <a:pt x="4888" y="184"/>
                      <a:pt x="5056" y="291"/>
                    </a:cubicBezTo>
                    <a:lnTo>
                      <a:pt x="4216" y="1100"/>
                    </a:lnTo>
                    <a:cubicBezTo>
                      <a:pt x="4140" y="1162"/>
                      <a:pt x="4140" y="1268"/>
                      <a:pt x="4216" y="1330"/>
                    </a:cubicBezTo>
                    <a:cubicBezTo>
                      <a:pt x="4247" y="1360"/>
                      <a:pt x="4293" y="1391"/>
                      <a:pt x="4339" y="1391"/>
                    </a:cubicBezTo>
                    <a:cubicBezTo>
                      <a:pt x="4369" y="1391"/>
                      <a:pt x="4415" y="1375"/>
                      <a:pt x="4445" y="1330"/>
                    </a:cubicBezTo>
                    <a:lnTo>
                      <a:pt x="5316" y="489"/>
                    </a:lnTo>
                    <a:cubicBezTo>
                      <a:pt x="5331" y="474"/>
                      <a:pt x="5331" y="474"/>
                      <a:pt x="5347" y="459"/>
                    </a:cubicBezTo>
                    <a:cubicBezTo>
                      <a:pt x="5484" y="551"/>
                      <a:pt x="5652" y="657"/>
                      <a:pt x="5820" y="749"/>
                    </a:cubicBezTo>
                    <a:lnTo>
                      <a:pt x="4950" y="1604"/>
                    </a:lnTo>
                    <a:cubicBezTo>
                      <a:pt x="4888" y="1666"/>
                      <a:pt x="4873" y="1772"/>
                      <a:pt x="4950" y="1834"/>
                    </a:cubicBezTo>
                    <a:cubicBezTo>
                      <a:pt x="4980" y="1879"/>
                      <a:pt x="5026" y="1895"/>
                      <a:pt x="5072" y="1895"/>
                    </a:cubicBezTo>
                    <a:cubicBezTo>
                      <a:pt x="5102" y="1895"/>
                      <a:pt x="5148" y="1879"/>
                      <a:pt x="5179" y="1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2434178" y="3819873"/>
                <a:ext cx="50132" cy="45692"/>
              </a:xfrm>
              <a:custGeom>
                <a:avLst/>
                <a:gdLst/>
                <a:ahLst/>
                <a:cxnLst/>
                <a:rect l="l" t="t" r="r" b="b"/>
                <a:pathLst>
                  <a:path w="1208" h="1101" extrusionOk="0">
                    <a:moveTo>
                      <a:pt x="917" y="0"/>
                    </a:moveTo>
                    <a:lnTo>
                      <a:pt x="62" y="810"/>
                    </a:lnTo>
                    <a:cubicBezTo>
                      <a:pt x="1" y="871"/>
                      <a:pt x="1" y="993"/>
                      <a:pt x="62" y="1054"/>
                    </a:cubicBezTo>
                    <a:cubicBezTo>
                      <a:pt x="92" y="1085"/>
                      <a:pt x="138" y="1100"/>
                      <a:pt x="184" y="1100"/>
                    </a:cubicBezTo>
                    <a:cubicBezTo>
                      <a:pt x="230" y="1100"/>
                      <a:pt x="276" y="1085"/>
                      <a:pt x="306" y="1054"/>
                    </a:cubicBezTo>
                    <a:lnTo>
                      <a:pt x="1177" y="214"/>
                    </a:lnTo>
                    <a:cubicBezTo>
                      <a:pt x="1192" y="199"/>
                      <a:pt x="1192" y="184"/>
                      <a:pt x="1207" y="168"/>
                    </a:cubicBezTo>
                    <a:cubicBezTo>
                      <a:pt x="1101" y="107"/>
                      <a:pt x="1009" y="46"/>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2398073" y="3798957"/>
                <a:ext cx="50754" cy="46936"/>
              </a:xfrm>
              <a:custGeom>
                <a:avLst/>
                <a:gdLst/>
                <a:ahLst/>
                <a:cxnLst/>
                <a:rect l="l" t="t" r="r" b="b"/>
                <a:pathLst>
                  <a:path w="1223" h="1131" extrusionOk="0">
                    <a:moveTo>
                      <a:pt x="947" y="0"/>
                    </a:moveTo>
                    <a:lnTo>
                      <a:pt x="77" y="840"/>
                    </a:lnTo>
                    <a:cubicBezTo>
                      <a:pt x="15" y="902"/>
                      <a:pt x="0" y="1008"/>
                      <a:pt x="77" y="1085"/>
                    </a:cubicBezTo>
                    <a:cubicBezTo>
                      <a:pt x="107" y="1115"/>
                      <a:pt x="153" y="1131"/>
                      <a:pt x="199" y="1131"/>
                    </a:cubicBezTo>
                    <a:cubicBezTo>
                      <a:pt x="229" y="1131"/>
                      <a:pt x="275" y="1115"/>
                      <a:pt x="306" y="1085"/>
                    </a:cubicBezTo>
                    <a:lnTo>
                      <a:pt x="1192" y="229"/>
                    </a:lnTo>
                    <a:cubicBezTo>
                      <a:pt x="1207" y="214"/>
                      <a:pt x="1222" y="184"/>
                      <a:pt x="1222" y="168"/>
                    </a:cubicBezTo>
                    <a:cubicBezTo>
                      <a:pt x="1130" y="107"/>
                      <a:pt x="1039" y="46"/>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2368276" y="3779286"/>
                <a:ext cx="49468" cy="45692"/>
              </a:xfrm>
              <a:custGeom>
                <a:avLst/>
                <a:gdLst/>
                <a:ahLst/>
                <a:cxnLst/>
                <a:rect l="l" t="t" r="r" b="b"/>
                <a:pathLst>
                  <a:path w="1192" h="1101" extrusionOk="0">
                    <a:moveTo>
                      <a:pt x="901" y="1"/>
                    </a:moveTo>
                    <a:lnTo>
                      <a:pt x="61" y="810"/>
                    </a:lnTo>
                    <a:cubicBezTo>
                      <a:pt x="0" y="872"/>
                      <a:pt x="0" y="978"/>
                      <a:pt x="61" y="1040"/>
                    </a:cubicBezTo>
                    <a:cubicBezTo>
                      <a:pt x="92" y="1070"/>
                      <a:pt x="138" y="1101"/>
                      <a:pt x="184" y="1101"/>
                    </a:cubicBezTo>
                    <a:cubicBezTo>
                      <a:pt x="214" y="1101"/>
                      <a:pt x="260" y="1085"/>
                      <a:pt x="290" y="1040"/>
                    </a:cubicBezTo>
                    <a:lnTo>
                      <a:pt x="1176" y="199"/>
                    </a:lnTo>
                    <a:cubicBezTo>
                      <a:pt x="1176" y="199"/>
                      <a:pt x="1192" y="184"/>
                      <a:pt x="1192" y="184"/>
                    </a:cubicBezTo>
                    <a:cubicBezTo>
                      <a:pt x="1085" y="108"/>
                      <a:pt x="993" y="4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1847202" y="2283336"/>
                <a:ext cx="749947" cy="341088"/>
              </a:xfrm>
              <a:custGeom>
                <a:avLst/>
                <a:gdLst/>
                <a:ahLst/>
                <a:cxnLst/>
                <a:rect l="l" t="t" r="r" b="b"/>
                <a:pathLst>
                  <a:path w="18071" h="8219" extrusionOk="0">
                    <a:moveTo>
                      <a:pt x="3743" y="1"/>
                    </a:moveTo>
                    <a:lnTo>
                      <a:pt x="1" y="3117"/>
                    </a:lnTo>
                    <a:cubicBezTo>
                      <a:pt x="1055" y="4385"/>
                      <a:pt x="2078" y="5515"/>
                      <a:pt x="2689" y="5881"/>
                    </a:cubicBezTo>
                    <a:cubicBezTo>
                      <a:pt x="4293" y="6874"/>
                      <a:pt x="12587" y="8218"/>
                      <a:pt x="12587" y="8218"/>
                    </a:cubicBezTo>
                    <a:lnTo>
                      <a:pt x="18070" y="8218"/>
                    </a:lnTo>
                    <a:cubicBezTo>
                      <a:pt x="16947" y="5723"/>
                      <a:pt x="13788" y="5667"/>
                      <a:pt x="12882" y="5667"/>
                    </a:cubicBezTo>
                    <a:cubicBezTo>
                      <a:pt x="12840" y="5667"/>
                      <a:pt x="12802" y="5668"/>
                      <a:pt x="12770" y="5668"/>
                    </a:cubicBezTo>
                    <a:cubicBezTo>
                      <a:pt x="12052" y="5668"/>
                      <a:pt x="5881" y="2231"/>
                      <a:pt x="5225" y="1971"/>
                    </a:cubicBezTo>
                    <a:cubicBezTo>
                      <a:pt x="4996" y="1880"/>
                      <a:pt x="4400" y="1039"/>
                      <a:pt x="3743"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1693196" y="2072889"/>
                <a:ext cx="319508" cy="339802"/>
              </a:xfrm>
              <a:custGeom>
                <a:avLst/>
                <a:gdLst/>
                <a:ahLst/>
                <a:cxnLst/>
                <a:rect l="l" t="t" r="r" b="b"/>
                <a:pathLst>
                  <a:path w="7699" h="8188" extrusionOk="0">
                    <a:moveTo>
                      <a:pt x="7698" y="4995"/>
                    </a:moveTo>
                    <a:lnTo>
                      <a:pt x="3712" y="8188"/>
                    </a:lnTo>
                    <a:cubicBezTo>
                      <a:pt x="1894" y="6019"/>
                      <a:pt x="0" y="3422"/>
                      <a:pt x="0" y="3422"/>
                    </a:cubicBezTo>
                    <a:lnTo>
                      <a:pt x="5667" y="1"/>
                    </a:lnTo>
                    <a:cubicBezTo>
                      <a:pt x="5667" y="1"/>
                      <a:pt x="7118" y="3453"/>
                      <a:pt x="7698" y="49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1481463" y="1887799"/>
                <a:ext cx="479906" cy="1193665"/>
              </a:xfrm>
              <a:custGeom>
                <a:avLst/>
                <a:gdLst/>
                <a:ahLst/>
                <a:cxnLst/>
                <a:rect l="l" t="t" r="r" b="b"/>
                <a:pathLst>
                  <a:path w="11564" h="28763" extrusionOk="0">
                    <a:moveTo>
                      <a:pt x="9394" y="1605"/>
                    </a:moveTo>
                    <a:lnTo>
                      <a:pt x="5286" y="1"/>
                    </a:lnTo>
                    <a:cubicBezTo>
                      <a:pt x="5286" y="1"/>
                      <a:pt x="413" y="566"/>
                      <a:pt x="77" y="12327"/>
                    </a:cubicBezTo>
                    <a:cubicBezTo>
                      <a:pt x="1" y="14603"/>
                      <a:pt x="31" y="27158"/>
                      <a:pt x="719" y="27479"/>
                    </a:cubicBezTo>
                    <a:cubicBezTo>
                      <a:pt x="3483" y="28762"/>
                      <a:pt x="10586" y="20346"/>
                      <a:pt x="10586" y="20346"/>
                    </a:cubicBezTo>
                    <a:cubicBezTo>
                      <a:pt x="10723" y="20086"/>
                      <a:pt x="10525" y="17367"/>
                      <a:pt x="10586" y="17108"/>
                    </a:cubicBezTo>
                    <a:cubicBezTo>
                      <a:pt x="10418" y="17031"/>
                      <a:pt x="10280" y="16970"/>
                      <a:pt x="10158" y="16909"/>
                    </a:cubicBezTo>
                    <a:cubicBezTo>
                      <a:pt x="9440" y="16482"/>
                      <a:pt x="8081" y="14679"/>
                      <a:pt x="6752" y="12739"/>
                    </a:cubicBezTo>
                    <a:lnTo>
                      <a:pt x="10968" y="9455"/>
                    </a:lnTo>
                    <a:cubicBezTo>
                      <a:pt x="11136" y="9715"/>
                      <a:pt x="11304" y="9975"/>
                      <a:pt x="11456" y="10234"/>
                    </a:cubicBezTo>
                    <a:cubicBezTo>
                      <a:pt x="11563" y="3957"/>
                      <a:pt x="9394" y="1605"/>
                      <a:pt x="9394" y="16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1606959" y="2121071"/>
                <a:ext cx="314446" cy="524270"/>
              </a:xfrm>
              <a:custGeom>
                <a:avLst/>
                <a:gdLst/>
                <a:ahLst/>
                <a:cxnLst/>
                <a:rect l="l" t="t" r="r" b="b"/>
                <a:pathLst>
                  <a:path w="7577" h="12633" extrusionOk="0">
                    <a:moveTo>
                      <a:pt x="1" y="1"/>
                    </a:moveTo>
                    <a:lnTo>
                      <a:pt x="1" y="1681"/>
                    </a:lnTo>
                    <a:cubicBezTo>
                      <a:pt x="1" y="1681"/>
                      <a:pt x="1589" y="6019"/>
                      <a:pt x="3499" y="9425"/>
                    </a:cubicBezTo>
                    <a:cubicBezTo>
                      <a:pt x="4522" y="11273"/>
                      <a:pt x="6233" y="12189"/>
                      <a:pt x="7577" y="12632"/>
                    </a:cubicBezTo>
                    <a:cubicBezTo>
                      <a:pt x="7562" y="12067"/>
                      <a:pt x="7531" y="11594"/>
                      <a:pt x="7562" y="11487"/>
                    </a:cubicBezTo>
                    <a:cubicBezTo>
                      <a:pt x="7394" y="11410"/>
                      <a:pt x="7241" y="11349"/>
                      <a:pt x="7134" y="11288"/>
                    </a:cubicBezTo>
                    <a:cubicBezTo>
                      <a:pt x="6416" y="10861"/>
                      <a:pt x="5057" y="9058"/>
                      <a:pt x="3728" y="7118"/>
                    </a:cubicBezTo>
                    <a:lnTo>
                      <a:pt x="5790" y="5515"/>
                    </a:lnTo>
                    <a:lnTo>
                      <a:pt x="3728" y="24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1761629" y="2280182"/>
                <a:ext cx="880506" cy="393047"/>
              </a:xfrm>
              <a:custGeom>
                <a:avLst/>
                <a:gdLst/>
                <a:ahLst/>
                <a:cxnLst/>
                <a:rect l="l" t="t" r="r" b="b"/>
                <a:pathLst>
                  <a:path w="21217" h="9471" extrusionOk="0">
                    <a:moveTo>
                      <a:pt x="15855" y="6996"/>
                    </a:moveTo>
                    <a:cubicBezTo>
                      <a:pt x="15855" y="6996"/>
                      <a:pt x="7195" y="3452"/>
                      <a:pt x="6599" y="3330"/>
                    </a:cubicBezTo>
                    <a:cubicBezTo>
                      <a:pt x="6416" y="3284"/>
                      <a:pt x="5790" y="2414"/>
                      <a:pt x="4996" y="1222"/>
                    </a:cubicBezTo>
                    <a:cubicBezTo>
                      <a:pt x="4843" y="963"/>
                      <a:pt x="4369" y="260"/>
                      <a:pt x="4217" y="0"/>
                    </a:cubicBezTo>
                    <a:lnTo>
                      <a:pt x="1" y="3284"/>
                    </a:lnTo>
                    <a:cubicBezTo>
                      <a:pt x="1330" y="5224"/>
                      <a:pt x="2689" y="7027"/>
                      <a:pt x="3407" y="7454"/>
                    </a:cubicBezTo>
                    <a:cubicBezTo>
                      <a:pt x="3529" y="7515"/>
                      <a:pt x="3667" y="7592"/>
                      <a:pt x="3835" y="7653"/>
                    </a:cubicBezTo>
                    <a:cubicBezTo>
                      <a:pt x="3835" y="7638"/>
                      <a:pt x="3835" y="7638"/>
                      <a:pt x="3835" y="7622"/>
                    </a:cubicBezTo>
                    <a:cubicBezTo>
                      <a:pt x="3835" y="7638"/>
                      <a:pt x="3835" y="7638"/>
                      <a:pt x="3835" y="7653"/>
                    </a:cubicBezTo>
                    <a:cubicBezTo>
                      <a:pt x="6355" y="8585"/>
                      <a:pt x="15413" y="9027"/>
                      <a:pt x="15581" y="9089"/>
                    </a:cubicBezTo>
                    <a:cubicBezTo>
                      <a:pt x="15901" y="9333"/>
                      <a:pt x="16680" y="9348"/>
                      <a:pt x="17352" y="9165"/>
                    </a:cubicBezTo>
                    <a:cubicBezTo>
                      <a:pt x="17673" y="9073"/>
                      <a:pt x="17979" y="8951"/>
                      <a:pt x="18208" y="8768"/>
                    </a:cubicBezTo>
                    <a:cubicBezTo>
                      <a:pt x="18819" y="8310"/>
                      <a:pt x="19720" y="8951"/>
                      <a:pt x="20132" y="9272"/>
                    </a:cubicBezTo>
                    <a:cubicBezTo>
                      <a:pt x="20392" y="9470"/>
                      <a:pt x="21018" y="9455"/>
                      <a:pt x="21217" y="9257"/>
                    </a:cubicBezTo>
                    <a:cubicBezTo>
                      <a:pt x="20758" y="6645"/>
                      <a:pt x="15855" y="6996"/>
                      <a:pt x="15855" y="6996"/>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1700790" y="1774961"/>
                <a:ext cx="209201" cy="179446"/>
              </a:xfrm>
              <a:custGeom>
                <a:avLst/>
                <a:gdLst/>
                <a:ahLst/>
                <a:cxnLst/>
                <a:rect l="l" t="t" r="r" b="b"/>
                <a:pathLst>
                  <a:path w="5041" h="4324" extrusionOk="0">
                    <a:moveTo>
                      <a:pt x="5041" y="2445"/>
                    </a:moveTo>
                    <a:lnTo>
                      <a:pt x="4919" y="2689"/>
                    </a:lnTo>
                    <a:lnTo>
                      <a:pt x="4644" y="3224"/>
                    </a:lnTo>
                    <a:lnTo>
                      <a:pt x="4598" y="3315"/>
                    </a:lnTo>
                    <a:lnTo>
                      <a:pt x="4109" y="4324"/>
                    </a:lnTo>
                    <a:lnTo>
                      <a:pt x="1" y="2720"/>
                    </a:lnTo>
                    <a:lnTo>
                      <a:pt x="1726" y="1"/>
                    </a:lnTo>
                    <a:lnTo>
                      <a:pt x="4430" y="2002"/>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1574630" y="1909379"/>
                <a:ext cx="412095" cy="554025"/>
              </a:xfrm>
              <a:custGeom>
                <a:avLst/>
                <a:gdLst/>
                <a:ahLst/>
                <a:cxnLst/>
                <a:rect l="l" t="t" r="r" b="b"/>
                <a:pathLst>
                  <a:path w="9930" h="13350" extrusionOk="0">
                    <a:moveTo>
                      <a:pt x="780" y="6782"/>
                    </a:moveTo>
                    <a:lnTo>
                      <a:pt x="5041" y="13350"/>
                    </a:lnTo>
                    <a:lnTo>
                      <a:pt x="9929" y="10539"/>
                    </a:lnTo>
                    <a:cubicBezTo>
                      <a:pt x="9929" y="10539"/>
                      <a:pt x="8600" y="5422"/>
                      <a:pt x="7302" y="2612"/>
                    </a:cubicBezTo>
                    <a:cubicBezTo>
                      <a:pt x="6508" y="871"/>
                      <a:pt x="4201" y="0"/>
                      <a:pt x="1956" y="1390"/>
                    </a:cubicBezTo>
                    <a:cubicBezTo>
                      <a:pt x="1" y="2612"/>
                      <a:pt x="62" y="5468"/>
                      <a:pt x="780" y="6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1768601" y="1463752"/>
                <a:ext cx="477374" cy="315691"/>
              </a:xfrm>
              <a:custGeom>
                <a:avLst/>
                <a:gdLst/>
                <a:ahLst/>
                <a:cxnLst/>
                <a:rect l="l" t="t" r="r" b="b"/>
                <a:pathLst>
                  <a:path w="11503" h="7607" extrusionOk="0">
                    <a:moveTo>
                      <a:pt x="4155" y="5713"/>
                    </a:moveTo>
                    <a:cubicBezTo>
                      <a:pt x="4003" y="5010"/>
                      <a:pt x="3346" y="4353"/>
                      <a:pt x="2750" y="5300"/>
                    </a:cubicBezTo>
                    <a:cubicBezTo>
                      <a:pt x="2613" y="5545"/>
                      <a:pt x="2567" y="5820"/>
                      <a:pt x="2536" y="6095"/>
                    </a:cubicBezTo>
                    <a:cubicBezTo>
                      <a:pt x="2429" y="7088"/>
                      <a:pt x="1269" y="7530"/>
                      <a:pt x="413" y="7592"/>
                    </a:cubicBezTo>
                    <a:cubicBezTo>
                      <a:pt x="276" y="7607"/>
                      <a:pt x="138" y="7607"/>
                      <a:pt x="1" y="7576"/>
                    </a:cubicBezTo>
                    <a:cubicBezTo>
                      <a:pt x="1" y="7576"/>
                      <a:pt x="215" y="5942"/>
                      <a:pt x="703" y="3972"/>
                    </a:cubicBezTo>
                    <a:cubicBezTo>
                      <a:pt x="1177" y="2017"/>
                      <a:pt x="2277" y="0"/>
                      <a:pt x="3865" y="810"/>
                    </a:cubicBezTo>
                    <a:cubicBezTo>
                      <a:pt x="3865" y="810"/>
                      <a:pt x="5316" y="123"/>
                      <a:pt x="6202" y="1253"/>
                    </a:cubicBezTo>
                    <a:cubicBezTo>
                      <a:pt x="6202" y="1253"/>
                      <a:pt x="7714" y="718"/>
                      <a:pt x="8493" y="1925"/>
                    </a:cubicBezTo>
                    <a:cubicBezTo>
                      <a:pt x="8493" y="1925"/>
                      <a:pt x="10601" y="2322"/>
                      <a:pt x="10998" y="3636"/>
                    </a:cubicBezTo>
                    <a:cubicBezTo>
                      <a:pt x="11502" y="5316"/>
                      <a:pt x="9165" y="5713"/>
                      <a:pt x="8386" y="5239"/>
                    </a:cubicBezTo>
                    <a:cubicBezTo>
                      <a:pt x="7607" y="4766"/>
                      <a:pt x="7012" y="3880"/>
                      <a:pt x="6477" y="3895"/>
                    </a:cubicBezTo>
                    <a:cubicBezTo>
                      <a:pt x="5943" y="3911"/>
                      <a:pt x="6065" y="4735"/>
                      <a:pt x="5988" y="5239"/>
                    </a:cubicBezTo>
                    <a:cubicBezTo>
                      <a:pt x="5912" y="5743"/>
                      <a:pt x="5118" y="5224"/>
                      <a:pt x="4782" y="5911"/>
                    </a:cubicBezTo>
                    <a:cubicBezTo>
                      <a:pt x="4446" y="6599"/>
                      <a:pt x="4278" y="6981"/>
                      <a:pt x="4079" y="6858"/>
                    </a:cubicBezTo>
                    <a:cubicBezTo>
                      <a:pt x="3865" y="6736"/>
                      <a:pt x="4155" y="5713"/>
                      <a:pt x="4155" y="5713"/>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1896712" y="1681793"/>
                <a:ext cx="34860" cy="54531"/>
              </a:xfrm>
              <a:custGeom>
                <a:avLst/>
                <a:gdLst/>
                <a:ahLst/>
                <a:cxnLst/>
                <a:rect l="l" t="t" r="r" b="b"/>
                <a:pathLst>
                  <a:path w="840" h="1314" extrusionOk="0">
                    <a:moveTo>
                      <a:pt x="439" y="0"/>
                    </a:moveTo>
                    <a:cubicBezTo>
                      <a:pt x="162" y="0"/>
                      <a:pt x="44" y="343"/>
                      <a:pt x="15" y="642"/>
                    </a:cubicBezTo>
                    <a:cubicBezTo>
                      <a:pt x="1" y="891"/>
                      <a:pt x="74" y="1314"/>
                      <a:pt x="314" y="1314"/>
                    </a:cubicBezTo>
                    <a:cubicBezTo>
                      <a:pt x="340" y="1314"/>
                      <a:pt x="367" y="1309"/>
                      <a:pt x="396" y="1299"/>
                    </a:cubicBezTo>
                    <a:cubicBezTo>
                      <a:pt x="641" y="1223"/>
                      <a:pt x="366" y="932"/>
                      <a:pt x="457" y="780"/>
                    </a:cubicBezTo>
                    <a:cubicBezTo>
                      <a:pt x="480" y="739"/>
                      <a:pt x="510" y="726"/>
                      <a:pt x="543" y="726"/>
                    </a:cubicBezTo>
                    <a:cubicBezTo>
                      <a:pt x="600" y="726"/>
                      <a:pt x="664" y="763"/>
                      <a:pt x="712" y="763"/>
                    </a:cubicBezTo>
                    <a:cubicBezTo>
                      <a:pt x="751" y="763"/>
                      <a:pt x="778" y="737"/>
                      <a:pt x="778" y="642"/>
                    </a:cubicBezTo>
                    <a:cubicBezTo>
                      <a:pt x="839" y="382"/>
                      <a:pt x="687" y="16"/>
                      <a:pt x="457" y="1"/>
                    </a:cubicBezTo>
                    <a:cubicBezTo>
                      <a:pt x="451" y="0"/>
                      <a:pt x="445" y="0"/>
                      <a:pt x="4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1857992" y="1844058"/>
                <a:ext cx="46937" cy="64699"/>
              </a:xfrm>
              <a:custGeom>
                <a:avLst/>
                <a:gdLst/>
                <a:ahLst/>
                <a:cxnLst/>
                <a:rect l="l" t="t" r="r" b="b"/>
                <a:pathLst>
                  <a:path w="1131" h="1559" extrusionOk="0">
                    <a:moveTo>
                      <a:pt x="31" y="1"/>
                    </a:moveTo>
                    <a:cubicBezTo>
                      <a:pt x="31" y="1"/>
                      <a:pt x="1" y="933"/>
                      <a:pt x="856" y="1559"/>
                    </a:cubicBezTo>
                    <a:lnTo>
                      <a:pt x="1131" y="1024"/>
                    </a:lnTo>
                    <a:cubicBezTo>
                      <a:pt x="291" y="536"/>
                      <a:pt x="31" y="1"/>
                      <a:pt x="31"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1262799" y="2277650"/>
                <a:ext cx="195880" cy="871002"/>
              </a:xfrm>
              <a:custGeom>
                <a:avLst/>
                <a:gdLst/>
                <a:ahLst/>
                <a:cxnLst/>
                <a:rect l="l" t="t" r="r" b="b"/>
                <a:pathLst>
                  <a:path w="4720" h="20988" extrusionOk="0">
                    <a:moveTo>
                      <a:pt x="1482" y="0"/>
                    </a:moveTo>
                    <a:lnTo>
                      <a:pt x="1039" y="46"/>
                    </a:lnTo>
                    <a:lnTo>
                      <a:pt x="1039" y="46"/>
                    </a:lnTo>
                    <a:lnTo>
                      <a:pt x="1482" y="16"/>
                    </a:lnTo>
                    <a:lnTo>
                      <a:pt x="1482" y="0"/>
                    </a:lnTo>
                    <a:close/>
                    <a:moveTo>
                      <a:pt x="1482" y="16"/>
                    </a:moveTo>
                    <a:lnTo>
                      <a:pt x="794" y="77"/>
                    </a:lnTo>
                    <a:lnTo>
                      <a:pt x="0" y="77"/>
                    </a:lnTo>
                    <a:cubicBezTo>
                      <a:pt x="0" y="107"/>
                      <a:pt x="0" y="123"/>
                      <a:pt x="0" y="138"/>
                    </a:cubicBezTo>
                    <a:cubicBezTo>
                      <a:pt x="0" y="168"/>
                      <a:pt x="0" y="184"/>
                      <a:pt x="0" y="199"/>
                    </a:cubicBezTo>
                    <a:cubicBezTo>
                      <a:pt x="15" y="275"/>
                      <a:pt x="31" y="413"/>
                      <a:pt x="61" y="611"/>
                    </a:cubicBezTo>
                    <a:cubicBezTo>
                      <a:pt x="290" y="2093"/>
                      <a:pt x="1085" y="7179"/>
                      <a:pt x="1818" y="11899"/>
                    </a:cubicBezTo>
                    <a:cubicBezTo>
                      <a:pt x="2566" y="16634"/>
                      <a:pt x="3238" y="20987"/>
                      <a:pt x="3238" y="20987"/>
                    </a:cubicBezTo>
                    <a:lnTo>
                      <a:pt x="4720" y="20758"/>
                    </a:lnTo>
                    <a:cubicBezTo>
                      <a:pt x="4720" y="20758"/>
                      <a:pt x="4659" y="20422"/>
                      <a:pt x="4582" y="19872"/>
                    </a:cubicBezTo>
                    <a:cubicBezTo>
                      <a:pt x="4262" y="17886"/>
                      <a:pt x="3483" y="12953"/>
                      <a:pt x="2795" y="8493"/>
                    </a:cubicBezTo>
                    <a:cubicBezTo>
                      <a:pt x="2444" y="6263"/>
                      <a:pt x="2108" y="4155"/>
                      <a:pt x="1879" y="2582"/>
                    </a:cubicBezTo>
                    <a:cubicBezTo>
                      <a:pt x="1757" y="1803"/>
                      <a:pt x="1650" y="1161"/>
                      <a:pt x="1589" y="703"/>
                    </a:cubicBezTo>
                    <a:cubicBezTo>
                      <a:pt x="1543" y="474"/>
                      <a:pt x="1527" y="291"/>
                      <a:pt x="1497" y="168"/>
                    </a:cubicBezTo>
                    <a:cubicBezTo>
                      <a:pt x="1497" y="107"/>
                      <a:pt x="1482" y="61"/>
                      <a:pt x="1482" y="31"/>
                    </a:cubicBezTo>
                    <a:lnTo>
                      <a:pt x="1482" y="1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1808566" y="3231611"/>
                <a:ext cx="74824" cy="731562"/>
              </a:xfrm>
              <a:custGeom>
                <a:avLst/>
                <a:gdLst/>
                <a:ahLst/>
                <a:cxnLst/>
                <a:rect l="l" t="t" r="r" b="b"/>
                <a:pathLst>
                  <a:path w="1803" h="17628" extrusionOk="0">
                    <a:moveTo>
                      <a:pt x="0" y="1"/>
                    </a:moveTo>
                    <a:lnTo>
                      <a:pt x="0" y="17322"/>
                    </a:lnTo>
                    <a:cubicBezTo>
                      <a:pt x="0" y="17490"/>
                      <a:pt x="138" y="17627"/>
                      <a:pt x="306" y="17627"/>
                    </a:cubicBezTo>
                    <a:lnTo>
                      <a:pt x="1497" y="17627"/>
                    </a:lnTo>
                    <a:cubicBezTo>
                      <a:pt x="1665" y="17627"/>
                      <a:pt x="1802" y="17490"/>
                      <a:pt x="1802" y="17322"/>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1808566" y="3783727"/>
                <a:ext cx="74824" cy="179446"/>
              </a:xfrm>
              <a:custGeom>
                <a:avLst/>
                <a:gdLst/>
                <a:ahLst/>
                <a:cxnLst/>
                <a:rect l="l" t="t" r="r" b="b"/>
                <a:pathLst>
                  <a:path w="1803" h="4324" extrusionOk="0">
                    <a:moveTo>
                      <a:pt x="0" y="1"/>
                    </a:moveTo>
                    <a:lnTo>
                      <a:pt x="0" y="4018"/>
                    </a:lnTo>
                    <a:cubicBezTo>
                      <a:pt x="0" y="4186"/>
                      <a:pt x="138" y="4323"/>
                      <a:pt x="306" y="4323"/>
                    </a:cubicBezTo>
                    <a:lnTo>
                      <a:pt x="1497" y="4323"/>
                    </a:lnTo>
                    <a:cubicBezTo>
                      <a:pt x="1665" y="4323"/>
                      <a:pt x="1802" y="4186"/>
                      <a:pt x="1802" y="4018"/>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1639951" y="3242401"/>
                <a:ext cx="412054" cy="62167"/>
              </a:xfrm>
              <a:custGeom>
                <a:avLst/>
                <a:gdLst/>
                <a:ahLst/>
                <a:cxnLst/>
                <a:rect l="l" t="t" r="r" b="b"/>
                <a:pathLst>
                  <a:path w="9929" h="1498" extrusionOk="0">
                    <a:moveTo>
                      <a:pt x="0" y="1"/>
                    </a:moveTo>
                    <a:lnTo>
                      <a:pt x="0" y="291"/>
                    </a:lnTo>
                    <a:cubicBezTo>
                      <a:pt x="0" y="963"/>
                      <a:pt x="550" y="1498"/>
                      <a:pt x="1222" y="1498"/>
                    </a:cubicBezTo>
                    <a:lnTo>
                      <a:pt x="8706" y="1498"/>
                    </a:lnTo>
                    <a:cubicBezTo>
                      <a:pt x="9379" y="1498"/>
                      <a:pt x="9928" y="963"/>
                      <a:pt x="9928" y="291"/>
                    </a:cubicBezTo>
                    <a:lnTo>
                      <a:pt x="9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1390204" y="3098520"/>
                <a:ext cx="911547" cy="145831"/>
              </a:xfrm>
              <a:custGeom>
                <a:avLst/>
                <a:gdLst/>
                <a:ahLst/>
                <a:cxnLst/>
                <a:rect l="l" t="t" r="r" b="b"/>
                <a:pathLst>
                  <a:path w="21965" h="3514" extrusionOk="0">
                    <a:moveTo>
                      <a:pt x="1405" y="3513"/>
                    </a:moveTo>
                    <a:lnTo>
                      <a:pt x="20559" y="3513"/>
                    </a:lnTo>
                    <a:cubicBezTo>
                      <a:pt x="21338" y="3513"/>
                      <a:pt x="21964" y="2872"/>
                      <a:pt x="21964" y="2093"/>
                    </a:cubicBezTo>
                    <a:lnTo>
                      <a:pt x="21964" y="1406"/>
                    </a:lnTo>
                    <a:cubicBezTo>
                      <a:pt x="21964" y="627"/>
                      <a:pt x="21338" y="0"/>
                      <a:pt x="20559" y="0"/>
                    </a:cubicBezTo>
                    <a:lnTo>
                      <a:pt x="1405" y="0"/>
                    </a:lnTo>
                    <a:cubicBezTo>
                      <a:pt x="626" y="0"/>
                      <a:pt x="0" y="627"/>
                      <a:pt x="0" y="1406"/>
                    </a:cubicBezTo>
                    <a:lnTo>
                      <a:pt x="0" y="2093"/>
                    </a:lnTo>
                    <a:cubicBezTo>
                      <a:pt x="0" y="2872"/>
                      <a:pt x="626" y="3513"/>
                      <a:pt x="1405" y="35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1457393"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35"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2146417"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50"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1770510" y="3727951"/>
                <a:ext cx="150894" cy="131264"/>
              </a:xfrm>
              <a:custGeom>
                <a:avLst/>
                <a:gdLst/>
                <a:ahLst/>
                <a:cxnLst/>
                <a:rect l="l" t="t" r="r" b="b"/>
                <a:pathLst>
                  <a:path w="3636" h="3163" extrusionOk="0">
                    <a:moveTo>
                      <a:pt x="1" y="1"/>
                    </a:moveTo>
                    <a:lnTo>
                      <a:pt x="1" y="3162"/>
                    </a:lnTo>
                    <a:lnTo>
                      <a:pt x="3636" y="3162"/>
                    </a:lnTo>
                    <a:lnTo>
                      <a:pt x="3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1457393" y="3828090"/>
                <a:ext cx="777171" cy="62167"/>
              </a:xfrm>
              <a:custGeom>
                <a:avLst/>
                <a:gdLst/>
                <a:ahLst/>
                <a:cxnLst/>
                <a:rect l="l" t="t" r="r" b="b"/>
                <a:pathLst>
                  <a:path w="18727" h="1498" extrusionOk="0">
                    <a:moveTo>
                      <a:pt x="0" y="1498"/>
                    </a:moveTo>
                    <a:lnTo>
                      <a:pt x="18726" y="1498"/>
                    </a:lnTo>
                    <a:lnTo>
                      <a:pt x="18726" y="1101"/>
                    </a:lnTo>
                    <a:cubicBezTo>
                      <a:pt x="18726" y="490"/>
                      <a:pt x="18238" y="1"/>
                      <a:pt x="17627" y="1"/>
                    </a:cubicBezTo>
                    <a:lnTo>
                      <a:pt x="1100" y="1"/>
                    </a:lnTo>
                    <a:cubicBezTo>
                      <a:pt x="489" y="1"/>
                      <a:pt x="0" y="490"/>
                      <a:pt x="0" y="1101"/>
                    </a:cubicBezTo>
                    <a:lnTo>
                      <a:pt x="0" y="14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39310" y="2255448"/>
                <a:ext cx="168656" cy="379725"/>
              </a:xfrm>
              <a:custGeom>
                <a:avLst/>
                <a:gdLst/>
                <a:ahLst/>
                <a:cxnLst/>
                <a:rect l="l" t="t" r="r" b="b"/>
                <a:pathLst>
                  <a:path w="4064" h="9150" extrusionOk="0">
                    <a:moveTo>
                      <a:pt x="108" y="1834"/>
                    </a:moveTo>
                    <a:lnTo>
                      <a:pt x="902" y="7729"/>
                    </a:lnTo>
                    <a:cubicBezTo>
                      <a:pt x="1024" y="8570"/>
                      <a:pt x="1788" y="9150"/>
                      <a:pt x="2628" y="9043"/>
                    </a:cubicBezTo>
                    <a:cubicBezTo>
                      <a:pt x="3468" y="8936"/>
                      <a:pt x="4064" y="8157"/>
                      <a:pt x="3957" y="7317"/>
                    </a:cubicBezTo>
                    <a:lnTo>
                      <a:pt x="3163" y="1421"/>
                    </a:lnTo>
                    <a:cubicBezTo>
                      <a:pt x="3040" y="581"/>
                      <a:pt x="2277" y="1"/>
                      <a:pt x="1437" y="108"/>
                    </a:cubicBezTo>
                    <a:cubicBezTo>
                      <a:pt x="597" y="230"/>
                      <a:pt x="1" y="994"/>
                      <a:pt x="108" y="1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416691"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2408199"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2358109" y="2682068"/>
                <a:ext cx="1193000" cy="83706"/>
              </a:xfrm>
              <a:custGeom>
                <a:avLst/>
                <a:gdLst/>
                <a:ahLst/>
                <a:cxnLst/>
                <a:rect l="l" t="t" r="r" b="b"/>
                <a:pathLst>
                  <a:path w="28747" h="2017" extrusionOk="0">
                    <a:moveTo>
                      <a:pt x="1" y="0"/>
                    </a:moveTo>
                    <a:lnTo>
                      <a:pt x="1" y="2016"/>
                    </a:lnTo>
                    <a:lnTo>
                      <a:pt x="28747" y="2016"/>
                    </a:lnTo>
                    <a:lnTo>
                      <a:pt x="287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696;p42"/>
          <p:cNvSpPr txBox="1">
            <a:spLocks/>
          </p:cNvSpPr>
          <p:nvPr/>
        </p:nvSpPr>
        <p:spPr>
          <a:xfrm>
            <a:off x="7219776" y="1308524"/>
            <a:ext cx="1818969"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 sz="6000" dirty="0" smtClean="0">
                <a:solidFill>
                  <a:schemeClr val="accent1"/>
                </a:solidFill>
                <a:latin typeface="Zen Dots" panose="020B0604020202020204" charset="0"/>
              </a:rPr>
              <a:t>08</a:t>
            </a:r>
            <a:endParaRPr lang="en" sz="6000" dirty="0">
              <a:solidFill>
                <a:schemeClr val="accent1"/>
              </a:solidFill>
              <a:latin typeface="Zen Dots" panose="020B0604020202020204" charset="0"/>
            </a:endParaRPr>
          </a:p>
        </p:txBody>
      </p:sp>
    </p:spTree>
    <p:extLst>
      <p:ext uri="{BB962C8B-B14F-4D97-AF65-F5344CB8AC3E}">
        <p14:creationId xmlns:p14="http://schemas.microsoft.com/office/powerpoint/2010/main" val="406754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2"/>
          </p:nvPr>
        </p:nvSpPr>
        <p:spPr>
          <a:xfrm>
            <a:off x="3075373" y="297751"/>
            <a:ext cx="3522780" cy="841800"/>
          </a:xfrm>
        </p:spPr>
        <p:txBody>
          <a:bodyPr/>
          <a:lstStyle/>
          <a:p>
            <a:r>
              <a:rPr lang="fr-FR" sz="3600" dirty="0" smtClean="0"/>
              <a:t>Conclusion</a:t>
            </a:r>
            <a:endParaRPr lang="fr-FR" sz="3600" dirty="0"/>
          </a:p>
        </p:txBody>
      </p:sp>
      <p:sp>
        <p:nvSpPr>
          <p:cNvPr id="5" name="ZoneTexte 4"/>
          <p:cNvSpPr txBox="1"/>
          <p:nvPr/>
        </p:nvSpPr>
        <p:spPr>
          <a:xfrm>
            <a:off x="513117" y="1377113"/>
            <a:ext cx="8367747" cy="3293209"/>
          </a:xfrm>
          <a:prstGeom prst="rect">
            <a:avLst/>
          </a:prstGeom>
          <a:noFill/>
        </p:spPr>
        <p:txBody>
          <a:bodyPr wrap="square" rtlCol="0">
            <a:spAutoFit/>
          </a:bodyPr>
          <a:lstStyle/>
          <a:p>
            <a:pPr algn="just"/>
            <a:r>
              <a:rPr lang="fr-FR" sz="1600" dirty="0">
                <a:solidFill>
                  <a:schemeClr val="tx1"/>
                </a:solidFill>
              </a:rPr>
              <a:t>En conclusion, notre projet de conception d'une application de création de CV professionnel vise à répondre aux besoins croissants des chercheurs d'emploi en matière de création de CV percutants et professionnels. Grâce à une analyse approfondie des besoins des utilisateurs, nous avons développé une application dotée de fonctionnalités clés telles que la saisie intuitive des informations, la prévisualisation en temps réel, et l'exportation dans différents formats. En utilisant des technologies modernes telles que React </a:t>
            </a:r>
            <a:r>
              <a:rPr lang="fr-FR" sz="1600" dirty="0" smtClean="0">
                <a:solidFill>
                  <a:schemeClr val="tx1"/>
                </a:solidFill>
              </a:rPr>
              <a:t>JS, Bootstrap…, </a:t>
            </a:r>
            <a:r>
              <a:rPr lang="fr-FR" sz="1600" dirty="0">
                <a:solidFill>
                  <a:schemeClr val="tx1"/>
                </a:solidFill>
              </a:rPr>
              <a:t>nous avons créé une application robuste, rapide et conviviale. Notre objectif est d'aider les utilisateurs à présenter leurs compétences et leurs expériences de manière efficace, afin de maximiser leurs chances de réussite dans leur recherche d'emploi. Nous sommes convaincus que notre application fournira une solution efficace et pratique pour créer des CV professionnels et percutants, et nous sommes impatients de voir son impact positif sur la vie professionnelle de nos utilisateurs. Merci pour votre attention et votre soutien tout au long de ce projet.</a:t>
            </a:r>
            <a:endParaRPr lang="fr-FR" sz="4400" dirty="0">
              <a:solidFill>
                <a:schemeClr val="tx1"/>
              </a:solidFill>
            </a:endParaRPr>
          </a:p>
        </p:txBody>
      </p:sp>
    </p:spTree>
    <p:extLst>
      <p:ext uri="{BB962C8B-B14F-4D97-AF65-F5344CB8AC3E}">
        <p14:creationId xmlns:p14="http://schemas.microsoft.com/office/powerpoint/2010/main" val="176269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a:t>
            </a:r>
            <a:r>
              <a:rPr lang="en" dirty="0" smtClean="0"/>
              <a:t>de </a:t>
            </a:r>
            <a:r>
              <a:rPr lang="fr-FR" dirty="0" smtClean="0"/>
              <a:t>matière </a:t>
            </a:r>
            <a:endParaRPr dirty="0"/>
          </a:p>
        </p:txBody>
      </p:sp>
      <p:sp>
        <p:nvSpPr>
          <p:cNvPr id="575" name="Google Shape;575;p40"/>
          <p:cNvSpPr txBox="1">
            <a:spLocks noGrp="1"/>
          </p:cNvSpPr>
          <p:nvPr>
            <p:ph type="title" idx="7"/>
          </p:nvPr>
        </p:nvSpPr>
        <p:spPr>
          <a:xfrm>
            <a:off x="720000" y="1344775"/>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76" name="Google Shape;576;p40"/>
          <p:cNvSpPr txBox="1">
            <a:spLocks noGrp="1"/>
          </p:cNvSpPr>
          <p:nvPr>
            <p:ph type="title" idx="8"/>
          </p:nvPr>
        </p:nvSpPr>
        <p:spPr>
          <a:xfrm>
            <a:off x="717393" y="2567475"/>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77" name="Google Shape;577;p40"/>
          <p:cNvSpPr txBox="1">
            <a:spLocks noGrp="1"/>
          </p:cNvSpPr>
          <p:nvPr>
            <p:ph type="title" idx="9"/>
          </p:nvPr>
        </p:nvSpPr>
        <p:spPr>
          <a:xfrm>
            <a:off x="3419250" y="1344775"/>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79" name="Google Shape;579;p40"/>
          <p:cNvSpPr txBox="1">
            <a:spLocks noGrp="1"/>
          </p:cNvSpPr>
          <p:nvPr>
            <p:ph type="title" idx="14"/>
          </p:nvPr>
        </p:nvSpPr>
        <p:spPr>
          <a:xfrm>
            <a:off x="6118560" y="1344775"/>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80" name="Google Shape;580;p40"/>
          <p:cNvSpPr txBox="1">
            <a:spLocks noGrp="1"/>
          </p:cNvSpPr>
          <p:nvPr>
            <p:ph type="title" idx="15"/>
          </p:nvPr>
        </p:nvSpPr>
        <p:spPr>
          <a:xfrm>
            <a:off x="3503242" y="2563967"/>
            <a:ext cx="2305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581" name="Google Shape;581;p40"/>
          <p:cNvSpPr txBox="1">
            <a:spLocks noGrp="1"/>
          </p:cNvSpPr>
          <p:nvPr>
            <p:ph type="subTitle" idx="16"/>
          </p:nvPr>
        </p:nvSpPr>
        <p:spPr>
          <a:xfrm>
            <a:off x="717393" y="1792375"/>
            <a:ext cx="2305500" cy="394500"/>
          </a:xfrm>
          <a:prstGeom prst="rect">
            <a:avLst/>
          </a:prstGeom>
        </p:spPr>
        <p:txBody>
          <a:bodyPr spcFirstLastPara="1" wrap="square" lIns="91425" tIns="91425" rIns="91425" bIns="91425" anchor="b" anchorCtr="0">
            <a:noAutofit/>
          </a:bodyPr>
          <a:lstStyle/>
          <a:p>
            <a:pPr marL="0" lvl="0" indent="0"/>
            <a:r>
              <a:rPr lang="fr-FR" b="0" dirty="0"/>
              <a:t>Introduction</a:t>
            </a:r>
            <a:endParaRPr dirty="0"/>
          </a:p>
        </p:txBody>
      </p:sp>
      <p:sp>
        <p:nvSpPr>
          <p:cNvPr id="582" name="Google Shape;582;p40"/>
          <p:cNvSpPr txBox="1">
            <a:spLocks noGrp="1"/>
          </p:cNvSpPr>
          <p:nvPr>
            <p:ph type="subTitle" idx="17"/>
          </p:nvPr>
        </p:nvSpPr>
        <p:spPr>
          <a:xfrm>
            <a:off x="3419250" y="1980921"/>
            <a:ext cx="2389492" cy="394500"/>
          </a:xfrm>
          <a:prstGeom prst="rect">
            <a:avLst/>
          </a:prstGeom>
        </p:spPr>
        <p:txBody>
          <a:bodyPr spcFirstLastPara="1" wrap="square" lIns="91425" tIns="91425" rIns="91425" bIns="91425" anchor="b" anchorCtr="0">
            <a:noAutofit/>
          </a:bodyPr>
          <a:lstStyle/>
          <a:p>
            <a:pPr marL="0" lvl="0" indent="0"/>
            <a:r>
              <a:rPr lang="fr-FR" b="0" dirty="0"/>
              <a:t>Besoins des utilisateurs</a:t>
            </a:r>
            <a:endParaRPr dirty="0"/>
          </a:p>
        </p:txBody>
      </p:sp>
      <p:sp>
        <p:nvSpPr>
          <p:cNvPr id="583" name="Google Shape;583;p40"/>
          <p:cNvSpPr txBox="1">
            <a:spLocks noGrp="1"/>
          </p:cNvSpPr>
          <p:nvPr>
            <p:ph type="subTitle" idx="18"/>
          </p:nvPr>
        </p:nvSpPr>
        <p:spPr>
          <a:xfrm>
            <a:off x="6033458" y="1949497"/>
            <a:ext cx="2475583" cy="394500"/>
          </a:xfrm>
          <a:prstGeom prst="rect">
            <a:avLst/>
          </a:prstGeom>
        </p:spPr>
        <p:txBody>
          <a:bodyPr spcFirstLastPara="1" wrap="square" lIns="91425" tIns="91425" rIns="91425" bIns="91425" anchor="b" anchorCtr="0">
            <a:noAutofit/>
          </a:bodyPr>
          <a:lstStyle/>
          <a:p>
            <a:pPr marL="0" lvl="0" indent="0"/>
            <a:r>
              <a:rPr lang="fr-FR" b="0" dirty="0"/>
              <a:t>Fonctionnalités de l'application</a:t>
            </a:r>
            <a:endParaRPr dirty="0"/>
          </a:p>
        </p:txBody>
      </p:sp>
      <p:sp>
        <p:nvSpPr>
          <p:cNvPr id="584" name="Google Shape;584;p40"/>
          <p:cNvSpPr txBox="1">
            <a:spLocks noGrp="1"/>
          </p:cNvSpPr>
          <p:nvPr>
            <p:ph type="subTitle" idx="19"/>
          </p:nvPr>
        </p:nvSpPr>
        <p:spPr>
          <a:xfrm>
            <a:off x="717393" y="3338617"/>
            <a:ext cx="2305500" cy="394500"/>
          </a:xfrm>
          <a:prstGeom prst="rect">
            <a:avLst/>
          </a:prstGeom>
        </p:spPr>
        <p:txBody>
          <a:bodyPr spcFirstLastPara="1" wrap="square" lIns="91425" tIns="91425" rIns="91425" bIns="91425" anchor="b" anchorCtr="0">
            <a:noAutofit/>
          </a:bodyPr>
          <a:lstStyle/>
          <a:p>
            <a:pPr marL="0" lvl="0" indent="0"/>
            <a:r>
              <a:rPr lang="fr-FR" b="0" dirty="0"/>
              <a:t>Technologies utilisées</a:t>
            </a:r>
            <a:endParaRPr dirty="0"/>
          </a:p>
        </p:txBody>
      </p:sp>
      <p:sp>
        <p:nvSpPr>
          <p:cNvPr id="586" name="Google Shape;586;p40"/>
          <p:cNvSpPr txBox="1">
            <a:spLocks noGrp="1"/>
          </p:cNvSpPr>
          <p:nvPr>
            <p:ph type="subTitle" idx="21"/>
          </p:nvPr>
        </p:nvSpPr>
        <p:spPr>
          <a:xfrm>
            <a:off x="3618223" y="3333743"/>
            <a:ext cx="2305500" cy="394500"/>
          </a:xfrm>
          <a:prstGeom prst="rect">
            <a:avLst/>
          </a:prstGeom>
        </p:spPr>
        <p:txBody>
          <a:bodyPr spcFirstLastPara="1" wrap="square" lIns="91425" tIns="91425" rIns="91425" bIns="91425" anchor="b" anchorCtr="0">
            <a:noAutofit/>
          </a:bodyPr>
          <a:lstStyle/>
          <a:p>
            <a:pPr marL="0" lvl="0" indent="0"/>
            <a:r>
              <a:rPr lang="fr-FR" b="0" dirty="0"/>
              <a:t>Interface utilisateur</a:t>
            </a:r>
            <a:endParaRPr dirty="0"/>
          </a:p>
        </p:txBody>
      </p:sp>
      <p:sp>
        <p:nvSpPr>
          <p:cNvPr id="27" name="Google Shape;580;p40"/>
          <p:cNvSpPr txBox="1">
            <a:spLocks/>
          </p:cNvSpPr>
          <p:nvPr/>
        </p:nvSpPr>
        <p:spPr>
          <a:xfrm>
            <a:off x="6033458" y="2548719"/>
            <a:ext cx="2305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Zen Dots"/>
              <a:buNone/>
              <a:defRPr sz="2400" b="1" i="0" u="none" strike="noStrike" cap="none">
                <a:solidFill>
                  <a:schemeClr val="accent1"/>
                </a:solidFill>
                <a:latin typeface="Zen Dots"/>
                <a:ea typeface="Zen Dots"/>
                <a:cs typeface="Zen Dots"/>
                <a:sym typeface="Zen Dots"/>
              </a:defRPr>
            </a:lvl1pPr>
            <a:lvl2pPr marR="0" lvl="1"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2pPr>
            <a:lvl3pPr marR="0" lvl="2"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3pPr>
            <a:lvl4pPr marR="0" lvl="3"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4pPr>
            <a:lvl5pPr marR="0" lvl="4"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5pPr>
            <a:lvl6pPr marR="0" lvl="5"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6pPr>
            <a:lvl7pPr marR="0" lvl="6"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7pPr>
            <a:lvl8pPr marR="0" lvl="7"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8pPr>
            <a:lvl9pPr marR="0" lvl="8"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9pPr>
          </a:lstStyle>
          <a:p>
            <a:r>
              <a:rPr lang="en" dirty="0" smtClean="0"/>
              <a:t>06</a:t>
            </a:r>
            <a:endParaRPr lang="en" dirty="0"/>
          </a:p>
        </p:txBody>
      </p:sp>
      <p:sp>
        <p:nvSpPr>
          <p:cNvPr id="28" name="Google Shape;580;p40"/>
          <p:cNvSpPr txBox="1">
            <a:spLocks/>
          </p:cNvSpPr>
          <p:nvPr/>
        </p:nvSpPr>
        <p:spPr>
          <a:xfrm>
            <a:off x="2129881" y="3861873"/>
            <a:ext cx="2305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Zen Dots"/>
              <a:buNone/>
              <a:defRPr sz="2400" b="1" i="0" u="none" strike="noStrike" cap="none">
                <a:solidFill>
                  <a:schemeClr val="accent1"/>
                </a:solidFill>
                <a:latin typeface="Zen Dots"/>
                <a:ea typeface="Zen Dots"/>
                <a:cs typeface="Zen Dots"/>
                <a:sym typeface="Zen Dots"/>
              </a:defRPr>
            </a:lvl1pPr>
            <a:lvl2pPr marR="0" lvl="1"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2pPr>
            <a:lvl3pPr marR="0" lvl="2"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3pPr>
            <a:lvl4pPr marR="0" lvl="3"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4pPr>
            <a:lvl5pPr marR="0" lvl="4"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5pPr>
            <a:lvl6pPr marR="0" lvl="5"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6pPr>
            <a:lvl7pPr marR="0" lvl="6"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7pPr>
            <a:lvl8pPr marR="0" lvl="7"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8pPr>
            <a:lvl9pPr marR="0" lvl="8"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9pPr>
          </a:lstStyle>
          <a:p>
            <a:r>
              <a:rPr lang="en" dirty="0" smtClean="0"/>
              <a:t>07</a:t>
            </a:r>
            <a:endParaRPr lang="en" dirty="0"/>
          </a:p>
        </p:txBody>
      </p:sp>
      <p:sp>
        <p:nvSpPr>
          <p:cNvPr id="29" name="Google Shape;580;p40"/>
          <p:cNvSpPr txBox="1">
            <a:spLocks/>
          </p:cNvSpPr>
          <p:nvPr/>
        </p:nvSpPr>
        <p:spPr>
          <a:xfrm>
            <a:off x="4880708" y="3841867"/>
            <a:ext cx="2305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Zen Dots"/>
              <a:buNone/>
              <a:defRPr sz="2400" b="1" i="0" u="none" strike="noStrike" cap="none">
                <a:solidFill>
                  <a:schemeClr val="accent1"/>
                </a:solidFill>
                <a:latin typeface="Zen Dots"/>
                <a:ea typeface="Zen Dots"/>
                <a:cs typeface="Zen Dots"/>
                <a:sym typeface="Zen Dots"/>
              </a:defRPr>
            </a:lvl1pPr>
            <a:lvl2pPr marR="0" lvl="1"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2pPr>
            <a:lvl3pPr marR="0" lvl="2"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3pPr>
            <a:lvl4pPr marR="0" lvl="3"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4pPr>
            <a:lvl5pPr marR="0" lvl="4"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5pPr>
            <a:lvl6pPr marR="0" lvl="5"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6pPr>
            <a:lvl7pPr marR="0" lvl="6"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7pPr>
            <a:lvl8pPr marR="0" lvl="7"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8pPr>
            <a:lvl9pPr marR="0" lvl="8"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9pPr>
          </a:lstStyle>
          <a:p>
            <a:r>
              <a:rPr lang="en" dirty="0" smtClean="0"/>
              <a:t>08</a:t>
            </a:r>
            <a:endParaRPr lang="en" dirty="0"/>
          </a:p>
        </p:txBody>
      </p:sp>
      <p:sp>
        <p:nvSpPr>
          <p:cNvPr id="30" name="Google Shape;585;p40"/>
          <p:cNvSpPr txBox="1">
            <a:spLocks noGrp="1"/>
          </p:cNvSpPr>
          <p:nvPr>
            <p:ph type="subTitle" idx="20"/>
          </p:nvPr>
        </p:nvSpPr>
        <p:spPr>
          <a:xfrm>
            <a:off x="6203541" y="3333743"/>
            <a:ext cx="2305500" cy="394500"/>
          </a:xfrm>
          <a:prstGeom prst="rect">
            <a:avLst/>
          </a:prstGeom>
        </p:spPr>
        <p:txBody>
          <a:bodyPr spcFirstLastPara="1" wrap="square" lIns="91425" tIns="91425" rIns="91425" bIns="91425" anchor="b" anchorCtr="0">
            <a:noAutofit/>
          </a:bodyPr>
          <a:lstStyle/>
          <a:p>
            <a:pPr marL="0" lvl="0" indent="0"/>
            <a:r>
              <a:rPr lang="fr-FR" b="0" dirty="0"/>
              <a:t>Démo de l'application</a:t>
            </a:r>
            <a:endParaRPr dirty="0"/>
          </a:p>
        </p:txBody>
      </p:sp>
      <p:sp>
        <p:nvSpPr>
          <p:cNvPr id="31" name="Google Shape;585;p40"/>
          <p:cNvSpPr txBox="1">
            <a:spLocks noGrp="1"/>
          </p:cNvSpPr>
          <p:nvPr>
            <p:ph type="subTitle" idx="20"/>
          </p:nvPr>
        </p:nvSpPr>
        <p:spPr>
          <a:xfrm>
            <a:off x="2129881" y="4429354"/>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smtClean="0"/>
              <a:t>Equipe</a:t>
            </a:r>
            <a:endParaRPr dirty="0"/>
          </a:p>
        </p:txBody>
      </p:sp>
      <p:sp>
        <p:nvSpPr>
          <p:cNvPr id="32" name="Google Shape;585;p40"/>
          <p:cNvSpPr txBox="1">
            <a:spLocks noGrp="1"/>
          </p:cNvSpPr>
          <p:nvPr>
            <p:ph type="subTitle" idx="20"/>
          </p:nvPr>
        </p:nvSpPr>
        <p:spPr>
          <a:xfrm>
            <a:off x="5050791" y="4429354"/>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smtClean="0"/>
              <a:t>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2"/>
          </p:nvPr>
        </p:nvSpPr>
        <p:spPr>
          <a:xfrm>
            <a:off x="2003091" y="231968"/>
            <a:ext cx="6443597" cy="841800"/>
          </a:xfrm>
        </p:spPr>
        <p:txBody>
          <a:bodyPr/>
          <a:lstStyle/>
          <a:p>
            <a:r>
              <a:rPr lang="fr-FR" sz="4800" dirty="0" smtClean="0"/>
              <a:t>Remerciements </a:t>
            </a:r>
            <a:endParaRPr lang="fr-FR" sz="4800" dirty="0"/>
          </a:p>
        </p:txBody>
      </p:sp>
      <p:sp>
        <p:nvSpPr>
          <p:cNvPr id="5" name="ZoneTexte 4"/>
          <p:cNvSpPr txBox="1"/>
          <p:nvPr/>
        </p:nvSpPr>
        <p:spPr>
          <a:xfrm>
            <a:off x="243408" y="973608"/>
            <a:ext cx="5492972" cy="4031873"/>
          </a:xfrm>
          <a:prstGeom prst="rect">
            <a:avLst/>
          </a:prstGeom>
          <a:noFill/>
        </p:spPr>
        <p:txBody>
          <a:bodyPr wrap="square" rtlCol="0">
            <a:spAutoFit/>
          </a:bodyPr>
          <a:lstStyle/>
          <a:p>
            <a:pPr algn="just"/>
            <a:r>
              <a:rPr lang="fr-FR" sz="1600" dirty="0">
                <a:solidFill>
                  <a:schemeClr val="tx1"/>
                </a:solidFill>
              </a:rPr>
              <a:t>Nous tenons à exprimer notre profonde gratitude à Orange Digital Center (ODC-Guinée) pour la formation exceptionnelle et le soutien qu'ils nous ont accordés. Grâce à leur programme de formation de haute qualité, nous avons acquis les compétences techniques et les connaissances nécessaires pour développer </a:t>
            </a:r>
            <a:r>
              <a:rPr lang="fr-FR" sz="1600" dirty="0" smtClean="0">
                <a:solidFill>
                  <a:schemeClr val="tx1"/>
                </a:solidFill>
              </a:rPr>
              <a:t>ce genre de projet. </a:t>
            </a:r>
            <a:r>
              <a:rPr lang="fr-FR" sz="1600" dirty="0">
                <a:solidFill>
                  <a:schemeClr val="tx1"/>
                </a:solidFill>
              </a:rPr>
              <a:t>Leur engagement envers l'éducation et l'innovation a joué un rôle crucial dans notre parcours de développement professionnel, et nous sommes reconnaissants de l'opportunité qui nous a été offerte. Nous tenons à remercier chaleureusement toute l'équipe d'Orange Digital Center (ODC-Guinée</a:t>
            </a:r>
            <a:r>
              <a:rPr lang="fr-FR" sz="1600" dirty="0" smtClean="0">
                <a:solidFill>
                  <a:schemeClr val="tx1"/>
                </a:solidFill>
              </a:rPr>
              <a:t>) et le formateur Mr Algassime Kane </a:t>
            </a:r>
            <a:r>
              <a:rPr lang="fr-FR" sz="1600" dirty="0">
                <a:solidFill>
                  <a:schemeClr val="tx1"/>
                </a:solidFill>
              </a:rPr>
              <a:t>pour leur dévouement et leur soutien continu. Ce projet est le fruit de notre collaboration et nous sommes fiers de partager notre réussite avec vous. Merci pour votre confiance et votre encouragement.</a:t>
            </a:r>
            <a:endParaRPr lang="fr-FR" sz="2400" dirty="0">
              <a:solidFill>
                <a:schemeClr val="tx1"/>
              </a:solidFill>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380" y="1073768"/>
            <a:ext cx="3223174" cy="3654004"/>
          </a:xfrm>
          <a:prstGeom prst="rect">
            <a:avLst/>
          </a:prstGeom>
        </p:spPr>
      </p:pic>
    </p:spTree>
    <p:extLst>
      <p:ext uri="{BB962C8B-B14F-4D97-AF65-F5344CB8AC3E}">
        <p14:creationId xmlns:p14="http://schemas.microsoft.com/office/powerpoint/2010/main" val="2302894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72"/>
          <p:cNvSpPr txBox="1">
            <a:spLocks noGrp="1"/>
          </p:cNvSpPr>
          <p:nvPr>
            <p:ph type="title"/>
          </p:nvPr>
        </p:nvSpPr>
        <p:spPr>
          <a:xfrm>
            <a:off x="185141" y="1813968"/>
            <a:ext cx="4364018" cy="10988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solidFill>
                  <a:schemeClr val="tx2"/>
                </a:solidFill>
              </a:rPr>
              <a:t>Merci pour votre attention</a:t>
            </a:r>
            <a:endParaRPr sz="3600" dirty="0">
              <a:solidFill>
                <a:schemeClr val="tx2"/>
              </a:solidFill>
            </a:endParaRPr>
          </a:p>
        </p:txBody>
      </p:sp>
      <p:sp>
        <p:nvSpPr>
          <p:cNvPr id="1568" name="Google Shape;1568;p72"/>
          <p:cNvSpPr txBox="1">
            <a:spLocks noGrp="1"/>
          </p:cNvSpPr>
          <p:nvPr>
            <p:ph type="subTitle" idx="1"/>
          </p:nvPr>
        </p:nvSpPr>
        <p:spPr>
          <a:xfrm>
            <a:off x="350250" y="2912790"/>
            <a:ext cx="4368431" cy="4674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smtClean="0">
                <a:solidFill>
                  <a:schemeClr val="accent1"/>
                </a:solidFill>
              </a:rPr>
              <a:t>Vos questions et suggestions sont les bienvenus </a:t>
            </a:r>
            <a:endParaRPr dirty="0">
              <a:solidFill>
                <a:schemeClr val="accent1"/>
              </a:solidFill>
            </a:endParaRPr>
          </a:p>
        </p:txBody>
      </p:sp>
      <p:grpSp>
        <p:nvGrpSpPr>
          <p:cNvPr id="1570" name="Google Shape;1570;p72"/>
          <p:cNvGrpSpPr/>
          <p:nvPr/>
        </p:nvGrpSpPr>
        <p:grpSpPr>
          <a:xfrm>
            <a:off x="5066624" y="974390"/>
            <a:ext cx="4166570" cy="3422385"/>
            <a:chOff x="5066624" y="974390"/>
            <a:chExt cx="4166570" cy="3422385"/>
          </a:xfrm>
        </p:grpSpPr>
        <p:grpSp>
          <p:nvGrpSpPr>
            <p:cNvPr id="1571" name="Google Shape;1571;p72"/>
            <p:cNvGrpSpPr/>
            <p:nvPr/>
          </p:nvGrpSpPr>
          <p:grpSpPr>
            <a:xfrm>
              <a:off x="5081627" y="4218225"/>
              <a:ext cx="4151567" cy="178550"/>
              <a:chOff x="5527089" y="4218224"/>
              <a:chExt cx="3706425" cy="178550"/>
            </a:xfrm>
          </p:grpSpPr>
          <p:cxnSp>
            <p:nvCxnSpPr>
              <p:cNvPr id="1572" name="Google Shape;1572;p72"/>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573" name="Google Shape;1573;p72"/>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1574" name="Google Shape;1574;p72"/>
            <p:cNvGrpSpPr/>
            <p:nvPr/>
          </p:nvGrpSpPr>
          <p:grpSpPr>
            <a:xfrm>
              <a:off x="5066624" y="974390"/>
              <a:ext cx="3371383" cy="3226089"/>
              <a:chOff x="670375" y="892075"/>
              <a:chExt cx="1470550" cy="1407175"/>
            </a:xfrm>
          </p:grpSpPr>
          <p:sp>
            <p:nvSpPr>
              <p:cNvPr id="1575" name="Google Shape;1575;p72"/>
              <p:cNvSpPr/>
              <p:nvPr/>
            </p:nvSpPr>
            <p:spPr>
              <a:xfrm>
                <a:off x="670375" y="892075"/>
                <a:ext cx="770600" cy="31350"/>
              </a:xfrm>
              <a:custGeom>
                <a:avLst/>
                <a:gdLst/>
                <a:ahLst/>
                <a:cxnLst/>
                <a:rect l="l" t="t" r="r" b="b"/>
                <a:pathLst>
                  <a:path w="30824" h="1254" extrusionOk="0">
                    <a:moveTo>
                      <a:pt x="30824" y="1253"/>
                    </a:moveTo>
                    <a:lnTo>
                      <a:pt x="0" y="1253"/>
                    </a:lnTo>
                    <a:lnTo>
                      <a:pt x="0" y="581"/>
                    </a:lnTo>
                    <a:cubicBezTo>
                      <a:pt x="0" y="260"/>
                      <a:pt x="260" y="1"/>
                      <a:pt x="566" y="1"/>
                    </a:cubicBezTo>
                    <a:lnTo>
                      <a:pt x="30243" y="1"/>
                    </a:lnTo>
                    <a:cubicBezTo>
                      <a:pt x="30564" y="1"/>
                      <a:pt x="30824" y="260"/>
                      <a:pt x="30824" y="5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2"/>
              <p:cNvSpPr/>
              <p:nvPr/>
            </p:nvSpPr>
            <p:spPr>
              <a:xfrm>
                <a:off x="670375" y="923400"/>
                <a:ext cx="770600" cy="476575"/>
              </a:xfrm>
              <a:custGeom>
                <a:avLst/>
                <a:gdLst/>
                <a:ahLst/>
                <a:cxnLst/>
                <a:rect l="l" t="t" r="r" b="b"/>
                <a:pathLst>
                  <a:path w="30824" h="19063" extrusionOk="0">
                    <a:moveTo>
                      <a:pt x="0" y="0"/>
                    </a:moveTo>
                    <a:lnTo>
                      <a:pt x="0" y="18375"/>
                    </a:lnTo>
                    <a:cubicBezTo>
                      <a:pt x="0" y="18757"/>
                      <a:pt x="306" y="19062"/>
                      <a:pt x="688" y="19062"/>
                    </a:cubicBezTo>
                    <a:lnTo>
                      <a:pt x="30136" y="19062"/>
                    </a:lnTo>
                    <a:cubicBezTo>
                      <a:pt x="30518" y="19062"/>
                      <a:pt x="30824" y="18757"/>
                      <a:pt x="30824" y="18375"/>
                    </a:cubicBezTo>
                    <a:lnTo>
                      <a:pt x="308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2"/>
              <p:cNvSpPr/>
              <p:nvPr/>
            </p:nvSpPr>
            <p:spPr>
              <a:xfrm>
                <a:off x="1397050" y="902400"/>
                <a:ext cx="10700" cy="11100"/>
              </a:xfrm>
              <a:custGeom>
                <a:avLst/>
                <a:gdLst/>
                <a:ahLst/>
                <a:cxnLst/>
                <a:rect l="l" t="t" r="r" b="b"/>
                <a:pathLst>
                  <a:path w="428" h="444" extrusionOk="0">
                    <a:moveTo>
                      <a:pt x="214" y="0"/>
                    </a:moveTo>
                    <a:cubicBezTo>
                      <a:pt x="92" y="0"/>
                      <a:pt x="0" y="107"/>
                      <a:pt x="0" y="214"/>
                    </a:cubicBezTo>
                    <a:cubicBezTo>
                      <a:pt x="0" y="336"/>
                      <a:pt x="92" y="443"/>
                      <a:pt x="214" y="443"/>
                    </a:cubicBezTo>
                    <a:cubicBezTo>
                      <a:pt x="336" y="443"/>
                      <a:pt x="428" y="336"/>
                      <a:pt x="428" y="214"/>
                    </a:cubicBezTo>
                    <a:cubicBezTo>
                      <a:pt x="428" y="107"/>
                      <a:pt x="336"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2"/>
              <p:cNvSpPr/>
              <p:nvPr/>
            </p:nvSpPr>
            <p:spPr>
              <a:xfrm>
                <a:off x="1363450" y="902400"/>
                <a:ext cx="11100" cy="11100"/>
              </a:xfrm>
              <a:custGeom>
                <a:avLst/>
                <a:gdLst/>
                <a:ahLst/>
                <a:cxnLst/>
                <a:rect l="l" t="t" r="r" b="b"/>
                <a:pathLst>
                  <a:path w="444" h="444" extrusionOk="0">
                    <a:moveTo>
                      <a:pt x="229" y="0"/>
                    </a:moveTo>
                    <a:cubicBezTo>
                      <a:pt x="107" y="0"/>
                      <a:pt x="0" y="107"/>
                      <a:pt x="0" y="214"/>
                    </a:cubicBezTo>
                    <a:cubicBezTo>
                      <a:pt x="0" y="336"/>
                      <a:pt x="107" y="443"/>
                      <a:pt x="229" y="443"/>
                    </a:cubicBezTo>
                    <a:cubicBezTo>
                      <a:pt x="351" y="443"/>
                      <a:pt x="443" y="336"/>
                      <a:pt x="443" y="214"/>
                    </a:cubicBezTo>
                    <a:cubicBezTo>
                      <a:pt x="443" y="107"/>
                      <a:pt x="351"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2"/>
              <p:cNvSpPr/>
              <p:nvPr/>
            </p:nvSpPr>
            <p:spPr>
              <a:xfrm>
                <a:off x="1330225" y="902400"/>
                <a:ext cx="11100" cy="11100"/>
              </a:xfrm>
              <a:custGeom>
                <a:avLst/>
                <a:gdLst/>
                <a:ahLst/>
                <a:cxnLst/>
                <a:rect l="l" t="t" r="r" b="b"/>
                <a:pathLst>
                  <a:path w="444" h="444" extrusionOk="0">
                    <a:moveTo>
                      <a:pt x="229" y="0"/>
                    </a:moveTo>
                    <a:cubicBezTo>
                      <a:pt x="107" y="0"/>
                      <a:pt x="0" y="107"/>
                      <a:pt x="0" y="214"/>
                    </a:cubicBezTo>
                    <a:cubicBezTo>
                      <a:pt x="0" y="336"/>
                      <a:pt x="107" y="443"/>
                      <a:pt x="229" y="443"/>
                    </a:cubicBezTo>
                    <a:cubicBezTo>
                      <a:pt x="336" y="443"/>
                      <a:pt x="443" y="336"/>
                      <a:pt x="443" y="214"/>
                    </a:cubicBezTo>
                    <a:cubicBezTo>
                      <a:pt x="443" y="107"/>
                      <a:pt x="336"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2"/>
              <p:cNvSpPr/>
              <p:nvPr/>
            </p:nvSpPr>
            <p:spPr>
              <a:xfrm>
                <a:off x="740250" y="966925"/>
                <a:ext cx="410150" cy="15675"/>
              </a:xfrm>
              <a:custGeom>
                <a:avLst/>
                <a:gdLst/>
                <a:ahLst/>
                <a:cxnLst/>
                <a:rect l="l" t="t" r="r" b="b"/>
                <a:pathLst>
                  <a:path w="16406" h="627" extrusionOk="0">
                    <a:moveTo>
                      <a:pt x="306" y="1"/>
                    </a:moveTo>
                    <a:cubicBezTo>
                      <a:pt x="138" y="1"/>
                      <a:pt x="1" y="138"/>
                      <a:pt x="1" y="321"/>
                    </a:cubicBezTo>
                    <a:cubicBezTo>
                      <a:pt x="1" y="489"/>
                      <a:pt x="138" y="627"/>
                      <a:pt x="306" y="627"/>
                    </a:cubicBezTo>
                    <a:lnTo>
                      <a:pt x="16084" y="627"/>
                    </a:lnTo>
                    <a:cubicBezTo>
                      <a:pt x="16252" y="627"/>
                      <a:pt x="16405" y="489"/>
                      <a:pt x="16405" y="321"/>
                    </a:cubicBezTo>
                    <a:cubicBezTo>
                      <a:pt x="16405" y="138"/>
                      <a:pt x="16268" y="1"/>
                      <a:pt x="16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2"/>
              <p:cNvSpPr/>
              <p:nvPr/>
            </p:nvSpPr>
            <p:spPr>
              <a:xfrm>
                <a:off x="740250" y="1016575"/>
                <a:ext cx="410150" cy="15675"/>
              </a:xfrm>
              <a:custGeom>
                <a:avLst/>
                <a:gdLst/>
                <a:ahLst/>
                <a:cxnLst/>
                <a:rect l="l" t="t" r="r" b="b"/>
                <a:pathLst>
                  <a:path w="16406" h="627" extrusionOk="0">
                    <a:moveTo>
                      <a:pt x="306" y="0"/>
                    </a:moveTo>
                    <a:cubicBezTo>
                      <a:pt x="138" y="0"/>
                      <a:pt x="1" y="138"/>
                      <a:pt x="1" y="306"/>
                    </a:cubicBezTo>
                    <a:cubicBezTo>
                      <a:pt x="1" y="474"/>
                      <a:pt x="138" y="626"/>
                      <a:pt x="306" y="626"/>
                    </a:cubicBezTo>
                    <a:lnTo>
                      <a:pt x="16084" y="626"/>
                    </a:lnTo>
                    <a:cubicBezTo>
                      <a:pt x="16252" y="626"/>
                      <a:pt x="16405" y="474"/>
                      <a:pt x="16405" y="306"/>
                    </a:cubicBezTo>
                    <a:cubicBezTo>
                      <a:pt x="16405" y="138"/>
                      <a:pt x="16268" y="0"/>
                      <a:pt x="16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2"/>
              <p:cNvSpPr/>
              <p:nvPr/>
            </p:nvSpPr>
            <p:spPr>
              <a:xfrm>
                <a:off x="740250" y="1065825"/>
                <a:ext cx="197075" cy="15675"/>
              </a:xfrm>
              <a:custGeom>
                <a:avLst/>
                <a:gdLst/>
                <a:ahLst/>
                <a:cxnLst/>
                <a:rect l="l" t="t" r="r" b="b"/>
                <a:pathLst>
                  <a:path w="7883" h="627" extrusionOk="0">
                    <a:moveTo>
                      <a:pt x="306" y="1"/>
                    </a:moveTo>
                    <a:cubicBezTo>
                      <a:pt x="138" y="1"/>
                      <a:pt x="1" y="138"/>
                      <a:pt x="1" y="321"/>
                    </a:cubicBezTo>
                    <a:cubicBezTo>
                      <a:pt x="1" y="489"/>
                      <a:pt x="138" y="627"/>
                      <a:pt x="306" y="627"/>
                    </a:cubicBezTo>
                    <a:lnTo>
                      <a:pt x="7577" y="627"/>
                    </a:lnTo>
                    <a:cubicBezTo>
                      <a:pt x="7745" y="627"/>
                      <a:pt x="7882" y="489"/>
                      <a:pt x="7882" y="321"/>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2"/>
              <p:cNvSpPr/>
              <p:nvPr/>
            </p:nvSpPr>
            <p:spPr>
              <a:xfrm>
                <a:off x="740250" y="1261725"/>
                <a:ext cx="410150" cy="15675"/>
              </a:xfrm>
              <a:custGeom>
                <a:avLst/>
                <a:gdLst/>
                <a:ahLst/>
                <a:cxnLst/>
                <a:rect l="l" t="t" r="r" b="b"/>
                <a:pathLst>
                  <a:path w="16406" h="627" extrusionOk="0">
                    <a:moveTo>
                      <a:pt x="306" y="0"/>
                    </a:moveTo>
                    <a:cubicBezTo>
                      <a:pt x="138" y="0"/>
                      <a:pt x="1" y="138"/>
                      <a:pt x="1" y="321"/>
                    </a:cubicBezTo>
                    <a:cubicBezTo>
                      <a:pt x="1" y="489"/>
                      <a:pt x="138" y="626"/>
                      <a:pt x="306" y="626"/>
                    </a:cubicBezTo>
                    <a:lnTo>
                      <a:pt x="16084" y="626"/>
                    </a:lnTo>
                    <a:cubicBezTo>
                      <a:pt x="16252" y="626"/>
                      <a:pt x="16405" y="489"/>
                      <a:pt x="16405" y="321"/>
                    </a:cubicBezTo>
                    <a:cubicBezTo>
                      <a:pt x="16405" y="138"/>
                      <a:pt x="16268" y="0"/>
                      <a:pt x="16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2"/>
              <p:cNvSpPr/>
              <p:nvPr/>
            </p:nvSpPr>
            <p:spPr>
              <a:xfrm>
                <a:off x="740250" y="1311350"/>
                <a:ext cx="197075" cy="15700"/>
              </a:xfrm>
              <a:custGeom>
                <a:avLst/>
                <a:gdLst/>
                <a:ahLst/>
                <a:cxnLst/>
                <a:rect l="l" t="t" r="r" b="b"/>
                <a:pathLst>
                  <a:path w="7883" h="628" extrusionOk="0">
                    <a:moveTo>
                      <a:pt x="306" y="1"/>
                    </a:moveTo>
                    <a:cubicBezTo>
                      <a:pt x="138" y="1"/>
                      <a:pt x="1" y="138"/>
                      <a:pt x="1" y="306"/>
                    </a:cubicBezTo>
                    <a:cubicBezTo>
                      <a:pt x="1" y="474"/>
                      <a:pt x="138" y="627"/>
                      <a:pt x="306" y="627"/>
                    </a:cubicBezTo>
                    <a:lnTo>
                      <a:pt x="7577" y="627"/>
                    </a:lnTo>
                    <a:cubicBezTo>
                      <a:pt x="7745" y="627"/>
                      <a:pt x="7882" y="474"/>
                      <a:pt x="7882" y="306"/>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2"/>
              <p:cNvSpPr/>
              <p:nvPr/>
            </p:nvSpPr>
            <p:spPr>
              <a:xfrm>
                <a:off x="1236275" y="1015425"/>
                <a:ext cx="132525" cy="132525"/>
              </a:xfrm>
              <a:custGeom>
                <a:avLst/>
                <a:gdLst/>
                <a:ahLst/>
                <a:cxnLst/>
                <a:rect l="l" t="t" r="r" b="b"/>
                <a:pathLst>
                  <a:path w="5301" h="5301" extrusionOk="0">
                    <a:moveTo>
                      <a:pt x="2659" y="443"/>
                    </a:moveTo>
                    <a:cubicBezTo>
                      <a:pt x="3865" y="443"/>
                      <a:pt x="4858" y="1436"/>
                      <a:pt x="4858" y="2643"/>
                    </a:cubicBezTo>
                    <a:cubicBezTo>
                      <a:pt x="4858" y="3865"/>
                      <a:pt x="3865" y="4842"/>
                      <a:pt x="2659" y="4842"/>
                    </a:cubicBezTo>
                    <a:cubicBezTo>
                      <a:pt x="1437" y="4842"/>
                      <a:pt x="459" y="3865"/>
                      <a:pt x="459" y="2643"/>
                    </a:cubicBezTo>
                    <a:cubicBezTo>
                      <a:pt x="459" y="1436"/>
                      <a:pt x="1437" y="443"/>
                      <a:pt x="2659" y="443"/>
                    </a:cubicBezTo>
                    <a:close/>
                    <a:moveTo>
                      <a:pt x="2659" y="0"/>
                    </a:moveTo>
                    <a:cubicBezTo>
                      <a:pt x="1192" y="0"/>
                      <a:pt x="1" y="1176"/>
                      <a:pt x="1" y="2643"/>
                    </a:cubicBezTo>
                    <a:cubicBezTo>
                      <a:pt x="1" y="4109"/>
                      <a:pt x="1192" y="5301"/>
                      <a:pt x="2659" y="5301"/>
                    </a:cubicBezTo>
                    <a:cubicBezTo>
                      <a:pt x="4110" y="5301"/>
                      <a:pt x="5301" y="4109"/>
                      <a:pt x="5301" y="2643"/>
                    </a:cubicBezTo>
                    <a:cubicBezTo>
                      <a:pt x="5301" y="1176"/>
                      <a:pt x="4125" y="0"/>
                      <a:pt x="2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2"/>
              <p:cNvSpPr/>
              <p:nvPr/>
            </p:nvSpPr>
            <p:spPr>
              <a:xfrm>
                <a:off x="1267975" y="1095225"/>
                <a:ext cx="69525" cy="20650"/>
              </a:xfrm>
              <a:custGeom>
                <a:avLst/>
                <a:gdLst/>
                <a:ahLst/>
                <a:cxnLst/>
                <a:rect l="l" t="t" r="r" b="b"/>
                <a:pathLst>
                  <a:path w="2781" h="826" extrusionOk="0">
                    <a:moveTo>
                      <a:pt x="176" y="1"/>
                    </a:moveTo>
                    <a:cubicBezTo>
                      <a:pt x="134" y="1"/>
                      <a:pt x="92" y="16"/>
                      <a:pt x="62" y="47"/>
                    </a:cubicBezTo>
                    <a:cubicBezTo>
                      <a:pt x="1" y="123"/>
                      <a:pt x="1" y="215"/>
                      <a:pt x="62" y="276"/>
                    </a:cubicBezTo>
                    <a:cubicBezTo>
                      <a:pt x="428" y="642"/>
                      <a:pt x="902" y="825"/>
                      <a:pt x="1391" y="825"/>
                    </a:cubicBezTo>
                    <a:cubicBezTo>
                      <a:pt x="1864" y="825"/>
                      <a:pt x="2353" y="642"/>
                      <a:pt x="2719" y="276"/>
                    </a:cubicBezTo>
                    <a:cubicBezTo>
                      <a:pt x="2780" y="215"/>
                      <a:pt x="2780" y="123"/>
                      <a:pt x="2719" y="47"/>
                    </a:cubicBezTo>
                    <a:cubicBezTo>
                      <a:pt x="2689" y="16"/>
                      <a:pt x="2647" y="1"/>
                      <a:pt x="2605" y="1"/>
                    </a:cubicBezTo>
                    <a:cubicBezTo>
                      <a:pt x="2563" y="1"/>
                      <a:pt x="2521" y="16"/>
                      <a:pt x="2490" y="47"/>
                    </a:cubicBezTo>
                    <a:cubicBezTo>
                      <a:pt x="2185" y="352"/>
                      <a:pt x="1784" y="505"/>
                      <a:pt x="1385" y="505"/>
                    </a:cubicBezTo>
                    <a:cubicBezTo>
                      <a:pt x="986" y="505"/>
                      <a:pt x="589" y="352"/>
                      <a:pt x="291" y="47"/>
                    </a:cubicBezTo>
                    <a:cubicBezTo>
                      <a:pt x="260" y="16"/>
                      <a:pt x="218"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2"/>
              <p:cNvSpPr/>
              <p:nvPr/>
            </p:nvSpPr>
            <p:spPr>
              <a:xfrm>
                <a:off x="1272175" y="1064675"/>
                <a:ext cx="13400" cy="13400"/>
              </a:xfrm>
              <a:custGeom>
                <a:avLst/>
                <a:gdLst/>
                <a:ahLst/>
                <a:cxnLst/>
                <a:rect l="l" t="t" r="r" b="b"/>
                <a:pathLst>
                  <a:path w="536" h="536" extrusionOk="0">
                    <a:moveTo>
                      <a:pt x="260" y="1"/>
                    </a:moveTo>
                    <a:cubicBezTo>
                      <a:pt x="123" y="1"/>
                      <a:pt x="1" y="123"/>
                      <a:pt x="1" y="260"/>
                    </a:cubicBezTo>
                    <a:cubicBezTo>
                      <a:pt x="1" y="413"/>
                      <a:pt x="123" y="535"/>
                      <a:pt x="260" y="535"/>
                    </a:cubicBezTo>
                    <a:cubicBezTo>
                      <a:pt x="413" y="535"/>
                      <a:pt x="535" y="413"/>
                      <a:pt x="535" y="260"/>
                    </a:cubicBezTo>
                    <a:cubicBezTo>
                      <a:pt x="535" y="123"/>
                      <a:pt x="413" y="1"/>
                      <a:pt x="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2"/>
              <p:cNvSpPr/>
              <p:nvPr/>
            </p:nvSpPr>
            <p:spPr>
              <a:xfrm>
                <a:off x="1319900" y="1064675"/>
                <a:ext cx="13025" cy="13400"/>
              </a:xfrm>
              <a:custGeom>
                <a:avLst/>
                <a:gdLst/>
                <a:ahLst/>
                <a:cxnLst/>
                <a:rect l="l" t="t" r="r" b="b"/>
                <a:pathLst>
                  <a:path w="521" h="536" extrusionOk="0">
                    <a:moveTo>
                      <a:pt x="261" y="1"/>
                    </a:moveTo>
                    <a:cubicBezTo>
                      <a:pt x="108" y="1"/>
                      <a:pt x="1" y="123"/>
                      <a:pt x="1" y="260"/>
                    </a:cubicBezTo>
                    <a:cubicBezTo>
                      <a:pt x="1" y="413"/>
                      <a:pt x="123" y="535"/>
                      <a:pt x="261" y="535"/>
                    </a:cubicBezTo>
                    <a:cubicBezTo>
                      <a:pt x="413" y="535"/>
                      <a:pt x="520" y="413"/>
                      <a:pt x="520" y="260"/>
                    </a:cubicBezTo>
                    <a:cubicBezTo>
                      <a:pt x="520" y="123"/>
                      <a:pt x="413"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2"/>
              <p:cNvSpPr/>
              <p:nvPr/>
            </p:nvSpPr>
            <p:spPr>
              <a:xfrm>
                <a:off x="739500" y="1144500"/>
                <a:ext cx="43925" cy="77525"/>
              </a:xfrm>
              <a:custGeom>
                <a:avLst/>
                <a:gdLst/>
                <a:ahLst/>
                <a:cxnLst/>
                <a:rect l="l" t="t" r="r" b="b"/>
                <a:pathLst>
                  <a:path w="1757" h="3101" extrusionOk="0">
                    <a:moveTo>
                      <a:pt x="1451" y="3101"/>
                    </a:moveTo>
                    <a:cubicBezTo>
                      <a:pt x="1390" y="3101"/>
                      <a:pt x="1314" y="3070"/>
                      <a:pt x="1268" y="3009"/>
                    </a:cubicBezTo>
                    <a:lnTo>
                      <a:pt x="107" y="1772"/>
                    </a:lnTo>
                    <a:cubicBezTo>
                      <a:pt x="0" y="1665"/>
                      <a:pt x="0" y="1482"/>
                      <a:pt x="107" y="1375"/>
                    </a:cubicBezTo>
                    <a:lnTo>
                      <a:pt x="1283" y="107"/>
                    </a:lnTo>
                    <a:cubicBezTo>
                      <a:pt x="1390" y="0"/>
                      <a:pt x="1558" y="0"/>
                      <a:pt x="1650" y="107"/>
                    </a:cubicBezTo>
                    <a:cubicBezTo>
                      <a:pt x="1757" y="214"/>
                      <a:pt x="1757" y="382"/>
                      <a:pt x="1650" y="504"/>
                    </a:cubicBezTo>
                    <a:lnTo>
                      <a:pt x="642" y="1573"/>
                    </a:lnTo>
                    <a:lnTo>
                      <a:pt x="1634" y="2627"/>
                    </a:lnTo>
                    <a:cubicBezTo>
                      <a:pt x="1726" y="2734"/>
                      <a:pt x="1726" y="2902"/>
                      <a:pt x="1634" y="3009"/>
                    </a:cubicBezTo>
                    <a:cubicBezTo>
                      <a:pt x="1589" y="3070"/>
                      <a:pt x="1512" y="3101"/>
                      <a:pt x="1451"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2"/>
              <p:cNvSpPr/>
              <p:nvPr/>
            </p:nvSpPr>
            <p:spPr>
              <a:xfrm>
                <a:off x="861675" y="1144500"/>
                <a:ext cx="43175" cy="77525"/>
              </a:xfrm>
              <a:custGeom>
                <a:avLst/>
                <a:gdLst/>
                <a:ahLst/>
                <a:cxnLst/>
                <a:rect l="l" t="t" r="r" b="b"/>
                <a:pathLst>
                  <a:path w="1727" h="3101" extrusionOk="0">
                    <a:moveTo>
                      <a:pt x="306" y="3101"/>
                    </a:moveTo>
                    <a:cubicBezTo>
                      <a:pt x="230" y="3101"/>
                      <a:pt x="169" y="3070"/>
                      <a:pt x="123" y="3009"/>
                    </a:cubicBezTo>
                    <a:cubicBezTo>
                      <a:pt x="16" y="2902"/>
                      <a:pt x="16" y="2734"/>
                      <a:pt x="123" y="2627"/>
                    </a:cubicBezTo>
                    <a:lnTo>
                      <a:pt x="1101" y="1573"/>
                    </a:lnTo>
                    <a:lnTo>
                      <a:pt x="92" y="504"/>
                    </a:lnTo>
                    <a:cubicBezTo>
                      <a:pt x="1" y="397"/>
                      <a:pt x="1" y="214"/>
                      <a:pt x="92" y="107"/>
                    </a:cubicBezTo>
                    <a:cubicBezTo>
                      <a:pt x="199" y="0"/>
                      <a:pt x="367" y="0"/>
                      <a:pt x="459" y="107"/>
                    </a:cubicBezTo>
                    <a:lnTo>
                      <a:pt x="1650" y="1375"/>
                    </a:lnTo>
                    <a:cubicBezTo>
                      <a:pt x="1696" y="1436"/>
                      <a:pt x="1727" y="1497"/>
                      <a:pt x="1727" y="1573"/>
                    </a:cubicBezTo>
                    <a:cubicBezTo>
                      <a:pt x="1727" y="1650"/>
                      <a:pt x="1696" y="1711"/>
                      <a:pt x="1650" y="1772"/>
                    </a:cubicBezTo>
                    <a:lnTo>
                      <a:pt x="474" y="3009"/>
                    </a:lnTo>
                    <a:cubicBezTo>
                      <a:pt x="428" y="3070"/>
                      <a:pt x="367" y="3101"/>
                      <a:pt x="306"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2"/>
              <p:cNvSpPr/>
              <p:nvPr/>
            </p:nvSpPr>
            <p:spPr>
              <a:xfrm>
                <a:off x="800575" y="1139525"/>
                <a:ext cx="43575" cy="90900"/>
              </a:xfrm>
              <a:custGeom>
                <a:avLst/>
                <a:gdLst/>
                <a:ahLst/>
                <a:cxnLst/>
                <a:rect l="l" t="t" r="r" b="b"/>
                <a:pathLst>
                  <a:path w="1743" h="3636" extrusionOk="0">
                    <a:moveTo>
                      <a:pt x="291" y="3636"/>
                    </a:moveTo>
                    <a:cubicBezTo>
                      <a:pt x="261" y="3636"/>
                      <a:pt x="230" y="3636"/>
                      <a:pt x="199" y="3620"/>
                    </a:cubicBezTo>
                    <a:cubicBezTo>
                      <a:pt x="62" y="3559"/>
                      <a:pt x="1" y="3391"/>
                      <a:pt x="62" y="3254"/>
                    </a:cubicBezTo>
                    <a:lnTo>
                      <a:pt x="1223" y="214"/>
                    </a:lnTo>
                    <a:cubicBezTo>
                      <a:pt x="1269" y="62"/>
                      <a:pt x="1421" y="0"/>
                      <a:pt x="1559" y="62"/>
                    </a:cubicBezTo>
                    <a:cubicBezTo>
                      <a:pt x="1681" y="123"/>
                      <a:pt x="1742" y="275"/>
                      <a:pt x="1696" y="413"/>
                    </a:cubicBezTo>
                    <a:lnTo>
                      <a:pt x="536" y="3468"/>
                    </a:lnTo>
                    <a:cubicBezTo>
                      <a:pt x="490" y="3575"/>
                      <a:pt x="398" y="3636"/>
                      <a:pt x="291" y="36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2"/>
              <p:cNvSpPr/>
              <p:nvPr/>
            </p:nvSpPr>
            <p:spPr>
              <a:xfrm>
                <a:off x="1181675" y="960425"/>
                <a:ext cx="242125" cy="242125"/>
              </a:xfrm>
              <a:custGeom>
                <a:avLst/>
                <a:gdLst/>
                <a:ahLst/>
                <a:cxnLst/>
                <a:rect l="l" t="t" r="r" b="b"/>
                <a:pathLst>
                  <a:path w="9685" h="9685" extrusionOk="0">
                    <a:moveTo>
                      <a:pt x="8936" y="459"/>
                    </a:moveTo>
                    <a:cubicBezTo>
                      <a:pt x="9104" y="459"/>
                      <a:pt x="9226" y="581"/>
                      <a:pt x="9226" y="749"/>
                    </a:cubicBezTo>
                    <a:lnTo>
                      <a:pt x="9226" y="8936"/>
                    </a:lnTo>
                    <a:cubicBezTo>
                      <a:pt x="9226" y="9104"/>
                      <a:pt x="9104" y="9242"/>
                      <a:pt x="8936" y="9242"/>
                    </a:cubicBezTo>
                    <a:lnTo>
                      <a:pt x="749" y="9242"/>
                    </a:lnTo>
                    <a:cubicBezTo>
                      <a:pt x="581" y="9242"/>
                      <a:pt x="444" y="9104"/>
                      <a:pt x="444" y="8936"/>
                    </a:cubicBezTo>
                    <a:lnTo>
                      <a:pt x="444" y="749"/>
                    </a:lnTo>
                    <a:cubicBezTo>
                      <a:pt x="444" y="581"/>
                      <a:pt x="581" y="459"/>
                      <a:pt x="749" y="459"/>
                    </a:cubicBezTo>
                    <a:close/>
                    <a:moveTo>
                      <a:pt x="734" y="1"/>
                    </a:moveTo>
                    <a:cubicBezTo>
                      <a:pt x="337" y="1"/>
                      <a:pt x="1" y="337"/>
                      <a:pt x="1" y="749"/>
                    </a:cubicBezTo>
                    <a:lnTo>
                      <a:pt x="1" y="8936"/>
                    </a:lnTo>
                    <a:cubicBezTo>
                      <a:pt x="1" y="9349"/>
                      <a:pt x="337" y="9685"/>
                      <a:pt x="734" y="9685"/>
                    </a:cubicBezTo>
                    <a:lnTo>
                      <a:pt x="8936" y="9685"/>
                    </a:lnTo>
                    <a:cubicBezTo>
                      <a:pt x="9348" y="9685"/>
                      <a:pt x="9684" y="9349"/>
                      <a:pt x="9684" y="8936"/>
                    </a:cubicBezTo>
                    <a:lnTo>
                      <a:pt x="9684" y="749"/>
                    </a:lnTo>
                    <a:cubicBezTo>
                      <a:pt x="9684" y="337"/>
                      <a:pt x="9348" y="1"/>
                      <a:pt x="89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2"/>
              <p:cNvSpPr/>
              <p:nvPr/>
            </p:nvSpPr>
            <p:spPr>
              <a:xfrm>
                <a:off x="1013650" y="1101350"/>
                <a:ext cx="93200" cy="93175"/>
              </a:xfrm>
              <a:custGeom>
                <a:avLst/>
                <a:gdLst/>
                <a:ahLst/>
                <a:cxnLst/>
                <a:rect l="l" t="t" r="r" b="b"/>
                <a:pathLst>
                  <a:path w="3728" h="3727" extrusionOk="0">
                    <a:moveTo>
                      <a:pt x="3728" y="1986"/>
                    </a:moveTo>
                    <a:lnTo>
                      <a:pt x="3728" y="1726"/>
                    </a:lnTo>
                    <a:cubicBezTo>
                      <a:pt x="3728" y="1634"/>
                      <a:pt x="3651" y="1558"/>
                      <a:pt x="3560" y="1558"/>
                    </a:cubicBezTo>
                    <a:lnTo>
                      <a:pt x="3132" y="1558"/>
                    </a:lnTo>
                    <a:cubicBezTo>
                      <a:pt x="3102" y="1421"/>
                      <a:pt x="3056" y="1283"/>
                      <a:pt x="2979" y="1176"/>
                    </a:cubicBezTo>
                    <a:lnTo>
                      <a:pt x="3270" y="871"/>
                    </a:lnTo>
                    <a:cubicBezTo>
                      <a:pt x="3346" y="810"/>
                      <a:pt x="3346" y="703"/>
                      <a:pt x="3270" y="626"/>
                    </a:cubicBezTo>
                    <a:lnTo>
                      <a:pt x="3086" y="458"/>
                    </a:lnTo>
                    <a:cubicBezTo>
                      <a:pt x="3025" y="382"/>
                      <a:pt x="2918" y="382"/>
                      <a:pt x="2842" y="458"/>
                    </a:cubicBezTo>
                    <a:lnTo>
                      <a:pt x="2552" y="749"/>
                    </a:lnTo>
                    <a:cubicBezTo>
                      <a:pt x="2430" y="672"/>
                      <a:pt x="2307" y="611"/>
                      <a:pt x="2170" y="580"/>
                    </a:cubicBezTo>
                    <a:lnTo>
                      <a:pt x="2170" y="168"/>
                    </a:lnTo>
                    <a:cubicBezTo>
                      <a:pt x="2170" y="76"/>
                      <a:pt x="2093" y="0"/>
                      <a:pt x="1987" y="0"/>
                    </a:cubicBezTo>
                    <a:lnTo>
                      <a:pt x="1742" y="0"/>
                    </a:lnTo>
                    <a:cubicBezTo>
                      <a:pt x="1635" y="0"/>
                      <a:pt x="1559" y="76"/>
                      <a:pt x="1559" y="168"/>
                    </a:cubicBezTo>
                    <a:lnTo>
                      <a:pt x="1559" y="580"/>
                    </a:lnTo>
                    <a:cubicBezTo>
                      <a:pt x="1421" y="611"/>
                      <a:pt x="1299" y="672"/>
                      <a:pt x="1177" y="749"/>
                    </a:cubicBezTo>
                    <a:lnTo>
                      <a:pt x="887" y="458"/>
                    </a:lnTo>
                    <a:cubicBezTo>
                      <a:pt x="810" y="382"/>
                      <a:pt x="704" y="382"/>
                      <a:pt x="627" y="458"/>
                    </a:cubicBezTo>
                    <a:lnTo>
                      <a:pt x="459" y="626"/>
                    </a:lnTo>
                    <a:cubicBezTo>
                      <a:pt x="383" y="703"/>
                      <a:pt x="383" y="810"/>
                      <a:pt x="459" y="871"/>
                    </a:cubicBezTo>
                    <a:lnTo>
                      <a:pt x="749" y="1176"/>
                    </a:lnTo>
                    <a:cubicBezTo>
                      <a:pt x="673" y="1283"/>
                      <a:pt x="627" y="1421"/>
                      <a:pt x="581" y="1558"/>
                    </a:cubicBezTo>
                    <a:lnTo>
                      <a:pt x="169" y="1558"/>
                    </a:lnTo>
                    <a:cubicBezTo>
                      <a:pt x="77" y="1558"/>
                      <a:pt x="1" y="1634"/>
                      <a:pt x="1" y="1726"/>
                    </a:cubicBezTo>
                    <a:lnTo>
                      <a:pt x="1" y="1986"/>
                    </a:lnTo>
                    <a:cubicBezTo>
                      <a:pt x="1" y="2077"/>
                      <a:pt x="77" y="2154"/>
                      <a:pt x="169" y="2154"/>
                    </a:cubicBezTo>
                    <a:lnTo>
                      <a:pt x="581" y="2154"/>
                    </a:lnTo>
                    <a:cubicBezTo>
                      <a:pt x="627" y="2306"/>
                      <a:pt x="673" y="2429"/>
                      <a:pt x="749" y="2551"/>
                    </a:cubicBezTo>
                    <a:lnTo>
                      <a:pt x="459" y="2841"/>
                    </a:lnTo>
                    <a:cubicBezTo>
                      <a:pt x="383" y="2917"/>
                      <a:pt x="383" y="3024"/>
                      <a:pt x="459" y="3085"/>
                    </a:cubicBezTo>
                    <a:lnTo>
                      <a:pt x="627" y="3269"/>
                    </a:lnTo>
                    <a:cubicBezTo>
                      <a:pt x="704" y="3330"/>
                      <a:pt x="810" y="3330"/>
                      <a:pt x="887" y="3269"/>
                    </a:cubicBezTo>
                    <a:lnTo>
                      <a:pt x="1177" y="2979"/>
                    </a:lnTo>
                    <a:cubicBezTo>
                      <a:pt x="1299" y="3040"/>
                      <a:pt x="1421" y="3101"/>
                      <a:pt x="1559" y="3131"/>
                    </a:cubicBezTo>
                    <a:lnTo>
                      <a:pt x="1559" y="3559"/>
                    </a:lnTo>
                    <a:cubicBezTo>
                      <a:pt x="1559" y="3651"/>
                      <a:pt x="1635" y="3727"/>
                      <a:pt x="1742" y="3727"/>
                    </a:cubicBezTo>
                    <a:lnTo>
                      <a:pt x="1987" y="3727"/>
                    </a:lnTo>
                    <a:cubicBezTo>
                      <a:pt x="2093" y="3727"/>
                      <a:pt x="2170" y="3651"/>
                      <a:pt x="2170" y="3559"/>
                    </a:cubicBezTo>
                    <a:lnTo>
                      <a:pt x="2170" y="3131"/>
                    </a:lnTo>
                    <a:cubicBezTo>
                      <a:pt x="2307" y="3101"/>
                      <a:pt x="2430" y="3040"/>
                      <a:pt x="2552" y="2979"/>
                    </a:cubicBezTo>
                    <a:lnTo>
                      <a:pt x="2842" y="3269"/>
                    </a:lnTo>
                    <a:cubicBezTo>
                      <a:pt x="2918" y="3330"/>
                      <a:pt x="3025" y="3330"/>
                      <a:pt x="3086" y="3269"/>
                    </a:cubicBezTo>
                    <a:lnTo>
                      <a:pt x="3270" y="3085"/>
                    </a:lnTo>
                    <a:cubicBezTo>
                      <a:pt x="3346" y="3024"/>
                      <a:pt x="3346" y="2902"/>
                      <a:pt x="3270" y="2841"/>
                    </a:cubicBezTo>
                    <a:lnTo>
                      <a:pt x="2979" y="2551"/>
                    </a:lnTo>
                    <a:cubicBezTo>
                      <a:pt x="3056" y="2429"/>
                      <a:pt x="3102" y="2306"/>
                      <a:pt x="3132" y="2154"/>
                    </a:cubicBezTo>
                    <a:lnTo>
                      <a:pt x="3560" y="2154"/>
                    </a:lnTo>
                    <a:cubicBezTo>
                      <a:pt x="3651" y="2154"/>
                      <a:pt x="3728" y="2093"/>
                      <a:pt x="3728" y="1986"/>
                    </a:cubicBezTo>
                    <a:close/>
                    <a:moveTo>
                      <a:pt x="1987" y="2566"/>
                    </a:moveTo>
                    <a:cubicBezTo>
                      <a:pt x="1498" y="2658"/>
                      <a:pt x="1070" y="2230"/>
                      <a:pt x="1146" y="1741"/>
                    </a:cubicBezTo>
                    <a:cubicBezTo>
                      <a:pt x="1208" y="1436"/>
                      <a:pt x="1437" y="1207"/>
                      <a:pt x="1742" y="1146"/>
                    </a:cubicBezTo>
                    <a:cubicBezTo>
                      <a:pt x="2231" y="1069"/>
                      <a:pt x="2659" y="1482"/>
                      <a:pt x="2567" y="1986"/>
                    </a:cubicBezTo>
                    <a:cubicBezTo>
                      <a:pt x="2521" y="2276"/>
                      <a:pt x="2277" y="2520"/>
                      <a:pt x="1987" y="25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2"/>
              <p:cNvSpPr/>
              <p:nvPr/>
            </p:nvSpPr>
            <p:spPr>
              <a:xfrm>
                <a:off x="1815550" y="2198400"/>
                <a:ext cx="165375" cy="89375"/>
              </a:xfrm>
              <a:custGeom>
                <a:avLst/>
                <a:gdLst/>
                <a:ahLst/>
                <a:cxnLst/>
                <a:rect l="l" t="t" r="r" b="b"/>
                <a:pathLst>
                  <a:path w="6615" h="3575" extrusionOk="0">
                    <a:moveTo>
                      <a:pt x="1" y="3575"/>
                    </a:moveTo>
                    <a:lnTo>
                      <a:pt x="4736" y="3300"/>
                    </a:lnTo>
                    <a:cubicBezTo>
                      <a:pt x="4736" y="3300"/>
                      <a:pt x="6615" y="3285"/>
                      <a:pt x="4980" y="2322"/>
                    </a:cubicBezTo>
                    <a:cubicBezTo>
                      <a:pt x="4690" y="2139"/>
                      <a:pt x="4430" y="1956"/>
                      <a:pt x="4201" y="1757"/>
                    </a:cubicBezTo>
                    <a:cubicBezTo>
                      <a:pt x="3453" y="1116"/>
                      <a:pt x="3025" y="383"/>
                      <a:pt x="2827" y="1"/>
                    </a:cubicBezTo>
                    <a:lnTo>
                      <a:pt x="1895" y="245"/>
                    </a:lnTo>
                    <a:lnTo>
                      <a:pt x="276" y="673"/>
                    </a:lnTo>
                    <a:cubicBezTo>
                      <a:pt x="260" y="673"/>
                      <a:pt x="245" y="688"/>
                      <a:pt x="230" y="688"/>
                    </a:cubicBezTo>
                    <a:cubicBezTo>
                      <a:pt x="123" y="1650"/>
                      <a:pt x="1" y="3575"/>
                      <a:pt x="1" y="35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2"/>
              <p:cNvSpPr/>
              <p:nvPr/>
            </p:nvSpPr>
            <p:spPr>
              <a:xfrm>
                <a:off x="1813275" y="2255800"/>
                <a:ext cx="160025" cy="43450"/>
              </a:xfrm>
              <a:custGeom>
                <a:avLst/>
                <a:gdLst/>
                <a:ahLst/>
                <a:cxnLst/>
                <a:rect l="l" t="t" r="r" b="b"/>
                <a:pathLst>
                  <a:path w="6401" h="1738" extrusionOk="0">
                    <a:moveTo>
                      <a:pt x="4878" y="0"/>
                    </a:moveTo>
                    <a:cubicBezTo>
                      <a:pt x="3819" y="0"/>
                      <a:pt x="3696" y="1065"/>
                      <a:pt x="3696" y="1065"/>
                    </a:cubicBezTo>
                    <a:lnTo>
                      <a:pt x="92" y="867"/>
                    </a:lnTo>
                    <a:lnTo>
                      <a:pt x="0" y="1737"/>
                    </a:lnTo>
                    <a:lnTo>
                      <a:pt x="6400" y="1737"/>
                    </a:lnTo>
                    <a:cubicBezTo>
                      <a:pt x="6400" y="1737"/>
                      <a:pt x="6293" y="164"/>
                      <a:pt x="5071" y="11"/>
                    </a:cubicBezTo>
                    <a:cubicBezTo>
                      <a:pt x="5004" y="4"/>
                      <a:pt x="4939" y="0"/>
                      <a:pt x="48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2"/>
              <p:cNvSpPr/>
              <p:nvPr/>
            </p:nvSpPr>
            <p:spPr>
              <a:xfrm>
                <a:off x="1862900" y="2198400"/>
                <a:ext cx="57700" cy="52350"/>
              </a:xfrm>
              <a:custGeom>
                <a:avLst/>
                <a:gdLst/>
                <a:ahLst/>
                <a:cxnLst/>
                <a:rect l="l" t="t" r="r" b="b"/>
                <a:pathLst>
                  <a:path w="2308" h="2094" extrusionOk="0">
                    <a:moveTo>
                      <a:pt x="933" y="1"/>
                    </a:moveTo>
                    <a:lnTo>
                      <a:pt x="1" y="245"/>
                    </a:lnTo>
                    <a:cubicBezTo>
                      <a:pt x="154" y="719"/>
                      <a:pt x="551" y="1788"/>
                      <a:pt x="1314" y="2093"/>
                    </a:cubicBezTo>
                    <a:cubicBezTo>
                      <a:pt x="1696" y="1803"/>
                      <a:pt x="2063" y="1757"/>
                      <a:pt x="2307" y="1757"/>
                    </a:cubicBezTo>
                    <a:cubicBezTo>
                      <a:pt x="1559" y="1116"/>
                      <a:pt x="1131" y="383"/>
                      <a:pt x="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2"/>
              <p:cNvSpPr/>
              <p:nvPr/>
            </p:nvSpPr>
            <p:spPr>
              <a:xfrm>
                <a:off x="1599050" y="1697025"/>
                <a:ext cx="291000" cy="506375"/>
              </a:xfrm>
              <a:custGeom>
                <a:avLst/>
                <a:gdLst/>
                <a:ahLst/>
                <a:cxnLst/>
                <a:rect l="l" t="t" r="r" b="b"/>
                <a:pathLst>
                  <a:path w="11640" h="20255" extrusionOk="0">
                    <a:moveTo>
                      <a:pt x="11639" y="19704"/>
                    </a:moveTo>
                    <a:lnTo>
                      <a:pt x="8477" y="20041"/>
                    </a:lnTo>
                    <a:cubicBezTo>
                      <a:pt x="8477" y="20041"/>
                      <a:pt x="7225" y="10112"/>
                      <a:pt x="6110" y="6019"/>
                    </a:cubicBezTo>
                    <a:cubicBezTo>
                      <a:pt x="5743" y="6859"/>
                      <a:pt x="5026" y="9914"/>
                      <a:pt x="4338" y="12969"/>
                    </a:cubicBezTo>
                    <a:cubicBezTo>
                      <a:pt x="3544" y="16512"/>
                      <a:pt x="2826" y="20056"/>
                      <a:pt x="2826" y="20056"/>
                    </a:cubicBezTo>
                    <a:cubicBezTo>
                      <a:pt x="2826" y="20056"/>
                      <a:pt x="1008" y="20254"/>
                      <a:pt x="0" y="19445"/>
                    </a:cubicBezTo>
                    <a:cubicBezTo>
                      <a:pt x="306" y="13778"/>
                      <a:pt x="2505" y="2475"/>
                      <a:pt x="2780" y="826"/>
                    </a:cubicBezTo>
                    <a:cubicBezTo>
                      <a:pt x="2780" y="841"/>
                      <a:pt x="2795" y="841"/>
                      <a:pt x="2795" y="856"/>
                    </a:cubicBezTo>
                    <a:cubicBezTo>
                      <a:pt x="2811" y="933"/>
                      <a:pt x="2841" y="994"/>
                      <a:pt x="2872" y="1055"/>
                    </a:cubicBezTo>
                    <a:cubicBezTo>
                      <a:pt x="2887" y="1070"/>
                      <a:pt x="2902" y="1101"/>
                      <a:pt x="2918" y="1131"/>
                    </a:cubicBezTo>
                    <a:lnTo>
                      <a:pt x="2933" y="1131"/>
                    </a:lnTo>
                    <a:cubicBezTo>
                      <a:pt x="3193" y="1421"/>
                      <a:pt x="3972" y="1727"/>
                      <a:pt x="5071" y="1773"/>
                    </a:cubicBezTo>
                    <a:cubicBezTo>
                      <a:pt x="6263" y="1803"/>
                      <a:pt x="7805" y="1513"/>
                      <a:pt x="9455" y="520"/>
                    </a:cubicBezTo>
                    <a:cubicBezTo>
                      <a:pt x="9486" y="444"/>
                      <a:pt x="9486" y="260"/>
                      <a:pt x="9470" y="1"/>
                    </a:cubicBezTo>
                    <a:cubicBezTo>
                      <a:pt x="9531" y="47"/>
                      <a:pt x="9638" y="719"/>
                      <a:pt x="9761" y="1773"/>
                    </a:cubicBezTo>
                    <a:cubicBezTo>
                      <a:pt x="10387" y="6615"/>
                      <a:pt x="11639" y="19704"/>
                      <a:pt x="11639" y="197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2"/>
              <p:cNvSpPr/>
              <p:nvPr/>
            </p:nvSpPr>
            <p:spPr>
              <a:xfrm>
                <a:off x="1610500" y="1480900"/>
                <a:ext cx="57300" cy="121075"/>
              </a:xfrm>
              <a:custGeom>
                <a:avLst/>
                <a:gdLst/>
                <a:ahLst/>
                <a:cxnLst/>
                <a:rect l="l" t="t" r="r" b="b"/>
                <a:pathLst>
                  <a:path w="2292" h="4843" extrusionOk="0">
                    <a:moveTo>
                      <a:pt x="2292" y="3682"/>
                    </a:moveTo>
                    <a:lnTo>
                      <a:pt x="2063" y="4552"/>
                    </a:lnTo>
                    <a:lnTo>
                      <a:pt x="2047" y="4613"/>
                    </a:lnTo>
                    <a:lnTo>
                      <a:pt x="2001" y="4812"/>
                    </a:lnTo>
                    <a:lnTo>
                      <a:pt x="2001" y="4812"/>
                    </a:lnTo>
                    <a:cubicBezTo>
                      <a:pt x="2001" y="4812"/>
                      <a:pt x="1589" y="4843"/>
                      <a:pt x="1054" y="4674"/>
                    </a:cubicBezTo>
                    <a:cubicBezTo>
                      <a:pt x="795" y="4583"/>
                      <a:pt x="505" y="4461"/>
                      <a:pt x="214" y="4262"/>
                    </a:cubicBezTo>
                    <a:cubicBezTo>
                      <a:pt x="138" y="4201"/>
                      <a:pt x="62" y="4155"/>
                      <a:pt x="1" y="4094"/>
                    </a:cubicBezTo>
                    <a:cubicBezTo>
                      <a:pt x="92" y="2933"/>
                      <a:pt x="474" y="871"/>
                      <a:pt x="596" y="214"/>
                    </a:cubicBezTo>
                    <a:cubicBezTo>
                      <a:pt x="627" y="77"/>
                      <a:pt x="642" y="1"/>
                      <a:pt x="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2"/>
              <p:cNvSpPr/>
              <p:nvPr/>
            </p:nvSpPr>
            <p:spPr>
              <a:xfrm>
                <a:off x="1571550" y="1587450"/>
                <a:ext cx="98175" cy="132900"/>
              </a:xfrm>
              <a:custGeom>
                <a:avLst/>
                <a:gdLst/>
                <a:ahLst/>
                <a:cxnLst/>
                <a:rect l="l" t="t" r="r" b="b"/>
                <a:pathLst>
                  <a:path w="3927" h="5316" extrusionOk="0">
                    <a:moveTo>
                      <a:pt x="3926" y="443"/>
                    </a:moveTo>
                    <a:cubicBezTo>
                      <a:pt x="3926" y="443"/>
                      <a:pt x="3682" y="1482"/>
                      <a:pt x="3376" y="2444"/>
                    </a:cubicBezTo>
                    <a:cubicBezTo>
                      <a:pt x="3162" y="3131"/>
                      <a:pt x="2918" y="3773"/>
                      <a:pt x="2704" y="3987"/>
                    </a:cubicBezTo>
                    <a:cubicBezTo>
                      <a:pt x="2169" y="4491"/>
                      <a:pt x="795" y="5316"/>
                      <a:pt x="795" y="5316"/>
                    </a:cubicBezTo>
                    <a:lnTo>
                      <a:pt x="1" y="3681"/>
                    </a:lnTo>
                    <a:lnTo>
                      <a:pt x="1177" y="2643"/>
                    </a:lnTo>
                    <a:lnTo>
                      <a:pt x="1635" y="581"/>
                    </a:lnTo>
                    <a:lnTo>
                      <a:pt x="1772" y="0"/>
                    </a:lnTo>
                    <a:cubicBezTo>
                      <a:pt x="2658" y="626"/>
                      <a:pt x="3559" y="550"/>
                      <a:pt x="3559" y="550"/>
                    </a:cubicBezTo>
                    <a:lnTo>
                      <a:pt x="3605" y="351"/>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2"/>
              <p:cNvSpPr/>
              <p:nvPr/>
            </p:nvSpPr>
            <p:spPr>
              <a:xfrm>
                <a:off x="1625000" y="1424775"/>
                <a:ext cx="211200" cy="317350"/>
              </a:xfrm>
              <a:custGeom>
                <a:avLst/>
                <a:gdLst/>
                <a:ahLst/>
                <a:cxnLst/>
                <a:rect l="l" t="t" r="r" b="b"/>
                <a:pathLst>
                  <a:path w="8448" h="12694" extrusionOk="0">
                    <a:moveTo>
                      <a:pt x="8417" y="11410"/>
                    </a:moveTo>
                    <a:cubicBezTo>
                      <a:pt x="6767" y="12403"/>
                      <a:pt x="5225" y="12693"/>
                      <a:pt x="4033" y="12663"/>
                    </a:cubicBezTo>
                    <a:cubicBezTo>
                      <a:pt x="2934" y="12617"/>
                      <a:pt x="2139" y="12296"/>
                      <a:pt x="1880" y="12021"/>
                    </a:cubicBezTo>
                    <a:cubicBezTo>
                      <a:pt x="1864" y="11991"/>
                      <a:pt x="1834" y="11960"/>
                      <a:pt x="1834" y="11929"/>
                    </a:cubicBezTo>
                    <a:cubicBezTo>
                      <a:pt x="1803" y="11884"/>
                      <a:pt x="1773" y="11823"/>
                      <a:pt x="1757" y="11746"/>
                    </a:cubicBezTo>
                    <a:cubicBezTo>
                      <a:pt x="1757" y="11731"/>
                      <a:pt x="1742" y="11716"/>
                      <a:pt x="1742" y="11716"/>
                    </a:cubicBezTo>
                    <a:cubicBezTo>
                      <a:pt x="1666" y="11349"/>
                      <a:pt x="1651" y="10723"/>
                      <a:pt x="1651" y="10081"/>
                    </a:cubicBezTo>
                    <a:cubicBezTo>
                      <a:pt x="1651" y="9990"/>
                      <a:pt x="1651" y="9883"/>
                      <a:pt x="1651" y="9776"/>
                    </a:cubicBezTo>
                    <a:cubicBezTo>
                      <a:pt x="1651" y="9516"/>
                      <a:pt x="1666" y="9241"/>
                      <a:pt x="1666" y="8982"/>
                    </a:cubicBezTo>
                    <a:lnTo>
                      <a:pt x="1666" y="8982"/>
                    </a:lnTo>
                    <a:cubicBezTo>
                      <a:pt x="1666" y="8645"/>
                      <a:pt x="1666" y="8340"/>
                      <a:pt x="1651" y="8096"/>
                    </a:cubicBezTo>
                    <a:cubicBezTo>
                      <a:pt x="1651" y="7973"/>
                      <a:pt x="1635" y="7882"/>
                      <a:pt x="1620" y="7805"/>
                    </a:cubicBezTo>
                    <a:cubicBezTo>
                      <a:pt x="1620" y="7775"/>
                      <a:pt x="1620" y="7744"/>
                      <a:pt x="1605" y="7714"/>
                    </a:cubicBezTo>
                    <a:cubicBezTo>
                      <a:pt x="1605" y="7698"/>
                      <a:pt x="1605" y="7698"/>
                      <a:pt x="1605" y="7683"/>
                    </a:cubicBezTo>
                    <a:cubicBezTo>
                      <a:pt x="1574" y="7546"/>
                      <a:pt x="1498" y="7317"/>
                      <a:pt x="1421" y="7057"/>
                    </a:cubicBezTo>
                    <a:lnTo>
                      <a:pt x="1421" y="7057"/>
                    </a:lnTo>
                    <a:cubicBezTo>
                      <a:pt x="1345" y="6813"/>
                      <a:pt x="1253" y="6522"/>
                      <a:pt x="1147" y="6217"/>
                    </a:cubicBezTo>
                    <a:cubicBezTo>
                      <a:pt x="1116" y="6125"/>
                      <a:pt x="1085" y="6034"/>
                      <a:pt x="1055" y="5942"/>
                    </a:cubicBezTo>
                    <a:cubicBezTo>
                      <a:pt x="963" y="5667"/>
                      <a:pt x="856" y="5362"/>
                      <a:pt x="765" y="5071"/>
                    </a:cubicBezTo>
                    <a:cubicBezTo>
                      <a:pt x="688" y="4827"/>
                      <a:pt x="612" y="4598"/>
                      <a:pt x="536" y="4369"/>
                    </a:cubicBezTo>
                    <a:cubicBezTo>
                      <a:pt x="505" y="4277"/>
                      <a:pt x="474" y="4185"/>
                      <a:pt x="444" y="4094"/>
                    </a:cubicBezTo>
                    <a:cubicBezTo>
                      <a:pt x="261" y="3468"/>
                      <a:pt x="93" y="2902"/>
                      <a:pt x="31" y="2505"/>
                    </a:cubicBezTo>
                    <a:cubicBezTo>
                      <a:pt x="16" y="2490"/>
                      <a:pt x="16" y="2475"/>
                      <a:pt x="16" y="2459"/>
                    </a:cubicBezTo>
                    <a:cubicBezTo>
                      <a:pt x="1" y="2414"/>
                      <a:pt x="1" y="2368"/>
                      <a:pt x="1" y="2337"/>
                    </a:cubicBezTo>
                    <a:cubicBezTo>
                      <a:pt x="16" y="2307"/>
                      <a:pt x="31" y="2276"/>
                      <a:pt x="62" y="2246"/>
                    </a:cubicBezTo>
                    <a:cubicBezTo>
                      <a:pt x="62" y="2230"/>
                      <a:pt x="77" y="2215"/>
                      <a:pt x="93" y="2185"/>
                    </a:cubicBezTo>
                    <a:cubicBezTo>
                      <a:pt x="444" y="1680"/>
                      <a:pt x="933" y="1238"/>
                      <a:pt x="1360" y="886"/>
                    </a:cubicBezTo>
                    <a:cubicBezTo>
                      <a:pt x="1483" y="795"/>
                      <a:pt x="1605" y="703"/>
                      <a:pt x="1712" y="627"/>
                    </a:cubicBezTo>
                    <a:cubicBezTo>
                      <a:pt x="1803" y="550"/>
                      <a:pt x="1880" y="489"/>
                      <a:pt x="1971" y="443"/>
                    </a:cubicBezTo>
                    <a:lnTo>
                      <a:pt x="1971" y="443"/>
                    </a:lnTo>
                    <a:lnTo>
                      <a:pt x="2475" y="138"/>
                    </a:lnTo>
                    <a:cubicBezTo>
                      <a:pt x="3056" y="46"/>
                      <a:pt x="3590" y="16"/>
                      <a:pt x="4079" y="16"/>
                    </a:cubicBezTo>
                    <a:cubicBezTo>
                      <a:pt x="4736" y="0"/>
                      <a:pt x="5286" y="61"/>
                      <a:pt x="5714" y="138"/>
                    </a:cubicBezTo>
                    <a:cubicBezTo>
                      <a:pt x="6248" y="229"/>
                      <a:pt x="6554" y="336"/>
                      <a:pt x="6554" y="336"/>
                    </a:cubicBezTo>
                    <a:lnTo>
                      <a:pt x="6569" y="657"/>
                    </a:lnTo>
                    <a:lnTo>
                      <a:pt x="6599" y="947"/>
                    </a:lnTo>
                    <a:lnTo>
                      <a:pt x="6737" y="2612"/>
                    </a:lnTo>
                    <a:lnTo>
                      <a:pt x="6752" y="2902"/>
                    </a:lnTo>
                    <a:lnTo>
                      <a:pt x="6767" y="3040"/>
                    </a:lnTo>
                    <a:cubicBezTo>
                      <a:pt x="6767" y="3040"/>
                      <a:pt x="6767" y="3040"/>
                      <a:pt x="6767" y="3040"/>
                    </a:cubicBezTo>
                    <a:cubicBezTo>
                      <a:pt x="6783" y="3101"/>
                      <a:pt x="6920" y="3681"/>
                      <a:pt x="7134" y="4506"/>
                    </a:cubicBezTo>
                    <a:cubicBezTo>
                      <a:pt x="7149" y="4598"/>
                      <a:pt x="7180" y="4689"/>
                      <a:pt x="7195" y="4796"/>
                    </a:cubicBezTo>
                    <a:cubicBezTo>
                      <a:pt x="7317" y="5270"/>
                      <a:pt x="7439" y="5820"/>
                      <a:pt x="7577" y="6400"/>
                    </a:cubicBezTo>
                    <a:lnTo>
                      <a:pt x="7638" y="6675"/>
                    </a:lnTo>
                    <a:cubicBezTo>
                      <a:pt x="7760" y="7210"/>
                      <a:pt x="7882" y="7760"/>
                      <a:pt x="7989" y="8294"/>
                    </a:cubicBezTo>
                    <a:cubicBezTo>
                      <a:pt x="8005" y="8386"/>
                      <a:pt x="8020" y="8477"/>
                      <a:pt x="8050" y="8569"/>
                    </a:cubicBezTo>
                    <a:cubicBezTo>
                      <a:pt x="8173" y="9165"/>
                      <a:pt x="8264" y="9730"/>
                      <a:pt x="8341" y="10203"/>
                    </a:cubicBezTo>
                    <a:cubicBezTo>
                      <a:pt x="8356" y="10295"/>
                      <a:pt x="8371" y="10387"/>
                      <a:pt x="8386" y="10478"/>
                    </a:cubicBezTo>
                    <a:cubicBezTo>
                      <a:pt x="8402" y="10631"/>
                      <a:pt x="8417" y="10769"/>
                      <a:pt x="8432" y="10876"/>
                    </a:cubicBezTo>
                    <a:cubicBezTo>
                      <a:pt x="8448" y="11150"/>
                      <a:pt x="8448" y="11334"/>
                      <a:pt x="8417" y="114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2"/>
              <p:cNvSpPr/>
              <p:nvPr/>
            </p:nvSpPr>
            <p:spPr>
              <a:xfrm>
                <a:off x="1625000" y="1441575"/>
                <a:ext cx="165000" cy="45850"/>
              </a:xfrm>
              <a:custGeom>
                <a:avLst/>
                <a:gdLst/>
                <a:ahLst/>
                <a:cxnLst/>
                <a:rect l="l" t="t" r="r" b="b"/>
                <a:pathLst>
                  <a:path w="6600" h="1834" extrusionOk="0">
                    <a:moveTo>
                      <a:pt x="6584" y="0"/>
                    </a:moveTo>
                    <a:lnTo>
                      <a:pt x="93" y="1528"/>
                    </a:lnTo>
                    <a:cubicBezTo>
                      <a:pt x="77" y="1543"/>
                      <a:pt x="77" y="1558"/>
                      <a:pt x="62" y="1574"/>
                    </a:cubicBezTo>
                    <a:cubicBezTo>
                      <a:pt x="31" y="1604"/>
                      <a:pt x="16" y="1635"/>
                      <a:pt x="1" y="1665"/>
                    </a:cubicBezTo>
                    <a:cubicBezTo>
                      <a:pt x="1" y="1711"/>
                      <a:pt x="16" y="1742"/>
                      <a:pt x="16" y="1787"/>
                    </a:cubicBezTo>
                    <a:cubicBezTo>
                      <a:pt x="16" y="1803"/>
                      <a:pt x="31" y="1818"/>
                      <a:pt x="31" y="1833"/>
                    </a:cubicBezTo>
                    <a:lnTo>
                      <a:pt x="6599" y="291"/>
                    </a:lnTo>
                    <a:lnTo>
                      <a:pt x="65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2"/>
              <p:cNvSpPr/>
              <p:nvPr/>
            </p:nvSpPr>
            <p:spPr>
              <a:xfrm>
                <a:off x="1636475" y="1490075"/>
                <a:ext cx="157725" cy="43925"/>
              </a:xfrm>
              <a:custGeom>
                <a:avLst/>
                <a:gdLst/>
                <a:ahLst/>
                <a:cxnLst/>
                <a:rect l="l" t="t" r="r" b="b"/>
                <a:pathLst>
                  <a:path w="6309" h="1757" extrusionOk="0">
                    <a:moveTo>
                      <a:pt x="6278" y="0"/>
                    </a:moveTo>
                    <a:lnTo>
                      <a:pt x="0" y="1482"/>
                    </a:lnTo>
                    <a:cubicBezTo>
                      <a:pt x="15" y="1573"/>
                      <a:pt x="46" y="1665"/>
                      <a:pt x="77" y="1757"/>
                    </a:cubicBezTo>
                    <a:lnTo>
                      <a:pt x="6308" y="290"/>
                    </a:lnTo>
                    <a:lnTo>
                      <a:pt x="6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2"/>
              <p:cNvSpPr/>
              <p:nvPr/>
            </p:nvSpPr>
            <p:spPr>
              <a:xfrm>
                <a:off x="1651350" y="1537425"/>
                <a:ext cx="153550" cy="42775"/>
              </a:xfrm>
              <a:custGeom>
                <a:avLst/>
                <a:gdLst/>
                <a:ahLst/>
                <a:cxnLst/>
                <a:rect l="l" t="t" r="r" b="b"/>
                <a:pathLst>
                  <a:path w="6142" h="1711" extrusionOk="0">
                    <a:moveTo>
                      <a:pt x="6080" y="0"/>
                    </a:moveTo>
                    <a:lnTo>
                      <a:pt x="1" y="1436"/>
                    </a:lnTo>
                    <a:cubicBezTo>
                      <a:pt x="31" y="1528"/>
                      <a:pt x="62" y="1635"/>
                      <a:pt x="93" y="1711"/>
                    </a:cubicBezTo>
                    <a:lnTo>
                      <a:pt x="6141" y="290"/>
                    </a:lnTo>
                    <a:cubicBezTo>
                      <a:pt x="6126" y="199"/>
                      <a:pt x="6095" y="92"/>
                      <a:pt x="6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2"/>
              <p:cNvSpPr/>
              <p:nvPr/>
            </p:nvSpPr>
            <p:spPr>
              <a:xfrm>
                <a:off x="1665500" y="1584775"/>
                <a:ext cx="150475" cy="42400"/>
              </a:xfrm>
              <a:custGeom>
                <a:avLst/>
                <a:gdLst/>
                <a:ahLst/>
                <a:cxnLst/>
                <a:rect l="l" t="t" r="r" b="b"/>
                <a:pathLst>
                  <a:path w="6019" h="1696" extrusionOk="0">
                    <a:moveTo>
                      <a:pt x="5957" y="0"/>
                    </a:moveTo>
                    <a:lnTo>
                      <a:pt x="0" y="1405"/>
                    </a:lnTo>
                    <a:cubicBezTo>
                      <a:pt x="15" y="1482"/>
                      <a:pt x="31" y="1573"/>
                      <a:pt x="31" y="1696"/>
                    </a:cubicBezTo>
                    <a:lnTo>
                      <a:pt x="6018" y="275"/>
                    </a:lnTo>
                    <a:cubicBezTo>
                      <a:pt x="6003" y="183"/>
                      <a:pt x="5972" y="92"/>
                      <a:pt x="5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2"/>
              <p:cNvSpPr/>
              <p:nvPr/>
            </p:nvSpPr>
            <p:spPr>
              <a:xfrm>
                <a:off x="1666250" y="1632125"/>
                <a:ext cx="160025" cy="44700"/>
              </a:xfrm>
              <a:custGeom>
                <a:avLst/>
                <a:gdLst/>
                <a:ahLst/>
                <a:cxnLst/>
                <a:rect l="l" t="t" r="r" b="b"/>
                <a:pathLst>
                  <a:path w="6401" h="1788" extrusionOk="0">
                    <a:moveTo>
                      <a:pt x="6339" y="0"/>
                    </a:moveTo>
                    <a:lnTo>
                      <a:pt x="1" y="1497"/>
                    </a:lnTo>
                    <a:cubicBezTo>
                      <a:pt x="1" y="1589"/>
                      <a:pt x="1" y="1696"/>
                      <a:pt x="1" y="1787"/>
                    </a:cubicBezTo>
                    <a:lnTo>
                      <a:pt x="6400" y="275"/>
                    </a:lnTo>
                    <a:cubicBezTo>
                      <a:pt x="6385" y="183"/>
                      <a:pt x="6355" y="92"/>
                      <a:pt x="6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2"/>
              <p:cNvSpPr/>
              <p:nvPr/>
            </p:nvSpPr>
            <p:spPr>
              <a:xfrm>
                <a:off x="1668925" y="1679475"/>
                <a:ext cx="165750" cy="45850"/>
              </a:xfrm>
              <a:custGeom>
                <a:avLst/>
                <a:gdLst/>
                <a:ahLst/>
                <a:cxnLst/>
                <a:rect l="l" t="t" r="r" b="b"/>
                <a:pathLst>
                  <a:path w="6630" h="1834" extrusionOk="0">
                    <a:moveTo>
                      <a:pt x="6584" y="0"/>
                    </a:moveTo>
                    <a:lnTo>
                      <a:pt x="0" y="1558"/>
                    </a:lnTo>
                    <a:cubicBezTo>
                      <a:pt x="16" y="1635"/>
                      <a:pt x="46" y="1696"/>
                      <a:pt x="77" y="1741"/>
                    </a:cubicBezTo>
                    <a:cubicBezTo>
                      <a:pt x="92" y="1772"/>
                      <a:pt x="107" y="1803"/>
                      <a:pt x="138" y="1833"/>
                    </a:cubicBezTo>
                    <a:lnTo>
                      <a:pt x="6629" y="290"/>
                    </a:lnTo>
                    <a:cubicBezTo>
                      <a:pt x="6614" y="214"/>
                      <a:pt x="6599" y="107"/>
                      <a:pt x="6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2"/>
              <p:cNvSpPr/>
              <p:nvPr/>
            </p:nvSpPr>
            <p:spPr>
              <a:xfrm>
                <a:off x="1659000" y="1425150"/>
                <a:ext cx="108850" cy="55875"/>
              </a:xfrm>
              <a:custGeom>
                <a:avLst/>
                <a:gdLst/>
                <a:ahLst/>
                <a:cxnLst/>
                <a:rect l="l" t="t" r="r" b="b"/>
                <a:pathLst>
                  <a:path w="4354" h="2235" extrusionOk="0">
                    <a:moveTo>
                      <a:pt x="2719" y="1"/>
                    </a:moveTo>
                    <a:cubicBezTo>
                      <a:pt x="2230" y="1"/>
                      <a:pt x="1696" y="31"/>
                      <a:pt x="1131" y="138"/>
                    </a:cubicBezTo>
                    <a:lnTo>
                      <a:pt x="611" y="428"/>
                    </a:lnTo>
                    <a:cubicBezTo>
                      <a:pt x="535" y="489"/>
                      <a:pt x="443" y="535"/>
                      <a:pt x="352" y="612"/>
                    </a:cubicBezTo>
                    <a:cubicBezTo>
                      <a:pt x="245" y="688"/>
                      <a:pt x="123" y="780"/>
                      <a:pt x="0" y="871"/>
                    </a:cubicBezTo>
                    <a:cubicBezTo>
                      <a:pt x="44" y="1312"/>
                      <a:pt x="329" y="2235"/>
                      <a:pt x="1822" y="2235"/>
                    </a:cubicBezTo>
                    <a:cubicBezTo>
                      <a:pt x="1880" y="2235"/>
                      <a:pt x="1940" y="2233"/>
                      <a:pt x="2001" y="2231"/>
                    </a:cubicBezTo>
                    <a:cubicBezTo>
                      <a:pt x="3376" y="2185"/>
                      <a:pt x="4048" y="993"/>
                      <a:pt x="4354" y="123"/>
                    </a:cubicBezTo>
                    <a:cubicBezTo>
                      <a:pt x="3941" y="62"/>
                      <a:pt x="3376" y="1"/>
                      <a:pt x="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2"/>
              <p:cNvSpPr/>
              <p:nvPr/>
            </p:nvSpPr>
            <p:spPr>
              <a:xfrm>
                <a:off x="1617000" y="1359475"/>
                <a:ext cx="102725" cy="104650"/>
              </a:xfrm>
              <a:custGeom>
                <a:avLst/>
                <a:gdLst/>
                <a:ahLst/>
                <a:cxnLst/>
                <a:rect l="l" t="t" r="r" b="b"/>
                <a:pathLst>
                  <a:path w="4109" h="4186" extrusionOk="0">
                    <a:moveTo>
                      <a:pt x="3681" y="3987"/>
                    </a:moveTo>
                    <a:cubicBezTo>
                      <a:pt x="3544" y="4109"/>
                      <a:pt x="3376" y="4186"/>
                      <a:pt x="3193" y="4140"/>
                    </a:cubicBezTo>
                    <a:cubicBezTo>
                      <a:pt x="2841" y="4079"/>
                      <a:pt x="2612" y="3850"/>
                      <a:pt x="2490" y="3651"/>
                    </a:cubicBezTo>
                    <a:cubicBezTo>
                      <a:pt x="2414" y="3529"/>
                      <a:pt x="2368" y="3422"/>
                      <a:pt x="2352" y="3391"/>
                    </a:cubicBezTo>
                    <a:cubicBezTo>
                      <a:pt x="2352" y="3391"/>
                      <a:pt x="2352" y="3391"/>
                      <a:pt x="2352" y="3391"/>
                    </a:cubicBezTo>
                    <a:cubicBezTo>
                      <a:pt x="2352" y="3391"/>
                      <a:pt x="2276" y="3437"/>
                      <a:pt x="2062" y="3391"/>
                    </a:cubicBezTo>
                    <a:cubicBezTo>
                      <a:pt x="2062" y="3391"/>
                      <a:pt x="2047" y="3391"/>
                      <a:pt x="2032" y="3391"/>
                    </a:cubicBezTo>
                    <a:cubicBezTo>
                      <a:pt x="2032" y="3391"/>
                      <a:pt x="2032" y="3391"/>
                      <a:pt x="2032" y="3391"/>
                    </a:cubicBezTo>
                    <a:cubicBezTo>
                      <a:pt x="1879" y="3361"/>
                      <a:pt x="1650" y="3284"/>
                      <a:pt x="1360" y="3116"/>
                    </a:cubicBezTo>
                    <a:cubicBezTo>
                      <a:pt x="932" y="2872"/>
                      <a:pt x="581" y="2505"/>
                      <a:pt x="321" y="2139"/>
                    </a:cubicBezTo>
                    <a:cubicBezTo>
                      <a:pt x="260" y="2062"/>
                      <a:pt x="214" y="1971"/>
                      <a:pt x="153" y="1894"/>
                    </a:cubicBezTo>
                    <a:cubicBezTo>
                      <a:pt x="107" y="1818"/>
                      <a:pt x="46" y="1726"/>
                      <a:pt x="0" y="1650"/>
                    </a:cubicBezTo>
                    <a:cubicBezTo>
                      <a:pt x="993" y="1543"/>
                      <a:pt x="1650" y="840"/>
                      <a:pt x="1940" y="0"/>
                    </a:cubicBezTo>
                    <a:cubicBezTo>
                      <a:pt x="1940" y="0"/>
                      <a:pt x="2475" y="902"/>
                      <a:pt x="2597" y="902"/>
                    </a:cubicBezTo>
                    <a:cubicBezTo>
                      <a:pt x="2719" y="902"/>
                      <a:pt x="2826" y="62"/>
                      <a:pt x="3177" y="46"/>
                    </a:cubicBezTo>
                    <a:cubicBezTo>
                      <a:pt x="3238" y="46"/>
                      <a:pt x="3299" y="62"/>
                      <a:pt x="3345" y="77"/>
                    </a:cubicBezTo>
                    <a:cubicBezTo>
                      <a:pt x="3544" y="214"/>
                      <a:pt x="3544" y="672"/>
                      <a:pt x="3376" y="1146"/>
                    </a:cubicBezTo>
                    <a:cubicBezTo>
                      <a:pt x="3269" y="1451"/>
                      <a:pt x="3712" y="1711"/>
                      <a:pt x="3803" y="1726"/>
                    </a:cubicBezTo>
                    <a:cubicBezTo>
                      <a:pt x="3819" y="1742"/>
                      <a:pt x="3819" y="1726"/>
                      <a:pt x="3834" y="1711"/>
                    </a:cubicBezTo>
                    <a:cubicBezTo>
                      <a:pt x="3865" y="2032"/>
                      <a:pt x="3910" y="2383"/>
                      <a:pt x="3971" y="2643"/>
                    </a:cubicBezTo>
                    <a:cubicBezTo>
                      <a:pt x="3987" y="2780"/>
                      <a:pt x="4017" y="2887"/>
                      <a:pt x="4033" y="2948"/>
                    </a:cubicBezTo>
                    <a:cubicBezTo>
                      <a:pt x="4109" y="3162"/>
                      <a:pt x="3971" y="3712"/>
                      <a:pt x="3681" y="3987"/>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2"/>
              <p:cNvSpPr/>
              <p:nvPr/>
            </p:nvSpPr>
            <p:spPr>
              <a:xfrm>
                <a:off x="1614700" y="1375125"/>
                <a:ext cx="29425" cy="24850"/>
              </a:xfrm>
              <a:custGeom>
                <a:avLst/>
                <a:gdLst/>
                <a:ahLst/>
                <a:cxnLst/>
                <a:rect l="l" t="t" r="r" b="b"/>
                <a:pathLst>
                  <a:path w="1177" h="994" extrusionOk="0">
                    <a:moveTo>
                      <a:pt x="1177" y="1"/>
                    </a:moveTo>
                    <a:cubicBezTo>
                      <a:pt x="1146" y="46"/>
                      <a:pt x="627" y="551"/>
                      <a:pt x="1" y="841"/>
                    </a:cubicBezTo>
                    <a:cubicBezTo>
                      <a:pt x="31" y="887"/>
                      <a:pt x="46" y="932"/>
                      <a:pt x="92" y="993"/>
                    </a:cubicBezTo>
                    <a:cubicBezTo>
                      <a:pt x="841" y="688"/>
                      <a:pt x="1161" y="46"/>
                      <a:pt x="1177" y="1"/>
                    </a:cubicBezTo>
                    <a:close/>
                  </a:path>
                </a:pathLst>
              </a:custGeom>
              <a:solidFill>
                <a:srgbClr val="FF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2"/>
              <p:cNvSpPr/>
              <p:nvPr/>
            </p:nvSpPr>
            <p:spPr>
              <a:xfrm>
                <a:off x="1568500" y="1265925"/>
                <a:ext cx="164225" cy="136725"/>
              </a:xfrm>
              <a:custGeom>
                <a:avLst/>
                <a:gdLst/>
                <a:ahLst/>
                <a:cxnLst/>
                <a:rect l="l" t="t" r="r" b="b"/>
                <a:pathLst>
                  <a:path w="6569" h="5469" extrusionOk="0">
                    <a:moveTo>
                      <a:pt x="6492" y="3513"/>
                    </a:moveTo>
                    <a:cubicBezTo>
                      <a:pt x="6339" y="4460"/>
                      <a:pt x="5896" y="5331"/>
                      <a:pt x="5774" y="5453"/>
                    </a:cubicBezTo>
                    <a:cubicBezTo>
                      <a:pt x="5759" y="5468"/>
                      <a:pt x="5759" y="5468"/>
                      <a:pt x="5759" y="5468"/>
                    </a:cubicBezTo>
                    <a:cubicBezTo>
                      <a:pt x="5652" y="5453"/>
                      <a:pt x="5209" y="5193"/>
                      <a:pt x="5316" y="4888"/>
                    </a:cubicBezTo>
                    <a:cubicBezTo>
                      <a:pt x="5530" y="4323"/>
                      <a:pt x="5484" y="3773"/>
                      <a:pt x="5117" y="3788"/>
                    </a:cubicBezTo>
                    <a:cubicBezTo>
                      <a:pt x="4766" y="3788"/>
                      <a:pt x="4659" y="4644"/>
                      <a:pt x="4552" y="4644"/>
                    </a:cubicBezTo>
                    <a:cubicBezTo>
                      <a:pt x="4430" y="4644"/>
                      <a:pt x="3880" y="3742"/>
                      <a:pt x="3880" y="3742"/>
                    </a:cubicBezTo>
                    <a:cubicBezTo>
                      <a:pt x="3590" y="4582"/>
                      <a:pt x="2933" y="5285"/>
                      <a:pt x="1955" y="5392"/>
                    </a:cubicBezTo>
                    <a:cubicBezTo>
                      <a:pt x="1910" y="5392"/>
                      <a:pt x="1879" y="5392"/>
                      <a:pt x="1849" y="5392"/>
                    </a:cubicBezTo>
                    <a:cubicBezTo>
                      <a:pt x="1879" y="5392"/>
                      <a:pt x="1910" y="5377"/>
                      <a:pt x="1940" y="5361"/>
                    </a:cubicBezTo>
                    <a:cubicBezTo>
                      <a:pt x="2689" y="5056"/>
                      <a:pt x="3009" y="4414"/>
                      <a:pt x="3025" y="4369"/>
                    </a:cubicBezTo>
                    <a:cubicBezTo>
                      <a:pt x="2994" y="4414"/>
                      <a:pt x="2475" y="4919"/>
                      <a:pt x="1849" y="5209"/>
                    </a:cubicBezTo>
                    <a:cubicBezTo>
                      <a:pt x="1558" y="5346"/>
                      <a:pt x="1222" y="5423"/>
                      <a:pt x="932" y="5392"/>
                    </a:cubicBezTo>
                    <a:cubicBezTo>
                      <a:pt x="902" y="5361"/>
                      <a:pt x="886" y="5331"/>
                      <a:pt x="871" y="5300"/>
                    </a:cubicBezTo>
                    <a:cubicBezTo>
                      <a:pt x="0" y="4002"/>
                      <a:pt x="627" y="1299"/>
                      <a:pt x="1833" y="779"/>
                    </a:cubicBezTo>
                    <a:cubicBezTo>
                      <a:pt x="1833" y="779"/>
                      <a:pt x="1528" y="688"/>
                      <a:pt x="1146" y="413"/>
                    </a:cubicBezTo>
                    <a:cubicBezTo>
                      <a:pt x="1681" y="520"/>
                      <a:pt x="3070" y="46"/>
                      <a:pt x="3544" y="107"/>
                    </a:cubicBezTo>
                    <a:cubicBezTo>
                      <a:pt x="4033" y="168"/>
                      <a:pt x="4186" y="550"/>
                      <a:pt x="4186" y="550"/>
                    </a:cubicBezTo>
                    <a:cubicBezTo>
                      <a:pt x="4186" y="550"/>
                      <a:pt x="4781" y="0"/>
                      <a:pt x="5469" y="229"/>
                    </a:cubicBezTo>
                    <a:cubicBezTo>
                      <a:pt x="5133" y="229"/>
                      <a:pt x="4888" y="626"/>
                      <a:pt x="4888" y="626"/>
                    </a:cubicBezTo>
                    <a:cubicBezTo>
                      <a:pt x="4888" y="626"/>
                      <a:pt x="6171" y="917"/>
                      <a:pt x="6492" y="2291"/>
                    </a:cubicBezTo>
                    <a:cubicBezTo>
                      <a:pt x="6568" y="2673"/>
                      <a:pt x="6568" y="3101"/>
                      <a:pt x="6492" y="3513"/>
                    </a:cubicBez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2"/>
              <p:cNvSpPr/>
              <p:nvPr/>
            </p:nvSpPr>
            <p:spPr>
              <a:xfrm>
                <a:off x="1675800" y="1422850"/>
                <a:ext cx="33250" cy="40475"/>
              </a:xfrm>
              <a:custGeom>
                <a:avLst/>
                <a:gdLst/>
                <a:ahLst/>
                <a:cxnLst/>
                <a:rect l="l" t="t" r="r" b="b"/>
                <a:pathLst>
                  <a:path w="1330" h="1619" extrusionOk="0">
                    <a:moveTo>
                      <a:pt x="810" y="1"/>
                    </a:moveTo>
                    <a:cubicBezTo>
                      <a:pt x="566" y="612"/>
                      <a:pt x="245" y="810"/>
                      <a:pt x="0" y="856"/>
                    </a:cubicBezTo>
                    <a:cubicBezTo>
                      <a:pt x="16" y="887"/>
                      <a:pt x="62" y="994"/>
                      <a:pt x="138" y="1116"/>
                    </a:cubicBezTo>
                    <a:cubicBezTo>
                      <a:pt x="260" y="1315"/>
                      <a:pt x="489" y="1544"/>
                      <a:pt x="841" y="1605"/>
                    </a:cubicBezTo>
                    <a:cubicBezTo>
                      <a:pt x="877" y="1614"/>
                      <a:pt x="913" y="1618"/>
                      <a:pt x="949" y="1618"/>
                    </a:cubicBezTo>
                    <a:cubicBezTo>
                      <a:pt x="1090" y="1618"/>
                      <a:pt x="1219" y="1550"/>
                      <a:pt x="1329" y="1452"/>
                    </a:cubicBezTo>
                    <a:cubicBezTo>
                      <a:pt x="993" y="1192"/>
                      <a:pt x="1039" y="169"/>
                      <a:pt x="810"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2"/>
              <p:cNvSpPr/>
              <p:nvPr/>
            </p:nvSpPr>
            <p:spPr>
              <a:xfrm>
                <a:off x="1614700" y="1375125"/>
                <a:ext cx="29425" cy="24850"/>
              </a:xfrm>
              <a:custGeom>
                <a:avLst/>
                <a:gdLst/>
                <a:ahLst/>
                <a:cxnLst/>
                <a:rect l="l" t="t" r="r" b="b"/>
                <a:pathLst>
                  <a:path w="1177" h="994" extrusionOk="0">
                    <a:moveTo>
                      <a:pt x="1177" y="1"/>
                    </a:moveTo>
                    <a:cubicBezTo>
                      <a:pt x="1146" y="46"/>
                      <a:pt x="627" y="551"/>
                      <a:pt x="1" y="841"/>
                    </a:cubicBezTo>
                    <a:cubicBezTo>
                      <a:pt x="31" y="887"/>
                      <a:pt x="62" y="932"/>
                      <a:pt x="92" y="993"/>
                    </a:cubicBezTo>
                    <a:cubicBezTo>
                      <a:pt x="841" y="703"/>
                      <a:pt x="1161" y="46"/>
                      <a:pt x="1177"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2"/>
              <p:cNvSpPr/>
              <p:nvPr/>
            </p:nvSpPr>
            <p:spPr>
              <a:xfrm>
                <a:off x="1617000" y="1359475"/>
                <a:ext cx="83650" cy="47375"/>
              </a:xfrm>
              <a:custGeom>
                <a:avLst/>
                <a:gdLst/>
                <a:ahLst/>
                <a:cxnLst/>
                <a:rect l="l" t="t" r="r" b="b"/>
                <a:pathLst>
                  <a:path w="3346" h="1895" extrusionOk="0">
                    <a:moveTo>
                      <a:pt x="1940" y="0"/>
                    </a:moveTo>
                    <a:cubicBezTo>
                      <a:pt x="1650" y="840"/>
                      <a:pt x="993" y="1543"/>
                      <a:pt x="0" y="1650"/>
                    </a:cubicBezTo>
                    <a:cubicBezTo>
                      <a:pt x="46" y="1726"/>
                      <a:pt x="107" y="1818"/>
                      <a:pt x="153" y="1894"/>
                    </a:cubicBezTo>
                    <a:cubicBezTo>
                      <a:pt x="458" y="1879"/>
                      <a:pt x="825" y="1803"/>
                      <a:pt x="1146" y="1619"/>
                    </a:cubicBezTo>
                    <a:cubicBezTo>
                      <a:pt x="1879" y="1207"/>
                      <a:pt x="2123" y="734"/>
                      <a:pt x="2123" y="734"/>
                    </a:cubicBezTo>
                    <a:cubicBezTo>
                      <a:pt x="2123" y="734"/>
                      <a:pt x="2288" y="1242"/>
                      <a:pt x="2631" y="1242"/>
                    </a:cubicBezTo>
                    <a:cubicBezTo>
                      <a:pt x="2650" y="1242"/>
                      <a:pt x="2669" y="1241"/>
                      <a:pt x="2688" y="1238"/>
                    </a:cubicBezTo>
                    <a:cubicBezTo>
                      <a:pt x="3009" y="1192"/>
                      <a:pt x="2765" y="275"/>
                      <a:pt x="3345" y="77"/>
                    </a:cubicBezTo>
                    <a:cubicBezTo>
                      <a:pt x="3312" y="54"/>
                      <a:pt x="3270" y="40"/>
                      <a:pt x="3226" y="40"/>
                    </a:cubicBezTo>
                    <a:cubicBezTo>
                      <a:pt x="3210" y="40"/>
                      <a:pt x="3194" y="42"/>
                      <a:pt x="3177" y="46"/>
                    </a:cubicBezTo>
                    <a:cubicBezTo>
                      <a:pt x="2826" y="46"/>
                      <a:pt x="2719" y="902"/>
                      <a:pt x="2597" y="902"/>
                    </a:cubicBezTo>
                    <a:cubicBezTo>
                      <a:pt x="2475" y="902"/>
                      <a:pt x="1940" y="0"/>
                      <a:pt x="1940"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2"/>
              <p:cNvSpPr/>
              <p:nvPr/>
            </p:nvSpPr>
            <p:spPr>
              <a:xfrm>
                <a:off x="1625000" y="1412850"/>
                <a:ext cx="71050" cy="31925"/>
              </a:xfrm>
              <a:custGeom>
                <a:avLst/>
                <a:gdLst/>
                <a:ahLst/>
                <a:cxnLst/>
                <a:rect l="l" t="t" r="r" b="b"/>
                <a:pathLst>
                  <a:path w="2842" h="1277" extrusionOk="0">
                    <a:moveTo>
                      <a:pt x="39" y="0"/>
                    </a:moveTo>
                    <a:cubicBezTo>
                      <a:pt x="26" y="0"/>
                      <a:pt x="13" y="1"/>
                      <a:pt x="1" y="4"/>
                    </a:cubicBezTo>
                    <a:cubicBezTo>
                      <a:pt x="261" y="355"/>
                      <a:pt x="612" y="737"/>
                      <a:pt x="1040" y="981"/>
                    </a:cubicBezTo>
                    <a:cubicBezTo>
                      <a:pt x="1345" y="1149"/>
                      <a:pt x="1559" y="1226"/>
                      <a:pt x="1712" y="1256"/>
                    </a:cubicBezTo>
                    <a:lnTo>
                      <a:pt x="1727" y="1256"/>
                    </a:lnTo>
                    <a:cubicBezTo>
                      <a:pt x="1803" y="1272"/>
                      <a:pt x="1863" y="1277"/>
                      <a:pt x="1908" y="1277"/>
                    </a:cubicBezTo>
                    <a:cubicBezTo>
                      <a:pt x="1998" y="1277"/>
                      <a:pt x="2032" y="1256"/>
                      <a:pt x="2032" y="1256"/>
                    </a:cubicBezTo>
                    <a:lnTo>
                      <a:pt x="2048" y="1256"/>
                    </a:lnTo>
                    <a:cubicBezTo>
                      <a:pt x="2277" y="1210"/>
                      <a:pt x="2598" y="1012"/>
                      <a:pt x="2842" y="401"/>
                    </a:cubicBezTo>
                    <a:lnTo>
                      <a:pt x="2842" y="401"/>
                    </a:lnTo>
                    <a:cubicBezTo>
                      <a:pt x="2694" y="629"/>
                      <a:pt x="2335" y="1069"/>
                      <a:pt x="1794" y="1069"/>
                    </a:cubicBezTo>
                    <a:cubicBezTo>
                      <a:pt x="1719" y="1069"/>
                      <a:pt x="1641" y="1061"/>
                      <a:pt x="1559" y="1042"/>
                    </a:cubicBezTo>
                    <a:cubicBezTo>
                      <a:pt x="887" y="890"/>
                      <a:pt x="612" y="355"/>
                      <a:pt x="306" y="126"/>
                    </a:cubicBezTo>
                    <a:cubicBezTo>
                      <a:pt x="204" y="36"/>
                      <a:pt x="112" y="0"/>
                      <a:pt x="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2"/>
              <p:cNvSpPr/>
              <p:nvPr/>
            </p:nvSpPr>
            <p:spPr>
              <a:xfrm>
                <a:off x="1693750" y="1370175"/>
                <a:ext cx="10700" cy="11975"/>
              </a:xfrm>
              <a:custGeom>
                <a:avLst/>
                <a:gdLst/>
                <a:ahLst/>
                <a:cxnLst/>
                <a:rect l="l" t="t" r="r" b="b"/>
                <a:pathLst>
                  <a:path w="428" h="479" extrusionOk="0">
                    <a:moveTo>
                      <a:pt x="123" y="0"/>
                    </a:moveTo>
                    <a:cubicBezTo>
                      <a:pt x="122" y="0"/>
                      <a:pt x="0" y="336"/>
                      <a:pt x="46" y="458"/>
                    </a:cubicBezTo>
                    <a:cubicBezTo>
                      <a:pt x="54" y="472"/>
                      <a:pt x="67" y="479"/>
                      <a:pt x="84" y="479"/>
                    </a:cubicBezTo>
                    <a:cubicBezTo>
                      <a:pt x="191" y="479"/>
                      <a:pt x="428" y="199"/>
                      <a:pt x="123"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2"/>
              <p:cNvSpPr/>
              <p:nvPr/>
            </p:nvSpPr>
            <p:spPr>
              <a:xfrm>
                <a:off x="1590250" y="1322050"/>
                <a:ext cx="140550" cy="80600"/>
              </a:xfrm>
              <a:custGeom>
                <a:avLst/>
                <a:gdLst/>
                <a:ahLst/>
                <a:cxnLst/>
                <a:rect l="l" t="t" r="r" b="b"/>
                <a:pathLst>
                  <a:path w="5622" h="3224" extrusionOk="0">
                    <a:moveTo>
                      <a:pt x="2811" y="1"/>
                    </a:moveTo>
                    <a:lnTo>
                      <a:pt x="2811" y="1"/>
                    </a:lnTo>
                    <a:cubicBezTo>
                      <a:pt x="2873" y="688"/>
                      <a:pt x="2567" y="1497"/>
                      <a:pt x="2567" y="1497"/>
                    </a:cubicBezTo>
                    <a:cubicBezTo>
                      <a:pt x="2567" y="1497"/>
                      <a:pt x="2628" y="718"/>
                      <a:pt x="2307" y="107"/>
                    </a:cubicBezTo>
                    <a:lnTo>
                      <a:pt x="2307" y="107"/>
                    </a:lnTo>
                    <a:cubicBezTo>
                      <a:pt x="2338" y="1345"/>
                      <a:pt x="658" y="2597"/>
                      <a:pt x="1" y="3055"/>
                    </a:cubicBezTo>
                    <a:cubicBezTo>
                      <a:pt x="16" y="3086"/>
                      <a:pt x="32" y="3116"/>
                      <a:pt x="62" y="3147"/>
                    </a:cubicBezTo>
                    <a:cubicBezTo>
                      <a:pt x="105" y="3152"/>
                      <a:pt x="149" y="3154"/>
                      <a:pt x="193" y="3154"/>
                    </a:cubicBezTo>
                    <a:cubicBezTo>
                      <a:pt x="450" y="3154"/>
                      <a:pt x="731" y="3081"/>
                      <a:pt x="979" y="2964"/>
                    </a:cubicBezTo>
                    <a:cubicBezTo>
                      <a:pt x="1605" y="2674"/>
                      <a:pt x="2124" y="2169"/>
                      <a:pt x="2155" y="2124"/>
                    </a:cubicBezTo>
                    <a:lnTo>
                      <a:pt x="2155" y="2124"/>
                    </a:lnTo>
                    <a:cubicBezTo>
                      <a:pt x="2139" y="2169"/>
                      <a:pt x="1819" y="2811"/>
                      <a:pt x="1070" y="3116"/>
                    </a:cubicBezTo>
                    <a:cubicBezTo>
                      <a:pt x="1040" y="3132"/>
                      <a:pt x="1009" y="3147"/>
                      <a:pt x="979" y="3147"/>
                    </a:cubicBezTo>
                    <a:lnTo>
                      <a:pt x="1085" y="3147"/>
                    </a:lnTo>
                    <a:cubicBezTo>
                      <a:pt x="2063" y="3040"/>
                      <a:pt x="2720" y="2337"/>
                      <a:pt x="3010" y="1497"/>
                    </a:cubicBezTo>
                    <a:cubicBezTo>
                      <a:pt x="3010" y="1497"/>
                      <a:pt x="3560" y="2399"/>
                      <a:pt x="3682" y="2399"/>
                    </a:cubicBezTo>
                    <a:cubicBezTo>
                      <a:pt x="3789" y="2399"/>
                      <a:pt x="3896" y="1543"/>
                      <a:pt x="4247" y="1543"/>
                    </a:cubicBezTo>
                    <a:cubicBezTo>
                      <a:pt x="4252" y="1543"/>
                      <a:pt x="4257" y="1543"/>
                      <a:pt x="4262" y="1543"/>
                    </a:cubicBezTo>
                    <a:cubicBezTo>
                      <a:pt x="4615" y="1543"/>
                      <a:pt x="4657" y="2086"/>
                      <a:pt x="4446" y="2643"/>
                    </a:cubicBezTo>
                    <a:cubicBezTo>
                      <a:pt x="4339" y="2948"/>
                      <a:pt x="4782" y="3208"/>
                      <a:pt x="4889" y="3223"/>
                    </a:cubicBezTo>
                    <a:cubicBezTo>
                      <a:pt x="4889" y="3223"/>
                      <a:pt x="4889" y="3223"/>
                      <a:pt x="4904" y="3208"/>
                    </a:cubicBezTo>
                    <a:cubicBezTo>
                      <a:pt x="5026" y="3086"/>
                      <a:pt x="5469" y="2215"/>
                      <a:pt x="5622" y="1268"/>
                    </a:cubicBezTo>
                    <a:cubicBezTo>
                      <a:pt x="5484" y="825"/>
                      <a:pt x="5301" y="459"/>
                      <a:pt x="5103" y="337"/>
                    </a:cubicBezTo>
                    <a:lnTo>
                      <a:pt x="5103" y="337"/>
                    </a:lnTo>
                    <a:cubicBezTo>
                      <a:pt x="5408" y="1085"/>
                      <a:pt x="5133" y="1497"/>
                      <a:pt x="5133" y="1497"/>
                    </a:cubicBezTo>
                    <a:cubicBezTo>
                      <a:pt x="5133" y="1497"/>
                      <a:pt x="5092" y="463"/>
                      <a:pt x="4419" y="463"/>
                    </a:cubicBezTo>
                    <a:cubicBezTo>
                      <a:pt x="4380" y="463"/>
                      <a:pt x="4337" y="466"/>
                      <a:pt x="4293" y="474"/>
                    </a:cubicBezTo>
                    <a:cubicBezTo>
                      <a:pt x="3499" y="596"/>
                      <a:pt x="3438" y="1284"/>
                      <a:pt x="3438" y="1284"/>
                    </a:cubicBezTo>
                    <a:cubicBezTo>
                      <a:pt x="3438" y="1284"/>
                      <a:pt x="3300" y="688"/>
                      <a:pt x="281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2"/>
              <p:cNvSpPr/>
              <p:nvPr/>
            </p:nvSpPr>
            <p:spPr>
              <a:xfrm>
                <a:off x="1668925" y="1425150"/>
                <a:ext cx="58825" cy="48425"/>
              </a:xfrm>
              <a:custGeom>
                <a:avLst/>
                <a:gdLst/>
                <a:ahLst/>
                <a:cxnLst/>
                <a:rect l="l" t="t" r="r" b="b"/>
                <a:pathLst>
                  <a:path w="2353" h="1937" extrusionOk="0">
                    <a:moveTo>
                      <a:pt x="2322" y="1"/>
                    </a:moveTo>
                    <a:cubicBezTo>
                      <a:pt x="2185" y="1"/>
                      <a:pt x="2047" y="1"/>
                      <a:pt x="1894" y="16"/>
                    </a:cubicBezTo>
                    <a:cubicBezTo>
                      <a:pt x="1925" y="153"/>
                      <a:pt x="1940" y="260"/>
                      <a:pt x="1971" y="321"/>
                    </a:cubicBezTo>
                    <a:cubicBezTo>
                      <a:pt x="2032" y="535"/>
                      <a:pt x="1894" y="1070"/>
                      <a:pt x="1604" y="1360"/>
                    </a:cubicBezTo>
                    <a:cubicBezTo>
                      <a:pt x="1494" y="1458"/>
                      <a:pt x="1365" y="1526"/>
                      <a:pt x="1224" y="1526"/>
                    </a:cubicBezTo>
                    <a:cubicBezTo>
                      <a:pt x="1188" y="1526"/>
                      <a:pt x="1152" y="1522"/>
                      <a:pt x="1116" y="1513"/>
                    </a:cubicBezTo>
                    <a:cubicBezTo>
                      <a:pt x="764" y="1452"/>
                      <a:pt x="535" y="1223"/>
                      <a:pt x="413" y="1024"/>
                    </a:cubicBezTo>
                    <a:cubicBezTo>
                      <a:pt x="337" y="902"/>
                      <a:pt x="291" y="810"/>
                      <a:pt x="291" y="764"/>
                    </a:cubicBezTo>
                    <a:lnTo>
                      <a:pt x="275" y="764"/>
                    </a:lnTo>
                    <a:cubicBezTo>
                      <a:pt x="275" y="764"/>
                      <a:pt x="241" y="785"/>
                      <a:pt x="160" y="785"/>
                    </a:cubicBezTo>
                    <a:cubicBezTo>
                      <a:pt x="119" y="785"/>
                      <a:pt x="67" y="780"/>
                      <a:pt x="0" y="764"/>
                    </a:cubicBezTo>
                    <a:lnTo>
                      <a:pt x="0" y="764"/>
                    </a:lnTo>
                    <a:cubicBezTo>
                      <a:pt x="87" y="1094"/>
                      <a:pt x="361" y="1936"/>
                      <a:pt x="1217" y="1936"/>
                    </a:cubicBezTo>
                    <a:cubicBezTo>
                      <a:pt x="1272" y="1936"/>
                      <a:pt x="1330" y="1933"/>
                      <a:pt x="1390" y="1925"/>
                    </a:cubicBezTo>
                    <a:cubicBezTo>
                      <a:pt x="2246" y="1818"/>
                      <a:pt x="2353" y="764"/>
                      <a:pt x="2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2"/>
              <p:cNvSpPr/>
              <p:nvPr/>
            </p:nvSpPr>
            <p:spPr>
              <a:xfrm>
                <a:off x="1636850" y="1529400"/>
                <a:ext cx="31725" cy="119925"/>
              </a:xfrm>
              <a:custGeom>
                <a:avLst/>
                <a:gdLst/>
                <a:ahLst/>
                <a:cxnLst/>
                <a:rect l="l" t="t" r="r" b="b"/>
                <a:pathLst>
                  <a:path w="1269" h="4797" extrusionOk="0">
                    <a:moveTo>
                      <a:pt x="0" y="0"/>
                    </a:moveTo>
                    <a:cubicBezTo>
                      <a:pt x="62" y="275"/>
                      <a:pt x="92" y="734"/>
                      <a:pt x="92" y="1039"/>
                    </a:cubicBezTo>
                    <a:cubicBezTo>
                      <a:pt x="77" y="1803"/>
                      <a:pt x="77" y="2414"/>
                      <a:pt x="0" y="2734"/>
                    </a:cubicBezTo>
                    <a:cubicBezTo>
                      <a:pt x="392" y="2858"/>
                      <a:pt x="719" y="2874"/>
                      <a:pt x="865" y="2874"/>
                    </a:cubicBezTo>
                    <a:cubicBezTo>
                      <a:pt x="918" y="2874"/>
                      <a:pt x="947" y="2872"/>
                      <a:pt x="947" y="2872"/>
                    </a:cubicBezTo>
                    <a:cubicBezTo>
                      <a:pt x="1039" y="3162"/>
                      <a:pt x="1100" y="3391"/>
                      <a:pt x="1131" y="3529"/>
                    </a:cubicBezTo>
                    <a:cubicBezTo>
                      <a:pt x="1192" y="3788"/>
                      <a:pt x="1192" y="4262"/>
                      <a:pt x="1192" y="4797"/>
                    </a:cubicBezTo>
                    <a:cubicBezTo>
                      <a:pt x="1268" y="4338"/>
                      <a:pt x="1192" y="3529"/>
                      <a:pt x="1024" y="2612"/>
                    </a:cubicBezTo>
                    <a:cubicBezTo>
                      <a:pt x="841" y="1757"/>
                      <a:pt x="367" y="82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2"/>
              <p:cNvSpPr/>
              <p:nvPr/>
            </p:nvSpPr>
            <p:spPr>
              <a:xfrm>
                <a:off x="1758650" y="1433175"/>
                <a:ext cx="77550" cy="121075"/>
              </a:xfrm>
              <a:custGeom>
                <a:avLst/>
                <a:gdLst/>
                <a:ahLst/>
                <a:cxnLst/>
                <a:rect l="l" t="t" r="r" b="b"/>
                <a:pathLst>
                  <a:path w="3102" h="4843" extrusionOk="0">
                    <a:moveTo>
                      <a:pt x="3102" y="3758"/>
                    </a:moveTo>
                    <a:cubicBezTo>
                      <a:pt x="3102" y="3788"/>
                      <a:pt x="3086" y="3819"/>
                      <a:pt x="3071" y="3849"/>
                    </a:cubicBezTo>
                    <a:cubicBezTo>
                      <a:pt x="3010" y="4002"/>
                      <a:pt x="2796" y="4140"/>
                      <a:pt x="2521" y="4277"/>
                    </a:cubicBezTo>
                    <a:cubicBezTo>
                      <a:pt x="2063" y="4521"/>
                      <a:pt x="1437" y="4720"/>
                      <a:pt x="1162" y="4812"/>
                    </a:cubicBezTo>
                    <a:cubicBezTo>
                      <a:pt x="1070" y="4827"/>
                      <a:pt x="1024" y="4842"/>
                      <a:pt x="1024" y="4842"/>
                    </a:cubicBezTo>
                    <a:cubicBezTo>
                      <a:pt x="1024" y="4842"/>
                      <a:pt x="230" y="3300"/>
                      <a:pt x="93" y="1940"/>
                    </a:cubicBezTo>
                    <a:cubicBezTo>
                      <a:pt x="1" y="1085"/>
                      <a:pt x="184" y="306"/>
                      <a:pt x="978" y="46"/>
                    </a:cubicBezTo>
                    <a:cubicBezTo>
                      <a:pt x="1040" y="31"/>
                      <a:pt x="1131" y="16"/>
                      <a:pt x="1208" y="0"/>
                    </a:cubicBezTo>
                    <a:cubicBezTo>
                      <a:pt x="1208" y="0"/>
                      <a:pt x="2307" y="611"/>
                      <a:pt x="3071" y="3620"/>
                    </a:cubicBezTo>
                    <a:cubicBezTo>
                      <a:pt x="3071" y="3666"/>
                      <a:pt x="3086" y="3712"/>
                      <a:pt x="3102" y="37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2"/>
              <p:cNvSpPr/>
              <p:nvPr/>
            </p:nvSpPr>
            <p:spPr>
              <a:xfrm>
                <a:off x="1621950" y="1529400"/>
                <a:ext cx="237175" cy="201250"/>
              </a:xfrm>
              <a:custGeom>
                <a:avLst/>
                <a:gdLst/>
                <a:ahLst/>
                <a:cxnLst/>
                <a:rect l="l" t="t" r="r" b="b"/>
                <a:pathLst>
                  <a:path w="9487" h="8050" extrusionOk="0">
                    <a:moveTo>
                      <a:pt x="9287" y="3987"/>
                    </a:moveTo>
                    <a:cubicBezTo>
                      <a:pt x="8967" y="4598"/>
                      <a:pt x="3972" y="7027"/>
                      <a:pt x="3972" y="7027"/>
                    </a:cubicBezTo>
                    <a:cubicBezTo>
                      <a:pt x="3972" y="7027"/>
                      <a:pt x="3590" y="7760"/>
                      <a:pt x="2888" y="7897"/>
                    </a:cubicBezTo>
                    <a:cubicBezTo>
                      <a:pt x="2185" y="8035"/>
                      <a:pt x="1666" y="7653"/>
                      <a:pt x="1253" y="7638"/>
                    </a:cubicBezTo>
                    <a:cubicBezTo>
                      <a:pt x="841" y="7607"/>
                      <a:pt x="260" y="8035"/>
                      <a:pt x="260" y="8035"/>
                    </a:cubicBezTo>
                    <a:cubicBezTo>
                      <a:pt x="260" y="8035"/>
                      <a:pt x="184" y="8050"/>
                      <a:pt x="123" y="8019"/>
                    </a:cubicBezTo>
                    <a:cubicBezTo>
                      <a:pt x="62" y="7974"/>
                      <a:pt x="1" y="7882"/>
                      <a:pt x="123" y="7653"/>
                    </a:cubicBezTo>
                    <a:cubicBezTo>
                      <a:pt x="658" y="6691"/>
                      <a:pt x="2643" y="6522"/>
                      <a:pt x="2796" y="6446"/>
                    </a:cubicBezTo>
                    <a:cubicBezTo>
                      <a:pt x="2857" y="6416"/>
                      <a:pt x="3865" y="5621"/>
                      <a:pt x="4904" y="4781"/>
                    </a:cubicBezTo>
                    <a:cubicBezTo>
                      <a:pt x="6065" y="3850"/>
                      <a:pt x="7256" y="2872"/>
                      <a:pt x="7256" y="2872"/>
                    </a:cubicBezTo>
                    <a:lnTo>
                      <a:pt x="6783" y="1421"/>
                    </a:lnTo>
                    <a:lnTo>
                      <a:pt x="6630" y="963"/>
                    </a:lnTo>
                    <a:cubicBezTo>
                      <a:pt x="7057" y="825"/>
                      <a:pt x="8356" y="413"/>
                      <a:pt x="8539" y="0"/>
                    </a:cubicBezTo>
                    <a:cubicBezTo>
                      <a:pt x="8600" y="153"/>
                      <a:pt x="8661" y="398"/>
                      <a:pt x="8753" y="688"/>
                    </a:cubicBezTo>
                    <a:cubicBezTo>
                      <a:pt x="9058" y="1818"/>
                      <a:pt x="9486" y="3590"/>
                      <a:pt x="9287" y="3987"/>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2"/>
              <p:cNvSpPr/>
              <p:nvPr/>
            </p:nvSpPr>
            <p:spPr>
              <a:xfrm>
                <a:off x="1787675" y="1529400"/>
                <a:ext cx="53100" cy="35525"/>
              </a:xfrm>
              <a:custGeom>
                <a:avLst/>
                <a:gdLst/>
                <a:ahLst/>
                <a:cxnLst/>
                <a:rect l="l" t="t" r="r" b="b"/>
                <a:pathLst>
                  <a:path w="2124" h="1421" extrusionOk="0">
                    <a:moveTo>
                      <a:pt x="1910" y="0"/>
                    </a:moveTo>
                    <a:cubicBezTo>
                      <a:pt x="1727" y="413"/>
                      <a:pt x="428" y="825"/>
                      <a:pt x="1" y="963"/>
                    </a:cubicBezTo>
                    <a:lnTo>
                      <a:pt x="154" y="1421"/>
                    </a:lnTo>
                    <a:cubicBezTo>
                      <a:pt x="596" y="1406"/>
                      <a:pt x="1467" y="1299"/>
                      <a:pt x="2124" y="688"/>
                    </a:cubicBezTo>
                    <a:cubicBezTo>
                      <a:pt x="2032" y="413"/>
                      <a:pt x="1971" y="168"/>
                      <a:pt x="1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2"/>
              <p:cNvSpPr/>
              <p:nvPr/>
            </p:nvSpPr>
            <p:spPr>
              <a:xfrm>
                <a:off x="1612400" y="1587450"/>
                <a:ext cx="52725" cy="61100"/>
              </a:xfrm>
              <a:custGeom>
                <a:avLst/>
                <a:gdLst/>
                <a:ahLst/>
                <a:cxnLst/>
                <a:rect l="l" t="t" r="r" b="b"/>
                <a:pathLst>
                  <a:path w="2109" h="2444" extrusionOk="0">
                    <a:moveTo>
                      <a:pt x="138" y="0"/>
                    </a:moveTo>
                    <a:lnTo>
                      <a:pt x="1" y="581"/>
                    </a:lnTo>
                    <a:cubicBezTo>
                      <a:pt x="398" y="1130"/>
                      <a:pt x="1131" y="2062"/>
                      <a:pt x="1757" y="2444"/>
                    </a:cubicBezTo>
                    <a:cubicBezTo>
                      <a:pt x="1895" y="2001"/>
                      <a:pt x="2017" y="1543"/>
                      <a:pt x="2109" y="1176"/>
                    </a:cubicBezTo>
                    <a:cubicBezTo>
                      <a:pt x="2078" y="1039"/>
                      <a:pt x="2017" y="825"/>
                      <a:pt x="1925" y="550"/>
                    </a:cubicBezTo>
                    <a:cubicBezTo>
                      <a:pt x="1925" y="550"/>
                      <a:pt x="1891" y="553"/>
                      <a:pt x="1828" y="553"/>
                    </a:cubicBezTo>
                    <a:cubicBezTo>
                      <a:pt x="1573" y="553"/>
                      <a:pt x="851" y="504"/>
                      <a:pt x="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2"/>
              <p:cNvSpPr/>
              <p:nvPr/>
            </p:nvSpPr>
            <p:spPr>
              <a:xfrm>
                <a:off x="1807550" y="2185775"/>
                <a:ext cx="90900" cy="29925"/>
              </a:xfrm>
              <a:custGeom>
                <a:avLst/>
                <a:gdLst/>
                <a:ahLst/>
                <a:cxnLst/>
                <a:rect l="l" t="t" r="r" b="b"/>
                <a:pathLst>
                  <a:path w="3636" h="1197" extrusionOk="0">
                    <a:moveTo>
                      <a:pt x="3160" y="1"/>
                    </a:moveTo>
                    <a:cubicBezTo>
                      <a:pt x="3150" y="1"/>
                      <a:pt x="3141" y="1"/>
                      <a:pt x="3131" y="2"/>
                    </a:cubicBezTo>
                    <a:lnTo>
                      <a:pt x="428" y="231"/>
                    </a:lnTo>
                    <a:cubicBezTo>
                      <a:pt x="183" y="261"/>
                      <a:pt x="0" y="475"/>
                      <a:pt x="15" y="720"/>
                    </a:cubicBezTo>
                    <a:lnTo>
                      <a:pt x="31" y="781"/>
                    </a:lnTo>
                    <a:cubicBezTo>
                      <a:pt x="45" y="1021"/>
                      <a:pt x="229" y="1196"/>
                      <a:pt x="463" y="1196"/>
                    </a:cubicBezTo>
                    <a:cubicBezTo>
                      <a:pt x="482" y="1196"/>
                      <a:pt x="500" y="1195"/>
                      <a:pt x="519" y="1193"/>
                    </a:cubicBezTo>
                    <a:lnTo>
                      <a:pt x="3208" y="964"/>
                    </a:lnTo>
                    <a:cubicBezTo>
                      <a:pt x="3452" y="949"/>
                      <a:pt x="3635" y="735"/>
                      <a:pt x="3620" y="475"/>
                    </a:cubicBezTo>
                    <a:lnTo>
                      <a:pt x="3620" y="414"/>
                    </a:lnTo>
                    <a:cubicBezTo>
                      <a:pt x="3591" y="179"/>
                      <a:pt x="3392" y="1"/>
                      <a:pt x="3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1585675" y="2173975"/>
                <a:ext cx="93975" cy="41650"/>
              </a:xfrm>
              <a:custGeom>
                <a:avLst/>
                <a:gdLst/>
                <a:ahLst/>
                <a:cxnLst/>
                <a:rect l="l" t="t" r="r" b="b"/>
                <a:pathLst>
                  <a:path w="3759" h="1666" extrusionOk="0">
                    <a:moveTo>
                      <a:pt x="535" y="0"/>
                    </a:moveTo>
                    <a:cubicBezTo>
                      <a:pt x="321" y="0"/>
                      <a:pt x="123" y="138"/>
                      <a:pt x="77" y="352"/>
                    </a:cubicBezTo>
                    <a:cubicBezTo>
                      <a:pt x="1" y="611"/>
                      <a:pt x="153" y="871"/>
                      <a:pt x="413" y="947"/>
                    </a:cubicBezTo>
                    <a:lnTo>
                      <a:pt x="551" y="978"/>
                    </a:lnTo>
                    <a:lnTo>
                      <a:pt x="3101" y="1650"/>
                    </a:lnTo>
                    <a:cubicBezTo>
                      <a:pt x="3117" y="1650"/>
                      <a:pt x="3132" y="1665"/>
                      <a:pt x="3147" y="1665"/>
                    </a:cubicBezTo>
                    <a:lnTo>
                      <a:pt x="3224" y="1665"/>
                    </a:lnTo>
                    <a:cubicBezTo>
                      <a:pt x="3437" y="1665"/>
                      <a:pt x="3636" y="1528"/>
                      <a:pt x="3697" y="1314"/>
                    </a:cubicBezTo>
                    <a:cubicBezTo>
                      <a:pt x="3758" y="1054"/>
                      <a:pt x="3605" y="794"/>
                      <a:pt x="3346" y="718"/>
                    </a:cubicBezTo>
                    <a:lnTo>
                      <a:pt x="657" y="16"/>
                    </a:lnTo>
                    <a:cubicBezTo>
                      <a:pt x="627" y="0"/>
                      <a:pt x="581" y="0"/>
                      <a:pt x="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1504725" y="2198400"/>
                <a:ext cx="165375" cy="89375"/>
              </a:xfrm>
              <a:custGeom>
                <a:avLst/>
                <a:gdLst/>
                <a:ahLst/>
                <a:cxnLst/>
                <a:rect l="l" t="t" r="r" b="b"/>
                <a:pathLst>
                  <a:path w="6615" h="3575" extrusionOk="0">
                    <a:moveTo>
                      <a:pt x="6614" y="3575"/>
                    </a:moveTo>
                    <a:lnTo>
                      <a:pt x="1879" y="3300"/>
                    </a:lnTo>
                    <a:cubicBezTo>
                      <a:pt x="1879" y="3300"/>
                      <a:pt x="1" y="3285"/>
                      <a:pt x="1650" y="2322"/>
                    </a:cubicBezTo>
                    <a:cubicBezTo>
                      <a:pt x="1940" y="2139"/>
                      <a:pt x="2185" y="1956"/>
                      <a:pt x="2414" y="1757"/>
                    </a:cubicBezTo>
                    <a:cubicBezTo>
                      <a:pt x="3162" y="1116"/>
                      <a:pt x="3590" y="383"/>
                      <a:pt x="3789" y="1"/>
                    </a:cubicBezTo>
                    <a:lnTo>
                      <a:pt x="4720" y="245"/>
                    </a:lnTo>
                    <a:lnTo>
                      <a:pt x="6339" y="673"/>
                    </a:lnTo>
                    <a:cubicBezTo>
                      <a:pt x="6355" y="673"/>
                      <a:pt x="6370" y="688"/>
                      <a:pt x="6385" y="688"/>
                    </a:cubicBezTo>
                    <a:cubicBezTo>
                      <a:pt x="6492" y="1650"/>
                      <a:pt x="6614" y="3575"/>
                      <a:pt x="6614" y="35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1512750" y="2255800"/>
                <a:ext cx="159625" cy="43450"/>
              </a:xfrm>
              <a:custGeom>
                <a:avLst/>
                <a:gdLst/>
                <a:ahLst/>
                <a:cxnLst/>
                <a:rect l="l" t="t" r="r" b="b"/>
                <a:pathLst>
                  <a:path w="6385" h="1738" extrusionOk="0">
                    <a:moveTo>
                      <a:pt x="1520" y="0"/>
                    </a:moveTo>
                    <a:cubicBezTo>
                      <a:pt x="1459" y="0"/>
                      <a:pt x="1396" y="4"/>
                      <a:pt x="1329" y="11"/>
                    </a:cubicBezTo>
                    <a:cubicBezTo>
                      <a:pt x="92" y="164"/>
                      <a:pt x="0" y="1737"/>
                      <a:pt x="0" y="1737"/>
                    </a:cubicBezTo>
                    <a:lnTo>
                      <a:pt x="6385" y="1737"/>
                    </a:lnTo>
                    <a:lnTo>
                      <a:pt x="6293" y="867"/>
                    </a:lnTo>
                    <a:lnTo>
                      <a:pt x="2689" y="1065"/>
                    </a:lnTo>
                    <a:cubicBezTo>
                      <a:pt x="2689" y="1065"/>
                      <a:pt x="2566" y="0"/>
                      <a:pt x="1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1565050" y="2198400"/>
                <a:ext cx="57700" cy="52350"/>
              </a:xfrm>
              <a:custGeom>
                <a:avLst/>
                <a:gdLst/>
                <a:ahLst/>
                <a:cxnLst/>
                <a:rect l="l" t="t" r="r" b="b"/>
                <a:pathLst>
                  <a:path w="2308" h="2094" extrusionOk="0">
                    <a:moveTo>
                      <a:pt x="1376" y="1"/>
                    </a:moveTo>
                    <a:cubicBezTo>
                      <a:pt x="1177" y="383"/>
                      <a:pt x="749" y="1116"/>
                      <a:pt x="1" y="1757"/>
                    </a:cubicBezTo>
                    <a:cubicBezTo>
                      <a:pt x="245" y="1757"/>
                      <a:pt x="627" y="1803"/>
                      <a:pt x="994" y="2093"/>
                    </a:cubicBezTo>
                    <a:cubicBezTo>
                      <a:pt x="1757" y="1788"/>
                      <a:pt x="2155" y="719"/>
                      <a:pt x="2307" y="245"/>
                    </a:cubicBezTo>
                    <a:lnTo>
                      <a:pt x="13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1783100" y="1433175"/>
                <a:ext cx="53100" cy="106950"/>
              </a:xfrm>
              <a:custGeom>
                <a:avLst/>
                <a:gdLst/>
                <a:ahLst/>
                <a:cxnLst/>
                <a:rect l="l" t="t" r="r" b="b"/>
                <a:pathLst>
                  <a:path w="2124" h="4278" extrusionOk="0">
                    <a:moveTo>
                      <a:pt x="230" y="0"/>
                    </a:moveTo>
                    <a:cubicBezTo>
                      <a:pt x="153" y="16"/>
                      <a:pt x="62" y="31"/>
                      <a:pt x="0" y="46"/>
                    </a:cubicBezTo>
                    <a:cubicBezTo>
                      <a:pt x="321" y="413"/>
                      <a:pt x="932" y="1161"/>
                      <a:pt x="1238" y="2169"/>
                    </a:cubicBezTo>
                    <a:cubicBezTo>
                      <a:pt x="1482" y="2948"/>
                      <a:pt x="1543" y="3727"/>
                      <a:pt x="1543" y="4277"/>
                    </a:cubicBezTo>
                    <a:cubicBezTo>
                      <a:pt x="1818" y="4140"/>
                      <a:pt x="2032" y="4002"/>
                      <a:pt x="2093" y="3849"/>
                    </a:cubicBezTo>
                    <a:cubicBezTo>
                      <a:pt x="2108" y="3819"/>
                      <a:pt x="2124" y="3788"/>
                      <a:pt x="2124" y="3758"/>
                    </a:cubicBezTo>
                    <a:cubicBezTo>
                      <a:pt x="2108" y="3712"/>
                      <a:pt x="2093" y="3666"/>
                      <a:pt x="2093" y="3620"/>
                    </a:cubicBezTo>
                    <a:cubicBezTo>
                      <a:pt x="1329" y="611"/>
                      <a:pt x="230"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1804875" y="1741325"/>
                <a:ext cx="26375" cy="31725"/>
              </a:xfrm>
              <a:custGeom>
                <a:avLst/>
                <a:gdLst/>
                <a:ahLst/>
                <a:cxnLst/>
                <a:rect l="l" t="t" r="r" b="b"/>
                <a:pathLst>
                  <a:path w="1055" h="1269" fill="none" extrusionOk="0">
                    <a:moveTo>
                      <a:pt x="76" y="1"/>
                    </a:moveTo>
                    <a:cubicBezTo>
                      <a:pt x="76" y="1"/>
                      <a:pt x="0" y="1055"/>
                      <a:pt x="1054" y="1268"/>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2"/>
              <p:cNvSpPr/>
              <p:nvPr/>
            </p:nvSpPr>
            <p:spPr>
              <a:xfrm>
                <a:off x="1819000" y="1783325"/>
                <a:ext cx="51175" cy="390675"/>
              </a:xfrm>
              <a:custGeom>
                <a:avLst/>
                <a:gdLst/>
                <a:ahLst/>
                <a:cxnLst/>
                <a:rect l="l" t="t" r="r" b="b"/>
                <a:pathLst>
                  <a:path w="2047" h="15627" fill="none" extrusionOk="0">
                    <a:moveTo>
                      <a:pt x="0" y="1"/>
                    </a:moveTo>
                    <a:lnTo>
                      <a:pt x="2047" y="156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2"/>
              <p:cNvSpPr/>
              <p:nvPr/>
            </p:nvSpPr>
            <p:spPr>
              <a:xfrm>
                <a:off x="1652125" y="1842525"/>
                <a:ext cx="87075" cy="331475"/>
              </a:xfrm>
              <a:custGeom>
                <a:avLst/>
                <a:gdLst/>
                <a:ahLst/>
                <a:cxnLst/>
                <a:rect l="l" t="t" r="r" b="b"/>
                <a:pathLst>
                  <a:path w="3483" h="13259" fill="none" extrusionOk="0">
                    <a:moveTo>
                      <a:pt x="3483" y="0"/>
                    </a:moveTo>
                    <a:lnTo>
                      <a:pt x="0" y="132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1707100" y="1844975"/>
                <a:ext cx="44700" cy="176275"/>
              </a:xfrm>
              <a:custGeom>
                <a:avLst/>
                <a:gdLst/>
                <a:ahLst/>
                <a:cxnLst/>
                <a:rect l="l" t="t" r="r" b="b"/>
                <a:pathLst>
                  <a:path w="1788" h="7051" extrusionOk="0">
                    <a:moveTo>
                      <a:pt x="1455" y="1"/>
                    </a:moveTo>
                    <a:cubicBezTo>
                      <a:pt x="1081" y="1"/>
                      <a:pt x="490" y="362"/>
                      <a:pt x="199" y="2453"/>
                    </a:cubicBezTo>
                    <a:cubicBezTo>
                      <a:pt x="31" y="3736"/>
                      <a:pt x="1" y="5447"/>
                      <a:pt x="16" y="7051"/>
                    </a:cubicBezTo>
                    <a:cubicBezTo>
                      <a:pt x="704" y="3996"/>
                      <a:pt x="1421" y="941"/>
                      <a:pt x="1788" y="101"/>
                    </a:cubicBezTo>
                    <a:cubicBezTo>
                      <a:pt x="1788" y="101"/>
                      <a:pt x="1652" y="1"/>
                      <a:pt x="1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1672350" y="1697025"/>
                <a:ext cx="170725" cy="66900"/>
              </a:xfrm>
              <a:custGeom>
                <a:avLst/>
                <a:gdLst/>
                <a:ahLst/>
                <a:cxnLst/>
                <a:rect l="l" t="t" r="r" b="b"/>
                <a:pathLst>
                  <a:path w="6829" h="2676" extrusionOk="0">
                    <a:moveTo>
                      <a:pt x="6538" y="1"/>
                    </a:moveTo>
                    <a:lnTo>
                      <a:pt x="6538" y="1"/>
                    </a:lnTo>
                    <a:cubicBezTo>
                      <a:pt x="6554" y="260"/>
                      <a:pt x="6554" y="444"/>
                      <a:pt x="6523" y="520"/>
                    </a:cubicBezTo>
                    <a:cubicBezTo>
                      <a:pt x="4950" y="1467"/>
                      <a:pt x="3474" y="1775"/>
                      <a:pt x="2307" y="1775"/>
                    </a:cubicBezTo>
                    <a:cubicBezTo>
                      <a:pt x="2251" y="1775"/>
                      <a:pt x="2195" y="1774"/>
                      <a:pt x="2139" y="1773"/>
                    </a:cubicBezTo>
                    <a:cubicBezTo>
                      <a:pt x="1040" y="1727"/>
                      <a:pt x="261" y="1421"/>
                      <a:pt x="1" y="1131"/>
                    </a:cubicBezTo>
                    <a:lnTo>
                      <a:pt x="1" y="1131"/>
                    </a:lnTo>
                    <a:cubicBezTo>
                      <a:pt x="66" y="1218"/>
                      <a:pt x="1153" y="2675"/>
                      <a:pt x="3445" y="2675"/>
                    </a:cubicBezTo>
                    <a:cubicBezTo>
                      <a:pt x="4371" y="2675"/>
                      <a:pt x="5495" y="2437"/>
                      <a:pt x="6829" y="1773"/>
                    </a:cubicBezTo>
                    <a:cubicBezTo>
                      <a:pt x="6706" y="719"/>
                      <a:pt x="6599" y="47"/>
                      <a:pt x="6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2"/>
              <p:cNvSpPr/>
              <p:nvPr/>
            </p:nvSpPr>
            <p:spPr>
              <a:xfrm>
                <a:off x="1621950" y="1648925"/>
                <a:ext cx="122600" cy="80975"/>
              </a:xfrm>
              <a:custGeom>
                <a:avLst/>
                <a:gdLst/>
                <a:ahLst/>
                <a:cxnLst/>
                <a:rect l="l" t="t" r="r" b="b"/>
                <a:pathLst>
                  <a:path w="4904" h="3239" extrusionOk="0">
                    <a:moveTo>
                      <a:pt x="4904" y="0"/>
                    </a:moveTo>
                    <a:cubicBezTo>
                      <a:pt x="3865" y="840"/>
                      <a:pt x="2857" y="1635"/>
                      <a:pt x="2796" y="1665"/>
                    </a:cubicBezTo>
                    <a:cubicBezTo>
                      <a:pt x="2643" y="1741"/>
                      <a:pt x="658" y="1910"/>
                      <a:pt x="123" y="2872"/>
                    </a:cubicBezTo>
                    <a:cubicBezTo>
                      <a:pt x="1" y="3101"/>
                      <a:pt x="62" y="3193"/>
                      <a:pt x="123" y="3238"/>
                    </a:cubicBezTo>
                    <a:cubicBezTo>
                      <a:pt x="153" y="3101"/>
                      <a:pt x="230" y="2750"/>
                      <a:pt x="596" y="2551"/>
                    </a:cubicBezTo>
                    <a:cubicBezTo>
                      <a:pt x="1037" y="2287"/>
                      <a:pt x="2411" y="1923"/>
                      <a:pt x="2800" y="1923"/>
                    </a:cubicBezTo>
                    <a:cubicBezTo>
                      <a:pt x="2816" y="1923"/>
                      <a:pt x="2830" y="1924"/>
                      <a:pt x="2842" y="1925"/>
                    </a:cubicBezTo>
                    <a:cubicBezTo>
                      <a:pt x="2844" y="1925"/>
                      <a:pt x="2845" y="1925"/>
                      <a:pt x="2847" y="1925"/>
                    </a:cubicBezTo>
                    <a:cubicBezTo>
                      <a:pt x="3137" y="1925"/>
                      <a:pt x="4706" y="744"/>
                      <a:pt x="4904"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2"/>
              <p:cNvSpPr/>
              <p:nvPr/>
            </p:nvSpPr>
            <p:spPr>
              <a:xfrm>
                <a:off x="848325" y="1776850"/>
                <a:ext cx="154275" cy="522400"/>
              </a:xfrm>
              <a:custGeom>
                <a:avLst/>
                <a:gdLst/>
                <a:ahLst/>
                <a:cxnLst/>
                <a:rect l="l" t="t" r="r" b="b"/>
                <a:pathLst>
                  <a:path w="6171" h="20896" extrusionOk="0">
                    <a:moveTo>
                      <a:pt x="6171" y="519"/>
                    </a:moveTo>
                    <a:lnTo>
                      <a:pt x="5804" y="260"/>
                    </a:lnTo>
                    <a:lnTo>
                      <a:pt x="5438" y="0"/>
                    </a:lnTo>
                    <a:cubicBezTo>
                      <a:pt x="5377" y="92"/>
                      <a:pt x="4048" y="2001"/>
                      <a:pt x="2704" y="5545"/>
                    </a:cubicBezTo>
                    <a:cubicBezTo>
                      <a:pt x="1467" y="8798"/>
                      <a:pt x="0" y="14098"/>
                      <a:pt x="0" y="20895"/>
                    </a:cubicBezTo>
                    <a:lnTo>
                      <a:pt x="901" y="20895"/>
                    </a:lnTo>
                    <a:cubicBezTo>
                      <a:pt x="901" y="8202"/>
                      <a:pt x="6125" y="596"/>
                      <a:pt x="6171"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2"/>
              <p:cNvSpPr/>
              <p:nvPr/>
            </p:nvSpPr>
            <p:spPr>
              <a:xfrm>
                <a:off x="1049550" y="1776850"/>
                <a:ext cx="154675" cy="522400"/>
              </a:xfrm>
              <a:custGeom>
                <a:avLst/>
                <a:gdLst/>
                <a:ahLst/>
                <a:cxnLst/>
                <a:rect l="l" t="t" r="r" b="b"/>
                <a:pathLst>
                  <a:path w="6187" h="20896" extrusionOk="0">
                    <a:moveTo>
                      <a:pt x="6187" y="519"/>
                    </a:moveTo>
                    <a:lnTo>
                      <a:pt x="5820" y="260"/>
                    </a:lnTo>
                    <a:lnTo>
                      <a:pt x="5438" y="0"/>
                    </a:lnTo>
                    <a:cubicBezTo>
                      <a:pt x="5393" y="92"/>
                      <a:pt x="4064" y="2001"/>
                      <a:pt x="2720" y="5545"/>
                    </a:cubicBezTo>
                    <a:cubicBezTo>
                      <a:pt x="1482" y="8798"/>
                      <a:pt x="1" y="14098"/>
                      <a:pt x="1" y="20895"/>
                    </a:cubicBezTo>
                    <a:lnTo>
                      <a:pt x="902" y="20895"/>
                    </a:lnTo>
                    <a:cubicBezTo>
                      <a:pt x="902" y="8202"/>
                      <a:pt x="6126" y="596"/>
                      <a:pt x="6187"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a:off x="1849925" y="1776850"/>
                <a:ext cx="154300" cy="522400"/>
              </a:xfrm>
              <a:custGeom>
                <a:avLst/>
                <a:gdLst/>
                <a:ahLst/>
                <a:cxnLst/>
                <a:rect l="l" t="t" r="r" b="b"/>
                <a:pathLst>
                  <a:path w="6172" h="20896" extrusionOk="0">
                    <a:moveTo>
                      <a:pt x="0" y="519"/>
                    </a:moveTo>
                    <a:lnTo>
                      <a:pt x="367" y="260"/>
                    </a:lnTo>
                    <a:lnTo>
                      <a:pt x="734" y="0"/>
                    </a:lnTo>
                    <a:cubicBezTo>
                      <a:pt x="795" y="92"/>
                      <a:pt x="2124" y="2001"/>
                      <a:pt x="3468" y="5545"/>
                    </a:cubicBezTo>
                    <a:cubicBezTo>
                      <a:pt x="4705" y="8798"/>
                      <a:pt x="6171" y="14098"/>
                      <a:pt x="6171" y="20895"/>
                    </a:cubicBezTo>
                    <a:lnTo>
                      <a:pt x="5270" y="20895"/>
                    </a:lnTo>
                    <a:cubicBezTo>
                      <a:pt x="5270" y="8202"/>
                      <a:pt x="46" y="596"/>
                      <a:pt x="0"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2"/>
              <p:cNvSpPr/>
              <p:nvPr/>
            </p:nvSpPr>
            <p:spPr>
              <a:xfrm>
                <a:off x="1648300" y="1776850"/>
                <a:ext cx="154300" cy="522400"/>
              </a:xfrm>
              <a:custGeom>
                <a:avLst/>
                <a:gdLst/>
                <a:ahLst/>
                <a:cxnLst/>
                <a:rect l="l" t="t" r="r" b="b"/>
                <a:pathLst>
                  <a:path w="6172" h="20896" extrusionOk="0">
                    <a:moveTo>
                      <a:pt x="1" y="519"/>
                    </a:moveTo>
                    <a:lnTo>
                      <a:pt x="367" y="260"/>
                    </a:lnTo>
                    <a:lnTo>
                      <a:pt x="734" y="0"/>
                    </a:lnTo>
                    <a:cubicBezTo>
                      <a:pt x="795" y="92"/>
                      <a:pt x="2124" y="2001"/>
                      <a:pt x="3468" y="5545"/>
                    </a:cubicBezTo>
                    <a:cubicBezTo>
                      <a:pt x="4705" y="8798"/>
                      <a:pt x="6171" y="14098"/>
                      <a:pt x="6171" y="20895"/>
                    </a:cubicBezTo>
                    <a:lnTo>
                      <a:pt x="5270" y="20895"/>
                    </a:lnTo>
                    <a:cubicBezTo>
                      <a:pt x="5270" y="8202"/>
                      <a:pt x="62" y="596"/>
                      <a:pt x="1"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2"/>
              <p:cNvSpPr/>
              <p:nvPr/>
            </p:nvSpPr>
            <p:spPr>
              <a:xfrm>
                <a:off x="830750" y="1763850"/>
                <a:ext cx="1039425" cy="29825"/>
              </a:xfrm>
              <a:custGeom>
                <a:avLst/>
                <a:gdLst/>
                <a:ahLst/>
                <a:cxnLst/>
                <a:rect l="l" t="t" r="r" b="b"/>
                <a:pathLst>
                  <a:path w="41577" h="1193" extrusionOk="0">
                    <a:moveTo>
                      <a:pt x="596" y="1"/>
                    </a:moveTo>
                    <a:cubicBezTo>
                      <a:pt x="428" y="1"/>
                      <a:pt x="276" y="77"/>
                      <a:pt x="169" y="184"/>
                    </a:cubicBezTo>
                    <a:cubicBezTo>
                      <a:pt x="62" y="291"/>
                      <a:pt x="1" y="444"/>
                      <a:pt x="1" y="596"/>
                    </a:cubicBezTo>
                    <a:cubicBezTo>
                      <a:pt x="1" y="932"/>
                      <a:pt x="260" y="1192"/>
                      <a:pt x="596" y="1192"/>
                    </a:cubicBezTo>
                    <a:lnTo>
                      <a:pt x="40981" y="1192"/>
                    </a:lnTo>
                    <a:cubicBezTo>
                      <a:pt x="41149" y="1192"/>
                      <a:pt x="41302" y="1131"/>
                      <a:pt x="41409" y="1024"/>
                    </a:cubicBezTo>
                    <a:cubicBezTo>
                      <a:pt x="41516" y="917"/>
                      <a:pt x="41577" y="764"/>
                      <a:pt x="41577" y="596"/>
                    </a:cubicBezTo>
                    <a:cubicBezTo>
                      <a:pt x="41577" y="276"/>
                      <a:pt x="41317" y="1"/>
                      <a:pt x="40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2"/>
              <p:cNvSpPr/>
              <p:nvPr/>
            </p:nvSpPr>
            <p:spPr>
              <a:xfrm>
                <a:off x="1855275" y="1763850"/>
                <a:ext cx="193625" cy="29825"/>
              </a:xfrm>
              <a:custGeom>
                <a:avLst/>
                <a:gdLst/>
                <a:ahLst/>
                <a:cxnLst/>
                <a:rect l="l" t="t" r="r" b="b"/>
                <a:pathLst>
                  <a:path w="7745" h="1193" extrusionOk="0">
                    <a:moveTo>
                      <a:pt x="0" y="1"/>
                    </a:moveTo>
                    <a:cubicBezTo>
                      <a:pt x="336" y="1"/>
                      <a:pt x="596" y="276"/>
                      <a:pt x="596" y="596"/>
                    </a:cubicBezTo>
                    <a:cubicBezTo>
                      <a:pt x="596" y="764"/>
                      <a:pt x="535" y="917"/>
                      <a:pt x="428" y="1024"/>
                    </a:cubicBezTo>
                    <a:cubicBezTo>
                      <a:pt x="321" y="1131"/>
                      <a:pt x="168" y="1192"/>
                      <a:pt x="0" y="1192"/>
                    </a:cubicBezTo>
                    <a:lnTo>
                      <a:pt x="7149" y="1192"/>
                    </a:lnTo>
                    <a:cubicBezTo>
                      <a:pt x="7317" y="1192"/>
                      <a:pt x="7454" y="1131"/>
                      <a:pt x="7576" y="1024"/>
                    </a:cubicBezTo>
                    <a:cubicBezTo>
                      <a:pt x="7683" y="917"/>
                      <a:pt x="7744" y="764"/>
                      <a:pt x="7744" y="596"/>
                    </a:cubicBezTo>
                    <a:cubicBezTo>
                      <a:pt x="7744" y="276"/>
                      <a:pt x="7485" y="1"/>
                      <a:pt x="7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2"/>
              <p:cNvSpPr/>
              <p:nvPr/>
            </p:nvSpPr>
            <p:spPr>
              <a:xfrm>
                <a:off x="925450" y="1327400"/>
                <a:ext cx="269625" cy="326900"/>
              </a:xfrm>
              <a:custGeom>
                <a:avLst/>
                <a:gdLst/>
                <a:ahLst/>
                <a:cxnLst/>
                <a:rect l="l" t="t" r="r" b="b"/>
                <a:pathLst>
                  <a:path w="10785" h="13076" extrusionOk="0">
                    <a:moveTo>
                      <a:pt x="1345" y="0"/>
                    </a:moveTo>
                    <a:cubicBezTo>
                      <a:pt x="612" y="0"/>
                      <a:pt x="1" y="611"/>
                      <a:pt x="1" y="1360"/>
                    </a:cubicBezTo>
                    <a:lnTo>
                      <a:pt x="1" y="11731"/>
                    </a:lnTo>
                    <a:cubicBezTo>
                      <a:pt x="1" y="12479"/>
                      <a:pt x="612" y="13075"/>
                      <a:pt x="1345" y="13075"/>
                    </a:cubicBezTo>
                    <a:lnTo>
                      <a:pt x="10784" y="13075"/>
                    </a:lnTo>
                    <a:lnTo>
                      <a:pt x="10784" y="16"/>
                    </a:lnTo>
                    <a:lnTo>
                      <a:pt x="10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2"/>
              <p:cNvSpPr/>
              <p:nvPr/>
            </p:nvSpPr>
            <p:spPr>
              <a:xfrm>
                <a:off x="1161050" y="1327400"/>
                <a:ext cx="34025" cy="326900"/>
              </a:xfrm>
              <a:custGeom>
                <a:avLst/>
                <a:gdLst/>
                <a:ahLst/>
                <a:cxnLst/>
                <a:rect l="l" t="t" r="r" b="b"/>
                <a:pathLst>
                  <a:path w="1361" h="13076" extrusionOk="0">
                    <a:moveTo>
                      <a:pt x="1360" y="0"/>
                    </a:moveTo>
                    <a:cubicBezTo>
                      <a:pt x="612" y="0"/>
                      <a:pt x="1" y="611"/>
                      <a:pt x="1" y="1360"/>
                    </a:cubicBezTo>
                    <a:lnTo>
                      <a:pt x="1" y="11731"/>
                    </a:lnTo>
                    <a:cubicBezTo>
                      <a:pt x="1" y="12479"/>
                      <a:pt x="612" y="13075"/>
                      <a:pt x="1360" y="13075"/>
                    </a:cubicBezTo>
                    <a:lnTo>
                      <a:pt x="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2"/>
              <p:cNvSpPr/>
              <p:nvPr/>
            </p:nvSpPr>
            <p:spPr>
              <a:xfrm>
                <a:off x="994950" y="1516850"/>
                <a:ext cx="82500" cy="137450"/>
              </a:xfrm>
              <a:custGeom>
                <a:avLst/>
                <a:gdLst/>
                <a:ahLst/>
                <a:cxnLst/>
                <a:rect l="l" t="t" r="r" b="b"/>
                <a:pathLst>
                  <a:path w="3300" h="5498" extrusionOk="0">
                    <a:moveTo>
                      <a:pt x="1516" y="1"/>
                    </a:moveTo>
                    <a:cubicBezTo>
                      <a:pt x="1042" y="1"/>
                      <a:pt x="825" y="426"/>
                      <a:pt x="825" y="426"/>
                    </a:cubicBezTo>
                    <a:lnTo>
                      <a:pt x="0" y="5497"/>
                    </a:lnTo>
                    <a:lnTo>
                      <a:pt x="3300" y="5497"/>
                    </a:lnTo>
                    <a:cubicBezTo>
                      <a:pt x="2429" y="3985"/>
                      <a:pt x="2750" y="564"/>
                      <a:pt x="2063" y="166"/>
                    </a:cubicBezTo>
                    <a:cubicBezTo>
                      <a:pt x="1852" y="46"/>
                      <a:pt x="1670" y="1"/>
                      <a:pt x="1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2"/>
              <p:cNvSpPr/>
              <p:nvPr/>
            </p:nvSpPr>
            <p:spPr>
              <a:xfrm>
                <a:off x="960975" y="1521125"/>
                <a:ext cx="87450" cy="208775"/>
              </a:xfrm>
              <a:custGeom>
                <a:avLst/>
                <a:gdLst/>
                <a:ahLst/>
                <a:cxnLst/>
                <a:rect l="l" t="t" r="r" b="b"/>
                <a:pathLst>
                  <a:path w="3498" h="8351" extrusionOk="0">
                    <a:moveTo>
                      <a:pt x="2528" y="1"/>
                    </a:moveTo>
                    <a:cubicBezTo>
                      <a:pt x="2376" y="1"/>
                      <a:pt x="2223" y="94"/>
                      <a:pt x="2169" y="255"/>
                    </a:cubicBezTo>
                    <a:lnTo>
                      <a:pt x="0" y="8167"/>
                    </a:lnTo>
                    <a:lnTo>
                      <a:pt x="2062" y="8350"/>
                    </a:lnTo>
                    <a:cubicBezTo>
                      <a:pt x="2062" y="8350"/>
                      <a:pt x="3208" y="4532"/>
                      <a:pt x="3391" y="2546"/>
                    </a:cubicBezTo>
                    <a:cubicBezTo>
                      <a:pt x="3498" y="1401"/>
                      <a:pt x="3131" y="606"/>
                      <a:pt x="2811" y="148"/>
                    </a:cubicBezTo>
                    <a:cubicBezTo>
                      <a:pt x="2741" y="47"/>
                      <a:pt x="2635" y="1"/>
                      <a:pt x="2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2"/>
              <p:cNvSpPr/>
              <p:nvPr/>
            </p:nvSpPr>
            <p:spPr>
              <a:xfrm>
                <a:off x="925450" y="1719950"/>
                <a:ext cx="154300" cy="43925"/>
              </a:xfrm>
              <a:custGeom>
                <a:avLst/>
                <a:gdLst/>
                <a:ahLst/>
                <a:cxnLst/>
                <a:rect l="l" t="t" r="r" b="b"/>
                <a:pathLst>
                  <a:path w="6172" h="1757" extrusionOk="0">
                    <a:moveTo>
                      <a:pt x="886" y="0"/>
                    </a:moveTo>
                    <a:cubicBezTo>
                      <a:pt x="398" y="0"/>
                      <a:pt x="1" y="397"/>
                      <a:pt x="1" y="886"/>
                    </a:cubicBezTo>
                    <a:cubicBezTo>
                      <a:pt x="1" y="1360"/>
                      <a:pt x="398" y="1757"/>
                      <a:pt x="886" y="1757"/>
                    </a:cubicBezTo>
                    <a:lnTo>
                      <a:pt x="5301" y="1757"/>
                    </a:lnTo>
                    <a:cubicBezTo>
                      <a:pt x="5774" y="1757"/>
                      <a:pt x="6171" y="1360"/>
                      <a:pt x="6171" y="886"/>
                    </a:cubicBezTo>
                    <a:cubicBezTo>
                      <a:pt x="6171" y="397"/>
                      <a:pt x="5774" y="0"/>
                      <a:pt x="5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2"/>
              <p:cNvSpPr/>
              <p:nvPr/>
            </p:nvSpPr>
            <p:spPr>
              <a:xfrm>
                <a:off x="1009450" y="1434325"/>
                <a:ext cx="37075" cy="56900"/>
              </a:xfrm>
              <a:custGeom>
                <a:avLst/>
                <a:gdLst/>
                <a:ahLst/>
                <a:cxnLst/>
                <a:rect l="l" t="t" r="r" b="b"/>
                <a:pathLst>
                  <a:path w="1483" h="2276" extrusionOk="0">
                    <a:moveTo>
                      <a:pt x="1483" y="1130"/>
                    </a:moveTo>
                    <a:cubicBezTo>
                      <a:pt x="1483" y="1757"/>
                      <a:pt x="1146" y="2276"/>
                      <a:pt x="749" y="2276"/>
                    </a:cubicBezTo>
                    <a:cubicBezTo>
                      <a:pt x="337" y="2276"/>
                      <a:pt x="1" y="1757"/>
                      <a:pt x="1" y="1130"/>
                    </a:cubicBezTo>
                    <a:cubicBezTo>
                      <a:pt x="1" y="504"/>
                      <a:pt x="337" y="0"/>
                      <a:pt x="749" y="0"/>
                    </a:cubicBezTo>
                    <a:cubicBezTo>
                      <a:pt x="1146" y="0"/>
                      <a:pt x="1483" y="504"/>
                      <a:pt x="1483" y="11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2"/>
              <p:cNvSpPr/>
              <p:nvPr/>
            </p:nvSpPr>
            <p:spPr>
              <a:xfrm>
                <a:off x="1592175" y="1741325"/>
                <a:ext cx="142450" cy="22550"/>
              </a:xfrm>
              <a:custGeom>
                <a:avLst/>
                <a:gdLst/>
                <a:ahLst/>
                <a:cxnLst/>
                <a:rect l="l" t="t" r="r" b="b"/>
                <a:pathLst>
                  <a:path w="5698" h="902" extrusionOk="0">
                    <a:moveTo>
                      <a:pt x="0" y="1"/>
                    </a:moveTo>
                    <a:lnTo>
                      <a:pt x="0" y="902"/>
                    </a:lnTo>
                    <a:lnTo>
                      <a:pt x="5698" y="902"/>
                    </a:lnTo>
                    <a:lnTo>
                      <a:pt x="5698" y="29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2"/>
              <p:cNvSpPr/>
              <p:nvPr/>
            </p:nvSpPr>
            <p:spPr>
              <a:xfrm>
                <a:off x="1297000" y="1571775"/>
                <a:ext cx="333375" cy="192100"/>
              </a:xfrm>
              <a:custGeom>
                <a:avLst/>
                <a:gdLst/>
                <a:ahLst/>
                <a:cxnLst/>
                <a:rect l="l" t="t" r="r" b="b"/>
                <a:pathLst>
                  <a:path w="13335" h="7684" extrusionOk="0">
                    <a:moveTo>
                      <a:pt x="321" y="1"/>
                    </a:moveTo>
                    <a:cubicBezTo>
                      <a:pt x="138" y="1"/>
                      <a:pt x="0" y="169"/>
                      <a:pt x="46" y="352"/>
                    </a:cubicBezTo>
                    <a:lnTo>
                      <a:pt x="1772" y="7470"/>
                    </a:lnTo>
                    <a:cubicBezTo>
                      <a:pt x="1803" y="7607"/>
                      <a:pt x="1925" y="7684"/>
                      <a:pt x="2047" y="7684"/>
                    </a:cubicBezTo>
                    <a:lnTo>
                      <a:pt x="13014" y="7684"/>
                    </a:lnTo>
                    <a:cubicBezTo>
                      <a:pt x="13197" y="7684"/>
                      <a:pt x="13335" y="7516"/>
                      <a:pt x="13289" y="7348"/>
                    </a:cubicBezTo>
                    <a:lnTo>
                      <a:pt x="11563" y="215"/>
                    </a:lnTo>
                    <a:cubicBezTo>
                      <a:pt x="11532" y="92"/>
                      <a:pt x="11410" y="1"/>
                      <a:pt x="11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2"/>
              <p:cNvSpPr/>
              <p:nvPr/>
            </p:nvSpPr>
            <p:spPr>
              <a:xfrm>
                <a:off x="1288600" y="1563375"/>
                <a:ext cx="333000" cy="192100"/>
              </a:xfrm>
              <a:custGeom>
                <a:avLst/>
                <a:gdLst/>
                <a:ahLst/>
                <a:cxnLst/>
                <a:rect l="l" t="t" r="r" b="b"/>
                <a:pathLst>
                  <a:path w="13320" h="7684" extrusionOk="0">
                    <a:moveTo>
                      <a:pt x="306" y="1"/>
                    </a:moveTo>
                    <a:cubicBezTo>
                      <a:pt x="214" y="1"/>
                      <a:pt x="138" y="47"/>
                      <a:pt x="92" y="108"/>
                    </a:cubicBezTo>
                    <a:cubicBezTo>
                      <a:pt x="31" y="169"/>
                      <a:pt x="0" y="260"/>
                      <a:pt x="31" y="352"/>
                    </a:cubicBezTo>
                    <a:lnTo>
                      <a:pt x="1757" y="7470"/>
                    </a:lnTo>
                    <a:cubicBezTo>
                      <a:pt x="1787" y="7607"/>
                      <a:pt x="1894" y="7684"/>
                      <a:pt x="2032" y="7684"/>
                    </a:cubicBezTo>
                    <a:lnTo>
                      <a:pt x="12999" y="7684"/>
                    </a:lnTo>
                    <a:cubicBezTo>
                      <a:pt x="13182" y="7684"/>
                      <a:pt x="13319" y="7516"/>
                      <a:pt x="13274" y="7348"/>
                    </a:cubicBezTo>
                    <a:lnTo>
                      <a:pt x="11532" y="215"/>
                    </a:lnTo>
                    <a:cubicBezTo>
                      <a:pt x="11502" y="92"/>
                      <a:pt x="11395" y="1"/>
                      <a:pt x="1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2"/>
              <p:cNvSpPr/>
              <p:nvPr/>
            </p:nvSpPr>
            <p:spPr>
              <a:xfrm>
                <a:off x="1433325" y="1647775"/>
                <a:ext cx="35150" cy="40125"/>
              </a:xfrm>
              <a:custGeom>
                <a:avLst/>
                <a:gdLst/>
                <a:ahLst/>
                <a:cxnLst/>
                <a:rect l="l" t="t" r="r" b="b"/>
                <a:pathLst>
                  <a:path w="1406" h="1605" extrusionOk="0">
                    <a:moveTo>
                      <a:pt x="1268" y="596"/>
                    </a:moveTo>
                    <a:cubicBezTo>
                      <a:pt x="1406" y="963"/>
                      <a:pt x="1283" y="1360"/>
                      <a:pt x="963" y="1482"/>
                    </a:cubicBezTo>
                    <a:cubicBezTo>
                      <a:pt x="657" y="1604"/>
                      <a:pt x="291" y="1406"/>
                      <a:pt x="138" y="1024"/>
                    </a:cubicBezTo>
                    <a:cubicBezTo>
                      <a:pt x="0" y="642"/>
                      <a:pt x="138" y="245"/>
                      <a:pt x="443" y="123"/>
                    </a:cubicBezTo>
                    <a:cubicBezTo>
                      <a:pt x="749" y="0"/>
                      <a:pt x="1115" y="214"/>
                      <a:pt x="1268" y="5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2"/>
              <p:cNvSpPr/>
              <p:nvPr/>
            </p:nvSpPr>
            <p:spPr>
              <a:xfrm>
                <a:off x="1768200" y="1134950"/>
                <a:ext cx="372725" cy="247075"/>
              </a:xfrm>
              <a:custGeom>
                <a:avLst/>
                <a:gdLst/>
                <a:ahLst/>
                <a:cxnLst/>
                <a:rect l="l" t="t" r="r" b="b"/>
                <a:pathLst>
                  <a:path w="14909" h="9883" extrusionOk="0">
                    <a:moveTo>
                      <a:pt x="14908" y="794"/>
                    </a:moveTo>
                    <a:lnTo>
                      <a:pt x="14908" y="9073"/>
                    </a:lnTo>
                    <a:cubicBezTo>
                      <a:pt x="14908" y="9516"/>
                      <a:pt x="14557" y="9883"/>
                      <a:pt x="14114" y="9883"/>
                    </a:cubicBezTo>
                    <a:lnTo>
                      <a:pt x="795" y="9883"/>
                    </a:lnTo>
                    <a:cubicBezTo>
                      <a:pt x="352" y="9883"/>
                      <a:pt x="1" y="9516"/>
                      <a:pt x="1" y="9073"/>
                    </a:cubicBezTo>
                    <a:lnTo>
                      <a:pt x="1" y="794"/>
                    </a:lnTo>
                    <a:cubicBezTo>
                      <a:pt x="1" y="352"/>
                      <a:pt x="352" y="0"/>
                      <a:pt x="795" y="0"/>
                    </a:cubicBezTo>
                    <a:lnTo>
                      <a:pt x="14114" y="0"/>
                    </a:lnTo>
                    <a:cubicBezTo>
                      <a:pt x="14557" y="0"/>
                      <a:pt x="14908" y="352"/>
                      <a:pt x="14908" y="7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2"/>
              <p:cNvSpPr/>
              <p:nvPr/>
            </p:nvSpPr>
            <p:spPr>
              <a:xfrm>
                <a:off x="1846475" y="1179225"/>
                <a:ext cx="35175" cy="158125"/>
              </a:xfrm>
              <a:custGeom>
                <a:avLst/>
                <a:gdLst/>
                <a:ahLst/>
                <a:cxnLst/>
                <a:rect l="l" t="t" r="r" b="b"/>
                <a:pathLst>
                  <a:path w="1407" h="6325" extrusionOk="0">
                    <a:moveTo>
                      <a:pt x="1406" y="1"/>
                    </a:moveTo>
                    <a:cubicBezTo>
                      <a:pt x="963" y="1"/>
                      <a:pt x="597" y="368"/>
                      <a:pt x="597" y="811"/>
                    </a:cubicBezTo>
                    <a:lnTo>
                      <a:pt x="597" y="2246"/>
                    </a:lnTo>
                    <a:cubicBezTo>
                      <a:pt x="597" y="2353"/>
                      <a:pt x="566" y="2460"/>
                      <a:pt x="490" y="2537"/>
                    </a:cubicBezTo>
                    <a:lnTo>
                      <a:pt x="200" y="2811"/>
                    </a:lnTo>
                    <a:cubicBezTo>
                      <a:pt x="1" y="3010"/>
                      <a:pt x="1" y="3315"/>
                      <a:pt x="200" y="3514"/>
                    </a:cubicBezTo>
                    <a:lnTo>
                      <a:pt x="490" y="3804"/>
                    </a:lnTo>
                    <a:cubicBezTo>
                      <a:pt x="566" y="3881"/>
                      <a:pt x="597" y="3988"/>
                      <a:pt x="597" y="4094"/>
                    </a:cubicBezTo>
                    <a:lnTo>
                      <a:pt x="597" y="5530"/>
                    </a:lnTo>
                    <a:cubicBezTo>
                      <a:pt x="597" y="5958"/>
                      <a:pt x="963" y="6325"/>
                      <a:pt x="1406" y="6325"/>
                    </a:cubicBezTo>
                    <a:lnTo>
                      <a:pt x="1406" y="5927"/>
                    </a:lnTo>
                    <a:cubicBezTo>
                      <a:pt x="1177" y="5927"/>
                      <a:pt x="1009" y="5744"/>
                      <a:pt x="1009" y="5515"/>
                    </a:cubicBezTo>
                    <a:lnTo>
                      <a:pt x="1009" y="4079"/>
                    </a:lnTo>
                    <a:cubicBezTo>
                      <a:pt x="1009" y="3865"/>
                      <a:pt x="917" y="3667"/>
                      <a:pt x="765" y="3514"/>
                    </a:cubicBezTo>
                    <a:lnTo>
                      <a:pt x="474" y="3224"/>
                    </a:lnTo>
                    <a:cubicBezTo>
                      <a:pt x="444" y="3193"/>
                      <a:pt x="444" y="3132"/>
                      <a:pt x="474" y="3102"/>
                    </a:cubicBezTo>
                    <a:lnTo>
                      <a:pt x="765" y="2811"/>
                    </a:lnTo>
                    <a:cubicBezTo>
                      <a:pt x="917" y="2659"/>
                      <a:pt x="1009" y="2460"/>
                      <a:pt x="1009" y="2246"/>
                    </a:cubicBezTo>
                    <a:lnTo>
                      <a:pt x="1009" y="811"/>
                    </a:lnTo>
                    <a:cubicBezTo>
                      <a:pt x="1009" y="581"/>
                      <a:pt x="1177" y="413"/>
                      <a:pt x="1406" y="413"/>
                    </a:cubicBezTo>
                    <a:lnTo>
                      <a:pt x="1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2"/>
              <p:cNvSpPr/>
              <p:nvPr/>
            </p:nvSpPr>
            <p:spPr>
              <a:xfrm>
                <a:off x="2027475" y="1179225"/>
                <a:ext cx="35175" cy="158125"/>
              </a:xfrm>
              <a:custGeom>
                <a:avLst/>
                <a:gdLst/>
                <a:ahLst/>
                <a:cxnLst/>
                <a:rect l="l" t="t" r="r" b="b"/>
                <a:pathLst>
                  <a:path w="1407" h="6325" extrusionOk="0">
                    <a:moveTo>
                      <a:pt x="1" y="1"/>
                    </a:moveTo>
                    <a:lnTo>
                      <a:pt x="1" y="413"/>
                    </a:lnTo>
                    <a:cubicBezTo>
                      <a:pt x="230" y="413"/>
                      <a:pt x="398" y="597"/>
                      <a:pt x="398" y="811"/>
                    </a:cubicBezTo>
                    <a:lnTo>
                      <a:pt x="398" y="2246"/>
                    </a:lnTo>
                    <a:cubicBezTo>
                      <a:pt x="398" y="2460"/>
                      <a:pt x="490" y="2659"/>
                      <a:pt x="642" y="2811"/>
                    </a:cubicBezTo>
                    <a:lnTo>
                      <a:pt x="933" y="3102"/>
                    </a:lnTo>
                    <a:cubicBezTo>
                      <a:pt x="963" y="3132"/>
                      <a:pt x="963" y="3193"/>
                      <a:pt x="933" y="3239"/>
                    </a:cubicBezTo>
                    <a:lnTo>
                      <a:pt x="642" y="3514"/>
                    </a:lnTo>
                    <a:cubicBezTo>
                      <a:pt x="490" y="3667"/>
                      <a:pt x="398" y="3881"/>
                      <a:pt x="398" y="4094"/>
                    </a:cubicBezTo>
                    <a:lnTo>
                      <a:pt x="398" y="5530"/>
                    </a:lnTo>
                    <a:cubicBezTo>
                      <a:pt x="398" y="5744"/>
                      <a:pt x="230" y="5927"/>
                      <a:pt x="1" y="5927"/>
                    </a:cubicBezTo>
                    <a:lnTo>
                      <a:pt x="1" y="6325"/>
                    </a:lnTo>
                    <a:cubicBezTo>
                      <a:pt x="444" y="6325"/>
                      <a:pt x="811" y="5973"/>
                      <a:pt x="811" y="5530"/>
                    </a:cubicBezTo>
                    <a:lnTo>
                      <a:pt x="811" y="4094"/>
                    </a:lnTo>
                    <a:cubicBezTo>
                      <a:pt x="811" y="3972"/>
                      <a:pt x="841" y="3881"/>
                      <a:pt x="917" y="3804"/>
                    </a:cubicBezTo>
                    <a:lnTo>
                      <a:pt x="1208" y="3514"/>
                    </a:lnTo>
                    <a:cubicBezTo>
                      <a:pt x="1406" y="3315"/>
                      <a:pt x="1406" y="3010"/>
                      <a:pt x="1208" y="2811"/>
                    </a:cubicBezTo>
                    <a:lnTo>
                      <a:pt x="917" y="2537"/>
                    </a:lnTo>
                    <a:cubicBezTo>
                      <a:pt x="841" y="2460"/>
                      <a:pt x="811" y="2353"/>
                      <a:pt x="811" y="2246"/>
                    </a:cubicBezTo>
                    <a:lnTo>
                      <a:pt x="811" y="811"/>
                    </a:lnTo>
                    <a:cubicBezTo>
                      <a:pt x="811" y="368"/>
                      <a:pt x="444"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2"/>
              <p:cNvSpPr/>
              <p:nvPr/>
            </p:nvSpPr>
            <p:spPr>
              <a:xfrm>
                <a:off x="1900325" y="1222200"/>
                <a:ext cx="108475" cy="83075"/>
              </a:xfrm>
              <a:custGeom>
                <a:avLst/>
                <a:gdLst/>
                <a:ahLst/>
                <a:cxnLst/>
                <a:rect l="l" t="t" r="r" b="b"/>
                <a:pathLst>
                  <a:path w="4339" h="3323" extrusionOk="0">
                    <a:moveTo>
                      <a:pt x="948" y="0"/>
                    </a:moveTo>
                    <a:cubicBezTo>
                      <a:pt x="726" y="0"/>
                      <a:pt x="505" y="84"/>
                      <a:pt x="337" y="252"/>
                    </a:cubicBezTo>
                    <a:cubicBezTo>
                      <a:pt x="1" y="588"/>
                      <a:pt x="1" y="1138"/>
                      <a:pt x="337" y="1474"/>
                    </a:cubicBezTo>
                    <a:lnTo>
                      <a:pt x="948" y="2101"/>
                    </a:lnTo>
                    <a:lnTo>
                      <a:pt x="2170" y="3322"/>
                    </a:lnTo>
                    <a:lnTo>
                      <a:pt x="3392" y="2101"/>
                    </a:lnTo>
                    <a:lnTo>
                      <a:pt x="4003" y="1474"/>
                    </a:lnTo>
                    <a:cubicBezTo>
                      <a:pt x="4339" y="1138"/>
                      <a:pt x="4339" y="588"/>
                      <a:pt x="4003" y="252"/>
                    </a:cubicBezTo>
                    <a:cubicBezTo>
                      <a:pt x="3834" y="84"/>
                      <a:pt x="3613" y="0"/>
                      <a:pt x="3392" y="0"/>
                    </a:cubicBezTo>
                    <a:cubicBezTo>
                      <a:pt x="3170" y="0"/>
                      <a:pt x="2949" y="84"/>
                      <a:pt x="2781" y="252"/>
                    </a:cubicBezTo>
                    <a:lnTo>
                      <a:pt x="2170" y="863"/>
                    </a:lnTo>
                    <a:lnTo>
                      <a:pt x="1559" y="252"/>
                    </a:lnTo>
                    <a:cubicBezTo>
                      <a:pt x="1391" y="84"/>
                      <a:pt x="1169"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2"/>
              <p:cNvSpPr/>
              <p:nvPr/>
            </p:nvSpPr>
            <p:spPr>
              <a:xfrm>
                <a:off x="1573450" y="1076900"/>
                <a:ext cx="141700" cy="141700"/>
              </a:xfrm>
              <a:custGeom>
                <a:avLst/>
                <a:gdLst/>
                <a:ahLst/>
                <a:cxnLst/>
                <a:rect l="l" t="t" r="r" b="b"/>
                <a:pathLst>
                  <a:path w="5668" h="5668" extrusionOk="0">
                    <a:moveTo>
                      <a:pt x="2827" y="1742"/>
                    </a:moveTo>
                    <a:cubicBezTo>
                      <a:pt x="3493" y="1742"/>
                      <a:pt x="4023" y="2338"/>
                      <a:pt x="3911" y="3025"/>
                    </a:cubicBezTo>
                    <a:cubicBezTo>
                      <a:pt x="3835" y="3483"/>
                      <a:pt x="3468" y="3850"/>
                      <a:pt x="3025" y="3911"/>
                    </a:cubicBezTo>
                    <a:cubicBezTo>
                      <a:pt x="2956" y="3923"/>
                      <a:pt x="2889" y="3929"/>
                      <a:pt x="2822" y="3929"/>
                    </a:cubicBezTo>
                    <a:cubicBezTo>
                      <a:pt x="2165" y="3929"/>
                      <a:pt x="1646" y="3338"/>
                      <a:pt x="1757" y="2658"/>
                    </a:cubicBezTo>
                    <a:cubicBezTo>
                      <a:pt x="1834" y="2200"/>
                      <a:pt x="2200" y="1833"/>
                      <a:pt x="2643" y="1757"/>
                    </a:cubicBezTo>
                    <a:cubicBezTo>
                      <a:pt x="2705" y="1747"/>
                      <a:pt x="2767" y="1742"/>
                      <a:pt x="2827" y="1742"/>
                    </a:cubicBezTo>
                    <a:close/>
                    <a:moveTo>
                      <a:pt x="2643" y="1"/>
                    </a:moveTo>
                    <a:cubicBezTo>
                      <a:pt x="2491" y="1"/>
                      <a:pt x="2384" y="123"/>
                      <a:pt x="2384" y="260"/>
                    </a:cubicBezTo>
                    <a:lnTo>
                      <a:pt x="2384" y="902"/>
                    </a:lnTo>
                    <a:cubicBezTo>
                      <a:pt x="2170" y="948"/>
                      <a:pt x="1971" y="1039"/>
                      <a:pt x="1788" y="1146"/>
                    </a:cubicBezTo>
                    <a:lnTo>
                      <a:pt x="1345" y="703"/>
                    </a:lnTo>
                    <a:cubicBezTo>
                      <a:pt x="1292" y="650"/>
                      <a:pt x="1223" y="623"/>
                      <a:pt x="1154" y="623"/>
                    </a:cubicBezTo>
                    <a:cubicBezTo>
                      <a:pt x="1085" y="623"/>
                      <a:pt x="1017" y="650"/>
                      <a:pt x="963" y="703"/>
                    </a:cubicBezTo>
                    <a:lnTo>
                      <a:pt x="688" y="963"/>
                    </a:lnTo>
                    <a:cubicBezTo>
                      <a:pt x="597" y="1070"/>
                      <a:pt x="597" y="1238"/>
                      <a:pt x="688" y="1345"/>
                    </a:cubicBezTo>
                    <a:lnTo>
                      <a:pt x="1146" y="1788"/>
                    </a:lnTo>
                    <a:cubicBezTo>
                      <a:pt x="1024" y="1971"/>
                      <a:pt x="948" y="2169"/>
                      <a:pt x="902" y="2383"/>
                    </a:cubicBezTo>
                    <a:lnTo>
                      <a:pt x="261" y="2383"/>
                    </a:lnTo>
                    <a:cubicBezTo>
                      <a:pt x="123" y="2383"/>
                      <a:pt x="1" y="2505"/>
                      <a:pt x="1" y="2643"/>
                    </a:cubicBezTo>
                    <a:lnTo>
                      <a:pt x="1" y="3025"/>
                    </a:lnTo>
                    <a:cubicBezTo>
                      <a:pt x="1" y="3178"/>
                      <a:pt x="123" y="3300"/>
                      <a:pt x="261" y="3300"/>
                    </a:cubicBezTo>
                    <a:lnTo>
                      <a:pt x="902" y="3300"/>
                    </a:lnTo>
                    <a:cubicBezTo>
                      <a:pt x="948" y="3514"/>
                      <a:pt x="1024" y="3697"/>
                      <a:pt x="1146" y="3880"/>
                    </a:cubicBezTo>
                    <a:lnTo>
                      <a:pt x="688" y="4338"/>
                    </a:lnTo>
                    <a:cubicBezTo>
                      <a:pt x="597" y="4430"/>
                      <a:pt x="597" y="4598"/>
                      <a:pt x="688" y="4705"/>
                    </a:cubicBezTo>
                    <a:lnTo>
                      <a:pt x="963" y="4980"/>
                    </a:lnTo>
                    <a:cubicBezTo>
                      <a:pt x="1017" y="5033"/>
                      <a:pt x="1085" y="5060"/>
                      <a:pt x="1154" y="5060"/>
                    </a:cubicBezTo>
                    <a:cubicBezTo>
                      <a:pt x="1223" y="5060"/>
                      <a:pt x="1292" y="5033"/>
                      <a:pt x="1345" y="4980"/>
                    </a:cubicBezTo>
                    <a:lnTo>
                      <a:pt x="1788" y="4537"/>
                    </a:lnTo>
                    <a:cubicBezTo>
                      <a:pt x="1971" y="4644"/>
                      <a:pt x="2170" y="4720"/>
                      <a:pt x="2384" y="4781"/>
                    </a:cubicBezTo>
                    <a:lnTo>
                      <a:pt x="2384" y="5408"/>
                    </a:lnTo>
                    <a:cubicBezTo>
                      <a:pt x="2384" y="5560"/>
                      <a:pt x="2491" y="5667"/>
                      <a:pt x="2643" y="5667"/>
                    </a:cubicBezTo>
                    <a:lnTo>
                      <a:pt x="3025" y="5667"/>
                    </a:lnTo>
                    <a:cubicBezTo>
                      <a:pt x="3178" y="5667"/>
                      <a:pt x="3300" y="5560"/>
                      <a:pt x="3300" y="5408"/>
                    </a:cubicBezTo>
                    <a:lnTo>
                      <a:pt x="3300" y="4781"/>
                    </a:lnTo>
                    <a:cubicBezTo>
                      <a:pt x="3499" y="4720"/>
                      <a:pt x="3697" y="4644"/>
                      <a:pt x="3881" y="4537"/>
                    </a:cubicBezTo>
                    <a:lnTo>
                      <a:pt x="4324" y="4980"/>
                    </a:lnTo>
                    <a:cubicBezTo>
                      <a:pt x="4377" y="5033"/>
                      <a:pt x="4446" y="5060"/>
                      <a:pt x="4514" y="5060"/>
                    </a:cubicBezTo>
                    <a:cubicBezTo>
                      <a:pt x="4583" y="5060"/>
                      <a:pt x="4652" y="5033"/>
                      <a:pt x="4705" y="4980"/>
                    </a:cubicBezTo>
                    <a:lnTo>
                      <a:pt x="4980" y="4705"/>
                    </a:lnTo>
                    <a:cubicBezTo>
                      <a:pt x="5072" y="4598"/>
                      <a:pt x="5072" y="4430"/>
                      <a:pt x="4980" y="4338"/>
                    </a:cubicBezTo>
                    <a:lnTo>
                      <a:pt x="4522" y="3880"/>
                    </a:lnTo>
                    <a:cubicBezTo>
                      <a:pt x="4644" y="3712"/>
                      <a:pt x="4721" y="3514"/>
                      <a:pt x="4766" y="3300"/>
                    </a:cubicBezTo>
                    <a:lnTo>
                      <a:pt x="5408" y="3300"/>
                    </a:lnTo>
                    <a:cubicBezTo>
                      <a:pt x="5545" y="3300"/>
                      <a:pt x="5668" y="3178"/>
                      <a:pt x="5668" y="3025"/>
                    </a:cubicBezTo>
                    <a:lnTo>
                      <a:pt x="5668" y="2643"/>
                    </a:lnTo>
                    <a:cubicBezTo>
                      <a:pt x="5668" y="2490"/>
                      <a:pt x="5545" y="2383"/>
                      <a:pt x="5408" y="2383"/>
                    </a:cubicBezTo>
                    <a:lnTo>
                      <a:pt x="4766" y="2383"/>
                    </a:lnTo>
                    <a:cubicBezTo>
                      <a:pt x="4721" y="2169"/>
                      <a:pt x="4644" y="1971"/>
                      <a:pt x="4522" y="1788"/>
                    </a:cubicBezTo>
                    <a:lnTo>
                      <a:pt x="4980" y="1345"/>
                    </a:lnTo>
                    <a:cubicBezTo>
                      <a:pt x="5072" y="1238"/>
                      <a:pt x="5072" y="1070"/>
                      <a:pt x="4980" y="963"/>
                    </a:cubicBezTo>
                    <a:lnTo>
                      <a:pt x="4705" y="703"/>
                    </a:lnTo>
                    <a:cubicBezTo>
                      <a:pt x="4652" y="650"/>
                      <a:pt x="4583" y="623"/>
                      <a:pt x="4514" y="623"/>
                    </a:cubicBezTo>
                    <a:cubicBezTo>
                      <a:pt x="4446" y="623"/>
                      <a:pt x="4377" y="650"/>
                      <a:pt x="4324" y="703"/>
                    </a:cubicBezTo>
                    <a:lnTo>
                      <a:pt x="3881" y="1146"/>
                    </a:lnTo>
                    <a:cubicBezTo>
                      <a:pt x="3697" y="1039"/>
                      <a:pt x="3499" y="948"/>
                      <a:pt x="3300" y="902"/>
                    </a:cubicBezTo>
                    <a:lnTo>
                      <a:pt x="3300" y="260"/>
                    </a:lnTo>
                    <a:cubicBezTo>
                      <a:pt x="3300" y="123"/>
                      <a:pt x="3178"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2"/>
              <p:cNvSpPr/>
              <p:nvPr/>
            </p:nvSpPr>
            <p:spPr>
              <a:xfrm>
                <a:off x="1358850" y="1305250"/>
                <a:ext cx="155450" cy="72575"/>
              </a:xfrm>
              <a:custGeom>
                <a:avLst/>
                <a:gdLst/>
                <a:ahLst/>
                <a:cxnLst/>
                <a:rect l="l" t="t" r="r" b="b"/>
                <a:pathLst>
                  <a:path w="6218" h="2903" extrusionOk="0">
                    <a:moveTo>
                      <a:pt x="3300" y="0"/>
                    </a:moveTo>
                    <a:cubicBezTo>
                      <a:pt x="2032" y="0"/>
                      <a:pt x="948" y="810"/>
                      <a:pt x="551" y="1956"/>
                    </a:cubicBezTo>
                    <a:lnTo>
                      <a:pt x="1" y="1833"/>
                    </a:lnTo>
                    <a:lnTo>
                      <a:pt x="413" y="2551"/>
                    </a:lnTo>
                    <a:lnTo>
                      <a:pt x="627" y="2903"/>
                    </a:lnTo>
                    <a:lnTo>
                      <a:pt x="673" y="2903"/>
                    </a:lnTo>
                    <a:lnTo>
                      <a:pt x="963" y="2689"/>
                    </a:lnTo>
                    <a:lnTo>
                      <a:pt x="1666" y="2185"/>
                    </a:lnTo>
                    <a:lnTo>
                      <a:pt x="1116" y="2078"/>
                    </a:lnTo>
                    <a:cubicBezTo>
                      <a:pt x="1452" y="1192"/>
                      <a:pt x="2307" y="566"/>
                      <a:pt x="3300" y="566"/>
                    </a:cubicBezTo>
                    <a:cubicBezTo>
                      <a:pt x="4507" y="566"/>
                      <a:pt x="5515" y="1482"/>
                      <a:pt x="5637" y="2643"/>
                    </a:cubicBezTo>
                    <a:cubicBezTo>
                      <a:pt x="5652" y="2796"/>
                      <a:pt x="5774" y="2903"/>
                      <a:pt x="5927" y="2903"/>
                    </a:cubicBezTo>
                    <a:cubicBezTo>
                      <a:pt x="6095" y="2903"/>
                      <a:pt x="6217" y="2765"/>
                      <a:pt x="6202" y="2582"/>
                    </a:cubicBezTo>
                    <a:cubicBezTo>
                      <a:pt x="6034" y="1131"/>
                      <a:pt x="4797" y="0"/>
                      <a:pt x="3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2"/>
              <p:cNvSpPr/>
              <p:nvPr/>
            </p:nvSpPr>
            <p:spPr>
              <a:xfrm>
                <a:off x="1367650" y="1397275"/>
                <a:ext cx="155050" cy="72950"/>
              </a:xfrm>
              <a:custGeom>
                <a:avLst/>
                <a:gdLst/>
                <a:ahLst/>
                <a:cxnLst/>
                <a:rect l="l" t="t" r="r" b="b"/>
                <a:pathLst>
                  <a:path w="6202" h="2918" extrusionOk="0">
                    <a:moveTo>
                      <a:pt x="290" y="1"/>
                    </a:moveTo>
                    <a:cubicBezTo>
                      <a:pt x="122" y="1"/>
                      <a:pt x="0" y="153"/>
                      <a:pt x="15" y="321"/>
                    </a:cubicBezTo>
                    <a:cubicBezTo>
                      <a:pt x="168" y="1772"/>
                      <a:pt x="1405" y="2918"/>
                      <a:pt x="2902" y="2918"/>
                    </a:cubicBezTo>
                    <a:cubicBezTo>
                      <a:pt x="4185" y="2918"/>
                      <a:pt x="5270" y="2093"/>
                      <a:pt x="5652" y="963"/>
                    </a:cubicBezTo>
                    <a:lnTo>
                      <a:pt x="6201" y="1070"/>
                    </a:lnTo>
                    <a:lnTo>
                      <a:pt x="5804" y="367"/>
                    </a:lnTo>
                    <a:lnTo>
                      <a:pt x="5590" y="1"/>
                    </a:lnTo>
                    <a:lnTo>
                      <a:pt x="5529" y="1"/>
                    </a:lnTo>
                    <a:lnTo>
                      <a:pt x="5239" y="214"/>
                    </a:lnTo>
                    <a:lnTo>
                      <a:pt x="4552" y="718"/>
                    </a:lnTo>
                    <a:lnTo>
                      <a:pt x="5102" y="841"/>
                    </a:lnTo>
                    <a:cubicBezTo>
                      <a:pt x="4766" y="1727"/>
                      <a:pt x="3910" y="2353"/>
                      <a:pt x="2902" y="2353"/>
                    </a:cubicBezTo>
                    <a:cubicBezTo>
                      <a:pt x="1696" y="2353"/>
                      <a:pt x="703" y="1436"/>
                      <a:pt x="581" y="260"/>
                    </a:cubicBezTo>
                    <a:cubicBezTo>
                      <a:pt x="550" y="123"/>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2"/>
              <p:cNvSpPr/>
              <p:nvPr/>
            </p:nvSpPr>
            <p:spPr>
              <a:xfrm>
                <a:off x="1374525" y="1377800"/>
                <a:ext cx="1150" cy="800"/>
              </a:xfrm>
              <a:custGeom>
                <a:avLst/>
                <a:gdLst/>
                <a:ahLst/>
                <a:cxnLst/>
                <a:rect l="l" t="t" r="r" b="b"/>
                <a:pathLst>
                  <a:path w="46" h="32" extrusionOk="0">
                    <a:moveTo>
                      <a:pt x="0" y="1"/>
                    </a:moveTo>
                    <a:lnTo>
                      <a:pt x="15" y="31"/>
                    </a:lnTo>
                    <a:lnTo>
                      <a:pt x="46" y="1"/>
                    </a:lnTo>
                    <a:close/>
                  </a:path>
                </a:pathLst>
              </a:custGeom>
              <a:solidFill>
                <a:srgbClr val="EE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686844" y="3697071"/>
            <a:ext cx="4080423" cy="47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6" name="Imag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77" y="3400255"/>
            <a:ext cx="442894" cy="442894"/>
          </a:xfrm>
          <a:prstGeom prst="rect">
            <a:avLst/>
          </a:prstGeom>
          <a:solidFill>
            <a:schemeClr val="accent1"/>
          </a:solidFill>
        </p:spPr>
      </p:pic>
      <p:sp>
        <p:nvSpPr>
          <p:cNvPr id="3" name="ZoneTexte 2"/>
          <p:cNvSpPr txBox="1"/>
          <p:nvPr/>
        </p:nvSpPr>
        <p:spPr>
          <a:xfrm>
            <a:off x="815832" y="3447763"/>
            <a:ext cx="5280117" cy="276999"/>
          </a:xfrm>
          <a:prstGeom prst="rect">
            <a:avLst/>
          </a:prstGeom>
          <a:noFill/>
        </p:spPr>
        <p:txBody>
          <a:bodyPr wrap="square" rtlCol="0">
            <a:spAutoFit/>
          </a:bodyPr>
          <a:lstStyle/>
          <a:p>
            <a:r>
              <a:rPr lang="fr-FR" sz="1200" dirty="0">
                <a:solidFill>
                  <a:schemeClr val="tx2"/>
                </a:solidFill>
              </a:rPr>
              <a:t>https://github.com/ThiernoSouleymaneCherifDiallo/FinalCV</a:t>
            </a: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748" y="3985915"/>
            <a:ext cx="485323" cy="485323"/>
          </a:xfrm>
          <a:prstGeom prst="rect">
            <a:avLst/>
          </a:prstGeom>
          <a:solidFill>
            <a:schemeClr val="accent1"/>
          </a:solidFill>
        </p:spPr>
      </p:pic>
      <p:sp>
        <p:nvSpPr>
          <p:cNvPr id="109" name="ZoneTexte 108"/>
          <p:cNvSpPr txBox="1"/>
          <p:nvPr/>
        </p:nvSpPr>
        <p:spPr>
          <a:xfrm>
            <a:off x="907709" y="4100866"/>
            <a:ext cx="2956835" cy="276999"/>
          </a:xfrm>
          <a:prstGeom prst="rect">
            <a:avLst/>
          </a:prstGeom>
          <a:noFill/>
        </p:spPr>
        <p:txBody>
          <a:bodyPr wrap="square" rtlCol="0">
            <a:spAutoFit/>
          </a:bodyPr>
          <a:lstStyle/>
          <a:p>
            <a:r>
              <a:rPr lang="fr-FR" sz="1200" dirty="0" smtClean="0">
                <a:solidFill>
                  <a:schemeClr val="tx2"/>
                </a:solidFill>
              </a:rPr>
              <a:t>Generationcv.vercel.app</a:t>
            </a:r>
            <a:endParaRPr lang="fr-FR" sz="12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2"/>
          <p:cNvSpPr txBox="1">
            <a:spLocks noGrp="1"/>
          </p:cNvSpPr>
          <p:nvPr>
            <p:ph type="title"/>
          </p:nvPr>
        </p:nvSpPr>
        <p:spPr>
          <a:xfrm>
            <a:off x="457333" y="2421527"/>
            <a:ext cx="5091044"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696" name="Google Shape;696;p42"/>
          <p:cNvSpPr txBox="1">
            <a:spLocks noGrp="1"/>
          </p:cNvSpPr>
          <p:nvPr>
            <p:ph type="title" idx="2"/>
          </p:nvPr>
        </p:nvSpPr>
        <p:spPr>
          <a:xfrm>
            <a:off x="720300" y="1448975"/>
            <a:ext cx="4370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698" name="Google Shape;698;p42"/>
          <p:cNvGrpSpPr/>
          <p:nvPr/>
        </p:nvGrpSpPr>
        <p:grpSpPr>
          <a:xfrm>
            <a:off x="5236091" y="917909"/>
            <a:ext cx="3997422" cy="3478865"/>
            <a:chOff x="5236091" y="917909"/>
            <a:chExt cx="3997422" cy="3478865"/>
          </a:xfrm>
        </p:grpSpPr>
        <p:sp>
          <p:nvSpPr>
            <p:cNvPr id="699" name="Google Shape;699;p42"/>
            <p:cNvSpPr/>
            <p:nvPr/>
          </p:nvSpPr>
          <p:spPr>
            <a:xfrm>
              <a:off x="7263297" y="1730656"/>
              <a:ext cx="919377" cy="1064266"/>
            </a:xfrm>
            <a:custGeom>
              <a:avLst/>
              <a:gdLst/>
              <a:ahLst/>
              <a:cxnLst/>
              <a:rect l="l" t="t" r="r" b="b"/>
              <a:pathLst>
                <a:path w="12786" h="14801" extrusionOk="0">
                  <a:moveTo>
                    <a:pt x="872" y="0"/>
                  </a:moveTo>
                  <a:cubicBezTo>
                    <a:pt x="398" y="0"/>
                    <a:pt x="1" y="382"/>
                    <a:pt x="1" y="871"/>
                  </a:cubicBezTo>
                  <a:lnTo>
                    <a:pt x="1" y="13945"/>
                  </a:lnTo>
                  <a:cubicBezTo>
                    <a:pt x="1" y="14419"/>
                    <a:pt x="398" y="14801"/>
                    <a:pt x="872" y="14801"/>
                  </a:cubicBezTo>
                  <a:lnTo>
                    <a:pt x="11915" y="14801"/>
                  </a:lnTo>
                  <a:cubicBezTo>
                    <a:pt x="12388" y="14801"/>
                    <a:pt x="12785" y="14419"/>
                    <a:pt x="12785" y="13945"/>
                  </a:cubicBezTo>
                  <a:lnTo>
                    <a:pt x="12785" y="871"/>
                  </a:lnTo>
                  <a:cubicBezTo>
                    <a:pt x="12785" y="382"/>
                    <a:pt x="12388" y="0"/>
                    <a:pt x="119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42"/>
            <p:cNvGrpSpPr/>
            <p:nvPr/>
          </p:nvGrpSpPr>
          <p:grpSpPr>
            <a:xfrm>
              <a:off x="5236091" y="917909"/>
              <a:ext cx="1298359" cy="1442135"/>
              <a:chOff x="4539556" y="537904"/>
              <a:chExt cx="1993488" cy="2214241"/>
            </a:xfrm>
          </p:grpSpPr>
          <p:sp>
            <p:nvSpPr>
              <p:cNvPr id="701" name="Google Shape;701;p42"/>
              <p:cNvSpPr/>
              <p:nvPr/>
            </p:nvSpPr>
            <p:spPr>
              <a:xfrm>
                <a:off x="5356678" y="813586"/>
                <a:ext cx="1176366" cy="1938559"/>
              </a:xfrm>
              <a:custGeom>
                <a:avLst/>
                <a:gdLst/>
                <a:ahLst/>
                <a:cxnLst/>
                <a:rect l="l" t="t" r="r" b="b"/>
                <a:pathLst>
                  <a:path w="16360" h="26960" extrusionOk="0">
                    <a:moveTo>
                      <a:pt x="15886" y="26959"/>
                    </a:moveTo>
                    <a:lnTo>
                      <a:pt x="474" y="26959"/>
                    </a:lnTo>
                    <a:cubicBezTo>
                      <a:pt x="215" y="26959"/>
                      <a:pt x="1" y="26761"/>
                      <a:pt x="1" y="26501"/>
                    </a:cubicBezTo>
                    <a:lnTo>
                      <a:pt x="1" y="474"/>
                    </a:lnTo>
                    <a:cubicBezTo>
                      <a:pt x="1" y="214"/>
                      <a:pt x="215" y="0"/>
                      <a:pt x="474" y="0"/>
                    </a:cubicBezTo>
                    <a:lnTo>
                      <a:pt x="15886" y="0"/>
                    </a:lnTo>
                    <a:cubicBezTo>
                      <a:pt x="16146" y="0"/>
                      <a:pt x="16360" y="214"/>
                      <a:pt x="16360" y="474"/>
                    </a:cubicBezTo>
                    <a:lnTo>
                      <a:pt x="16360" y="26501"/>
                    </a:lnTo>
                    <a:cubicBezTo>
                      <a:pt x="16360" y="26761"/>
                      <a:pt x="16146" y="26959"/>
                      <a:pt x="15886" y="269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4884482" y="537904"/>
                <a:ext cx="1001709" cy="1247696"/>
              </a:xfrm>
              <a:custGeom>
                <a:avLst/>
                <a:gdLst/>
                <a:ahLst/>
                <a:cxnLst/>
                <a:rect l="l" t="t" r="r" b="b"/>
                <a:pathLst>
                  <a:path w="13931" h="17352" extrusionOk="0">
                    <a:moveTo>
                      <a:pt x="13411" y="17352"/>
                    </a:moveTo>
                    <a:lnTo>
                      <a:pt x="504" y="17352"/>
                    </a:lnTo>
                    <a:cubicBezTo>
                      <a:pt x="229" y="17352"/>
                      <a:pt x="0" y="17123"/>
                      <a:pt x="0" y="16848"/>
                    </a:cubicBezTo>
                    <a:lnTo>
                      <a:pt x="0" y="520"/>
                    </a:lnTo>
                    <a:cubicBezTo>
                      <a:pt x="0" y="230"/>
                      <a:pt x="229" y="0"/>
                      <a:pt x="504" y="0"/>
                    </a:cubicBezTo>
                    <a:lnTo>
                      <a:pt x="13411" y="0"/>
                    </a:lnTo>
                    <a:cubicBezTo>
                      <a:pt x="13701" y="0"/>
                      <a:pt x="13930" y="230"/>
                      <a:pt x="13930" y="520"/>
                    </a:cubicBezTo>
                    <a:lnTo>
                      <a:pt x="13930" y="16848"/>
                    </a:lnTo>
                    <a:cubicBezTo>
                      <a:pt x="13930" y="17123"/>
                      <a:pt x="13701" y="17352"/>
                      <a:pt x="13411" y="173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4726292" y="1635095"/>
                <a:ext cx="920456" cy="600838"/>
              </a:xfrm>
              <a:custGeom>
                <a:avLst/>
                <a:gdLst/>
                <a:ahLst/>
                <a:cxnLst/>
                <a:rect l="l" t="t" r="r" b="b"/>
                <a:pathLst>
                  <a:path w="12801" h="8356" extrusionOk="0">
                    <a:moveTo>
                      <a:pt x="352" y="0"/>
                    </a:moveTo>
                    <a:cubicBezTo>
                      <a:pt x="153" y="0"/>
                      <a:pt x="1" y="153"/>
                      <a:pt x="1" y="336"/>
                    </a:cubicBezTo>
                    <a:lnTo>
                      <a:pt x="1" y="8019"/>
                    </a:lnTo>
                    <a:cubicBezTo>
                      <a:pt x="1" y="8203"/>
                      <a:pt x="153" y="8355"/>
                      <a:pt x="352" y="8355"/>
                    </a:cubicBezTo>
                    <a:lnTo>
                      <a:pt x="12464" y="8355"/>
                    </a:lnTo>
                    <a:cubicBezTo>
                      <a:pt x="12648" y="8355"/>
                      <a:pt x="12800" y="8203"/>
                      <a:pt x="12800" y="8019"/>
                    </a:cubicBezTo>
                    <a:lnTo>
                      <a:pt x="12800" y="336"/>
                    </a:lnTo>
                    <a:cubicBezTo>
                      <a:pt x="12800" y="153"/>
                      <a:pt x="12648"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4539556" y="633033"/>
                <a:ext cx="221971" cy="857180"/>
              </a:xfrm>
              <a:custGeom>
                <a:avLst/>
                <a:gdLst/>
                <a:ahLst/>
                <a:cxnLst/>
                <a:rect l="l" t="t" r="r" b="b"/>
                <a:pathLst>
                  <a:path w="3087" h="11921" extrusionOk="0">
                    <a:moveTo>
                      <a:pt x="2929" y="1"/>
                    </a:moveTo>
                    <a:cubicBezTo>
                      <a:pt x="2764" y="1"/>
                      <a:pt x="2615" y="21"/>
                      <a:pt x="2475" y="67"/>
                    </a:cubicBezTo>
                    <a:cubicBezTo>
                      <a:pt x="2292" y="128"/>
                      <a:pt x="2124" y="190"/>
                      <a:pt x="1987" y="251"/>
                    </a:cubicBezTo>
                    <a:cubicBezTo>
                      <a:pt x="1819" y="342"/>
                      <a:pt x="1681" y="434"/>
                      <a:pt x="1559" y="526"/>
                    </a:cubicBezTo>
                    <a:cubicBezTo>
                      <a:pt x="1223" y="862"/>
                      <a:pt x="994" y="1213"/>
                      <a:pt x="872" y="1610"/>
                    </a:cubicBezTo>
                    <a:cubicBezTo>
                      <a:pt x="749" y="2007"/>
                      <a:pt x="688" y="2404"/>
                      <a:pt x="688" y="2786"/>
                    </a:cubicBezTo>
                    <a:cubicBezTo>
                      <a:pt x="688" y="3168"/>
                      <a:pt x="704" y="3535"/>
                      <a:pt x="749" y="3871"/>
                    </a:cubicBezTo>
                    <a:cubicBezTo>
                      <a:pt x="810" y="4207"/>
                      <a:pt x="826" y="4482"/>
                      <a:pt x="826" y="4695"/>
                    </a:cubicBezTo>
                    <a:cubicBezTo>
                      <a:pt x="810" y="4863"/>
                      <a:pt x="765" y="5031"/>
                      <a:pt x="704" y="5169"/>
                    </a:cubicBezTo>
                    <a:cubicBezTo>
                      <a:pt x="658" y="5306"/>
                      <a:pt x="581" y="5429"/>
                      <a:pt x="474" y="5551"/>
                    </a:cubicBezTo>
                    <a:cubicBezTo>
                      <a:pt x="352" y="5673"/>
                      <a:pt x="199" y="5765"/>
                      <a:pt x="1" y="5841"/>
                    </a:cubicBezTo>
                    <a:cubicBezTo>
                      <a:pt x="16" y="5902"/>
                      <a:pt x="31" y="5948"/>
                      <a:pt x="47" y="6009"/>
                    </a:cubicBezTo>
                    <a:cubicBezTo>
                      <a:pt x="62" y="6055"/>
                      <a:pt x="77" y="6116"/>
                      <a:pt x="77" y="6162"/>
                    </a:cubicBezTo>
                    <a:cubicBezTo>
                      <a:pt x="93" y="6223"/>
                      <a:pt x="77" y="6284"/>
                      <a:pt x="62" y="6345"/>
                    </a:cubicBezTo>
                    <a:cubicBezTo>
                      <a:pt x="230" y="6406"/>
                      <a:pt x="352" y="6483"/>
                      <a:pt x="474" y="6574"/>
                    </a:cubicBezTo>
                    <a:cubicBezTo>
                      <a:pt x="581" y="6666"/>
                      <a:pt x="673" y="6757"/>
                      <a:pt x="734" y="6849"/>
                    </a:cubicBezTo>
                    <a:cubicBezTo>
                      <a:pt x="826" y="6956"/>
                      <a:pt x="887" y="7063"/>
                      <a:pt x="933" y="7185"/>
                    </a:cubicBezTo>
                    <a:cubicBezTo>
                      <a:pt x="1009" y="7384"/>
                      <a:pt x="1024" y="7582"/>
                      <a:pt x="978" y="7781"/>
                    </a:cubicBezTo>
                    <a:cubicBezTo>
                      <a:pt x="933" y="7995"/>
                      <a:pt x="887" y="8193"/>
                      <a:pt x="810" y="8407"/>
                    </a:cubicBezTo>
                    <a:cubicBezTo>
                      <a:pt x="749" y="8636"/>
                      <a:pt x="688" y="8865"/>
                      <a:pt x="627" y="9110"/>
                    </a:cubicBezTo>
                    <a:cubicBezTo>
                      <a:pt x="566" y="9369"/>
                      <a:pt x="566" y="9644"/>
                      <a:pt x="612" y="9934"/>
                    </a:cubicBezTo>
                    <a:cubicBezTo>
                      <a:pt x="658" y="10133"/>
                      <a:pt x="749" y="10347"/>
                      <a:pt x="902" y="10591"/>
                    </a:cubicBezTo>
                    <a:cubicBezTo>
                      <a:pt x="1040" y="10775"/>
                      <a:pt x="1223" y="10988"/>
                      <a:pt x="1467" y="11233"/>
                    </a:cubicBezTo>
                    <a:cubicBezTo>
                      <a:pt x="1712" y="11477"/>
                      <a:pt x="2063" y="11706"/>
                      <a:pt x="2506" y="11920"/>
                    </a:cubicBezTo>
                    <a:lnTo>
                      <a:pt x="2613" y="10607"/>
                    </a:lnTo>
                    <a:cubicBezTo>
                      <a:pt x="2491" y="10545"/>
                      <a:pt x="2384" y="10484"/>
                      <a:pt x="2292" y="10377"/>
                    </a:cubicBezTo>
                    <a:cubicBezTo>
                      <a:pt x="2216" y="10271"/>
                      <a:pt x="2155" y="10179"/>
                      <a:pt x="2109" y="10087"/>
                    </a:cubicBezTo>
                    <a:cubicBezTo>
                      <a:pt x="2048" y="9980"/>
                      <a:pt x="2002" y="9858"/>
                      <a:pt x="1971" y="9721"/>
                    </a:cubicBezTo>
                    <a:cubicBezTo>
                      <a:pt x="1925" y="9537"/>
                      <a:pt x="1925" y="9354"/>
                      <a:pt x="1971" y="9186"/>
                    </a:cubicBezTo>
                    <a:cubicBezTo>
                      <a:pt x="2002" y="9018"/>
                      <a:pt x="2063" y="8865"/>
                      <a:pt x="2124" y="8697"/>
                    </a:cubicBezTo>
                    <a:cubicBezTo>
                      <a:pt x="2185" y="8529"/>
                      <a:pt x="2231" y="8361"/>
                      <a:pt x="2277" y="8163"/>
                    </a:cubicBezTo>
                    <a:cubicBezTo>
                      <a:pt x="2323" y="7979"/>
                      <a:pt x="2323" y="7766"/>
                      <a:pt x="2292" y="7536"/>
                    </a:cubicBezTo>
                    <a:cubicBezTo>
                      <a:pt x="2246" y="7124"/>
                      <a:pt x="2139" y="6773"/>
                      <a:pt x="1971" y="6513"/>
                    </a:cubicBezTo>
                    <a:cubicBezTo>
                      <a:pt x="1803" y="6238"/>
                      <a:pt x="1666" y="6040"/>
                      <a:pt x="1528" y="5917"/>
                    </a:cubicBezTo>
                    <a:cubicBezTo>
                      <a:pt x="1605" y="5856"/>
                      <a:pt x="1696" y="5795"/>
                      <a:pt x="1773" y="5719"/>
                    </a:cubicBezTo>
                    <a:cubicBezTo>
                      <a:pt x="1864" y="5642"/>
                      <a:pt x="1925" y="5551"/>
                      <a:pt x="1971" y="5413"/>
                    </a:cubicBezTo>
                    <a:cubicBezTo>
                      <a:pt x="2048" y="5199"/>
                      <a:pt x="2078" y="4970"/>
                      <a:pt x="2063" y="4741"/>
                    </a:cubicBezTo>
                    <a:cubicBezTo>
                      <a:pt x="2032" y="4497"/>
                      <a:pt x="2002" y="4252"/>
                      <a:pt x="1971" y="4008"/>
                    </a:cubicBezTo>
                    <a:cubicBezTo>
                      <a:pt x="1925" y="3764"/>
                      <a:pt x="1895" y="3519"/>
                      <a:pt x="1864" y="3244"/>
                    </a:cubicBezTo>
                    <a:cubicBezTo>
                      <a:pt x="1849" y="2985"/>
                      <a:pt x="1864" y="2710"/>
                      <a:pt x="1956" y="2435"/>
                    </a:cubicBezTo>
                    <a:cubicBezTo>
                      <a:pt x="2017" y="2236"/>
                      <a:pt x="2109" y="2038"/>
                      <a:pt x="2200" y="1870"/>
                    </a:cubicBezTo>
                    <a:cubicBezTo>
                      <a:pt x="2292" y="1732"/>
                      <a:pt x="2399" y="1595"/>
                      <a:pt x="2521" y="1473"/>
                    </a:cubicBezTo>
                    <a:cubicBezTo>
                      <a:pt x="2643" y="1350"/>
                      <a:pt x="2781" y="1289"/>
                      <a:pt x="2964" y="1259"/>
                    </a:cubicBezTo>
                    <a:lnTo>
                      <a:pt x="3086" y="6"/>
                    </a:lnTo>
                    <a:cubicBezTo>
                      <a:pt x="3032" y="3"/>
                      <a:pt x="2980" y="1"/>
                      <a:pt x="2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5966284" y="633033"/>
                <a:ext cx="221899" cy="857180"/>
              </a:xfrm>
              <a:custGeom>
                <a:avLst/>
                <a:gdLst/>
                <a:ahLst/>
                <a:cxnLst/>
                <a:rect l="l" t="t" r="r" b="b"/>
                <a:pathLst>
                  <a:path w="3086" h="11921" extrusionOk="0">
                    <a:moveTo>
                      <a:pt x="157" y="1"/>
                    </a:moveTo>
                    <a:cubicBezTo>
                      <a:pt x="107" y="1"/>
                      <a:pt x="54" y="3"/>
                      <a:pt x="0" y="6"/>
                    </a:cubicBezTo>
                    <a:lnTo>
                      <a:pt x="122" y="1259"/>
                    </a:lnTo>
                    <a:cubicBezTo>
                      <a:pt x="306" y="1289"/>
                      <a:pt x="443" y="1350"/>
                      <a:pt x="565" y="1473"/>
                    </a:cubicBezTo>
                    <a:cubicBezTo>
                      <a:pt x="703" y="1595"/>
                      <a:pt x="794" y="1717"/>
                      <a:pt x="871" y="1870"/>
                    </a:cubicBezTo>
                    <a:cubicBezTo>
                      <a:pt x="978" y="2038"/>
                      <a:pt x="1069" y="2221"/>
                      <a:pt x="1130" y="2435"/>
                    </a:cubicBezTo>
                    <a:cubicBezTo>
                      <a:pt x="1207" y="2710"/>
                      <a:pt x="1237" y="2985"/>
                      <a:pt x="1222" y="3244"/>
                    </a:cubicBezTo>
                    <a:cubicBezTo>
                      <a:pt x="1192" y="3504"/>
                      <a:pt x="1161" y="3764"/>
                      <a:pt x="1115" y="4008"/>
                    </a:cubicBezTo>
                    <a:cubicBezTo>
                      <a:pt x="1085" y="4252"/>
                      <a:pt x="1054" y="4497"/>
                      <a:pt x="1024" y="4726"/>
                    </a:cubicBezTo>
                    <a:cubicBezTo>
                      <a:pt x="1008" y="4970"/>
                      <a:pt x="1039" y="5199"/>
                      <a:pt x="1115" y="5413"/>
                    </a:cubicBezTo>
                    <a:cubicBezTo>
                      <a:pt x="1161" y="5551"/>
                      <a:pt x="1222" y="5642"/>
                      <a:pt x="1298" y="5719"/>
                    </a:cubicBezTo>
                    <a:cubicBezTo>
                      <a:pt x="1390" y="5795"/>
                      <a:pt x="1466" y="5856"/>
                      <a:pt x="1558" y="5902"/>
                    </a:cubicBezTo>
                    <a:cubicBezTo>
                      <a:pt x="1421" y="6040"/>
                      <a:pt x="1268" y="6238"/>
                      <a:pt x="1115" y="6498"/>
                    </a:cubicBezTo>
                    <a:cubicBezTo>
                      <a:pt x="947" y="6773"/>
                      <a:pt x="840" y="7109"/>
                      <a:pt x="794" y="7536"/>
                    </a:cubicBezTo>
                    <a:cubicBezTo>
                      <a:pt x="764" y="7766"/>
                      <a:pt x="764" y="7979"/>
                      <a:pt x="810" y="8163"/>
                    </a:cubicBezTo>
                    <a:cubicBezTo>
                      <a:pt x="855" y="8346"/>
                      <a:pt x="901" y="8529"/>
                      <a:pt x="962" y="8697"/>
                    </a:cubicBezTo>
                    <a:cubicBezTo>
                      <a:pt x="1024" y="8850"/>
                      <a:pt x="1085" y="9018"/>
                      <a:pt x="1115" y="9186"/>
                    </a:cubicBezTo>
                    <a:cubicBezTo>
                      <a:pt x="1161" y="9354"/>
                      <a:pt x="1161" y="9537"/>
                      <a:pt x="1115" y="9721"/>
                    </a:cubicBezTo>
                    <a:cubicBezTo>
                      <a:pt x="1085" y="9858"/>
                      <a:pt x="1039" y="9965"/>
                      <a:pt x="978" y="10072"/>
                    </a:cubicBezTo>
                    <a:cubicBezTo>
                      <a:pt x="932" y="10179"/>
                      <a:pt x="871" y="10271"/>
                      <a:pt x="794" y="10377"/>
                    </a:cubicBezTo>
                    <a:cubicBezTo>
                      <a:pt x="703" y="10469"/>
                      <a:pt x="596" y="10545"/>
                      <a:pt x="474" y="10591"/>
                    </a:cubicBezTo>
                    <a:lnTo>
                      <a:pt x="581" y="11920"/>
                    </a:lnTo>
                    <a:cubicBezTo>
                      <a:pt x="1024" y="11706"/>
                      <a:pt x="1375" y="11477"/>
                      <a:pt x="1619" y="11233"/>
                    </a:cubicBezTo>
                    <a:cubicBezTo>
                      <a:pt x="1864" y="10988"/>
                      <a:pt x="2047" y="10775"/>
                      <a:pt x="2184" y="10576"/>
                    </a:cubicBezTo>
                    <a:cubicBezTo>
                      <a:pt x="2337" y="10347"/>
                      <a:pt x="2429" y="10133"/>
                      <a:pt x="2475" y="9934"/>
                    </a:cubicBezTo>
                    <a:cubicBezTo>
                      <a:pt x="2520" y="9629"/>
                      <a:pt x="2520" y="9354"/>
                      <a:pt x="2459" y="9110"/>
                    </a:cubicBezTo>
                    <a:cubicBezTo>
                      <a:pt x="2398" y="8865"/>
                      <a:pt x="2337" y="8621"/>
                      <a:pt x="2276" y="8407"/>
                    </a:cubicBezTo>
                    <a:cubicBezTo>
                      <a:pt x="2200" y="8193"/>
                      <a:pt x="2154" y="7979"/>
                      <a:pt x="2108" y="7781"/>
                    </a:cubicBezTo>
                    <a:cubicBezTo>
                      <a:pt x="2062" y="7582"/>
                      <a:pt x="2077" y="7384"/>
                      <a:pt x="2154" y="7185"/>
                    </a:cubicBezTo>
                    <a:cubicBezTo>
                      <a:pt x="2200" y="7063"/>
                      <a:pt x="2261" y="6956"/>
                      <a:pt x="2352" y="6849"/>
                    </a:cubicBezTo>
                    <a:cubicBezTo>
                      <a:pt x="2413" y="6757"/>
                      <a:pt x="2505" y="6666"/>
                      <a:pt x="2612" y="6574"/>
                    </a:cubicBezTo>
                    <a:cubicBezTo>
                      <a:pt x="2734" y="6483"/>
                      <a:pt x="2856" y="6406"/>
                      <a:pt x="3024" y="6345"/>
                    </a:cubicBezTo>
                    <a:cubicBezTo>
                      <a:pt x="2994" y="6284"/>
                      <a:pt x="2994" y="6223"/>
                      <a:pt x="3009" y="6162"/>
                    </a:cubicBezTo>
                    <a:cubicBezTo>
                      <a:pt x="3009" y="6116"/>
                      <a:pt x="3024" y="6055"/>
                      <a:pt x="3040" y="6009"/>
                    </a:cubicBezTo>
                    <a:cubicBezTo>
                      <a:pt x="3055" y="5948"/>
                      <a:pt x="3070" y="5887"/>
                      <a:pt x="3086" y="5841"/>
                    </a:cubicBezTo>
                    <a:cubicBezTo>
                      <a:pt x="2887" y="5765"/>
                      <a:pt x="2734" y="5673"/>
                      <a:pt x="2612" y="5551"/>
                    </a:cubicBezTo>
                    <a:cubicBezTo>
                      <a:pt x="2505" y="5429"/>
                      <a:pt x="2429" y="5306"/>
                      <a:pt x="2383" y="5169"/>
                    </a:cubicBezTo>
                    <a:cubicBezTo>
                      <a:pt x="2322" y="5031"/>
                      <a:pt x="2276" y="4863"/>
                      <a:pt x="2261" y="4695"/>
                    </a:cubicBezTo>
                    <a:cubicBezTo>
                      <a:pt x="2261" y="4482"/>
                      <a:pt x="2276" y="4207"/>
                      <a:pt x="2337" y="3871"/>
                    </a:cubicBezTo>
                    <a:cubicBezTo>
                      <a:pt x="2383" y="3519"/>
                      <a:pt x="2398" y="3168"/>
                      <a:pt x="2398" y="2771"/>
                    </a:cubicBezTo>
                    <a:cubicBezTo>
                      <a:pt x="2398" y="2389"/>
                      <a:pt x="2337" y="2007"/>
                      <a:pt x="2215" y="1610"/>
                    </a:cubicBezTo>
                    <a:cubicBezTo>
                      <a:pt x="2093" y="1213"/>
                      <a:pt x="1864" y="862"/>
                      <a:pt x="1528" y="526"/>
                    </a:cubicBezTo>
                    <a:cubicBezTo>
                      <a:pt x="1405" y="434"/>
                      <a:pt x="1268" y="342"/>
                      <a:pt x="1100" y="251"/>
                    </a:cubicBezTo>
                    <a:cubicBezTo>
                      <a:pt x="962" y="190"/>
                      <a:pt x="794" y="128"/>
                      <a:pt x="611" y="67"/>
                    </a:cubicBezTo>
                    <a:cubicBezTo>
                      <a:pt x="471" y="21"/>
                      <a:pt x="322"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5006360" y="877293"/>
                <a:ext cx="763415" cy="42855"/>
              </a:xfrm>
              <a:custGeom>
                <a:avLst/>
                <a:gdLst/>
                <a:ahLst/>
                <a:cxnLst/>
                <a:rect l="l" t="t" r="r" b="b"/>
                <a:pathLst>
                  <a:path w="10617" h="596" extrusionOk="0">
                    <a:moveTo>
                      <a:pt x="0" y="0"/>
                    </a:moveTo>
                    <a:lnTo>
                      <a:pt x="0" y="596"/>
                    </a:lnTo>
                    <a:lnTo>
                      <a:pt x="10616" y="596"/>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5006360" y="98270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5006360" y="1088117"/>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5006360" y="1192451"/>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5006360" y="129793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4838319" y="1746044"/>
                <a:ext cx="707401" cy="43934"/>
              </a:xfrm>
              <a:custGeom>
                <a:avLst/>
                <a:gdLst/>
                <a:ahLst/>
                <a:cxnLst/>
                <a:rect l="l" t="t" r="r" b="b"/>
                <a:pathLst>
                  <a:path w="9838" h="611" extrusionOk="0">
                    <a:moveTo>
                      <a:pt x="1" y="0"/>
                    </a:moveTo>
                    <a:lnTo>
                      <a:pt x="1" y="611"/>
                    </a:lnTo>
                    <a:lnTo>
                      <a:pt x="9837" y="611"/>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4838319" y="1860228"/>
                <a:ext cx="707401" cy="44006"/>
              </a:xfrm>
              <a:custGeom>
                <a:avLst/>
                <a:gdLst/>
                <a:ahLst/>
                <a:cxnLst/>
                <a:rect l="l" t="t" r="r" b="b"/>
                <a:pathLst>
                  <a:path w="9838" h="612" extrusionOk="0">
                    <a:moveTo>
                      <a:pt x="1" y="1"/>
                    </a:moveTo>
                    <a:lnTo>
                      <a:pt x="1" y="611"/>
                    </a:lnTo>
                    <a:lnTo>
                      <a:pt x="9837" y="611"/>
                    </a:lnTo>
                    <a:lnTo>
                      <a:pt x="9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4838319" y="1974484"/>
                <a:ext cx="707401" cy="42855"/>
              </a:xfrm>
              <a:custGeom>
                <a:avLst/>
                <a:gdLst/>
                <a:ahLst/>
                <a:cxnLst/>
                <a:rect l="l" t="t" r="r" b="b"/>
                <a:pathLst>
                  <a:path w="9838" h="596" extrusionOk="0">
                    <a:moveTo>
                      <a:pt x="1" y="0"/>
                    </a:moveTo>
                    <a:lnTo>
                      <a:pt x="1" y="596"/>
                    </a:lnTo>
                    <a:lnTo>
                      <a:pt x="9837" y="596"/>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42"/>
            <p:cNvSpPr/>
            <p:nvPr/>
          </p:nvSpPr>
          <p:spPr>
            <a:xfrm>
              <a:off x="7244674" y="1417749"/>
              <a:ext cx="124482" cy="181176"/>
            </a:xfrm>
            <a:custGeom>
              <a:avLst/>
              <a:gdLst/>
              <a:ahLst/>
              <a:cxnLst/>
              <a:rect l="l" t="t" r="r" b="b"/>
              <a:pathLst>
                <a:path w="3254" h="4736" extrusionOk="0">
                  <a:moveTo>
                    <a:pt x="3254" y="0"/>
                  </a:moveTo>
                  <a:lnTo>
                    <a:pt x="16" y="1848"/>
                  </a:lnTo>
                  <a:lnTo>
                    <a:pt x="0" y="2658"/>
                  </a:lnTo>
                  <a:lnTo>
                    <a:pt x="3254" y="4735"/>
                  </a:lnTo>
                  <a:lnTo>
                    <a:pt x="3254" y="3620"/>
                  </a:lnTo>
                  <a:lnTo>
                    <a:pt x="1161" y="2276"/>
                  </a:lnTo>
                  <a:lnTo>
                    <a:pt x="3254" y="1085"/>
                  </a:lnTo>
                  <a:lnTo>
                    <a:pt x="3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7541492" y="1417749"/>
              <a:ext cx="123908" cy="181176"/>
            </a:xfrm>
            <a:custGeom>
              <a:avLst/>
              <a:gdLst/>
              <a:ahLst/>
              <a:cxnLst/>
              <a:rect l="l" t="t" r="r" b="b"/>
              <a:pathLst>
                <a:path w="3239" h="4736" extrusionOk="0">
                  <a:moveTo>
                    <a:pt x="1" y="0"/>
                  </a:moveTo>
                  <a:lnTo>
                    <a:pt x="1" y="1085"/>
                  </a:lnTo>
                  <a:lnTo>
                    <a:pt x="2078" y="2276"/>
                  </a:lnTo>
                  <a:lnTo>
                    <a:pt x="1" y="3620"/>
                  </a:lnTo>
                  <a:lnTo>
                    <a:pt x="1" y="4735"/>
                  </a:lnTo>
                  <a:lnTo>
                    <a:pt x="3239" y="2658"/>
                  </a:lnTo>
                  <a:lnTo>
                    <a:pt x="3223" y="184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7396583" y="1411322"/>
              <a:ext cx="126241" cy="177082"/>
            </a:xfrm>
            <a:custGeom>
              <a:avLst/>
              <a:gdLst/>
              <a:ahLst/>
              <a:cxnLst/>
              <a:rect l="l" t="t" r="r" b="b"/>
              <a:pathLst>
                <a:path w="3300" h="4629" extrusionOk="0">
                  <a:moveTo>
                    <a:pt x="2322" y="0"/>
                  </a:moveTo>
                  <a:lnTo>
                    <a:pt x="1" y="4628"/>
                  </a:lnTo>
                  <a:lnTo>
                    <a:pt x="963" y="4628"/>
                  </a:lnTo>
                  <a:lnTo>
                    <a:pt x="3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6731779" y="3442847"/>
              <a:ext cx="60472" cy="223049"/>
            </a:xfrm>
            <a:custGeom>
              <a:avLst/>
              <a:gdLst/>
              <a:ahLst/>
              <a:cxnLst/>
              <a:rect l="l" t="t" r="r" b="b"/>
              <a:pathLst>
                <a:path w="841" h="3102" extrusionOk="0">
                  <a:moveTo>
                    <a:pt x="0" y="1"/>
                  </a:moveTo>
                  <a:lnTo>
                    <a:pt x="0" y="3101"/>
                  </a:lnTo>
                  <a:cubicBezTo>
                    <a:pt x="275" y="3025"/>
                    <a:pt x="565" y="2979"/>
                    <a:pt x="840" y="2949"/>
                  </a:cubicBezTo>
                  <a:lnTo>
                    <a:pt x="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a:off x="6658149" y="3036514"/>
              <a:ext cx="150569" cy="392170"/>
            </a:xfrm>
            <a:custGeom>
              <a:avLst/>
              <a:gdLst/>
              <a:ahLst/>
              <a:cxnLst/>
              <a:rect l="l" t="t" r="r" b="b"/>
              <a:pathLst>
                <a:path w="2094" h="5454" extrusionOk="0">
                  <a:moveTo>
                    <a:pt x="1" y="0"/>
                  </a:moveTo>
                  <a:lnTo>
                    <a:pt x="1" y="5453"/>
                  </a:lnTo>
                  <a:lnTo>
                    <a:pt x="2093" y="5453"/>
                  </a:lnTo>
                  <a:lnTo>
                    <a:pt x="2093" y="0"/>
                  </a:lnTo>
                  <a:close/>
                </a:path>
              </a:pathLst>
            </a:custGeom>
            <a:solidFill>
              <a:srgbClr val="43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a:off x="6363844" y="2711434"/>
              <a:ext cx="702943" cy="423952"/>
            </a:xfrm>
            <a:custGeom>
              <a:avLst/>
              <a:gdLst/>
              <a:ahLst/>
              <a:cxnLst/>
              <a:rect l="l" t="t" r="r" b="b"/>
              <a:pathLst>
                <a:path w="9776" h="5896" extrusionOk="0">
                  <a:moveTo>
                    <a:pt x="734" y="0"/>
                  </a:moveTo>
                  <a:cubicBezTo>
                    <a:pt x="336" y="0"/>
                    <a:pt x="0" y="336"/>
                    <a:pt x="0" y="733"/>
                  </a:cubicBezTo>
                  <a:lnTo>
                    <a:pt x="0" y="5163"/>
                  </a:lnTo>
                  <a:cubicBezTo>
                    <a:pt x="0" y="5575"/>
                    <a:pt x="336" y="5896"/>
                    <a:pt x="734" y="5896"/>
                  </a:cubicBezTo>
                  <a:lnTo>
                    <a:pt x="9043" y="5896"/>
                  </a:lnTo>
                  <a:cubicBezTo>
                    <a:pt x="9440" y="5896"/>
                    <a:pt x="9776" y="5575"/>
                    <a:pt x="9776" y="5163"/>
                  </a:cubicBezTo>
                  <a:lnTo>
                    <a:pt x="9776" y="733"/>
                  </a:lnTo>
                  <a:cubicBezTo>
                    <a:pt x="9776" y="336"/>
                    <a:pt x="9455" y="0"/>
                    <a:pt x="9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6370459" y="3375832"/>
              <a:ext cx="908304" cy="122023"/>
            </a:xfrm>
            <a:custGeom>
              <a:avLst/>
              <a:gdLst/>
              <a:ahLst/>
              <a:cxnLst/>
              <a:rect l="l" t="t" r="r" b="b"/>
              <a:pathLst>
                <a:path w="12632" h="1697" extrusionOk="0">
                  <a:moveTo>
                    <a:pt x="550" y="1"/>
                  </a:moveTo>
                  <a:cubicBezTo>
                    <a:pt x="244" y="1"/>
                    <a:pt x="0" y="245"/>
                    <a:pt x="0" y="535"/>
                  </a:cubicBezTo>
                  <a:lnTo>
                    <a:pt x="0" y="1146"/>
                  </a:lnTo>
                  <a:cubicBezTo>
                    <a:pt x="0" y="1452"/>
                    <a:pt x="244" y="1696"/>
                    <a:pt x="550" y="1696"/>
                  </a:cubicBezTo>
                  <a:lnTo>
                    <a:pt x="12097" y="1696"/>
                  </a:lnTo>
                  <a:cubicBezTo>
                    <a:pt x="12387" y="1696"/>
                    <a:pt x="12632" y="1452"/>
                    <a:pt x="12632" y="1146"/>
                  </a:cubicBezTo>
                  <a:lnTo>
                    <a:pt x="12632" y="535"/>
                  </a:lnTo>
                  <a:cubicBezTo>
                    <a:pt x="12632" y="245"/>
                    <a:pt x="12387" y="1"/>
                    <a:pt x="1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6348456" y="3655900"/>
              <a:ext cx="844668" cy="481692"/>
            </a:xfrm>
            <a:custGeom>
              <a:avLst/>
              <a:gdLst/>
              <a:ahLst/>
              <a:cxnLst/>
              <a:rect l="l" t="t" r="r" b="b"/>
              <a:pathLst>
                <a:path w="11747" h="6699" extrusionOk="0">
                  <a:moveTo>
                    <a:pt x="6171" y="1"/>
                  </a:moveTo>
                  <a:cubicBezTo>
                    <a:pt x="5896" y="16"/>
                    <a:pt x="5606" y="62"/>
                    <a:pt x="5331" y="138"/>
                  </a:cubicBezTo>
                  <a:lnTo>
                    <a:pt x="5331" y="4690"/>
                  </a:lnTo>
                  <a:lnTo>
                    <a:pt x="2842" y="4690"/>
                  </a:lnTo>
                  <a:cubicBezTo>
                    <a:pt x="1910" y="4690"/>
                    <a:pt x="1054" y="5102"/>
                    <a:pt x="474" y="5805"/>
                  </a:cubicBezTo>
                  <a:lnTo>
                    <a:pt x="92" y="6294"/>
                  </a:lnTo>
                  <a:cubicBezTo>
                    <a:pt x="1" y="6401"/>
                    <a:pt x="16" y="6553"/>
                    <a:pt x="123" y="6645"/>
                  </a:cubicBezTo>
                  <a:cubicBezTo>
                    <a:pt x="169" y="6676"/>
                    <a:pt x="230" y="6691"/>
                    <a:pt x="291" y="6691"/>
                  </a:cubicBezTo>
                  <a:cubicBezTo>
                    <a:pt x="352" y="6691"/>
                    <a:pt x="428" y="6660"/>
                    <a:pt x="474" y="6599"/>
                  </a:cubicBezTo>
                  <a:lnTo>
                    <a:pt x="871" y="6126"/>
                  </a:lnTo>
                  <a:cubicBezTo>
                    <a:pt x="1345" y="5530"/>
                    <a:pt x="2063" y="5179"/>
                    <a:pt x="2842" y="5179"/>
                  </a:cubicBezTo>
                  <a:lnTo>
                    <a:pt x="3132" y="5179"/>
                  </a:lnTo>
                  <a:cubicBezTo>
                    <a:pt x="2704" y="5469"/>
                    <a:pt x="2353" y="5851"/>
                    <a:pt x="2108" y="6340"/>
                  </a:cubicBezTo>
                  <a:cubicBezTo>
                    <a:pt x="2032" y="6462"/>
                    <a:pt x="2093" y="6599"/>
                    <a:pt x="2215" y="6660"/>
                  </a:cubicBezTo>
                  <a:cubicBezTo>
                    <a:pt x="2246" y="6691"/>
                    <a:pt x="2276" y="6691"/>
                    <a:pt x="2322" y="6691"/>
                  </a:cubicBezTo>
                  <a:cubicBezTo>
                    <a:pt x="2414" y="6691"/>
                    <a:pt x="2506" y="6645"/>
                    <a:pt x="2536" y="6553"/>
                  </a:cubicBezTo>
                  <a:cubicBezTo>
                    <a:pt x="2979" y="5713"/>
                    <a:pt x="3850" y="5179"/>
                    <a:pt x="4797" y="5179"/>
                  </a:cubicBezTo>
                  <a:lnTo>
                    <a:pt x="6935" y="5179"/>
                  </a:lnTo>
                  <a:cubicBezTo>
                    <a:pt x="7821" y="5179"/>
                    <a:pt x="8615" y="5622"/>
                    <a:pt x="9089" y="6355"/>
                  </a:cubicBezTo>
                  <a:lnTo>
                    <a:pt x="9226" y="6584"/>
                  </a:lnTo>
                  <a:cubicBezTo>
                    <a:pt x="9276" y="6654"/>
                    <a:pt x="9359" y="6691"/>
                    <a:pt x="9441" y="6691"/>
                  </a:cubicBezTo>
                  <a:cubicBezTo>
                    <a:pt x="9483" y="6691"/>
                    <a:pt x="9526" y="6681"/>
                    <a:pt x="9562" y="6660"/>
                  </a:cubicBezTo>
                  <a:cubicBezTo>
                    <a:pt x="9684" y="6584"/>
                    <a:pt x="9715" y="6431"/>
                    <a:pt x="9639" y="6309"/>
                  </a:cubicBezTo>
                  <a:lnTo>
                    <a:pt x="9501" y="6095"/>
                  </a:lnTo>
                  <a:cubicBezTo>
                    <a:pt x="9272" y="5729"/>
                    <a:pt x="8951" y="5423"/>
                    <a:pt x="8600" y="5179"/>
                  </a:cubicBezTo>
                  <a:lnTo>
                    <a:pt x="8799" y="5179"/>
                  </a:lnTo>
                  <a:cubicBezTo>
                    <a:pt x="9486" y="5179"/>
                    <a:pt x="10127" y="5454"/>
                    <a:pt x="10601" y="5927"/>
                  </a:cubicBezTo>
                  <a:lnTo>
                    <a:pt x="11303" y="6630"/>
                  </a:lnTo>
                  <a:cubicBezTo>
                    <a:pt x="11349" y="6676"/>
                    <a:pt x="11410" y="6699"/>
                    <a:pt x="11473" y="6699"/>
                  </a:cubicBezTo>
                  <a:cubicBezTo>
                    <a:pt x="11536" y="6699"/>
                    <a:pt x="11601" y="6676"/>
                    <a:pt x="11655" y="6630"/>
                  </a:cubicBezTo>
                  <a:cubicBezTo>
                    <a:pt x="11746" y="6523"/>
                    <a:pt x="11746" y="6370"/>
                    <a:pt x="11640" y="6278"/>
                  </a:cubicBezTo>
                  <a:lnTo>
                    <a:pt x="10952" y="5576"/>
                  </a:lnTo>
                  <a:cubicBezTo>
                    <a:pt x="10372" y="5011"/>
                    <a:pt x="9608" y="4690"/>
                    <a:pt x="8799" y="4690"/>
                  </a:cubicBezTo>
                  <a:lnTo>
                    <a:pt x="6171" y="4690"/>
                  </a:lnTo>
                  <a:lnTo>
                    <a:pt x="6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6315524"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6" y="1085"/>
                    <a:pt x="1406" y="703"/>
                  </a:cubicBezTo>
                  <a:cubicBezTo>
                    <a:pt x="1406"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6464870" y="4096315"/>
              <a:ext cx="101098" cy="101098"/>
            </a:xfrm>
            <a:custGeom>
              <a:avLst/>
              <a:gdLst/>
              <a:ahLst/>
              <a:cxnLst/>
              <a:rect l="l" t="t" r="r" b="b"/>
              <a:pathLst>
                <a:path w="1406" h="1406" extrusionOk="0">
                  <a:moveTo>
                    <a:pt x="703" y="1"/>
                  </a:moveTo>
                  <a:cubicBezTo>
                    <a:pt x="321" y="1"/>
                    <a:pt x="1" y="306"/>
                    <a:pt x="1" y="703"/>
                  </a:cubicBezTo>
                  <a:cubicBezTo>
                    <a:pt x="1" y="1085"/>
                    <a:pt x="321" y="1406"/>
                    <a:pt x="703" y="1406"/>
                  </a:cubicBezTo>
                  <a:cubicBezTo>
                    <a:pt x="1100" y="1406"/>
                    <a:pt x="1406" y="1085"/>
                    <a:pt x="1406" y="703"/>
                  </a:cubicBezTo>
                  <a:cubicBezTo>
                    <a:pt x="1406" y="306"/>
                    <a:pt x="1100"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6975607"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7140340"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6349535" y="1571100"/>
              <a:ext cx="902911" cy="1150624"/>
            </a:xfrm>
            <a:custGeom>
              <a:avLst/>
              <a:gdLst/>
              <a:ahLst/>
              <a:cxnLst/>
              <a:rect l="l" t="t" r="r" b="b"/>
              <a:pathLst>
                <a:path w="12557" h="16002" extrusionOk="0">
                  <a:moveTo>
                    <a:pt x="7734" y="0"/>
                  </a:moveTo>
                  <a:cubicBezTo>
                    <a:pt x="7560" y="0"/>
                    <a:pt x="7384" y="21"/>
                    <a:pt x="7210" y="66"/>
                  </a:cubicBezTo>
                  <a:cubicBezTo>
                    <a:pt x="6370" y="279"/>
                    <a:pt x="6370" y="799"/>
                    <a:pt x="5943" y="1058"/>
                  </a:cubicBezTo>
                  <a:cubicBezTo>
                    <a:pt x="5347" y="1410"/>
                    <a:pt x="3774" y="1058"/>
                    <a:pt x="3101" y="3120"/>
                  </a:cubicBezTo>
                  <a:cubicBezTo>
                    <a:pt x="2429" y="5198"/>
                    <a:pt x="3315" y="5396"/>
                    <a:pt x="3208" y="6710"/>
                  </a:cubicBezTo>
                  <a:cubicBezTo>
                    <a:pt x="3101" y="8023"/>
                    <a:pt x="260" y="7993"/>
                    <a:pt x="138" y="10437"/>
                  </a:cubicBezTo>
                  <a:cubicBezTo>
                    <a:pt x="1" y="12881"/>
                    <a:pt x="2246" y="12987"/>
                    <a:pt x="2414" y="14118"/>
                  </a:cubicBezTo>
                  <a:cubicBezTo>
                    <a:pt x="2549" y="15113"/>
                    <a:pt x="4163" y="16002"/>
                    <a:pt x="6539" y="16002"/>
                  </a:cubicBezTo>
                  <a:cubicBezTo>
                    <a:pt x="6861" y="16002"/>
                    <a:pt x="7198" y="15985"/>
                    <a:pt x="7546" y="15951"/>
                  </a:cubicBezTo>
                  <a:cubicBezTo>
                    <a:pt x="10479" y="15676"/>
                    <a:pt x="12556" y="14652"/>
                    <a:pt x="12434" y="13232"/>
                  </a:cubicBezTo>
                  <a:cubicBezTo>
                    <a:pt x="12297" y="11827"/>
                    <a:pt x="10418" y="10895"/>
                    <a:pt x="10418" y="9536"/>
                  </a:cubicBezTo>
                  <a:cubicBezTo>
                    <a:pt x="10418" y="8161"/>
                    <a:pt x="11197" y="7871"/>
                    <a:pt x="11120" y="6725"/>
                  </a:cubicBezTo>
                  <a:cubicBezTo>
                    <a:pt x="11029" y="5595"/>
                    <a:pt x="9501" y="5198"/>
                    <a:pt x="9456" y="4190"/>
                  </a:cubicBezTo>
                  <a:cubicBezTo>
                    <a:pt x="9394" y="3181"/>
                    <a:pt x="10204" y="2296"/>
                    <a:pt x="9776" y="1333"/>
                  </a:cubicBezTo>
                  <a:cubicBezTo>
                    <a:pt x="9761" y="1318"/>
                    <a:pt x="9761" y="1318"/>
                    <a:pt x="9761" y="1303"/>
                  </a:cubicBezTo>
                  <a:cubicBezTo>
                    <a:pt x="9393" y="504"/>
                    <a:pt x="8584" y="0"/>
                    <a:pt x="7734"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6680152" y="1751077"/>
              <a:ext cx="330619" cy="581496"/>
            </a:xfrm>
            <a:custGeom>
              <a:avLst/>
              <a:gdLst/>
              <a:ahLst/>
              <a:cxnLst/>
              <a:rect l="l" t="t" r="r" b="b"/>
              <a:pathLst>
                <a:path w="4598" h="8087" extrusionOk="0">
                  <a:moveTo>
                    <a:pt x="2689" y="0"/>
                  </a:moveTo>
                  <a:cubicBezTo>
                    <a:pt x="1310" y="0"/>
                    <a:pt x="635" y="906"/>
                    <a:pt x="810" y="1534"/>
                  </a:cubicBezTo>
                  <a:cubicBezTo>
                    <a:pt x="712" y="1499"/>
                    <a:pt x="629" y="1484"/>
                    <a:pt x="558" y="1484"/>
                  </a:cubicBezTo>
                  <a:cubicBezTo>
                    <a:pt x="1" y="1484"/>
                    <a:pt x="229" y="2435"/>
                    <a:pt x="229" y="2435"/>
                  </a:cubicBezTo>
                  <a:cubicBezTo>
                    <a:pt x="413" y="2817"/>
                    <a:pt x="642" y="2909"/>
                    <a:pt x="819" y="2909"/>
                  </a:cubicBezTo>
                  <a:cubicBezTo>
                    <a:pt x="981" y="2909"/>
                    <a:pt x="1100" y="2832"/>
                    <a:pt x="1100" y="2832"/>
                  </a:cubicBezTo>
                  <a:lnTo>
                    <a:pt x="1253" y="3474"/>
                  </a:lnTo>
                  <a:cubicBezTo>
                    <a:pt x="1451" y="4543"/>
                    <a:pt x="1497" y="5429"/>
                    <a:pt x="1100" y="5658"/>
                  </a:cubicBezTo>
                  <a:lnTo>
                    <a:pt x="581" y="6162"/>
                  </a:lnTo>
                  <a:lnTo>
                    <a:pt x="2460" y="8086"/>
                  </a:lnTo>
                  <a:lnTo>
                    <a:pt x="4598" y="6131"/>
                  </a:lnTo>
                  <a:cubicBezTo>
                    <a:pt x="4598" y="6131"/>
                    <a:pt x="3025" y="5765"/>
                    <a:pt x="2872" y="4482"/>
                  </a:cubicBezTo>
                  <a:lnTo>
                    <a:pt x="2872" y="4482"/>
                  </a:lnTo>
                  <a:cubicBezTo>
                    <a:pt x="2975" y="4505"/>
                    <a:pt x="3070" y="4516"/>
                    <a:pt x="3157" y="4516"/>
                  </a:cubicBezTo>
                  <a:cubicBezTo>
                    <a:pt x="3989" y="4516"/>
                    <a:pt x="4130" y="3499"/>
                    <a:pt x="4033" y="2145"/>
                  </a:cubicBezTo>
                  <a:cubicBezTo>
                    <a:pt x="4033" y="2145"/>
                    <a:pt x="4384" y="83"/>
                    <a:pt x="2887" y="6"/>
                  </a:cubicBezTo>
                  <a:cubicBezTo>
                    <a:pt x="2819" y="2"/>
                    <a:pt x="2753" y="0"/>
                    <a:pt x="2689" y="0"/>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6314446" y="2172150"/>
              <a:ext cx="1136746" cy="727103"/>
            </a:xfrm>
            <a:custGeom>
              <a:avLst/>
              <a:gdLst/>
              <a:ahLst/>
              <a:cxnLst/>
              <a:rect l="l" t="t" r="r" b="b"/>
              <a:pathLst>
                <a:path w="15809" h="10112" extrusionOk="0">
                  <a:moveTo>
                    <a:pt x="4048" y="5316"/>
                  </a:moveTo>
                  <a:cubicBezTo>
                    <a:pt x="4048" y="5316"/>
                    <a:pt x="4292" y="6202"/>
                    <a:pt x="4353" y="7576"/>
                  </a:cubicBezTo>
                  <a:cubicBezTo>
                    <a:pt x="3498" y="7057"/>
                    <a:pt x="3467" y="6843"/>
                    <a:pt x="3467" y="6843"/>
                  </a:cubicBezTo>
                  <a:lnTo>
                    <a:pt x="4048" y="5316"/>
                  </a:lnTo>
                  <a:close/>
                  <a:moveTo>
                    <a:pt x="12739" y="6003"/>
                  </a:moveTo>
                  <a:cubicBezTo>
                    <a:pt x="13090" y="6813"/>
                    <a:pt x="13228" y="7347"/>
                    <a:pt x="13228" y="7347"/>
                  </a:cubicBezTo>
                  <a:lnTo>
                    <a:pt x="11593" y="9089"/>
                  </a:lnTo>
                  <a:lnTo>
                    <a:pt x="11685" y="7424"/>
                  </a:lnTo>
                  <a:cubicBezTo>
                    <a:pt x="11685" y="7424"/>
                    <a:pt x="12678" y="6981"/>
                    <a:pt x="12739" y="6003"/>
                  </a:cubicBezTo>
                  <a:close/>
                  <a:moveTo>
                    <a:pt x="9226" y="0"/>
                  </a:moveTo>
                  <a:lnTo>
                    <a:pt x="7988" y="2001"/>
                  </a:lnTo>
                  <a:lnTo>
                    <a:pt x="5667" y="199"/>
                  </a:lnTo>
                  <a:cubicBezTo>
                    <a:pt x="5667" y="199"/>
                    <a:pt x="3926" y="1207"/>
                    <a:pt x="3223" y="1635"/>
                  </a:cubicBezTo>
                  <a:cubicBezTo>
                    <a:pt x="2505" y="2062"/>
                    <a:pt x="0" y="6141"/>
                    <a:pt x="550" y="7531"/>
                  </a:cubicBezTo>
                  <a:cubicBezTo>
                    <a:pt x="1085" y="8905"/>
                    <a:pt x="4032" y="10112"/>
                    <a:pt x="4032" y="10112"/>
                  </a:cubicBezTo>
                  <a:lnTo>
                    <a:pt x="13564" y="10112"/>
                  </a:lnTo>
                  <a:cubicBezTo>
                    <a:pt x="14388" y="9302"/>
                    <a:pt x="15809" y="8310"/>
                    <a:pt x="15763" y="7531"/>
                  </a:cubicBezTo>
                  <a:cubicBezTo>
                    <a:pt x="15717" y="6752"/>
                    <a:pt x="13243" y="2444"/>
                    <a:pt x="13243" y="2444"/>
                  </a:cubicBezTo>
                  <a:cubicBezTo>
                    <a:pt x="13243" y="2444"/>
                    <a:pt x="12647" y="1513"/>
                    <a:pt x="12311" y="1207"/>
                  </a:cubicBezTo>
                  <a:cubicBezTo>
                    <a:pt x="11990" y="902"/>
                    <a:pt x="9226" y="0"/>
                    <a:pt x="92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7037085" y="2466455"/>
              <a:ext cx="83554" cy="23153"/>
            </a:xfrm>
            <a:custGeom>
              <a:avLst/>
              <a:gdLst/>
              <a:ahLst/>
              <a:cxnLst/>
              <a:rect l="l" t="t" r="r" b="b"/>
              <a:pathLst>
                <a:path w="1162" h="322" extrusionOk="0">
                  <a:moveTo>
                    <a:pt x="0" y="1"/>
                  </a:moveTo>
                  <a:lnTo>
                    <a:pt x="0" y="322"/>
                  </a:lnTo>
                  <a:lnTo>
                    <a:pt x="1161" y="322"/>
                  </a:lnTo>
                  <a:lnTo>
                    <a:pt x="1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6786642" y="3035364"/>
              <a:ext cx="741484" cy="1084112"/>
            </a:xfrm>
            <a:custGeom>
              <a:avLst/>
              <a:gdLst/>
              <a:ahLst/>
              <a:cxnLst/>
              <a:rect l="l" t="t" r="r" b="b"/>
              <a:pathLst>
                <a:path w="10312" h="15077" extrusionOk="0">
                  <a:moveTo>
                    <a:pt x="5714" y="1"/>
                  </a:moveTo>
                  <a:lnTo>
                    <a:pt x="1" y="31"/>
                  </a:lnTo>
                  <a:lnTo>
                    <a:pt x="1269" y="3270"/>
                  </a:lnTo>
                  <a:lnTo>
                    <a:pt x="5805" y="5118"/>
                  </a:lnTo>
                  <a:lnTo>
                    <a:pt x="8066" y="15077"/>
                  </a:lnTo>
                  <a:lnTo>
                    <a:pt x="10311" y="15077"/>
                  </a:lnTo>
                  <a:lnTo>
                    <a:pt x="9471" y="4675"/>
                  </a:lnTo>
                  <a:cubicBezTo>
                    <a:pt x="9471" y="4675"/>
                    <a:pt x="9761" y="4110"/>
                    <a:pt x="9334" y="3239"/>
                  </a:cubicBezTo>
                  <a:cubicBezTo>
                    <a:pt x="8906" y="2353"/>
                    <a:pt x="6386" y="1085"/>
                    <a:pt x="6386" y="1085"/>
                  </a:cubicBezTo>
                  <a:lnTo>
                    <a:pt x="5714" y="1"/>
                  </a:lnTo>
                  <a:close/>
                </a:path>
              </a:pathLst>
            </a:custGeom>
            <a:solidFill>
              <a:srgbClr val="FFC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6423165" y="3033207"/>
              <a:ext cx="800734" cy="1085190"/>
            </a:xfrm>
            <a:custGeom>
              <a:avLst/>
              <a:gdLst/>
              <a:ahLst/>
              <a:cxnLst/>
              <a:rect l="l" t="t" r="r" b="b"/>
              <a:pathLst>
                <a:path w="11136" h="15092" extrusionOk="0">
                  <a:moveTo>
                    <a:pt x="6522" y="0"/>
                  </a:moveTo>
                  <a:lnTo>
                    <a:pt x="1619" y="229"/>
                  </a:lnTo>
                  <a:cubicBezTo>
                    <a:pt x="1619" y="229"/>
                    <a:pt x="0" y="2459"/>
                    <a:pt x="1757" y="3926"/>
                  </a:cubicBezTo>
                  <a:cubicBezTo>
                    <a:pt x="3513" y="5407"/>
                    <a:pt x="7210" y="5423"/>
                    <a:pt x="7210" y="5423"/>
                  </a:cubicBezTo>
                  <a:cubicBezTo>
                    <a:pt x="7164" y="8111"/>
                    <a:pt x="8600" y="11609"/>
                    <a:pt x="9058" y="15091"/>
                  </a:cubicBezTo>
                  <a:lnTo>
                    <a:pt x="11135" y="15091"/>
                  </a:lnTo>
                  <a:cubicBezTo>
                    <a:pt x="11135" y="15091"/>
                    <a:pt x="10937" y="6965"/>
                    <a:pt x="10860" y="5148"/>
                  </a:cubicBezTo>
                  <a:cubicBezTo>
                    <a:pt x="10784" y="3330"/>
                    <a:pt x="7500" y="1482"/>
                    <a:pt x="7500" y="1482"/>
                  </a:cubicBezTo>
                  <a:lnTo>
                    <a:pt x="6522" y="0"/>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6815260" y="3002432"/>
              <a:ext cx="416330" cy="207662"/>
            </a:xfrm>
            <a:custGeom>
              <a:avLst/>
              <a:gdLst/>
              <a:ahLst/>
              <a:cxnLst/>
              <a:rect l="l" t="t" r="r" b="b"/>
              <a:pathLst>
                <a:path w="5790" h="2888" extrusionOk="0">
                  <a:moveTo>
                    <a:pt x="0" y="1"/>
                  </a:moveTo>
                  <a:lnTo>
                    <a:pt x="871" y="2200"/>
                  </a:lnTo>
                  <a:lnTo>
                    <a:pt x="2887" y="2887"/>
                  </a:lnTo>
                  <a:cubicBezTo>
                    <a:pt x="2887" y="2887"/>
                    <a:pt x="3666" y="2017"/>
                    <a:pt x="5789" y="1559"/>
                  </a:cubicBezTo>
                  <a:cubicBezTo>
                    <a:pt x="5728" y="459"/>
                    <a:pt x="4949" y="77"/>
                    <a:pt x="4949" y="77"/>
                  </a:cubicBezTo>
                  <a:lnTo>
                    <a:pt x="0" y="1"/>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6473642" y="3003510"/>
              <a:ext cx="865520" cy="228514"/>
            </a:xfrm>
            <a:custGeom>
              <a:avLst/>
              <a:gdLst/>
              <a:ahLst/>
              <a:cxnLst/>
              <a:rect l="l" t="t" r="r" b="b"/>
              <a:pathLst>
                <a:path w="12037" h="3178" extrusionOk="0">
                  <a:moveTo>
                    <a:pt x="4766" y="1"/>
                  </a:moveTo>
                  <a:lnTo>
                    <a:pt x="4950" y="474"/>
                  </a:lnTo>
                  <a:lnTo>
                    <a:pt x="4430" y="490"/>
                  </a:lnTo>
                  <a:lnTo>
                    <a:pt x="4369" y="490"/>
                  </a:lnTo>
                  <a:lnTo>
                    <a:pt x="917" y="658"/>
                  </a:lnTo>
                  <a:cubicBezTo>
                    <a:pt x="917" y="658"/>
                    <a:pt x="1" y="1925"/>
                    <a:pt x="306" y="3178"/>
                  </a:cubicBezTo>
                  <a:cubicBezTo>
                    <a:pt x="1452" y="2628"/>
                    <a:pt x="3728" y="1849"/>
                    <a:pt x="7317" y="1849"/>
                  </a:cubicBezTo>
                  <a:cubicBezTo>
                    <a:pt x="9685" y="1849"/>
                    <a:pt x="11136" y="2048"/>
                    <a:pt x="12037" y="2262"/>
                  </a:cubicBezTo>
                  <a:cubicBezTo>
                    <a:pt x="11365" y="1849"/>
                    <a:pt x="10754" y="1544"/>
                    <a:pt x="10754" y="1544"/>
                  </a:cubicBezTo>
                  <a:lnTo>
                    <a:pt x="10479" y="1116"/>
                  </a:lnTo>
                  <a:cubicBezTo>
                    <a:pt x="10280" y="352"/>
                    <a:pt x="9715" y="77"/>
                    <a:pt x="9715" y="77"/>
                  </a:cubicBezTo>
                  <a:lnTo>
                    <a:pt x="4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7086484" y="4102931"/>
              <a:ext cx="248288" cy="128566"/>
            </a:xfrm>
            <a:custGeom>
              <a:avLst/>
              <a:gdLst/>
              <a:ahLst/>
              <a:cxnLst/>
              <a:rect l="l" t="t" r="r" b="b"/>
              <a:pathLst>
                <a:path w="3453" h="1788" extrusionOk="0">
                  <a:moveTo>
                    <a:pt x="1650" y="0"/>
                  </a:moveTo>
                  <a:lnTo>
                    <a:pt x="215" y="92"/>
                  </a:lnTo>
                  <a:lnTo>
                    <a:pt x="291" y="718"/>
                  </a:lnTo>
                  <a:cubicBezTo>
                    <a:pt x="291" y="718"/>
                    <a:pt x="1" y="1543"/>
                    <a:pt x="260" y="1787"/>
                  </a:cubicBezTo>
                  <a:lnTo>
                    <a:pt x="3453" y="1787"/>
                  </a:lnTo>
                  <a:cubicBezTo>
                    <a:pt x="3453" y="1787"/>
                    <a:pt x="3422" y="871"/>
                    <a:pt x="2323" y="871"/>
                  </a:cubicBezTo>
                  <a:lnTo>
                    <a:pt x="1757" y="672"/>
                  </a:lnTo>
                  <a:lnTo>
                    <a:pt x="16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7381939" y="4104009"/>
              <a:ext cx="250517" cy="129717"/>
            </a:xfrm>
            <a:custGeom>
              <a:avLst/>
              <a:gdLst/>
              <a:ahLst/>
              <a:cxnLst/>
              <a:rect l="l" t="t" r="r" b="b"/>
              <a:pathLst>
                <a:path w="3484" h="1804" extrusionOk="0">
                  <a:moveTo>
                    <a:pt x="1482" y="1"/>
                  </a:moveTo>
                  <a:lnTo>
                    <a:pt x="62" y="92"/>
                  </a:lnTo>
                  <a:lnTo>
                    <a:pt x="199" y="719"/>
                  </a:lnTo>
                  <a:cubicBezTo>
                    <a:pt x="199" y="719"/>
                    <a:pt x="1" y="1559"/>
                    <a:pt x="276" y="1803"/>
                  </a:cubicBezTo>
                  <a:lnTo>
                    <a:pt x="3483" y="1803"/>
                  </a:lnTo>
                  <a:cubicBezTo>
                    <a:pt x="3483" y="1803"/>
                    <a:pt x="3346" y="871"/>
                    <a:pt x="2246" y="871"/>
                  </a:cubicBezTo>
                  <a:lnTo>
                    <a:pt x="1665" y="673"/>
                  </a:lnTo>
                  <a:lnTo>
                    <a:pt x="14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6682309" y="2160070"/>
              <a:ext cx="342771" cy="193353"/>
            </a:xfrm>
            <a:custGeom>
              <a:avLst/>
              <a:gdLst/>
              <a:ahLst/>
              <a:cxnLst/>
              <a:rect l="l" t="t" r="r" b="b"/>
              <a:pathLst>
                <a:path w="4767" h="2689" extrusionOk="0">
                  <a:moveTo>
                    <a:pt x="4140" y="0"/>
                  </a:moveTo>
                  <a:lnTo>
                    <a:pt x="2781" y="1803"/>
                  </a:lnTo>
                  <a:lnTo>
                    <a:pt x="734" y="275"/>
                  </a:lnTo>
                  <a:lnTo>
                    <a:pt x="1" y="627"/>
                  </a:lnTo>
                  <a:lnTo>
                    <a:pt x="2934" y="2689"/>
                  </a:lnTo>
                  <a:lnTo>
                    <a:pt x="4766" y="382"/>
                  </a:lnTo>
                  <a:lnTo>
                    <a:pt x="41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6567046" y="2811813"/>
              <a:ext cx="281220" cy="94052"/>
            </a:xfrm>
            <a:custGeom>
              <a:avLst/>
              <a:gdLst/>
              <a:ahLst/>
              <a:cxnLst/>
              <a:rect l="l" t="t" r="r" b="b"/>
              <a:pathLst>
                <a:path w="3911" h="1308" extrusionOk="0">
                  <a:moveTo>
                    <a:pt x="2371" y="1"/>
                  </a:moveTo>
                  <a:cubicBezTo>
                    <a:pt x="2181" y="1"/>
                    <a:pt x="1914" y="30"/>
                    <a:pt x="1543" y="116"/>
                  </a:cubicBezTo>
                  <a:cubicBezTo>
                    <a:pt x="443" y="376"/>
                    <a:pt x="0" y="1308"/>
                    <a:pt x="0" y="1308"/>
                  </a:cubicBezTo>
                  <a:cubicBezTo>
                    <a:pt x="0" y="1308"/>
                    <a:pt x="2795" y="1048"/>
                    <a:pt x="3910" y="1048"/>
                  </a:cubicBezTo>
                  <a:cubicBezTo>
                    <a:pt x="3721" y="624"/>
                    <a:pt x="3368" y="567"/>
                    <a:pt x="3191" y="567"/>
                  </a:cubicBezTo>
                  <a:cubicBezTo>
                    <a:pt x="3126" y="567"/>
                    <a:pt x="3086" y="574"/>
                    <a:pt x="3086" y="574"/>
                  </a:cubicBezTo>
                  <a:lnTo>
                    <a:pt x="2826" y="116"/>
                  </a:lnTo>
                  <a:cubicBezTo>
                    <a:pt x="2826" y="116"/>
                    <a:pt x="2751" y="1"/>
                    <a:pt x="237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7065631" y="2836332"/>
              <a:ext cx="235129" cy="78305"/>
            </a:xfrm>
            <a:custGeom>
              <a:avLst/>
              <a:gdLst/>
              <a:ahLst/>
              <a:cxnLst/>
              <a:rect l="l" t="t" r="r" b="b"/>
              <a:pathLst>
                <a:path w="3270" h="1089" extrusionOk="0">
                  <a:moveTo>
                    <a:pt x="1291" y="1"/>
                  </a:moveTo>
                  <a:cubicBezTo>
                    <a:pt x="970" y="1"/>
                    <a:pt x="902" y="96"/>
                    <a:pt x="902" y="96"/>
                  </a:cubicBezTo>
                  <a:lnTo>
                    <a:pt x="688" y="478"/>
                  </a:lnTo>
                  <a:cubicBezTo>
                    <a:pt x="688" y="478"/>
                    <a:pt x="661" y="473"/>
                    <a:pt x="616" y="473"/>
                  </a:cubicBezTo>
                  <a:cubicBezTo>
                    <a:pt x="478" y="473"/>
                    <a:pt x="174" y="517"/>
                    <a:pt x="1" y="875"/>
                  </a:cubicBezTo>
                  <a:cubicBezTo>
                    <a:pt x="932" y="875"/>
                    <a:pt x="3269" y="1089"/>
                    <a:pt x="3269" y="1089"/>
                  </a:cubicBezTo>
                  <a:cubicBezTo>
                    <a:pt x="3269" y="1089"/>
                    <a:pt x="2903" y="310"/>
                    <a:pt x="1986" y="96"/>
                  </a:cubicBezTo>
                  <a:cubicBezTo>
                    <a:pt x="1676" y="25"/>
                    <a:pt x="1452" y="1"/>
                    <a:pt x="129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7172194" y="2454375"/>
              <a:ext cx="124180" cy="347157"/>
            </a:xfrm>
            <a:custGeom>
              <a:avLst/>
              <a:gdLst/>
              <a:ahLst/>
              <a:cxnLst/>
              <a:rect l="l" t="t" r="r" b="b"/>
              <a:pathLst>
                <a:path w="1727" h="4828" extrusionOk="0">
                  <a:moveTo>
                    <a:pt x="92" y="1"/>
                  </a:moveTo>
                  <a:lnTo>
                    <a:pt x="993" y="3239"/>
                  </a:lnTo>
                  <a:lnTo>
                    <a:pt x="794" y="3331"/>
                  </a:lnTo>
                  <a:lnTo>
                    <a:pt x="1085" y="3514"/>
                  </a:lnTo>
                  <a:lnTo>
                    <a:pt x="0" y="4827"/>
                  </a:lnTo>
                  <a:lnTo>
                    <a:pt x="1726" y="3468"/>
                  </a:lnTo>
                  <a:lnTo>
                    <a:pt x="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6540657" y="2487379"/>
              <a:ext cx="224128" cy="327312"/>
            </a:xfrm>
            <a:custGeom>
              <a:avLst/>
              <a:gdLst/>
              <a:ahLst/>
              <a:cxnLst/>
              <a:rect l="l" t="t" r="r" b="b"/>
              <a:pathLst>
                <a:path w="3117" h="4552" extrusionOk="0">
                  <a:moveTo>
                    <a:pt x="1314" y="0"/>
                  </a:moveTo>
                  <a:lnTo>
                    <a:pt x="886" y="687"/>
                  </a:lnTo>
                  <a:lnTo>
                    <a:pt x="1" y="2520"/>
                  </a:lnTo>
                  <a:lnTo>
                    <a:pt x="3116" y="4552"/>
                  </a:lnTo>
                  <a:lnTo>
                    <a:pt x="306" y="2352"/>
                  </a:lnTo>
                  <a:lnTo>
                    <a:pt x="1131" y="580"/>
                  </a:lnTo>
                  <a:lnTo>
                    <a:pt x="1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6552737" y="2288492"/>
              <a:ext cx="116055" cy="176958"/>
            </a:xfrm>
            <a:custGeom>
              <a:avLst/>
              <a:gdLst/>
              <a:ahLst/>
              <a:cxnLst/>
              <a:rect l="l" t="t" r="r" b="b"/>
              <a:pathLst>
                <a:path w="1614" h="2461" extrusionOk="0">
                  <a:moveTo>
                    <a:pt x="44" y="1"/>
                  </a:moveTo>
                  <a:cubicBezTo>
                    <a:pt x="30" y="1"/>
                    <a:pt x="15" y="1"/>
                    <a:pt x="1" y="1"/>
                  </a:cubicBezTo>
                  <a:cubicBezTo>
                    <a:pt x="1" y="1"/>
                    <a:pt x="1513" y="383"/>
                    <a:pt x="1146" y="2461"/>
                  </a:cubicBezTo>
                  <a:cubicBezTo>
                    <a:pt x="1614" y="1812"/>
                    <a:pt x="1202" y="1"/>
                    <a:pt x="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7139190" y="2273176"/>
              <a:ext cx="55007" cy="151648"/>
            </a:xfrm>
            <a:custGeom>
              <a:avLst/>
              <a:gdLst/>
              <a:ahLst/>
              <a:cxnLst/>
              <a:rect l="l" t="t" r="r" b="b"/>
              <a:pathLst>
                <a:path w="765" h="2109" extrusionOk="0">
                  <a:moveTo>
                    <a:pt x="765" y="1"/>
                  </a:moveTo>
                  <a:cubicBezTo>
                    <a:pt x="368" y="444"/>
                    <a:pt x="1" y="1146"/>
                    <a:pt x="444" y="2108"/>
                  </a:cubicBezTo>
                  <a:cubicBezTo>
                    <a:pt x="261" y="749"/>
                    <a:pt x="765" y="1"/>
                    <a:pt x="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6733936" y="1740723"/>
              <a:ext cx="219742" cy="182279"/>
            </a:xfrm>
            <a:custGeom>
              <a:avLst/>
              <a:gdLst/>
              <a:ahLst/>
              <a:cxnLst/>
              <a:rect l="l" t="t" r="r" b="b"/>
              <a:pathLst>
                <a:path w="3056" h="2535" extrusionOk="0">
                  <a:moveTo>
                    <a:pt x="1261" y="0"/>
                  </a:moveTo>
                  <a:cubicBezTo>
                    <a:pt x="739" y="0"/>
                    <a:pt x="291" y="43"/>
                    <a:pt x="291" y="43"/>
                  </a:cubicBezTo>
                  <a:lnTo>
                    <a:pt x="1" y="1586"/>
                  </a:lnTo>
                  <a:cubicBezTo>
                    <a:pt x="1" y="1586"/>
                    <a:pt x="444" y="1739"/>
                    <a:pt x="505" y="2090"/>
                  </a:cubicBezTo>
                  <a:cubicBezTo>
                    <a:pt x="562" y="2397"/>
                    <a:pt x="644" y="2535"/>
                    <a:pt x="745" y="2535"/>
                  </a:cubicBezTo>
                  <a:cubicBezTo>
                    <a:pt x="780" y="2535"/>
                    <a:pt x="817" y="2519"/>
                    <a:pt x="856" y="2487"/>
                  </a:cubicBezTo>
                  <a:cubicBezTo>
                    <a:pt x="1009" y="2350"/>
                    <a:pt x="841" y="1785"/>
                    <a:pt x="1131" y="1495"/>
                  </a:cubicBezTo>
                  <a:cubicBezTo>
                    <a:pt x="1421" y="1220"/>
                    <a:pt x="1742" y="1433"/>
                    <a:pt x="1773" y="1082"/>
                  </a:cubicBezTo>
                  <a:cubicBezTo>
                    <a:pt x="1803" y="731"/>
                    <a:pt x="3056" y="1006"/>
                    <a:pt x="2857" y="410"/>
                  </a:cubicBezTo>
                  <a:cubicBezTo>
                    <a:pt x="2745" y="73"/>
                    <a:pt x="1940" y="0"/>
                    <a:pt x="1261"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5670829" y="3017819"/>
              <a:ext cx="324076" cy="1215914"/>
            </a:xfrm>
            <a:custGeom>
              <a:avLst/>
              <a:gdLst/>
              <a:ahLst/>
              <a:cxnLst/>
              <a:rect l="l" t="t" r="r" b="b"/>
              <a:pathLst>
                <a:path w="4507" h="16910" extrusionOk="0">
                  <a:moveTo>
                    <a:pt x="3422" y="1"/>
                  </a:moveTo>
                  <a:lnTo>
                    <a:pt x="0" y="16909"/>
                  </a:lnTo>
                  <a:lnTo>
                    <a:pt x="1070" y="16909"/>
                  </a:lnTo>
                  <a:lnTo>
                    <a:pt x="4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5800401" y="3017819"/>
              <a:ext cx="325154" cy="1215914"/>
            </a:xfrm>
            <a:custGeom>
              <a:avLst/>
              <a:gdLst/>
              <a:ahLst/>
              <a:cxnLst/>
              <a:rect l="l" t="t" r="r" b="b"/>
              <a:pathLst>
                <a:path w="4522" h="16910" extrusionOk="0">
                  <a:moveTo>
                    <a:pt x="3437" y="1"/>
                  </a:moveTo>
                  <a:lnTo>
                    <a:pt x="1" y="16909"/>
                  </a:lnTo>
                  <a:lnTo>
                    <a:pt x="1085" y="16909"/>
                  </a:lnTo>
                  <a:lnTo>
                    <a:pt x="4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8105729" y="3017819"/>
              <a:ext cx="325154" cy="1215914"/>
            </a:xfrm>
            <a:custGeom>
              <a:avLst/>
              <a:gdLst/>
              <a:ahLst/>
              <a:cxnLst/>
              <a:rect l="l" t="t" r="r" b="b"/>
              <a:pathLst>
                <a:path w="4522" h="16910" extrusionOk="0">
                  <a:moveTo>
                    <a:pt x="0" y="1"/>
                  </a:moveTo>
                  <a:lnTo>
                    <a:pt x="3437" y="16909"/>
                  </a:lnTo>
                  <a:lnTo>
                    <a:pt x="4521" y="16909"/>
                  </a:lnTo>
                  <a:lnTo>
                    <a:pt x="1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7976085" y="3017819"/>
              <a:ext cx="324076" cy="1215914"/>
            </a:xfrm>
            <a:custGeom>
              <a:avLst/>
              <a:gdLst/>
              <a:ahLst/>
              <a:cxnLst/>
              <a:rect l="l" t="t" r="r" b="b"/>
              <a:pathLst>
                <a:path w="4507" h="16910" extrusionOk="0">
                  <a:moveTo>
                    <a:pt x="1" y="1"/>
                  </a:moveTo>
                  <a:lnTo>
                    <a:pt x="3422" y="16909"/>
                  </a:lnTo>
                  <a:lnTo>
                    <a:pt x="4507" y="16909"/>
                  </a:lnTo>
                  <a:lnTo>
                    <a:pt x="1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5675215" y="2936567"/>
              <a:ext cx="2750222" cy="142803"/>
            </a:xfrm>
            <a:custGeom>
              <a:avLst/>
              <a:gdLst/>
              <a:ahLst/>
              <a:cxnLst/>
              <a:rect l="l" t="t" r="r" b="b"/>
              <a:pathLst>
                <a:path w="38248" h="1986" extrusionOk="0">
                  <a:moveTo>
                    <a:pt x="0" y="0"/>
                  </a:moveTo>
                  <a:lnTo>
                    <a:pt x="0" y="1986"/>
                  </a:lnTo>
                  <a:lnTo>
                    <a:pt x="38247" y="1986"/>
                  </a:lnTo>
                  <a:lnTo>
                    <a:pt x="382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5675215" y="3033207"/>
              <a:ext cx="2750222" cy="46163"/>
            </a:xfrm>
            <a:custGeom>
              <a:avLst/>
              <a:gdLst/>
              <a:ahLst/>
              <a:cxnLst/>
              <a:rect l="l" t="t" r="r" b="b"/>
              <a:pathLst>
                <a:path w="38248" h="642" extrusionOk="0">
                  <a:moveTo>
                    <a:pt x="0" y="0"/>
                  </a:moveTo>
                  <a:lnTo>
                    <a:pt x="0" y="642"/>
                  </a:lnTo>
                  <a:lnTo>
                    <a:pt x="38247" y="642"/>
                  </a:lnTo>
                  <a:lnTo>
                    <a:pt x="38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6534042" y="2883861"/>
              <a:ext cx="894139" cy="56086"/>
            </a:xfrm>
            <a:custGeom>
              <a:avLst/>
              <a:gdLst/>
              <a:ahLst/>
              <a:cxnLst/>
              <a:rect l="l" t="t" r="r" b="b"/>
              <a:pathLst>
                <a:path w="12435" h="780" extrusionOk="0">
                  <a:moveTo>
                    <a:pt x="1" y="0"/>
                  </a:moveTo>
                  <a:lnTo>
                    <a:pt x="1" y="779"/>
                  </a:lnTo>
                  <a:lnTo>
                    <a:pt x="12434" y="779"/>
                  </a:lnTo>
                  <a:lnTo>
                    <a:pt x="12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7366551" y="1815216"/>
              <a:ext cx="191195" cy="15460"/>
            </a:xfrm>
            <a:custGeom>
              <a:avLst/>
              <a:gdLst/>
              <a:ahLst/>
              <a:cxnLst/>
              <a:rect l="l" t="t" r="r" b="b"/>
              <a:pathLst>
                <a:path w="2659" h="215" extrusionOk="0">
                  <a:moveTo>
                    <a:pt x="1" y="0"/>
                  </a:moveTo>
                  <a:lnTo>
                    <a:pt x="1" y="214"/>
                  </a:lnTo>
                  <a:lnTo>
                    <a:pt x="2658" y="214"/>
                  </a:lnTo>
                  <a:lnTo>
                    <a:pt x="2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7366551" y="18943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7366551" y="19547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7366551" y="2015110"/>
              <a:ext cx="707401" cy="15460"/>
            </a:xfrm>
            <a:custGeom>
              <a:avLst/>
              <a:gdLst/>
              <a:ahLst/>
              <a:cxnLst/>
              <a:rect l="l" t="t" r="r" b="b"/>
              <a:pathLst>
                <a:path w="9838" h="215" extrusionOk="0">
                  <a:moveTo>
                    <a:pt x="1" y="0"/>
                  </a:moveTo>
                  <a:lnTo>
                    <a:pt x="1" y="214"/>
                  </a:lnTo>
                  <a:lnTo>
                    <a:pt x="9837" y="214"/>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7366551" y="2075510"/>
              <a:ext cx="420716" cy="14309"/>
            </a:xfrm>
            <a:custGeom>
              <a:avLst/>
              <a:gdLst/>
              <a:ahLst/>
              <a:cxnLst/>
              <a:rect l="l" t="t" r="r" b="b"/>
              <a:pathLst>
                <a:path w="5851" h="199" extrusionOk="0">
                  <a:moveTo>
                    <a:pt x="1" y="0"/>
                  </a:moveTo>
                  <a:lnTo>
                    <a:pt x="1" y="199"/>
                  </a:lnTo>
                  <a:lnTo>
                    <a:pt x="5851" y="199"/>
                  </a:lnTo>
                  <a:lnTo>
                    <a:pt x="58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42"/>
            <p:cNvGrpSpPr/>
            <p:nvPr/>
          </p:nvGrpSpPr>
          <p:grpSpPr>
            <a:xfrm>
              <a:off x="5527089" y="4218224"/>
              <a:ext cx="3706425" cy="178550"/>
              <a:chOff x="5527089" y="4218224"/>
              <a:chExt cx="3706425" cy="178550"/>
            </a:xfrm>
          </p:grpSpPr>
          <p:cxnSp>
            <p:nvCxnSpPr>
              <p:cNvPr id="757" name="Google Shape;757;p42"/>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758" name="Google Shape;758;p42"/>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2"/>
          </p:nvPr>
        </p:nvSpPr>
        <p:spPr>
          <a:xfrm>
            <a:off x="1976777" y="231968"/>
            <a:ext cx="5081865" cy="841800"/>
          </a:xfrm>
        </p:spPr>
        <p:txBody>
          <a:bodyPr/>
          <a:lstStyle/>
          <a:p>
            <a:r>
              <a:rPr lang="fr-FR" sz="4800" dirty="0" smtClean="0"/>
              <a:t>Introduction</a:t>
            </a:r>
            <a:endParaRPr lang="fr-FR" sz="4800" dirty="0"/>
          </a:p>
        </p:txBody>
      </p:sp>
      <p:sp>
        <p:nvSpPr>
          <p:cNvPr id="5" name="ZoneTexte 4"/>
          <p:cNvSpPr txBox="1"/>
          <p:nvPr/>
        </p:nvSpPr>
        <p:spPr>
          <a:xfrm>
            <a:off x="453917" y="1381469"/>
            <a:ext cx="8413796" cy="3477875"/>
          </a:xfrm>
          <a:prstGeom prst="rect">
            <a:avLst/>
          </a:prstGeom>
          <a:noFill/>
        </p:spPr>
        <p:txBody>
          <a:bodyPr wrap="square" rtlCol="0">
            <a:spAutoFit/>
          </a:bodyPr>
          <a:lstStyle/>
          <a:p>
            <a:pPr algn="just"/>
            <a:r>
              <a:rPr lang="fr-FR" sz="2000" dirty="0">
                <a:solidFill>
                  <a:schemeClr val="tx1"/>
                </a:solidFill>
              </a:rPr>
              <a:t>Nous sommes enchantés de vous présenter notre projet de conception d'une application de CV professionnel, répondant à un besoin crucial dans un monde où la compétition sur le marché de l'emploi est féroce. Notre application vise à simplifier et à rendre plus efficace le processus de création de CV en offrant aux utilisateurs une plateforme conviviale où ils peuvent saisir facilement leurs informations personnelles, leurs expériences professionnelles et leurs compétences pour générer rapidement des CV de qualité. Au cours de cette présentation, nous partagerons avec vous nos objectifs, les fonctionnalités clés de l'application, les technologies utilisées et nos plans pour l'avenir de cette application de CV professionnel.</a:t>
            </a:r>
            <a:endParaRPr lang="fr-FR" sz="2000" dirty="0">
              <a:solidFill>
                <a:schemeClr val="tx1"/>
              </a:solidFill>
            </a:endParaRPr>
          </a:p>
        </p:txBody>
      </p:sp>
    </p:spTree>
    <p:extLst>
      <p:ext uri="{BB962C8B-B14F-4D97-AF65-F5344CB8AC3E}">
        <p14:creationId xmlns:p14="http://schemas.microsoft.com/office/powerpoint/2010/main" val="407068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2"/>
          <p:cNvSpPr txBox="1">
            <a:spLocks noGrp="1"/>
          </p:cNvSpPr>
          <p:nvPr>
            <p:ph type="title"/>
          </p:nvPr>
        </p:nvSpPr>
        <p:spPr>
          <a:xfrm>
            <a:off x="404341" y="2836332"/>
            <a:ext cx="5091044"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smtClean="0"/>
              <a:t>Besoins des utilisateurs</a:t>
            </a:r>
            <a:endParaRPr dirty="0"/>
          </a:p>
        </p:txBody>
      </p:sp>
      <p:sp>
        <p:nvSpPr>
          <p:cNvPr id="696" name="Google Shape;696;p42"/>
          <p:cNvSpPr txBox="1">
            <a:spLocks noGrp="1"/>
          </p:cNvSpPr>
          <p:nvPr>
            <p:ph type="title" idx="2"/>
          </p:nvPr>
        </p:nvSpPr>
        <p:spPr>
          <a:xfrm>
            <a:off x="720300" y="1448975"/>
            <a:ext cx="4370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02</a:t>
            </a:r>
            <a:endParaRPr dirty="0"/>
          </a:p>
        </p:txBody>
      </p:sp>
      <p:grpSp>
        <p:nvGrpSpPr>
          <p:cNvPr id="698" name="Google Shape;698;p42"/>
          <p:cNvGrpSpPr/>
          <p:nvPr/>
        </p:nvGrpSpPr>
        <p:grpSpPr>
          <a:xfrm>
            <a:off x="5236091" y="917909"/>
            <a:ext cx="3997422" cy="3478865"/>
            <a:chOff x="5236091" y="917909"/>
            <a:chExt cx="3997422" cy="3478865"/>
          </a:xfrm>
        </p:grpSpPr>
        <p:sp>
          <p:nvSpPr>
            <p:cNvPr id="699" name="Google Shape;699;p42"/>
            <p:cNvSpPr/>
            <p:nvPr/>
          </p:nvSpPr>
          <p:spPr>
            <a:xfrm>
              <a:off x="7263297" y="1730656"/>
              <a:ext cx="919377" cy="1064266"/>
            </a:xfrm>
            <a:custGeom>
              <a:avLst/>
              <a:gdLst/>
              <a:ahLst/>
              <a:cxnLst/>
              <a:rect l="l" t="t" r="r" b="b"/>
              <a:pathLst>
                <a:path w="12786" h="14801" extrusionOk="0">
                  <a:moveTo>
                    <a:pt x="872" y="0"/>
                  </a:moveTo>
                  <a:cubicBezTo>
                    <a:pt x="398" y="0"/>
                    <a:pt x="1" y="382"/>
                    <a:pt x="1" y="871"/>
                  </a:cubicBezTo>
                  <a:lnTo>
                    <a:pt x="1" y="13945"/>
                  </a:lnTo>
                  <a:cubicBezTo>
                    <a:pt x="1" y="14419"/>
                    <a:pt x="398" y="14801"/>
                    <a:pt x="872" y="14801"/>
                  </a:cubicBezTo>
                  <a:lnTo>
                    <a:pt x="11915" y="14801"/>
                  </a:lnTo>
                  <a:cubicBezTo>
                    <a:pt x="12388" y="14801"/>
                    <a:pt x="12785" y="14419"/>
                    <a:pt x="12785" y="13945"/>
                  </a:cubicBezTo>
                  <a:lnTo>
                    <a:pt x="12785" y="871"/>
                  </a:lnTo>
                  <a:cubicBezTo>
                    <a:pt x="12785" y="382"/>
                    <a:pt x="12388" y="0"/>
                    <a:pt x="119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42"/>
            <p:cNvGrpSpPr/>
            <p:nvPr/>
          </p:nvGrpSpPr>
          <p:grpSpPr>
            <a:xfrm>
              <a:off x="5236091" y="917909"/>
              <a:ext cx="1298359" cy="1442135"/>
              <a:chOff x="4539556" y="537904"/>
              <a:chExt cx="1993488" cy="2214241"/>
            </a:xfrm>
          </p:grpSpPr>
          <p:sp>
            <p:nvSpPr>
              <p:cNvPr id="701" name="Google Shape;701;p42"/>
              <p:cNvSpPr/>
              <p:nvPr/>
            </p:nvSpPr>
            <p:spPr>
              <a:xfrm>
                <a:off x="5356678" y="813586"/>
                <a:ext cx="1176366" cy="1938559"/>
              </a:xfrm>
              <a:custGeom>
                <a:avLst/>
                <a:gdLst/>
                <a:ahLst/>
                <a:cxnLst/>
                <a:rect l="l" t="t" r="r" b="b"/>
                <a:pathLst>
                  <a:path w="16360" h="26960" extrusionOk="0">
                    <a:moveTo>
                      <a:pt x="15886" y="26959"/>
                    </a:moveTo>
                    <a:lnTo>
                      <a:pt x="474" y="26959"/>
                    </a:lnTo>
                    <a:cubicBezTo>
                      <a:pt x="215" y="26959"/>
                      <a:pt x="1" y="26761"/>
                      <a:pt x="1" y="26501"/>
                    </a:cubicBezTo>
                    <a:lnTo>
                      <a:pt x="1" y="474"/>
                    </a:lnTo>
                    <a:cubicBezTo>
                      <a:pt x="1" y="214"/>
                      <a:pt x="215" y="0"/>
                      <a:pt x="474" y="0"/>
                    </a:cubicBezTo>
                    <a:lnTo>
                      <a:pt x="15886" y="0"/>
                    </a:lnTo>
                    <a:cubicBezTo>
                      <a:pt x="16146" y="0"/>
                      <a:pt x="16360" y="214"/>
                      <a:pt x="16360" y="474"/>
                    </a:cubicBezTo>
                    <a:lnTo>
                      <a:pt x="16360" y="26501"/>
                    </a:lnTo>
                    <a:cubicBezTo>
                      <a:pt x="16360" y="26761"/>
                      <a:pt x="16146" y="26959"/>
                      <a:pt x="15886" y="269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4884482" y="537904"/>
                <a:ext cx="1001709" cy="1247696"/>
              </a:xfrm>
              <a:custGeom>
                <a:avLst/>
                <a:gdLst/>
                <a:ahLst/>
                <a:cxnLst/>
                <a:rect l="l" t="t" r="r" b="b"/>
                <a:pathLst>
                  <a:path w="13931" h="17352" extrusionOk="0">
                    <a:moveTo>
                      <a:pt x="13411" y="17352"/>
                    </a:moveTo>
                    <a:lnTo>
                      <a:pt x="504" y="17352"/>
                    </a:lnTo>
                    <a:cubicBezTo>
                      <a:pt x="229" y="17352"/>
                      <a:pt x="0" y="17123"/>
                      <a:pt x="0" y="16848"/>
                    </a:cubicBezTo>
                    <a:lnTo>
                      <a:pt x="0" y="520"/>
                    </a:lnTo>
                    <a:cubicBezTo>
                      <a:pt x="0" y="230"/>
                      <a:pt x="229" y="0"/>
                      <a:pt x="504" y="0"/>
                    </a:cubicBezTo>
                    <a:lnTo>
                      <a:pt x="13411" y="0"/>
                    </a:lnTo>
                    <a:cubicBezTo>
                      <a:pt x="13701" y="0"/>
                      <a:pt x="13930" y="230"/>
                      <a:pt x="13930" y="520"/>
                    </a:cubicBezTo>
                    <a:lnTo>
                      <a:pt x="13930" y="16848"/>
                    </a:lnTo>
                    <a:cubicBezTo>
                      <a:pt x="13930" y="17123"/>
                      <a:pt x="13701" y="17352"/>
                      <a:pt x="13411" y="173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4726292" y="1635095"/>
                <a:ext cx="920456" cy="600838"/>
              </a:xfrm>
              <a:custGeom>
                <a:avLst/>
                <a:gdLst/>
                <a:ahLst/>
                <a:cxnLst/>
                <a:rect l="l" t="t" r="r" b="b"/>
                <a:pathLst>
                  <a:path w="12801" h="8356" extrusionOk="0">
                    <a:moveTo>
                      <a:pt x="352" y="0"/>
                    </a:moveTo>
                    <a:cubicBezTo>
                      <a:pt x="153" y="0"/>
                      <a:pt x="1" y="153"/>
                      <a:pt x="1" y="336"/>
                    </a:cubicBezTo>
                    <a:lnTo>
                      <a:pt x="1" y="8019"/>
                    </a:lnTo>
                    <a:cubicBezTo>
                      <a:pt x="1" y="8203"/>
                      <a:pt x="153" y="8355"/>
                      <a:pt x="352" y="8355"/>
                    </a:cubicBezTo>
                    <a:lnTo>
                      <a:pt x="12464" y="8355"/>
                    </a:lnTo>
                    <a:cubicBezTo>
                      <a:pt x="12648" y="8355"/>
                      <a:pt x="12800" y="8203"/>
                      <a:pt x="12800" y="8019"/>
                    </a:cubicBezTo>
                    <a:lnTo>
                      <a:pt x="12800" y="336"/>
                    </a:lnTo>
                    <a:cubicBezTo>
                      <a:pt x="12800" y="153"/>
                      <a:pt x="12648"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4539556" y="633033"/>
                <a:ext cx="221971" cy="857180"/>
              </a:xfrm>
              <a:custGeom>
                <a:avLst/>
                <a:gdLst/>
                <a:ahLst/>
                <a:cxnLst/>
                <a:rect l="l" t="t" r="r" b="b"/>
                <a:pathLst>
                  <a:path w="3087" h="11921" extrusionOk="0">
                    <a:moveTo>
                      <a:pt x="2929" y="1"/>
                    </a:moveTo>
                    <a:cubicBezTo>
                      <a:pt x="2764" y="1"/>
                      <a:pt x="2615" y="21"/>
                      <a:pt x="2475" y="67"/>
                    </a:cubicBezTo>
                    <a:cubicBezTo>
                      <a:pt x="2292" y="128"/>
                      <a:pt x="2124" y="190"/>
                      <a:pt x="1987" y="251"/>
                    </a:cubicBezTo>
                    <a:cubicBezTo>
                      <a:pt x="1819" y="342"/>
                      <a:pt x="1681" y="434"/>
                      <a:pt x="1559" y="526"/>
                    </a:cubicBezTo>
                    <a:cubicBezTo>
                      <a:pt x="1223" y="862"/>
                      <a:pt x="994" y="1213"/>
                      <a:pt x="872" y="1610"/>
                    </a:cubicBezTo>
                    <a:cubicBezTo>
                      <a:pt x="749" y="2007"/>
                      <a:pt x="688" y="2404"/>
                      <a:pt x="688" y="2786"/>
                    </a:cubicBezTo>
                    <a:cubicBezTo>
                      <a:pt x="688" y="3168"/>
                      <a:pt x="704" y="3535"/>
                      <a:pt x="749" y="3871"/>
                    </a:cubicBezTo>
                    <a:cubicBezTo>
                      <a:pt x="810" y="4207"/>
                      <a:pt x="826" y="4482"/>
                      <a:pt x="826" y="4695"/>
                    </a:cubicBezTo>
                    <a:cubicBezTo>
                      <a:pt x="810" y="4863"/>
                      <a:pt x="765" y="5031"/>
                      <a:pt x="704" y="5169"/>
                    </a:cubicBezTo>
                    <a:cubicBezTo>
                      <a:pt x="658" y="5306"/>
                      <a:pt x="581" y="5429"/>
                      <a:pt x="474" y="5551"/>
                    </a:cubicBezTo>
                    <a:cubicBezTo>
                      <a:pt x="352" y="5673"/>
                      <a:pt x="199" y="5765"/>
                      <a:pt x="1" y="5841"/>
                    </a:cubicBezTo>
                    <a:cubicBezTo>
                      <a:pt x="16" y="5902"/>
                      <a:pt x="31" y="5948"/>
                      <a:pt x="47" y="6009"/>
                    </a:cubicBezTo>
                    <a:cubicBezTo>
                      <a:pt x="62" y="6055"/>
                      <a:pt x="77" y="6116"/>
                      <a:pt x="77" y="6162"/>
                    </a:cubicBezTo>
                    <a:cubicBezTo>
                      <a:pt x="93" y="6223"/>
                      <a:pt x="77" y="6284"/>
                      <a:pt x="62" y="6345"/>
                    </a:cubicBezTo>
                    <a:cubicBezTo>
                      <a:pt x="230" y="6406"/>
                      <a:pt x="352" y="6483"/>
                      <a:pt x="474" y="6574"/>
                    </a:cubicBezTo>
                    <a:cubicBezTo>
                      <a:pt x="581" y="6666"/>
                      <a:pt x="673" y="6757"/>
                      <a:pt x="734" y="6849"/>
                    </a:cubicBezTo>
                    <a:cubicBezTo>
                      <a:pt x="826" y="6956"/>
                      <a:pt x="887" y="7063"/>
                      <a:pt x="933" y="7185"/>
                    </a:cubicBezTo>
                    <a:cubicBezTo>
                      <a:pt x="1009" y="7384"/>
                      <a:pt x="1024" y="7582"/>
                      <a:pt x="978" y="7781"/>
                    </a:cubicBezTo>
                    <a:cubicBezTo>
                      <a:pt x="933" y="7995"/>
                      <a:pt x="887" y="8193"/>
                      <a:pt x="810" y="8407"/>
                    </a:cubicBezTo>
                    <a:cubicBezTo>
                      <a:pt x="749" y="8636"/>
                      <a:pt x="688" y="8865"/>
                      <a:pt x="627" y="9110"/>
                    </a:cubicBezTo>
                    <a:cubicBezTo>
                      <a:pt x="566" y="9369"/>
                      <a:pt x="566" y="9644"/>
                      <a:pt x="612" y="9934"/>
                    </a:cubicBezTo>
                    <a:cubicBezTo>
                      <a:pt x="658" y="10133"/>
                      <a:pt x="749" y="10347"/>
                      <a:pt x="902" y="10591"/>
                    </a:cubicBezTo>
                    <a:cubicBezTo>
                      <a:pt x="1040" y="10775"/>
                      <a:pt x="1223" y="10988"/>
                      <a:pt x="1467" y="11233"/>
                    </a:cubicBezTo>
                    <a:cubicBezTo>
                      <a:pt x="1712" y="11477"/>
                      <a:pt x="2063" y="11706"/>
                      <a:pt x="2506" y="11920"/>
                    </a:cubicBezTo>
                    <a:lnTo>
                      <a:pt x="2613" y="10607"/>
                    </a:lnTo>
                    <a:cubicBezTo>
                      <a:pt x="2491" y="10545"/>
                      <a:pt x="2384" y="10484"/>
                      <a:pt x="2292" y="10377"/>
                    </a:cubicBezTo>
                    <a:cubicBezTo>
                      <a:pt x="2216" y="10271"/>
                      <a:pt x="2155" y="10179"/>
                      <a:pt x="2109" y="10087"/>
                    </a:cubicBezTo>
                    <a:cubicBezTo>
                      <a:pt x="2048" y="9980"/>
                      <a:pt x="2002" y="9858"/>
                      <a:pt x="1971" y="9721"/>
                    </a:cubicBezTo>
                    <a:cubicBezTo>
                      <a:pt x="1925" y="9537"/>
                      <a:pt x="1925" y="9354"/>
                      <a:pt x="1971" y="9186"/>
                    </a:cubicBezTo>
                    <a:cubicBezTo>
                      <a:pt x="2002" y="9018"/>
                      <a:pt x="2063" y="8865"/>
                      <a:pt x="2124" y="8697"/>
                    </a:cubicBezTo>
                    <a:cubicBezTo>
                      <a:pt x="2185" y="8529"/>
                      <a:pt x="2231" y="8361"/>
                      <a:pt x="2277" y="8163"/>
                    </a:cubicBezTo>
                    <a:cubicBezTo>
                      <a:pt x="2323" y="7979"/>
                      <a:pt x="2323" y="7766"/>
                      <a:pt x="2292" y="7536"/>
                    </a:cubicBezTo>
                    <a:cubicBezTo>
                      <a:pt x="2246" y="7124"/>
                      <a:pt x="2139" y="6773"/>
                      <a:pt x="1971" y="6513"/>
                    </a:cubicBezTo>
                    <a:cubicBezTo>
                      <a:pt x="1803" y="6238"/>
                      <a:pt x="1666" y="6040"/>
                      <a:pt x="1528" y="5917"/>
                    </a:cubicBezTo>
                    <a:cubicBezTo>
                      <a:pt x="1605" y="5856"/>
                      <a:pt x="1696" y="5795"/>
                      <a:pt x="1773" y="5719"/>
                    </a:cubicBezTo>
                    <a:cubicBezTo>
                      <a:pt x="1864" y="5642"/>
                      <a:pt x="1925" y="5551"/>
                      <a:pt x="1971" y="5413"/>
                    </a:cubicBezTo>
                    <a:cubicBezTo>
                      <a:pt x="2048" y="5199"/>
                      <a:pt x="2078" y="4970"/>
                      <a:pt x="2063" y="4741"/>
                    </a:cubicBezTo>
                    <a:cubicBezTo>
                      <a:pt x="2032" y="4497"/>
                      <a:pt x="2002" y="4252"/>
                      <a:pt x="1971" y="4008"/>
                    </a:cubicBezTo>
                    <a:cubicBezTo>
                      <a:pt x="1925" y="3764"/>
                      <a:pt x="1895" y="3519"/>
                      <a:pt x="1864" y="3244"/>
                    </a:cubicBezTo>
                    <a:cubicBezTo>
                      <a:pt x="1849" y="2985"/>
                      <a:pt x="1864" y="2710"/>
                      <a:pt x="1956" y="2435"/>
                    </a:cubicBezTo>
                    <a:cubicBezTo>
                      <a:pt x="2017" y="2236"/>
                      <a:pt x="2109" y="2038"/>
                      <a:pt x="2200" y="1870"/>
                    </a:cubicBezTo>
                    <a:cubicBezTo>
                      <a:pt x="2292" y="1732"/>
                      <a:pt x="2399" y="1595"/>
                      <a:pt x="2521" y="1473"/>
                    </a:cubicBezTo>
                    <a:cubicBezTo>
                      <a:pt x="2643" y="1350"/>
                      <a:pt x="2781" y="1289"/>
                      <a:pt x="2964" y="1259"/>
                    </a:cubicBezTo>
                    <a:lnTo>
                      <a:pt x="3086" y="6"/>
                    </a:lnTo>
                    <a:cubicBezTo>
                      <a:pt x="3032" y="3"/>
                      <a:pt x="2980" y="1"/>
                      <a:pt x="2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5966284" y="633033"/>
                <a:ext cx="221899" cy="857180"/>
              </a:xfrm>
              <a:custGeom>
                <a:avLst/>
                <a:gdLst/>
                <a:ahLst/>
                <a:cxnLst/>
                <a:rect l="l" t="t" r="r" b="b"/>
                <a:pathLst>
                  <a:path w="3086" h="11921" extrusionOk="0">
                    <a:moveTo>
                      <a:pt x="157" y="1"/>
                    </a:moveTo>
                    <a:cubicBezTo>
                      <a:pt x="107" y="1"/>
                      <a:pt x="54" y="3"/>
                      <a:pt x="0" y="6"/>
                    </a:cubicBezTo>
                    <a:lnTo>
                      <a:pt x="122" y="1259"/>
                    </a:lnTo>
                    <a:cubicBezTo>
                      <a:pt x="306" y="1289"/>
                      <a:pt x="443" y="1350"/>
                      <a:pt x="565" y="1473"/>
                    </a:cubicBezTo>
                    <a:cubicBezTo>
                      <a:pt x="703" y="1595"/>
                      <a:pt x="794" y="1717"/>
                      <a:pt x="871" y="1870"/>
                    </a:cubicBezTo>
                    <a:cubicBezTo>
                      <a:pt x="978" y="2038"/>
                      <a:pt x="1069" y="2221"/>
                      <a:pt x="1130" y="2435"/>
                    </a:cubicBezTo>
                    <a:cubicBezTo>
                      <a:pt x="1207" y="2710"/>
                      <a:pt x="1237" y="2985"/>
                      <a:pt x="1222" y="3244"/>
                    </a:cubicBezTo>
                    <a:cubicBezTo>
                      <a:pt x="1192" y="3504"/>
                      <a:pt x="1161" y="3764"/>
                      <a:pt x="1115" y="4008"/>
                    </a:cubicBezTo>
                    <a:cubicBezTo>
                      <a:pt x="1085" y="4252"/>
                      <a:pt x="1054" y="4497"/>
                      <a:pt x="1024" y="4726"/>
                    </a:cubicBezTo>
                    <a:cubicBezTo>
                      <a:pt x="1008" y="4970"/>
                      <a:pt x="1039" y="5199"/>
                      <a:pt x="1115" y="5413"/>
                    </a:cubicBezTo>
                    <a:cubicBezTo>
                      <a:pt x="1161" y="5551"/>
                      <a:pt x="1222" y="5642"/>
                      <a:pt x="1298" y="5719"/>
                    </a:cubicBezTo>
                    <a:cubicBezTo>
                      <a:pt x="1390" y="5795"/>
                      <a:pt x="1466" y="5856"/>
                      <a:pt x="1558" y="5902"/>
                    </a:cubicBezTo>
                    <a:cubicBezTo>
                      <a:pt x="1421" y="6040"/>
                      <a:pt x="1268" y="6238"/>
                      <a:pt x="1115" y="6498"/>
                    </a:cubicBezTo>
                    <a:cubicBezTo>
                      <a:pt x="947" y="6773"/>
                      <a:pt x="840" y="7109"/>
                      <a:pt x="794" y="7536"/>
                    </a:cubicBezTo>
                    <a:cubicBezTo>
                      <a:pt x="764" y="7766"/>
                      <a:pt x="764" y="7979"/>
                      <a:pt x="810" y="8163"/>
                    </a:cubicBezTo>
                    <a:cubicBezTo>
                      <a:pt x="855" y="8346"/>
                      <a:pt x="901" y="8529"/>
                      <a:pt x="962" y="8697"/>
                    </a:cubicBezTo>
                    <a:cubicBezTo>
                      <a:pt x="1024" y="8850"/>
                      <a:pt x="1085" y="9018"/>
                      <a:pt x="1115" y="9186"/>
                    </a:cubicBezTo>
                    <a:cubicBezTo>
                      <a:pt x="1161" y="9354"/>
                      <a:pt x="1161" y="9537"/>
                      <a:pt x="1115" y="9721"/>
                    </a:cubicBezTo>
                    <a:cubicBezTo>
                      <a:pt x="1085" y="9858"/>
                      <a:pt x="1039" y="9965"/>
                      <a:pt x="978" y="10072"/>
                    </a:cubicBezTo>
                    <a:cubicBezTo>
                      <a:pt x="932" y="10179"/>
                      <a:pt x="871" y="10271"/>
                      <a:pt x="794" y="10377"/>
                    </a:cubicBezTo>
                    <a:cubicBezTo>
                      <a:pt x="703" y="10469"/>
                      <a:pt x="596" y="10545"/>
                      <a:pt x="474" y="10591"/>
                    </a:cubicBezTo>
                    <a:lnTo>
                      <a:pt x="581" y="11920"/>
                    </a:lnTo>
                    <a:cubicBezTo>
                      <a:pt x="1024" y="11706"/>
                      <a:pt x="1375" y="11477"/>
                      <a:pt x="1619" y="11233"/>
                    </a:cubicBezTo>
                    <a:cubicBezTo>
                      <a:pt x="1864" y="10988"/>
                      <a:pt x="2047" y="10775"/>
                      <a:pt x="2184" y="10576"/>
                    </a:cubicBezTo>
                    <a:cubicBezTo>
                      <a:pt x="2337" y="10347"/>
                      <a:pt x="2429" y="10133"/>
                      <a:pt x="2475" y="9934"/>
                    </a:cubicBezTo>
                    <a:cubicBezTo>
                      <a:pt x="2520" y="9629"/>
                      <a:pt x="2520" y="9354"/>
                      <a:pt x="2459" y="9110"/>
                    </a:cubicBezTo>
                    <a:cubicBezTo>
                      <a:pt x="2398" y="8865"/>
                      <a:pt x="2337" y="8621"/>
                      <a:pt x="2276" y="8407"/>
                    </a:cubicBezTo>
                    <a:cubicBezTo>
                      <a:pt x="2200" y="8193"/>
                      <a:pt x="2154" y="7979"/>
                      <a:pt x="2108" y="7781"/>
                    </a:cubicBezTo>
                    <a:cubicBezTo>
                      <a:pt x="2062" y="7582"/>
                      <a:pt x="2077" y="7384"/>
                      <a:pt x="2154" y="7185"/>
                    </a:cubicBezTo>
                    <a:cubicBezTo>
                      <a:pt x="2200" y="7063"/>
                      <a:pt x="2261" y="6956"/>
                      <a:pt x="2352" y="6849"/>
                    </a:cubicBezTo>
                    <a:cubicBezTo>
                      <a:pt x="2413" y="6757"/>
                      <a:pt x="2505" y="6666"/>
                      <a:pt x="2612" y="6574"/>
                    </a:cubicBezTo>
                    <a:cubicBezTo>
                      <a:pt x="2734" y="6483"/>
                      <a:pt x="2856" y="6406"/>
                      <a:pt x="3024" y="6345"/>
                    </a:cubicBezTo>
                    <a:cubicBezTo>
                      <a:pt x="2994" y="6284"/>
                      <a:pt x="2994" y="6223"/>
                      <a:pt x="3009" y="6162"/>
                    </a:cubicBezTo>
                    <a:cubicBezTo>
                      <a:pt x="3009" y="6116"/>
                      <a:pt x="3024" y="6055"/>
                      <a:pt x="3040" y="6009"/>
                    </a:cubicBezTo>
                    <a:cubicBezTo>
                      <a:pt x="3055" y="5948"/>
                      <a:pt x="3070" y="5887"/>
                      <a:pt x="3086" y="5841"/>
                    </a:cubicBezTo>
                    <a:cubicBezTo>
                      <a:pt x="2887" y="5765"/>
                      <a:pt x="2734" y="5673"/>
                      <a:pt x="2612" y="5551"/>
                    </a:cubicBezTo>
                    <a:cubicBezTo>
                      <a:pt x="2505" y="5429"/>
                      <a:pt x="2429" y="5306"/>
                      <a:pt x="2383" y="5169"/>
                    </a:cubicBezTo>
                    <a:cubicBezTo>
                      <a:pt x="2322" y="5031"/>
                      <a:pt x="2276" y="4863"/>
                      <a:pt x="2261" y="4695"/>
                    </a:cubicBezTo>
                    <a:cubicBezTo>
                      <a:pt x="2261" y="4482"/>
                      <a:pt x="2276" y="4207"/>
                      <a:pt x="2337" y="3871"/>
                    </a:cubicBezTo>
                    <a:cubicBezTo>
                      <a:pt x="2383" y="3519"/>
                      <a:pt x="2398" y="3168"/>
                      <a:pt x="2398" y="2771"/>
                    </a:cubicBezTo>
                    <a:cubicBezTo>
                      <a:pt x="2398" y="2389"/>
                      <a:pt x="2337" y="2007"/>
                      <a:pt x="2215" y="1610"/>
                    </a:cubicBezTo>
                    <a:cubicBezTo>
                      <a:pt x="2093" y="1213"/>
                      <a:pt x="1864" y="862"/>
                      <a:pt x="1528" y="526"/>
                    </a:cubicBezTo>
                    <a:cubicBezTo>
                      <a:pt x="1405" y="434"/>
                      <a:pt x="1268" y="342"/>
                      <a:pt x="1100" y="251"/>
                    </a:cubicBezTo>
                    <a:cubicBezTo>
                      <a:pt x="962" y="190"/>
                      <a:pt x="794" y="128"/>
                      <a:pt x="611" y="67"/>
                    </a:cubicBezTo>
                    <a:cubicBezTo>
                      <a:pt x="471" y="21"/>
                      <a:pt x="322"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5006360" y="877293"/>
                <a:ext cx="763415" cy="42855"/>
              </a:xfrm>
              <a:custGeom>
                <a:avLst/>
                <a:gdLst/>
                <a:ahLst/>
                <a:cxnLst/>
                <a:rect l="l" t="t" r="r" b="b"/>
                <a:pathLst>
                  <a:path w="10617" h="596" extrusionOk="0">
                    <a:moveTo>
                      <a:pt x="0" y="0"/>
                    </a:moveTo>
                    <a:lnTo>
                      <a:pt x="0" y="596"/>
                    </a:lnTo>
                    <a:lnTo>
                      <a:pt x="10616" y="596"/>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5006360" y="98270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5006360" y="1088117"/>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5006360" y="1192451"/>
                <a:ext cx="763415" cy="41849"/>
              </a:xfrm>
              <a:custGeom>
                <a:avLst/>
                <a:gdLst/>
                <a:ahLst/>
                <a:cxnLst/>
                <a:rect l="l" t="t" r="r" b="b"/>
                <a:pathLst>
                  <a:path w="10617" h="582" extrusionOk="0">
                    <a:moveTo>
                      <a:pt x="0" y="1"/>
                    </a:moveTo>
                    <a:lnTo>
                      <a:pt x="0" y="581"/>
                    </a:lnTo>
                    <a:lnTo>
                      <a:pt x="10616" y="581"/>
                    </a:lnTo>
                    <a:lnTo>
                      <a:pt x="10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5006360" y="1297935"/>
                <a:ext cx="763415" cy="41777"/>
              </a:xfrm>
              <a:custGeom>
                <a:avLst/>
                <a:gdLst/>
                <a:ahLst/>
                <a:cxnLst/>
                <a:rect l="l" t="t" r="r" b="b"/>
                <a:pathLst>
                  <a:path w="10617" h="581" extrusionOk="0">
                    <a:moveTo>
                      <a:pt x="0" y="0"/>
                    </a:moveTo>
                    <a:lnTo>
                      <a:pt x="0" y="581"/>
                    </a:lnTo>
                    <a:lnTo>
                      <a:pt x="10616" y="581"/>
                    </a:lnTo>
                    <a:lnTo>
                      <a:pt x="10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4838319" y="1746044"/>
                <a:ext cx="707401" cy="43934"/>
              </a:xfrm>
              <a:custGeom>
                <a:avLst/>
                <a:gdLst/>
                <a:ahLst/>
                <a:cxnLst/>
                <a:rect l="l" t="t" r="r" b="b"/>
                <a:pathLst>
                  <a:path w="9838" h="611" extrusionOk="0">
                    <a:moveTo>
                      <a:pt x="1" y="0"/>
                    </a:moveTo>
                    <a:lnTo>
                      <a:pt x="1" y="611"/>
                    </a:lnTo>
                    <a:lnTo>
                      <a:pt x="9837" y="611"/>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4838319" y="1860228"/>
                <a:ext cx="707401" cy="44006"/>
              </a:xfrm>
              <a:custGeom>
                <a:avLst/>
                <a:gdLst/>
                <a:ahLst/>
                <a:cxnLst/>
                <a:rect l="l" t="t" r="r" b="b"/>
                <a:pathLst>
                  <a:path w="9838" h="612" extrusionOk="0">
                    <a:moveTo>
                      <a:pt x="1" y="1"/>
                    </a:moveTo>
                    <a:lnTo>
                      <a:pt x="1" y="611"/>
                    </a:lnTo>
                    <a:lnTo>
                      <a:pt x="9837" y="611"/>
                    </a:lnTo>
                    <a:lnTo>
                      <a:pt x="9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4838319" y="1974484"/>
                <a:ext cx="707401" cy="42855"/>
              </a:xfrm>
              <a:custGeom>
                <a:avLst/>
                <a:gdLst/>
                <a:ahLst/>
                <a:cxnLst/>
                <a:rect l="l" t="t" r="r" b="b"/>
                <a:pathLst>
                  <a:path w="9838" h="596" extrusionOk="0">
                    <a:moveTo>
                      <a:pt x="1" y="0"/>
                    </a:moveTo>
                    <a:lnTo>
                      <a:pt x="1" y="596"/>
                    </a:lnTo>
                    <a:lnTo>
                      <a:pt x="9837" y="596"/>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42"/>
            <p:cNvSpPr/>
            <p:nvPr/>
          </p:nvSpPr>
          <p:spPr>
            <a:xfrm>
              <a:off x="7244674" y="1417749"/>
              <a:ext cx="124482" cy="181176"/>
            </a:xfrm>
            <a:custGeom>
              <a:avLst/>
              <a:gdLst/>
              <a:ahLst/>
              <a:cxnLst/>
              <a:rect l="l" t="t" r="r" b="b"/>
              <a:pathLst>
                <a:path w="3254" h="4736" extrusionOk="0">
                  <a:moveTo>
                    <a:pt x="3254" y="0"/>
                  </a:moveTo>
                  <a:lnTo>
                    <a:pt x="16" y="1848"/>
                  </a:lnTo>
                  <a:lnTo>
                    <a:pt x="0" y="2658"/>
                  </a:lnTo>
                  <a:lnTo>
                    <a:pt x="3254" y="4735"/>
                  </a:lnTo>
                  <a:lnTo>
                    <a:pt x="3254" y="3620"/>
                  </a:lnTo>
                  <a:lnTo>
                    <a:pt x="1161" y="2276"/>
                  </a:lnTo>
                  <a:lnTo>
                    <a:pt x="3254" y="1085"/>
                  </a:lnTo>
                  <a:lnTo>
                    <a:pt x="3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7541492" y="1417749"/>
              <a:ext cx="123908" cy="181176"/>
            </a:xfrm>
            <a:custGeom>
              <a:avLst/>
              <a:gdLst/>
              <a:ahLst/>
              <a:cxnLst/>
              <a:rect l="l" t="t" r="r" b="b"/>
              <a:pathLst>
                <a:path w="3239" h="4736" extrusionOk="0">
                  <a:moveTo>
                    <a:pt x="1" y="0"/>
                  </a:moveTo>
                  <a:lnTo>
                    <a:pt x="1" y="1085"/>
                  </a:lnTo>
                  <a:lnTo>
                    <a:pt x="2078" y="2276"/>
                  </a:lnTo>
                  <a:lnTo>
                    <a:pt x="1" y="3620"/>
                  </a:lnTo>
                  <a:lnTo>
                    <a:pt x="1" y="4735"/>
                  </a:lnTo>
                  <a:lnTo>
                    <a:pt x="3239" y="2658"/>
                  </a:lnTo>
                  <a:lnTo>
                    <a:pt x="3223" y="184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7396583" y="1411322"/>
              <a:ext cx="126241" cy="177082"/>
            </a:xfrm>
            <a:custGeom>
              <a:avLst/>
              <a:gdLst/>
              <a:ahLst/>
              <a:cxnLst/>
              <a:rect l="l" t="t" r="r" b="b"/>
              <a:pathLst>
                <a:path w="3300" h="4629" extrusionOk="0">
                  <a:moveTo>
                    <a:pt x="2322" y="0"/>
                  </a:moveTo>
                  <a:lnTo>
                    <a:pt x="1" y="4628"/>
                  </a:lnTo>
                  <a:lnTo>
                    <a:pt x="963" y="4628"/>
                  </a:lnTo>
                  <a:lnTo>
                    <a:pt x="3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6731779" y="3442847"/>
              <a:ext cx="60472" cy="223049"/>
            </a:xfrm>
            <a:custGeom>
              <a:avLst/>
              <a:gdLst/>
              <a:ahLst/>
              <a:cxnLst/>
              <a:rect l="l" t="t" r="r" b="b"/>
              <a:pathLst>
                <a:path w="841" h="3102" extrusionOk="0">
                  <a:moveTo>
                    <a:pt x="0" y="1"/>
                  </a:moveTo>
                  <a:lnTo>
                    <a:pt x="0" y="3101"/>
                  </a:lnTo>
                  <a:cubicBezTo>
                    <a:pt x="275" y="3025"/>
                    <a:pt x="565" y="2979"/>
                    <a:pt x="840" y="2949"/>
                  </a:cubicBezTo>
                  <a:lnTo>
                    <a:pt x="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a:off x="6658149" y="3036514"/>
              <a:ext cx="150569" cy="392170"/>
            </a:xfrm>
            <a:custGeom>
              <a:avLst/>
              <a:gdLst/>
              <a:ahLst/>
              <a:cxnLst/>
              <a:rect l="l" t="t" r="r" b="b"/>
              <a:pathLst>
                <a:path w="2094" h="5454" extrusionOk="0">
                  <a:moveTo>
                    <a:pt x="1" y="0"/>
                  </a:moveTo>
                  <a:lnTo>
                    <a:pt x="1" y="5453"/>
                  </a:lnTo>
                  <a:lnTo>
                    <a:pt x="2093" y="5453"/>
                  </a:lnTo>
                  <a:lnTo>
                    <a:pt x="2093" y="0"/>
                  </a:lnTo>
                  <a:close/>
                </a:path>
              </a:pathLst>
            </a:custGeom>
            <a:solidFill>
              <a:srgbClr val="43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a:off x="6363844" y="2711434"/>
              <a:ext cx="702943" cy="423952"/>
            </a:xfrm>
            <a:custGeom>
              <a:avLst/>
              <a:gdLst/>
              <a:ahLst/>
              <a:cxnLst/>
              <a:rect l="l" t="t" r="r" b="b"/>
              <a:pathLst>
                <a:path w="9776" h="5896" extrusionOk="0">
                  <a:moveTo>
                    <a:pt x="734" y="0"/>
                  </a:moveTo>
                  <a:cubicBezTo>
                    <a:pt x="336" y="0"/>
                    <a:pt x="0" y="336"/>
                    <a:pt x="0" y="733"/>
                  </a:cubicBezTo>
                  <a:lnTo>
                    <a:pt x="0" y="5163"/>
                  </a:lnTo>
                  <a:cubicBezTo>
                    <a:pt x="0" y="5575"/>
                    <a:pt x="336" y="5896"/>
                    <a:pt x="734" y="5896"/>
                  </a:cubicBezTo>
                  <a:lnTo>
                    <a:pt x="9043" y="5896"/>
                  </a:lnTo>
                  <a:cubicBezTo>
                    <a:pt x="9440" y="5896"/>
                    <a:pt x="9776" y="5575"/>
                    <a:pt x="9776" y="5163"/>
                  </a:cubicBezTo>
                  <a:lnTo>
                    <a:pt x="9776" y="733"/>
                  </a:lnTo>
                  <a:cubicBezTo>
                    <a:pt x="9776" y="336"/>
                    <a:pt x="9455" y="0"/>
                    <a:pt x="90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6370459" y="3375832"/>
              <a:ext cx="908304" cy="122023"/>
            </a:xfrm>
            <a:custGeom>
              <a:avLst/>
              <a:gdLst/>
              <a:ahLst/>
              <a:cxnLst/>
              <a:rect l="l" t="t" r="r" b="b"/>
              <a:pathLst>
                <a:path w="12632" h="1697" extrusionOk="0">
                  <a:moveTo>
                    <a:pt x="550" y="1"/>
                  </a:moveTo>
                  <a:cubicBezTo>
                    <a:pt x="244" y="1"/>
                    <a:pt x="0" y="245"/>
                    <a:pt x="0" y="535"/>
                  </a:cubicBezTo>
                  <a:lnTo>
                    <a:pt x="0" y="1146"/>
                  </a:lnTo>
                  <a:cubicBezTo>
                    <a:pt x="0" y="1452"/>
                    <a:pt x="244" y="1696"/>
                    <a:pt x="550" y="1696"/>
                  </a:cubicBezTo>
                  <a:lnTo>
                    <a:pt x="12097" y="1696"/>
                  </a:lnTo>
                  <a:cubicBezTo>
                    <a:pt x="12387" y="1696"/>
                    <a:pt x="12632" y="1452"/>
                    <a:pt x="12632" y="1146"/>
                  </a:cubicBezTo>
                  <a:lnTo>
                    <a:pt x="12632" y="535"/>
                  </a:lnTo>
                  <a:cubicBezTo>
                    <a:pt x="12632" y="245"/>
                    <a:pt x="12387" y="1"/>
                    <a:pt x="1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6348456" y="3655900"/>
              <a:ext cx="844668" cy="481692"/>
            </a:xfrm>
            <a:custGeom>
              <a:avLst/>
              <a:gdLst/>
              <a:ahLst/>
              <a:cxnLst/>
              <a:rect l="l" t="t" r="r" b="b"/>
              <a:pathLst>
                <a:path w="11747" h="6699" extrusionOk="0">
                  <a:moveTo>
                    <a:pt x="6171" y="1"/>
                  </a:moveTo>
                  <a:cubicBezTo>
                    <a:pt x="5896" y="16"/>
                    <a:pt x="5606" y="62"/>
                    <a:pt x="5331" y="138"/>
                  </a:cubicBezTo>
                  <a:lnTo>
                    <a:pt x="5331" y="4690"/>
                  </a:lnTo>
                  <a:lnTo>
                    <a:pt x="2842" y="4690"/>
                  </a:lnTo>
                  <a:cubicBezTo>
                    <a:pt x="1910" y="4690"/>
                    <a:pt x="1054" y="5102"/>
                    <a:pt x="474" y="5805"/>
                  </a:cubicBezTo>
                  <a:lnTo>
                    <a:pt x="92" y="6294"/>
                  </a:lnTo>
                  <a:cubicBezTo>
                    <a:pt x="1" y="6401"/>
                    <a:pt x="16" y="6553"/>
                    <a:pt x="123" y="6645"/>
                  </a:cubicBezTo>
                  <a:cubicBezTo>
                    <a:pt x="169" y="6676"/>
                    <a:pt x="230" y="6691"/>
                    <a:pt x="291" y="6691"/>
                  </a:cubicBezTo>
                  <a:cubicBezTo>
                    <a:pt x="352" y="6691"/>
                    <a:pt x="428" y="6660"/>
                    <a:pt x="474" y="6599"/>
                  </a:cubicBezTo>
                  <a:lnTo>
                    <a:pt x="871" y="6126"/>
                  </a:lnTo>
                  <a:cubicBezTo>
                    <a:pt x="1345" y="5530"/>
                    <a:pt x="2063" y="5179"/>
                    <a:pt x="2842" y="5179"/>
                  </a:cubicBezTo>
                  <a:lnTo>
                    <a:pt x="3132" y="5179"/>
                  </a:lnTo>
                  <a:cubicBezTo>
                    <a:pt x="2704" y="5469"/>
                    <a:pt x="2353" y="5851"/>
                    <a:pt x="2108" y="6340"/>
                  </a:cubicBezTo>
                  <a:cubicBezTo>
                    <a:pt x="2032" y="6462"/>
                    <a:pt x="2093" y="6599"/>
                    <a:pt x="2215" y="6660"/>
                  </a:cubicBezTo>
                  <a:cubicBezTo>
                    <a:pt x="2246" y="6691"/>
                    <a:pt x="2276" y="6691"/>
                    <a:pt x="2322" y="6691"/>
                  </a:cubicBezTo>
                  <a:cubicBezTo>
                    <a:pt x="2414" y="6691"/>
                    <a:pt x="2506" y="6645"/>
                    <a:pt x="2536" y="6553"/>
                  </a:cubicBezTo>
                  <a:cubicBezTo>
                    <a:pt x="2979" y="5713"/>
                    <a:pt x="3850" y="5179"/>
                    <a:pt x="4797" y="5179"/>
                  </a:cubicBezTo>
                  <a:lnTo>
                    <a:pt x="6935" y="5179"/>
                  </a:lnTo>
                  <a:cubicBezTo>
                    <a:pt x="7821" y="5179"/>
                    <a:pt x="8615" y="5622"/>
                    <a:pt x="9089" y="6355"/>
                  </a:cubicBezTo>
                  <a:lnTo>
                    <a:pt x="9226" y="6584"/>
                  </a:lnTo>
                  <a:cubicBezTo>
                    <a:pt x="9276" y="6654"/>
                    <a:pt x="9359" y="6691"/>
                    <a:pt x="9441" y="6691"/>
                  </a:cubicBezTo>
                  <a:cubicBezTo>
                    <a:pt x="9483" y="6691"/>
                    <a:pt x="9526" y="6681"/>
                    <a:pt x="9562" y="6660"/>
                  </a:cubicBezTo>
                  <a:cubicBezTo>
                    <a:pt x="9684" y="6584"/>
                    <a:pt x="9715" y="6431"/>
                    <a:pt x="9639" y="6309"/>
                  </a:cubicBezTo>
                  <a:lnTo>
                    <a:pt x="9501" y="6095"/>
                  </a:lnTo>
                  <a:cubicBezTo>
                    <a:pt x="9272" y="5729"/>
                    <a:pt x="8951" y="5423"/>
                    <a:pt x="8600" y="5179"/>
                  </a:cubicBezTo>
                  <a:lnTo>
                    <a:pt x="8799" y="5179"/>
                  </a:lnTo>
                  <a:cubicBezTo>
                    <a:pt x="9486" y="5179"/>
                    <a:pt x="10127" y="5454"/>
                    <a:pt x="10601" y="5927"/>
                  </a:cubicBezTo>
                  <a:lnTo>
                    <a:pt x="11303" y="6630"/>
                  </a:lnTo>
                  <a:cubicBezTo>
                    <a:pt x="11349" y="6676"/>
                    <a:pt x="11410" y="6699"/>
                    <a:pt x="11473" y="6699"/>
                  </a:cubicBezTo>
                  <a:cubicBezTo>
                    <a:pt x="11536" y="6699"/>
                    <a:pt x="11601" y="6676"/>
                    <a:pt x="11655" y="6630"/>
                  </a:cubicBezTo>
                  <a:cubicBezTo>
                    <a:pt x="11746" y="6523"/>
                    <a:pt x="11746" y="6370"/>
                    <a:pt x="11640" y="6278"/>
                  </a:cubicBezTo>
                  <a:lnTo>
                    <a:pt x="10952" y="5576"/>
                  </a:lnTo>
                  <a:cubicBezTo>
                    <a:pt x="10372" y="5011"/>
                    <a:pt x="9608" y="4690"/>
                    <a:pt x="8799" y="4690"/>
                  </a:cubicBezTo>
                  <a:lnTo>
                    <a:pt x="6171" y="4690"/>
                  </a:lnTo>
                  <a:lnTo>
                    <a:pt x="6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6315524"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6" y="1085"/>
                    <a:pt x="1406" y="703"/>
                  </a:cubicBezTo>
                  <a:cubicBezTo>
                    <a:pt x="1406"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6464870" y="4096315"/>
              <a:ext cx="101098" cy="101098"/>
            </a:xfrm>
            <a:custGeom>
              <a:avLst/>
              <a:gdLst/>
              <a:ahLst/>
              <a:cxnLst/>
              <a:rect l="l" t="t" r="r" b="b"/>
              <a:pathLst>
                <a:path w="1406" h="1406" extrusionOk="0">
                  <a:moveTo>
                    <a:pt x="703" y="1"/>
                  </a:moveTo>
                  <a:cubicBezTo>
                    <a:pt x="321" y="1"/>
                    <a:pt x="1" y="306"/>
                    <a:pt x="1" y="703"/>
                  </a:cubicBezTo>
                  <a:cubicBezTo>
                    <a:pt x="1" y="1085"/>
                    <a:pt x="321" y="1406"/>
                    <a:pt x="703" y="1406"/>
                  </a:cubicBezTo>
                  <a:cubicBezTo>
                    <a:pt x="1100" y="1406"/>
                    <a:pt x="1406" y="1085"/>
                    <a:pt x="1406" y="703"/>
                  </a:cubicBezTo>
                  <a:cubicBezTo>
                    <a:pt x="1406" y="306"/>
                    <a:pt x="1100"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6975607"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7140340" y="4096315"/>
              <a:ext cx="101098" cy="101098"/>
            </a:xfrm>
            <a:custGeom>
              <a:avLst/>
              <a:gdLst/>
              <a:ahLst/>
              <a:cxnLst/>
              <a:rect l="l" t="t" r="r" b="b"/>
              <a:pathLst>
                <a:path w="1406" h="1406" extrusionOk="0">
                  <a:moveTo>
                    <a:pt x="703" y="1"/>
                  </a:moveTo>
                  <a:cubicBezTo>
                    <a:pt x="306" y="1"/>
                    <a:pt x="0" y="306"/>
                    <a:pt x="0" y="703"/>
                  </a:cubicBezTo>
                  <a:cubicBezTo>
                    <a:pt x="0" y="1085"/>
                    <a:pt x="306" y="1406"/>
                    <a:pt x="703" y="1406"/>
                  </a:cubicBezTo>
                  <a:cubicBezTo>
                    <a:pt x="1085" y="1406"/>
                    <a:pt x="1405" y="1085"/>
                    <a:pt x="1405" y="703"/>
                  </a:cubicBezTo>
                  <a:cubicBezTo>
                    <a:pt x="1405" y="306"/>
                    <a:pt x="1085" y="1"/>
                    <a:pt x="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6349535" y="1571100"/>
              <a:ext cx="902911" cy="1150624"/>
            </a:xfrm>
            <a:custGeom>
              <a:avLst/>
              <a:gdLst/>
              <a:ahLst/>
              <a:cxnLst/>
              <a:rect l="l" t="t" r="r" b="b"/>
              <a:pathLst>
                <a:path w="12557" h="16002" extrusionOk="0">
                  <a:moveTo>
                    <a:pt x="7734" y="0"/>
                  </a:moveTo>
                  <a:cubicBezTo>
                    <a:pt x="7560" y="0"/>
                    <a:pt x="7384" y="21"/>
                    <a:pt x="7210" y="66"/>
                  </a:cubicBezTo>
                  <a:cubicBezTo>
                    <a:pt x="6370" y="279"/>
                    <a:pt x="6370" y="799"/>
                    <a:pt x="5943" y="1058"/>
                  </a:cubicBezTo>
                  <a:cubicBezTo>
                    <a:pt x="5347" y="1410"/>
                    <a:pt x="3774" y="1058"/>
                    <a:pt x="3101" y="3120"/>
                  </a:cubicBezTo>
                  <a:cubicBezTo>
                    <a:pt x="2429" y="5198"/>
                    <a:pt x="3315" y="5396"/>
                    <a:pt x="3208" y="6710"/>
                  </a:cubicBezTo>
                  <a:cubicBezTo>
                    <a:pt x="3101" y="8023"/>
                    <a:pt x="260" y="7993"/>
                    <a:pt x="138" y="10437"/>
                  </a:cubicBezTo>
                  <a:cubicBezTo>
                    <a:pt x="1" y="12881"/>
                    <a:pt x="2246" y="12987"/>
                    <a:pt x="2414" y="14118"/>
                  </a:cubicBezTo>
                  <a:cubicBezTo>
                    <a:pt x="2549" y="15113"/>
                    <a:pt x="4163" y="16002"/>
                    <a:pt x="6539" y="16002"/>
                  </a:cubicBezTo>
                  <a:cubicBezTo>
                    <a:pt x="6861" y="16002"/>
                    <a:pt x="7198" y="15985"/>
                    <a:pt x="7546" y="15951"/>
                  </a:cubicBezTo>
                  <a:cubicBezTo>
                    <a:pt x="10479" y="15676"/>
                    <a:pt x="12556" y="14652"/>
                    <a:pt x="12434" y="13232"/>
                  </a:cubicBezTo>
                  <a:cubicBezTo>
                    <a:pt x="12297" y="11827"/>
                    <a:pt x="10418" y="10895"/>
                    <a:pt x="10418" y="9536"/>
                  </a:cubicBezTo>
                  <a:cubicBezTo>
                    <a:pt x="10418" y="8161"/>
                    <a:pt x="11197" y="7871"/>
                    <a:pt x="11120" y="6725"/>
                  </a:cubicBezTo>
                  <a:cubicBezTo>
                    <a:pt x="11029" y="5595"/>
                    <a:pt x="9501" y="5198"/>
                    <a:pt x="9456" y="4190"/>
                  </a:cubicBezTo>
                  <a:cubicBezTo>
                    <a:pt x="9394" y="3181"/>
                    <a:pt x="10204" y="2296"/>
                    <a:pt x="9776" y="1333"/>
                  </a:cubicBezTo>
                  <a:cubicBezTo>
                    <a:pt x="9761" y="1318"/>
                    <a:pt x="9761" y="1318"/>
                    <a:pt x="9761" y="1303"/>
                  </a:cubicBezTo>
                  <a:cubicBezTo>
                    <a:pt x="9393" y="504"/>
                    <a:pt x="8584" y="0"/>
                    <a:pt x="7734"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6680152" y="1751077"/>
              <a:ext cx="330619" cy="581496"/>
            </a:xfrm>
            <a:custGeom>
              <a:avLst/>
              <a:gdLst/>
              <a:ahLst/>
              <a:cxnLst/>
              <a:rect l="l" t="t" r="r" b="b"/>
              <a:pathLst>
                <a:path w="4598" h="8087" extrusionOk="0">
                  <a:moveTo>
                    <a:pt x="2689" y="0"/>
                  </a:moveTo>
                  <a:cubicBezTo>
                    <a:pt x="1310" y="0"/>
                    <a:pt x="635" y="906"/>
                    <a:pt x="810" y="1534"/>
                  </a:cubicBezTo>
                  <a:cubicBezTo>
                    <a:pt x="712" y="1499"/>
                    <a:pt x="629" y="1484"/>
                    <a:pt x="558" y="1484"/>
                  </a:cubicBezTo>
                  <a:cubicBezTo>
                    <a:pt x="1" y="1484"/>
                    <a:pt x="229" y="2435"/>
                    <a:pt x="229" y="2435"/>
                  </a:cubicBezTo>
                  <a:cubicBezTo>
                    <a:pt x="413" y="2817"/>
                    <a:pt x="642" y="2909"/>
                    <a:pt x="819" y="2909"/>
                  </a:cubicBezTo>
                  <a:cubicBezTo>
                    <a:pt x="981" y="2909"/>
                    <a:pt x="1100" y="2832"/>
                    <a:pt x="1100" y="2832"/>
                  </a:cubicBezTo>
                  <a:lnTo>
                    <a:pt x="1253" y="3474"/>
                  </a:lnTo>
                  <a:cubicBezTo>
                    <a:pt x="1451" y="4543"/>
                    <a:pt x="1497" y="5429"/>
                    <a:pt x="1100" y="5658"/>
                  </a:cubicBezTo>
                  <a:lnTo>
                    <a:pt x="581" y="6162"/>
                  </a:lnTo>
                  <a:lnTo>
                    <a:pt x="2460" y="8086"/>
                  </a:lnTo>
                  <a:lnTo>
                    <a:pt x="4598" y="6131"/>
                  </a:lnTo>
                  <a:cubicBezTo>
                    <a:pt x="4598" y="6131"/>
                    <a:pt x="3025" y="5765"/>
                    <a:pt x="2872" y="4482"/>
                  </a:cubicBezTo>
                  <a:lnTo>
                    <a:pt x="2872" y="4482"/>
                  </a:lnTo>
                  <a:cubicBezTo>
                    <a:pt x="2975" y="4505"/>
                    <a:pt x="3070" y="4516"/>
                    <a:pt x="3157" y="4516"/>
                  </a:cubicBezTo>
                  <a:cubicBezTo>
                    <a:pt x="3989" y="4516"/>
                    <a:pt x="4130" y="3499"/>
                    <a:pt x="4033" y="2145"/>
                  </a:cubicBezTo>
                  <a:cubicBezTo>
                    <a:pt x="4033" y="2145"/>
                    <a:pt x="4384" y="83"/>
                    <a:pt x="2887" y="6"/>
                  </a:cubicBezTo>
                  <a:cubicBezTo>
                    <a:pt x="2819" y="2"/>
                    <a:pt x="2753" y="0"/>
                    <a:pt x="2689" y="0"/>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6314446" y="2172150"/>
              <a:ext cx="1136746" cy="727103"/>
            </a:xfrm>
            <a:custGeom>
              <a:avLst/>
              <a:gdLst/>
              <a:ahLst/>
              <a:cxnLst/>
              <a:rect l="l" t="t" r="r" b="b"/>
              <a:pathLst>
                <a:path w="15809" h="10112" extrusionOk="0">
                  <a:moveTo>
                    <a:pt x="4048" y="5316"/>
                  </a:moveTo>
                  <a:cubicBezTo>
                    <a:pt x="4048" y="5316"/>
                    <a:pt x="4292" y="6202"/>
                    <a:pt x="4353" y="7576"/>
                  </a:cubicBezTo>
                  <a:cubicBezTo>
                    <a:pt x="3498" y="7057"/>
                    <a:pt x="3467" y="6843"/>
                    <a:pt x="3467" y="6843"/>
                  </a:cubicBezTo>
                  <a:lnTo>
                    <a:pt x="4048" y="5316"/>
                  </a:lnTo>
                  <a:close/>
                  <a:moveTo>
                    <a:pt x="12739" y="6003"/>
                  </a:moveTo>
                  <a:cubicBezTo>
                    <a:pt x="13090" y="6813"/>
                    <a:pt x="13228" y="7347"/>
                    <a:pt x="13228" y="7347"/>
                  </a:cubicBezTo>
                  <a:lnTo>
                    <a:pt x="11593" y="9089"/>
                  </a:lnTo>
                  <a:lnTo>
                    <a:pt x="11685" y="7424"/>
                  </a:lnTo>
                  <a:cubicBezTo>
                    <a:pt x="11685" y="7424"/>
                    <a:pt x="12678" y="6981"/>
                    <a:pt x="12739" y="6003"/>
                  </a:cubicBezTo>
                  <a:close/>
                  <a:moveTo>
                    <a:pt x="9226" y="0"/>
                  </a:moveTo>
                  <a:lnTo>
                    <a:pt x="7988" y="2001"/>
                  </a:lnTo>
                  <a:lnTo>
                    <a:pt x="5667" y="199"/>
                  </a:lnTo>
                  <a:cubicBezTo>
                    <a:pt x="5667" y="199"/>
                    <a:pt x="3926" y="1207"/>
                    <a:pt x="3223" y="1635"/>
                  </a:cubicBezTo>
                  <a:cubicBezTo>
                    <a:pt x="2505" y="2062"/>
                    <a:pt x="0" y="6141"/>
                    <a:pt x="550" y="7531"/>
                  </a:cubicBezTo>
                  <a:cubicBezTo>
                    <a:pt x="1085" y="8905"/>
                    <a:pt x="4032" y="10112"/>
                    <a:pt x="4032" y="10112"/>
                  </a:cubicBezTo>
                  <a:lnTo>
                    <a:pt x="13564" y="10112"/>
                  </a:lnTo>
                  <a:cubicBezTo>
                    <a:pt x="14388" y="9302"/>
                    <a:pt x="15809" y="8310"/>
                    <a:pt x="15763" y="7531"/>
                  </a:cubicBezTo>
                  <a:cubicBezTo>
                    <a:pt x="15717" y="6752"/>
                    <a:pt x="13243" y="2444"/>
                    <a:pt x="13243" y="2444"/>
                  </a:cubicBezTo>
                  <a:cubicBezTo>
                    <a:pt x="13243" y="2444"/>
                    <a:pt x="12647" y="1513"/>
                    <a:pt x="12311" y="1207"/>
                  </a:cubicBezTo>
                  <a:cubicBezTo>
                    <a:pt x="11990" y="902"/>
                    <a:pt x="9226" y="0"/>
                    <a:pt x="92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7037085" y="2466455"/>
              <a:ext cx="83554" cy="23153"/>
            </a:xfrm>
            <a:custGeom>
              <a:avLst/>
              <a:gdLst/>
              <a:ahLst/>
              <a:cxnLst/>
              <a:rect l="l" t="t" r="r" b="b"/>
              <a:pathLst>
                <a:path w="1162" h="322" extrusionOk="0">
                  <a:moveTo>
                    <a:pt x="0" y="1"/>
                  </a:moveTo>
                  <a:lnTo>
                    <a:pt x="0" y="322"/>
                  </a:lnTo>
                  <a:lnTo>
                    <a:pt x="1161" y="322"/>
                  </a:lnTo>
                  <a:lnTo>
                    <a:pt x="1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6786642" y="3035364"/>
              <a:ext cx="741484" cy="1084112"/>
            </a:xfrm>
            <a:custGeom>
              <a:avLst/>
              <a:gdLst/>
              <a:ahLst/>
              <a:cxnLst/>
              <a:rect l="l" t="t" r="r" b="b"/>
              <a:pathLst>
                <a:path w="10312" h="15077" extrusionOk="0">
                  <a:moveTo>
                    <a:pt x="5714" y="1"/>
                  </a:moveTo>
                  <a:lnTo>
                    <a:pt x="1" y="31"/>
                  </a:lnTo>
                  <a:lnTo>
                    <a:pt x="1269" y="3270"/>
                  </a:lnTo>
                  <a:lnTo>
                    <a:pt x="5805" y="5118"/>
                  </a:lnTo>
                  <a:lnTo>
                    <a:pt x="8066" y="15077"/>
                  </a:lnTo>
                  <a:lnTo>
                    <a:pt x="10311" y="15077"/>
                  </a:lnTo>
                  <a:lnTo>
                    <a:pt x="9471" y="4675"/>
                  </a:lnTo>
                  <a:cubicBezTo>
                    <a:pt x="9471" y="4675"/>
                    <a:pt x="9761" y="4110"/>
                    <a:pt x="9334" y="3239"/>
                  </a:cubicBezTo>
                  <a:cubicBezTo>
                    <a:pt x="8906" y="2353"/>
                    <a:pt x="6386" y="1085"/>
                    <a:pt x="6386" y="1085"/>
                  </a:cubicBezTo>
                  <a:lnTo>
                    <a:pt x="5714" y="1"/>
                  </a:lnTo>
                  <a:close/>
                </a:path>
              </a:pathLst>
            </a:custGeom>
            <a:solidFill>
              <a:srgbClr val="FFC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6423165" y="3033207"/>
              <a:ext cx="800734" cy="1085190"/>
            </a:xfrm>
            <a:custGeom>
              <a:avLst/>
              <a:gdLst/>
              <a:ahLst/>
              <a:cxnLst/>
              <a:rect l="l" t="t" r="r" b="b"/>
              <a:pathLst>
                <a:path w="11136" h="15092" extrusionOk="0">
                  <a:moveTo>
                    <a:pt x="6522" y="0"/>
                  </a:moveTo>
                  <a:lnTo>
                    <a:pt x="1619" y="229"/>
                  </a:lnTo>
                  <a:cubicBezTo>
                    <a:pt x="1619" y="229"/>
                    <a:pt x="0" y="2459"/>
                    <a:pt x="1757" y="3926"/>
                  </a:cubicBezTo>
                  <a:cubicBezTo>
                    <a:pt x="3513" y="5407"/>
                    <a:pt x="7210" y="5423"/>
                    <a:pt x="7210" y="5423"/>
                  </a:cubicBezTo>
                  <a:cubicBezTo>
                    <a:pt x="7164" y="8111"/>
                    <a:pt x="8600" y="11609"/>
                    <a:pt x="9058" y="15091"/>
                  </a:cubicBezTo>
                  <a:lnTo>
                    <a:pt x="11135" y="15091"/>
                  </a:lnTo>
                  <a:cubicBezTo>
                    <a:pt x="11135" y="15091"/>
                    <a:pt x="10937" y="6965"/>
                    <a:pt x="10860" y="5148"/>
                  </a:cubicBezTo>
                  <a:cubicBezTo>
                    <a:pt x="10784" y="3330"/>
                    <a:pt x="7500" y="1482"/>
                    <a:pt x="7500" y="1482"/>
                  </a:cubicBezTo>
                  <a:lnTo>
                    <a:pt x="6522" y="0"/>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6815260" y="3002432"/>
              <a:ext cx="416330" cy="207662"/>
            </a:xfrm>
            <a:custGeom>
              <a:avLst/>
              <a:gdLst/>
              <a:ahLst/>
              <a:cxnLst/>
              <a:rect l="l" t="t" r="r" b="b"/>
              <a:pathLst>
                <a:path w="5790" h="2888" extrusionOk="0">
                  <a:moveTo>
                    <a:pt x="0" y="1"/>
                  </a:moveTo>
                  <a:lnTo>
                    <a:pt x="871" y="2200"/>
                  </a:lnTo>
                  <a:lnTo>
                    <a:pt x="2887" y="2887"/>
                  </a:lnTo>
                  <a:cubicBezTo>
                    <a:pt x="2887" y="2887"/>
                    <a:pt x="3666" y="2017"/>
                    <a:pt x="5789" y="1559"/>
                  </a:cubicBezTo>
                  <a:cubicBezTo>
                    <a:pt x="5728" y="459"/>
                    <a:pt x="4949" y="77"/>
                    <a:pt x="4949" y="77"/>
                  </a:cubicBezTo>
                  <a:lnTo>
                    <a:pt x="0" y="1"/>
                  </a:lnTo>
                  <a:close/>
                </a:path>
              </a:pathLst>
            </a:custGeom>
            <a:solidFill>
              <a:srgbClr val="FFD5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6473642" y="3003510"/>
              <a:ext cx="865520" cy="228514"/>
            </a:xfrm>
            <a:custGeom>
              <a:avLst/>
              <a:gdLst/>
              <a:ahLst/>
              <a:cxnLst/>
              <a:rect l="l" t="t" r="r" b="b"/>
              <a:pathLst>
                <a:path w="12037" h="3178" extrusionOk="0">
                  <a:moveTo>
                    <a:pt x="4766" y="1"/>
                  </a:moveTo>
                  <a:lnTo>
                    <a:pt x="4950" y="474"/>
                  </a:lnTo>
                  <a:lnTo>
                    <a:pt x="4430" y="490"/>
                  </a:lnTo>
                  <a:lnTo>
                    <a:pt x="4369" y="490"/>
                  </a:lnTo>
                  <a:lnTo>
                    <a:pt x="917" y="658"/>
                  </a:lnTo>
                  <a:cubicBezTo>
                    <a:pt x="917" y="658"/>
                    <a:pt x="1" y="1925"/>
                    <a:pt x="306" y="3178"/>
                  </a:cubicBezTo>
                  <a:cubicBezTo>
                    <a:pt x="1452" y="2628"/>
                    <a:pt x="3728" y="1849"/>
                    <a:pt x="7317" y="1849"/>
                  </a:cubicBezTo>
                  <a:cubicBezTo>
                    <a:pt x="9685" y="1849"/>
                    <a:pt x="11136" y="2048"/>
                    <a:pt x="12037" y="2262"/>
                  </a:cubicBezTo>
                  <a:cubicBezTo>
                    <a:pt x="11365" y="1849"/>
                    <a:pt x="10754" y="1544"/>
                    <a:pt x="10754" y="1544"/>
                  </a:cubicBezTo>
                  <a:lnTo>
                    <a:pt x="10479" y="1116"/>
                  </a:lnTo>
                  <a:cubicBezTo>
                    <a:pt x="10280" y="352"/>
                    <a:pt x="9715" y="77"/>
                    <a:pt x="9715" y="77"/>
                  </a:cubicBezTo>
                  <a:lnTo>
                    <a:pt x="4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7086484" y="4102931"/>
              <a:ext cx="248288" cy="128566"/>
            </a:xfrm>
            <a:custGeom>
              <a:avLst/>
              <a:gdLst/>
              <a:ahLst/>
              <a:cxnLst/>
              <a:rect l="l" t="t" r="r" b="b"/>
              <a:pathLst>
                <a:path w="3453" h="1788" extrusionOk="0">
                  <a:moveTo>
                    <a:pt x="1650" y="0"/>
                  </a:moveTo>
                  <a:lnTo>
                    <a:pt x="215" y="92"/>
                  </a:lnTo>
                  <a:lnTo>
                    <a:pt x="291" y="718"/>
                  </a:lnTo>
                  <a:cubicBezTo>
                    <a:pt x="291" y="718"/>
                    <a:pt x="1" y="1543"/>
                    <a:pt x="260" y="1787"/>
                  </a:cubicBezTo>
                  <a:lnTo>
                    <a:pt x="3453" y="1787"/>
                  </a:lnTo>
                  <a:cubicBezTo>
                    <a:pt x="3453" y="1787"/>
                    <a:pt x="3422" y="871"/>
                    <a:pt x="2323" y="871"/>
                  </a:cubicBezTo>
                  <a:lnTo>
                    <a:pt x="1757" y="672"/>
                  </a:lnTo>
                  <a:lnTo>
                    <a:pt x="16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7381939" y="4104009"/>
              <a:ext cx="250517" cy="129717"/>
            </a:xfrm>
            <a:custGeom>
              <a:avLst/>
              <a:gdLst/>
              <a:ahLst/>
              <a:cxnLst/>
              <a:rect l="l" t="t" r="r" b="b"/>
              <a:pathLst>
                <a:path w="3484" h="1804" extrusionOk="0">
                  <a:moveTo>
                    <a:pt x="1482" y="1"/>
                  </a:moveTo>
                  <a:lnTo>
                    <a:pt x="62" y="92"/>
                  </a:lnTo>
                  <a:lnTo>
                    <a:pt x="199" y="719"/>
                  </a:lnTo>
                  <a:cubicBezTo>
                    <a:pt x="199" y="719"/>
                    <a:pt x="1" y="1559"/>
                    <a:pt x="276" y="1803"/>
                  </a:cubicBezTo>
                  <a:lnTo>
                    <a:pt x="3483" y="1803"/>
                  </a:lnTo>
                  <a:cubicBezTo>
                    <a:pt x="3483" y="1803"/>
                    <a:pt x="3346" y="871"/>
                    <a:pt x="2246" y="871"/>
                  </a:cubicBezTo>
                  <a:lnTo>
                    <a:pt x="1665" y="673"/>
                  </a:lnTo>
                  <a:lnTo>
                    <a:pt x="14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6682309" y="2160070"/>
              <a:ext cx="342771" cy="193353"/>
            </a:xfrm>
            <a:custGeom>
              <a:avLst/>
              <a:gdLst/>
              <a:ahLst/>
              <a:cxnLst/>
              <a:rect l="l" t="t" r="r" b="b"/>
              <a:pathLst>
                <a:path w="4767" h="2689" extrusionOk="0">
                  <a:moveTo>
                    <a:pt x="4140" y="0"/>
                  </a:moveTo>
                  <a:lnTo>
                    <a:pt x="2781" y="1803"/>
                  </a:lnTo>
                  <a:lnTo>
                    <a:pt x="734" y="275"/>
                  </a:lnTo>
                  <a:lnTo>
                    <a:pt x="1" y="627"/>
                  </a:lnTo>
                  <a:lnTo>
                    <a:pt x="2934" y="2689"/>
                  </a:lnTo>
                  <a:lnTo>
                    <a:pt x="4766" y="382"/>
                  </a:lnTo>
                  <a:lnTo>
                    <a:pt x="41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6567046" y="2811813"/>
              <a:ext cx="281220" cy="94052"/>
            </a:xfrm>
            <a:custGeom>
              <a:avLst/>
              <a:gdLst/>
              <a:ahLst/>
              <a:cxnLst/>
              <a:rect l="l" t="t" r="r" b="b"/>
              <a:pathLst>
                <a:path w="3911" h="1308" extrusionOk="0">
                  <a:moveTo>
                    <a:pt x="2371" y="1"/>
                  </a:moveTo>
                  <a:cubicBezTo>
                    <a:pt x="2181" y="1"/>
                    <a:pt x="1914" y="30"/>
                    <a:pt x="1543" y="116"/>
                  </a:cubicBezTo>
                  <a:cubicBezTo>
                    <a:pt x="443" y="376"/>
                    <a:pt x="0" y="1308"/>
                    <a:pt x="0" y="1308"/>
                  </a:cubicBezTo>
                  <a:cubicBezTo>
                    <a:pt x="0" y="1308"/>
                    <a:pt x="2795" y="1048"/>
                    <a:pt x="3910" y="1048"/>
                  </a:cubicBezTo>
                  <a:cubicBezTo>
                    <a:pt x="3721" y="624"/>
                    <a:pt x="3368" y="567"/>
                    <a:pt x="3191" y="567"/>
                  </a:cubicBezTo>
                  <a:cubicBezTo>
                    <a:pt x="3126" y="567"/>
                    <a:pt x="3086" y="574"/>
                    <a:pt x="3086" y="574"/>
                  </a:cubicBezTo>
                  <a:lnTo>
                    <a:pt x="2826" y="116"/>
                  </a:lnTo>
                  <a:cubicBezTo>
                    <a:pt x="2826" y="116"/>
                    <a:pt x="2751" y="1"/>
                    <a:pt x="237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7065631" y="2836332"/>
              <a:ext cx="235129" cy="78305"/>
            </a:xfrm>
            <a:custGeom>
              <a:avLst/>
              <a:gdLst/>
              <a:ahLst/>
              <a:cxnLst/>
              <a:rect l="l" t="t" r="r" b="b"/>
              <a:pathLst>
                <a:path w="3270" h="1089" extrusionOk="0">
                  <a:moveTo>
                    <a:pt x="1291" y="1"/>
                  </a:moveTo>
                  <a:cubicBezTo>
                    <a:pt x="970" y="1"/>
                    <a:pt x="902" y="96"/>
                    <a:pt x="902" y="96"/>
                  </a:cubicBezTo>
                  <a:lnTo>
                    <a:pt x="688" y="478"/>
                  </a:lnTo>
                  <a:cubicBezTo>
                    <a:pt x="688" y="478"/>
                    <a:pt x="661" y="473"/>
                    <a:pt x="616" y="473"/>
                  </a:cubicBezTo>
                  <a:cubicBezTo>
                    <a:pt x="478" y="473"/>
                    <a:pt x="174" y="517"/>
                    <a:pt x="1" y="875"/>
                  </a:cubicBezTo>
                  <a:cubicBezTo>
                    <a:pt x="932" y="875"/>
                    <a:pt x="3269" y="1089"/>
                    <a:pt x="3269" y="1089"/>
                  </a:cubicBezTo>
                  <a:cubicBezTo>
                    <a:pt x="3269" y="1089"/>
                    <a:pt x="2903" y="310"/>
                    <a:pt x="1986" y="96"/>
                  </a:cubicBezTo>
                  <a:cubicBezTo>
                    <a:pt x="1676" y="25"/>
                    <a:pt x="1452" y="1"/>
                    <a:pt x="1291" y="1"/>
                  </a:cubicBezTo>
                  <a:close/>
                </a:path>
              </a:pathLst>
            </a:custGeom>
            <a:solidFill>
              <a:srgbClr val="EBD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7172194" y="2454375"/>
              <a:ext cx="124180" cy="347157"/>
            </a:xfrm>
            <a:custGeom>
              <a:avLst/>
              <a:gdLst/>
              <a:ahLst/>
              <a:cxnLst/>
              <a:rect l="l" t="t" r="r" b="b"/>
              <a:pathLst>
                <a:path w="1727" h="4828" extrusionOk="0">
                  <a:moveTo>
                    <a:pt x="92" y="1"/>
                  </a:moveTo>
                  <a:lnTo>
                    <a:pt x="993" y="3239"/>
                  </a:lnTo>
                  <a:lnTo>
                    <a:pt x="794" y="3331"/>
                  </a:lnTo>
                  <a:lnTo>
                    <a:pt x="1085" y="3514"/>
                  </a:lnTo>
                  <a:lnTo>
                    <a:pt x="0" y="4827"/>
                  </a:lnTo>
                  <a:lnTo>
                    <a:pt x="1726" y="3468"/>
                  </a:lnTo>
                  <a:lnTo>
                    <a:pt x="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6540657" y="2487379"/>
              <a:ext cx="224128" cy="327312"/>
            </a:xfrm>
            <a:custGeom>
              <a:avLst/>
              <a:gdLst/>
              <a:ahLst/>
              <a:cxnLst/>
              <a:rect l="l" t="t" r="r" b="b"/>
              <a:pathLst>
                <a:path w="3117" h="4552" extrusionOk="0">
                  <a:moveTo>
                    <a:pt x="1314" y="0"/>
                  </a:moveTo>
                  <a:lnTo>
                    <a:pt x="886" y="687"/>
                  </a:lnTo>
                  <a:lnTo>
                    <a:pt x="1" y="2520"/>
                  </a:lnTo>
                  <a:lnTo>
                    <a:pt x="3116" y="4552"/>
                  </a:lnTo>
                  <a:lnTo>
                    <a:pt x="306" y="2352"/>
                  </a:lnTo>
                  <a:lnTo>
                    <a:pt x="1131" y="580"/>
                  </a:lnTo>
                  <a:lnTo>
                    <a:pt x="1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6552737" y="2288492"/>
              <a:ext cx="116055" cy="176958"/>
            </a:xfrm>
            <a:custGeom>
              <a:avLst/>
              <a:gdLst/>
              <a:ahLst/>
              <a:cxnLst/>
              <a:rect l="l" t="t" r="r" b="b"/>
              <a:pathLst>
                <a:path w="1614" h="2461" extrusionOk="0">
                  <a:moveTo>
                    <a:pt x="44" y="1"/>
                  </a:moveTo>
                  <a:cubicBezTo>
                    <a:pt x="30" y="1"/>
                    <a:pt x="15" y="1"/>
                    <a:pt x="1" y="1"/>
                  </a:cubicBezTo>
                  <a:cubicBezTo>
                    <a:pt x="1" y="1"/>
                    <a:pt x="1513" y="383"/>
                    <a:pt x="1146" y="2461"/>
                  </a:cubicBezTo>
                  <a:cubicBezTo>
                    <a:pt x="1614" y="1812"/>
                    <a:pt x="1202" y="1"/>
                    <a:pt x="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7139190" y="2273176"/>
              <a:ext cx="55007" cy="151648"/>
            </a:xfrm>
            <a:custGeom>
              <a:avLst/>
              <a:gdLst/>
              <a:ahLst/>
              <a:cxnLst/>
              <a:rect l="l" t="t" r="r" b="b"/>
              <a:pathLst>
                <a:path w="765" h="2109" extrusionOk="0">
                  <a:moveTo>
                    <a:pt x="765" y="1"/>
                  </a:moveTo>
                  <a:cubicBezTo>
                    <a:pt x="368" y="444"/>
                    <a:pt x="1" y="1146"/>
                    <a:pt x="444" y="2108"/>
                  </a:cubicBezTo>
                  <a:cubicBezTo>
                    <a:pt x="261" y="749"/>
                    <a:pt x="765" y="1"/>
                    <a:pt x="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6733936" y="1740723"/>
              <a:ext cx="219742" cy="182279"/>
            </a:xfrm>
            <a:custGeom>
              <a:avLst/>
              <a:gdLst/>
              <a:ahLst/>
              <a:cxnLst/>
              <a:rect l="l" t="t" r="r" b="b"/>
              <a:pathLst>
                <a:path w="3056" h="2535" extrusionOk="0">
                  <a:moveTo>
                    <a:pt x="1261" y="0"/>
                  </a:moveTo>
                  <a:cubicBezTo>
                    <a:pt x="739" y="0"/>
                    <a:pt x="291" y="43"/>
                    <a:pt x="291" y="43"/>
                  </a:cubicBezTo>
                  <a:lnTo>
                    <a:pt x="1" y="1586"/>
                  </a:lnTo>
                  <a:cubicBezTo>
                    <a:pt x="1" y="1586"/>
                    <a:pt x="444" y="1739"/>
                    <a:pt x="505" y="2090"/>
                  </a:cubicBezTo>
                  <a:cubicBezTo>
                    <a:pt x="562" y="2397"/>
                    <a:pt x="644" y="2535"/>
                    <a:pt x="745" y="2535"/>
                  </a:cubicBezTo>
                  <a:cubicBezTo>
                    <a:pt x="780" y="2535"/>
                    <a:pt x="817" y="2519"/>
                    <a:pt x="856" y="2487"/>
                  </a:cubicBezTo>
                  <a:cubicBezTo>
                    <a:pt x="1009" y="2350"/>
                    <a:pt x="841" y="1785"/>
                    <a:pt x="1131" y="1495"/>
                  </a:cubicBezTo>
                  <a:cubicBezTo>
                    <a:pt x="1421" y="1220"/>
                    <a:pt x="1742" y="1433"/>
                    <a:pt x="1773" y="1082"/>
                  </a:cubicBezTo>
                  <a:cubicBezTo>
                    <a:pt x="1803" y="731"/>
                    <a:pt x="3056" y="1006"/>
                    <a:pt x="2857" y="410"/>
                  </a:cubicBezTo>
                  <a:cubicBezTo>
                    <a:pt x="2745" y="73"/>
                    <a:pt x="1940" y="0"/>
                    <a:pt x="1261"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5670829" y="3017819"/>
              <a:ext cx="324076" cy="1215914"/>
            </a:xfrm>
            <a:custGeom>
              <a:avLst/>
              <a:gdLst/>
              <a:ahLst/>
              <a:cxnLst/>
              <a:rect l="l" t="t" r="r" b="b"/>
              <a:pathLst>
                <a:path w="4507" h="16910" extrusionOk="0">
                  <a:moveTo>
                    <a:pt x="3422" y="1"/>
                  </a:moveTo>
                  <a:lnTo>
                    <a:pt x="0" y="16909"/>
                  </a:lnTo>
                  <a:lnTo>
                    <a:pt x="1070" y="16909"/>
                  </a:lnTo>
                  <a:lnTo>
                    <a:pt x="4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5800401" y="3017819"/>
              <a:ext cx="325154" cy="1215914"/>
            </a:xfrm>
            <a:custGeom>
              <a:avLst/>
              <a:gdLst/>
              <a:ahLst/>
              <a:cxnLst/>
              <a:rect l="l" t="t" r="r" b="b"/>
              <a:pathLst>
                <a:path w="4522" h="16910" extrusionOk="0">
                  <a:moveTo>
                    <a:pt x="3437" y="1"/>
                  </a:moveTo>
                  <a:lnTo>
                    <a:pt x="1" y="16909"/>
                  </a:lnTo>
                  <a:lnTo>
                    <a:pt x="1085" y="16909"/>
                  </a:lnTo>
                  <a:lnTo>
                    <a:pt x="4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8105729" y="3017819"/>
              <a:ext cx="325154" cy="1215914"/>
            </a:xfrm>
            <a:custGeom>
              <a:avLst/>
              <a:gdLst/>
              <a:ahLst/>
              <a:cxnLst/>
              <a:rect l="l" t="t" r="r" b="b"/>
              <a:pathLst>
                <a:path w="4522" h="16910" extrusionOk="0">
                  <a:moveTo>
                    <a:pt x="0" y="1"/>
                  </a:moveTo>
                  <a:lnTo>
                    <a:pt x="3437" y="16909"/>
                  </a:lnTo>
                  <a:lnTo>
                    <a:pt x="4521" y="16909"/>
                  </a:lnTo>
                  <a:lnTo>
                    <a:pt x="1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7976085" y="3017819"/>
              <a:ext cx="324076" cy="1215914"/>
            </a:xfrm>
            <a:custGeom>
              <a:avLst/>
              <a:gdLst/>
              <a:ahLst/>
              <a:cxnLst/>
              <a:rect l="l" t="t" r="r" b="b"/>
              <a:pathLst>
                <a:path w="4507" h="16910" extrusionOk="0">
                  <a:moveTo>
                    <a:pt x="1" y="1"/>
                  </a:moveTo>
                  <a:lnTo>
                    <a:pt x="3422" y="16909"/>
                  </a:lnTo>
                  <a:lnTo>
                    <a:pt x="4507" y="16909"/>
                  </a:lnTo>
                  <a:lnTo>
                    <a:pt x="1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5675215" y="2936567"/>
              <a:ext cx="2750222" cy="142803"/>
            </a:xfrm>
            <a:custGeom>
              <a:avLst/>
              <a:gdLst/>
              <a:ahLst/>
              <a:cxnLst/>
              <a:rect l="l" t="t" r="r" b="b"/>
              <a:pathLst>
                <a:path w="38248" h="1986" extrusionOk="0">
                  <a:moveTo>
                    <a:pt x="0" y="0"/>
                  </a:moveTo>
                  <a:lnTo>
                    <a:pt x="0" y="1986"/>
                  </a:lnTo>
                  <a:lnTo>
                    <a:pt x="38247" y="1986"/>
                  </a:lnTo>
                  <a:lnTo>
                    <a:pt x="382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5675215" y="3033207"/>
              <a:ext cx="2750222" cy="46163"/>
            </a:xfrm>
            <a:custGeom>
              <a:avLst/>
              <a:gdLst/>
              <a:ahLst/>
              <a:cxnLst/>
              <a:rect l="l" t="t" r="r" b="b"/>
              <a:pathLst>
                <a:path w="38248" h="642" extrusionOk="0">
                  <a:moveTo>
                    <a:pt x="0" y="0"/>
                  </a:moveTo>
                  <a:lnTo>
                    <a:pt x="0" y="642"/>
                  </a:lnTo>
                  <a:lnTo>
                    <a:pt x="38247" y="642"/>
                  </a:lnTo>
                  <a:lnTo>
                    <a:pt x="38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6534042" y="2883861"/>
              <a:ext cx="894139" cy="56086"/>
            </a:xfrm>
            <a:custGeom>
              <a:avLst/>
              <a:gdLst/>
              <a:ahLst/>
              <a:cxnLst/>
              <a:rect l="l" t="t" r="r" b="b"/>
              <a:pathLst>
                <a:path w="12435" h="780" extrusionOk="0">
                  <a:moveTo>
                    <a:pt x="1" y="0"/>
                  </a:moveTo>
                  <a:lnTo>
                    <a:pt x="1" y="779"/>
                  </a:lnTo>
                  <a:lnTo>
                    <a:pt x="12434" y="779"/>
                  </a:lnTo>
                  <a:lnTo>
                    <a:pt x="12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7366551" y="1815216"/>
              <a:ext cx="191195" cy="15460"/>
            </a:xfrm>
            <a:custGeom>
              <a:avLst/>
              <a:gdLst/>
              <a:ahLst/>
              <a:cxnLst/>
              <a:rect l="l" t="t" r="r" b="b"/>
              <a:pathLst>
                <a:path w="2659" h="215" extrusionOk="0">
                  <a:moveTo>
                    <a:pt x="1" y="0"/>
                  </a:moveTo>
                  <a:lnTo>
                    <a:pt x="1" y="214"/>
                  </a:lnTo>
                  <a:lnTo>
                    <a:pt x="2658" y="214"/>
                  </a:lnTo>
                  <a:lnTo>
                    <a:pt x="2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7366551" y="18943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7366551" y="1954711"/>
              <a:ext cx="707401" cy="14309"/>
            </a:xfrm>
            <a:custGeom>
              <a:avLst/>
              <a:gdLst/>
              <a:ahLst/>
              <a:cxnLst/>
              <a:rect l="l" t="t" r="r" b="b"/>
              <a:pathLst>
                <a:path w="9838" h="199" extrusionOk="0">
                  <a:moveTo>
                    <a:pt x="1" y="0"/>
                  </a:moveTo>
                  <a:lnTo>
                    <a:pt x="1" y="199"/>
                  </a:lnTo>
                  <a:lnTo>
                    <a:pt x="9837" y="199"/>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7366551" y="2015110"/>
              <a:ext cx="707401" cy="15460"/>
            </a:xfrm>
            <a:custGeom>
              <a:avLst/>
              <a:gdLst/>
              <a:ahLst/>
              <a:cxnLst/>
              <a:rect l="l" t="t" r="r" b="b"/>
              <a:pathLst>
                <a:path w="9838" h="215" extrusionOk="0">
                  <a:moveTo>
                    <a:pt x="1" y="0"/>
                  </a:moveTo>
                  <a:lnTo>
                    <a:pt x="1" y="214"/>
                  </a:lnTo>
                  <a:lnTo>
                    <a:pt x="9837" y="214"/>
                  </a:lnTo>
                  <a:lnTo>
                    <a:pt x="9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7366551" y="2075510"/>
              <a:ext cx="420716" cy="14309"/>
            </a:xfrm>
            <a:custGeom>
              <a:avLst/>
              <a:gdLst/>
              <a:ahLst/>
              <a:cxnLst/>
              <a:rect l="l" t="t" r="r" b="b"/>
              <a:pathLst>
                <a:path w="5851" h="199" extrusionOk="0">
                  <a:moveTo>
                    <a:pt x="1" y="0"/>
                  </a:moveTo>
                  <a:lnTo>
                    <a:pt x="1" y="199"/>
                  </a:lnTo>
                  <a:lnTo>
                    <a:pt x="5851" y="199"/>
                  </a:lnTo>
                  <a:lnTo>
                    <a:pt x="58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42"/>
            <p:cNvGrpSpPr/>
            <p:nvPr/>
          </p:nvGrpSpPr>
          <p:grpSpPr>
            <a:xfrm>
              <a:off x="5527089" y="4218224"/>
              <a:ext cx="3706425" cy="178550"/>
              <a:chOff x="5527089" y="4218224"/>
              <a:chExt cx="3706425" cy="178550"/>
            </a:xfrm>
          </p:grpSpPr>
          <p:cxnSp>
            <p:nvCxnSpPr>
              <p:cNvPr id="757" name="Google Shape;757;p42"/>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758" name="Google Shape;758;p42"/>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extLst>
      <p:ext uri="{BB962C8B-B14F-4D97-AF65-F5344CB8AC3E}">
        <p14:creationId xmlns:p14="http://schemas.microsoft.com/office/powerpoint/2010/main" val="18152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2"/>
          </p:nvPr>
        </p:nvSpPr>
        <p:spPr>
          <a:xfrm>
            <a:off x="2062295" y="889809"/>
            <a:ext cx="5081865" cy="841800"/>
          </a:xfrm>
        </p:spPr>
        <p:txBody>
          <a:bodyPr/>
          <a:lstStyle/>
          <a:p>
            <a:r>
              <a:rPr lang="fr-FR" sz="4800" dirty="0" smtClean="0"/>
              <a:t>Besoins des utilisateurs</a:t>
            </a:r>
            <a:endParaRPr lang="fr-FR" sz="4800" dirty="0"/>
          </a:p>
        </p:txBody>
      </p:sp>
      <p:sp>
        <p:nvSpPr>
          <p:cNvPr id="5" name="ZoneTexte 4"/>
          <p:cNvSpPr txBox="1"/>
          <p:nvPr/>
        </p:nvSpPr>
        <p:spPr>
          <a:xfrm>
            <a:off x="380695" y="1940633"/>
            <a:ext cx="8445063" cy="2585323"/>
          </a:xfrm>
          <a:prstGeom prst="rect">
            <a:avLst/>
          </a:prstGeom>
          <a:noFill/>
        </p:spPr>
        <p:txBody>
          <a:bodyPr wrap="square" rtlCol="0">
            <a:spAutoFit/>
          </a:bodyPr>
          <a:lstStyle/>
          <a:p>
            <a:pPr algn="just"/>
            <a:r>
              <a:rPr lang="fr-FR" sz="1800" dirty="0">
                <a:solidFill>
                  <a:schemeClr val="tx1"/>
                </a:solidFill>
              </a:rPr>
              <a:t>Les besoins des utilisateurs en matière de création de CV sont variés mais convergent vers quelques points essentiels. Ils recherchent une application intuitive et conviviale, offrant des modèles de CV professionnels et personnalisables. Les utilisateurs veulent également la possibilité de prévisualiser en temps réel les modifications apportées à leur CV, ainsi que de gérer facilement les différentes sections. De plus, ils ont besoin de fonctionnalités d'exportation et de partage pour diffuser leur CV aux recruteurs. En répondant à ces besoins, notre application pourra offrir une expérience utilisateur satisfaisante et répondre efficacement aux attentes de notre public cible.</a:t>
            </a:r>
            <a:endParaRPr lang="fr-FR" sz="2800" dirty="0">
              <a:solidFill>
                <a:schemeClr val="tx1"/>
              </a:solidFill>
            </a:endParaRPr>
          </a:p>
        </p:txBody>
      </p:sp>
    </p:spTree>
    <p:extLst>
      <p:ext uri="{BB962C8B-B14F-4D97-AF65-F5344CB8AC3E}">
        <p14:creationId xmlns:p14="http://schemas.microsoft.com/office/powerpoint/2010/main" val="266428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3575801" y="1963885"/>
            <a:ext cx="5531184" cy="1901680"/>
          </a:xfrm>
          <a:prstGeom prst="rect">
            <a:avLst/>
          </a:prstGeom>
        </p:spPr>
        <p:txBody>
          <a:bodyPr spcFirstLastPara="1" wrap="square" lIns="91425" tIns="91425" rIns="91425" bIns="91425" anchor="ctr" anchorCtr="0">
            <a:noAutofit/>
          </a:bodyPr>
          <a:lstStyle/>
          <a:p>
            <a:pPr lvl="0" algn="ctr"/>
            <a:r>
              <a:rPr lang="fr-FR" sz="4400" dirty="0"/>
              <a:t>Fonctionnalités de l’application</a:t>
            </a:r>
            <a:endParaRPr sz="4400" dirty="0"/>
          </a:p>
        </p:txBody>
      </p:sp>
      <p:grpSp>
        <p:nvGrpSpPr>
          <p:cNvPr id="1019" name="Google Shape;1019;p49"/>
          <p:cNvGrpSpPr/>
          <p:nvPr/>
        </p:nvGrpSpPr>
        <p:grpSpPr>
          <a:xfrm>
            <a:off x="0" y="1053608"/>
            <a:ext cx="3706425" cy="3088107"/>
            <a:chOff x="0" y="1053608"/>
            <a:chExt cx="3706425" cy="3088107"/>
          </a:xfrm>
        </p:grpSpPr>
        <p:grpSp>
          <p:nvGrpSpPr>
            <p:cNvPr id="1020" name="Google Shape;1020;p49"/>
            <p:cNvGrpSpPr/>
            <p:nvPr/>
          </p:nvGrpSpPr>
          <p:grpSpPr>
            <a:xfrm flipH="1">
              <a:off x="0" y="3963164"/>
              <a:ext cx="3706425" cy="178550"/>
              <a:chOff x="5527089" y="4218224"/>
              <a:chExt cx="3706425" cy="178550"/>
            </a:xfrm>
          </p:grpSpPr>
          <p:cxnSp>
            <p:nvCxnSpPr>
              <p:cNvPr id="1021" name="Google Shape;1021;p49"/>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022" name="Google Shape;1022;p49"/>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1023" name="Google Shape;1023;p49"/>
            <p:cNvGrpSpPr/>
            <p:nvPr/>
          </p:nvGrpSpPr>
          <p:grpSpPr>
            <a:xfrm>
              <a:off x="713215" y="1053608"/>
              <a:ext cx="2837895" cy="2909565"/>
              <a:chOff x="713215" y="1053608"/>
              <a:chExt cx="2837895" cy="2909565"/>
            </a:xfrm>
          </p:grpSpPr>
          <p:sp>
            <p:nvSpPr>
              <p:cNvPr id="1024" name="Google Shape;1024;p49"/>
              <p:cNvSpPr/>
              <p:nvPr/>
            </p:nvSpPr>
            <p:spPr>
              <a:xfrm>
                <a:off x="1183534" y="3575812"/>
                <a:ext cx="33657" cy="98314"/>
              </a:xfrm>
              <a:custGeom>
                <a:avLst/>
                <a:gdLst/>
                <a:ahLst/>
                <a:cxnLst/>
                <a:rect l="l" t="t" r="r" b="b"/>
                <a:pathLst>
                  <a:path w="811" h="2369" extrusionOk="0">
                    <a:moveTo>
                      <a:pt x="581" y="1"/>
                    </a:moveTo>
                    <a:cubicBezTo>
                      <a:pt x="581" y="1"/>
                      <a:pt x="459" y="398"/>
                      <a:pt x="322" y="872"/>
                    </a:cubicBezTo>
                    <a:cubicBezTo>
                      <a:pt x="184" y="1360"/>
                      <a:pt x="31" y="1941"/>
                      <a:pt x="1" y="2353"/>
                    </a:cubicBezTo>
                    <a:lnTo>
                      <a:pt x="245" y="2368"/>
                    </a:lnTo>
                    <a:cubicBezTo>
                      <a:pt x="260" y="2002"/>
                      <a:pt x="413" y="1421"/>
                      <a:pt x="551" y="948"/>
                    </a:cubicBezTo>
                    <a:cubicBezTo>
                      <a:pt x="612" y="703"/>
                      <a:pt x="673" y="490"/>
                      <a:pt x="734" y="337"/>
                    </a:cubicBezTo>
                    <a:cubicBezTo>
                      <a:pt x="780" y="169"/>
                      <a:pt x="810" y="77"/>
                      <a:pt x="810" y="77"/>
                    </a:cubicBez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1122073" y="3582784"/>
                <a:ext cx="12076" cy="90055"/>
              </a:xfrm>
              <a:custGeom>
                <a:avLst/>
                <a:gdLst/>
                <a:ahLst/>
                <a:cxnLst/>
                <a:rect l="l" t="t" r="r" b="b"/>
                <a:pathLst>
                  <a:path w="291" h="2170" extrusionOk="0">
                    <a:moveTo>
                      <a:pt x="214" y="1"/>
                    </a:moveTo>
                    <a:lnTo>
                      <a:pt x="0" y="31"/>
                    </a:lnTo>
                    <a:cubicBezTo>
                      <a:pt x="0" y="31"/>
                      <a:pt x="0" y="62"/>
                      <a:pt x="0" y="138"/>
                    </a:cubicBezTo>
                    <a:cubicBezTo>
                      <a:pt x="31" y="352"/>
                      <a:pt x="61" y="856"/>
                      <a:pt x="61" y="1391"/>
                    </a:cubicBezTo>
                    <a:cubicBezTo>
                      <a:pt x="61" y="1651"/>
                      <a:pt x="61" y="1910"/>
                      <a:pt x="31" y="2155"/>
                    </a:cubicBezTo>
                    <a:lnTo>
                      <a:pt x="260" y="2170"/>
                    </a:lnTo>
                    <a:cubicBezTo>
                      <a:pt x="290" y="1925"/>
                      <a:pt x="290" y="1651"/>
                      <a:pt x="290" y="1391"/>
                    </a:cubicBezTo>
                    <a:cubicBezTo>
                      <a:pt x="290" y="658"/>
                      <a:pt x="214"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1073891" y="3641133"/>
                <a:ext cx="17140" cy="24111"/>
              </a:xfrm>
              <a:custGeom>
                <a:avLst/>
                <a:gdLst/>
                <a:ahLst/>
                <a:cxnLst/>
                <a:rect l="l" t="t" r="r" b="b"/>
                <a:pathLst>
                  <a:path w="413" h="581" extrusionOk="0">
                    <a:moveTo>
                      <a:pt x="168" y="0"/>
                    </a:moveTo>
                    <a:lnTo>
                      <a:pt x="0" y="153"/>
                    </a:lnTo>
                    <a:cubicBezTo>
                      <a:pt x="16" y="168"/>
                      <a:pt x="61" y="229"/>
                      <a:pt x="107" y="306"/>
                    </a:cubicBezTo>
                    <a:cubicBezTo>
                      <a:pt x="153" y="382"/>
                      <a:pt x="184" y="489"/>
                      <a:pt x="184" y="581"/>
                    </a:cubicBezTo>
                    <a:lnTo>
                      <a:pt x="413" y="581"/>
                    </a:lnTo>
                    <a:cubicBezTo>
                      <a:pt x="413" y="413"/>
                      <a:pt x="352" y="275"/>
                      <a:pt x="291" y="168"/>
                    </a:cubicBezTo>
                    <a:cubicBezTo>
                      <a:pt x="245" y="76"/>
                      <a:pt x="184"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1146765" y="3230988"/>
                <a:ext cx="323326" cy="394333"/>
              </a:xfrm>
              <a:custGeom>
                <a:avLst/>
                <a:gdLst/>
                <a:ahLst/>
                <a:cxnLst/>
                <a:rect l="l" t="t" r="r" b="b"/>
                <a:pathLst>
                  <a:path w="7791" h="9502" extrusionOk="0">
                    <a:moveTo>
                      <a:pt x="1192" y="8554"/>
                    </a:moveTo>
                    <a:cubicBezTo>
                      <a:pt x="1192" y="8554"/>
                      <a:pt x="1" y="7042"/>
                      <a:pt x="1834" y="3896"/>
                    </a:cubicBezTo>
                    <a:cubicBezTo>
                      <a:pt x="3667" y="764"/>
                      <a:pt x="7439" y="1"/>
                      <a:pt x="7623" y="413"/>
                    </a:cubicBezTo>
                    <a:cubicBezTo>
                      <a:pt x="7791" y="826"/>
                      <a:pt x="5698" y="1605"/>
                      <a:pt x="5118" y="4018"/>
                    </a:cubicBezTo>
                    <a:cubicBezTo>
                      <a:pt x="4537" y="6431"/>
                      <a:pt x="4461" y="7760"/>
                      <a:pt x="3743" y="8493"/>
                    </a:cubicBezTo>
                    <a:cubicBezTo>
                      <a:pt x="3010" y="9211"/>
                      <a:pt x="2017" y="9501"/>
                      <a:pt x="1192" y="85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713215" y="3449693"/>
                <a:ext cx="382879" cy="211733"/>
              </a:xfrm>
              <a:custGeom>
                <a:avLst/>
                <a:gdLst/>
                <a:ahLst/>
                <a:cxnLst/>
                <a:rect l="l" t="t" r="r" b="b"/>
                <a:pathLst>
                  <a:path w="9226" h="5102" extrusionOk="0">
                    <a:moveTo>
                      <a:pt x="9195" y="3590"/>
                    </a:moveTo>
                    <a:cubicBezTo>
                      <a:pt x="9195" y="3590"/>
                      <a:pt x="9058" y="1879"/>
                      <a:pt x="5988" y="932"/>
                    </a:cubicBezTo>
                    <a:cubicBezTo>
                      <a:pt x="2918" y="0"/>
                      <a:pt x="0" y="1772"/>
                      <a:pt x="122" y="2139"/>
                    </a:cubicBezTo>
                    <a:cubicBezTo>
                      <a:pt x="260" y="2505"/>
                      <a:pt x="2093" y="1757"/>
                      <a:pt x="3910" y="2979"/>
                    </a:cubicBezTo>
                    <a:cubicBezTo>
                      <a:pt x="5743" y="4201"/>
                      <a:pt x="6599" y="5026"/>
                      <a:pt x="7500" y="5071"/>
                    </a:cubicBezTo>
                    <a:cubicBezTo>
                      <a:pt x="8416" y="5102"/>
                      <a:pt x="9226" y="4705"/>
                      <a:pt x="9195" y="35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827298" y="3158114"/>
                <a:ext cx="429193" cy="443096"/>
              </a:xfrm>
              <a:custGeom>
                <a:avLst/>
                <a:gdLst/>
                <a:ahLst/>
                <a:cxnLst/>
                <a:rect l="l" t="t" r="r" b="b"/>
                <a:pathLst>
                  <a:path w="10342" h="10677" extrusionOk="0">
                    <a:moveTo>
                      <a:pt x="8295" y="9501"/>
                    </a:moveTo>
                    <a:cubicBezTo>
                      <a:pt x="8295" y="9501"/>
                      <a:pt x="10341" y="7301"/>
                      <a:pt x="7974" y="3773"/>
                    </a:cubicBezTo>
                    <a:cubicBezTo>
                      <a:pt x="5591" y="245"/>
                      <a:pt x="337" y="0"/>
                      <a:pt x="169" y="489"/>
                    </a:cubicBezTo>
                    <a:cubicBezTo>
                      <a:pt x="1" y="978"/>
                      <a:pt x="2215" y="1894"/>
                      <a:pt x="3086" y="4674"/>
                    </a:cubicBezTo>
                    <a:cubicBezTo>
                      <a:pt x="3957" y="7439"/>
                      <a:pt x="4415" y="8829"/>
                      <a:pt x="5331" y="9623"/>
                    </a:cubicBezTo>
                    <a:cubicBezTo>
                      <a:pt x="6233" y="10417"/>
                      <a:pt x="7409" y="10677"/>
                      <a:pt x="8295" y="9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1211422" y="3291827"/>
                <a:ext cx="161684" cy="274522"/>
              </a:xfrm>
              <a:custGeom>
                <a:avLst/>
                <a:gdLst/>
                <a:ahLst/>
                <a:cxnLst/>
                <a:rect l="l" t="t" r="r" b="b"/>
                <a:pathLst>
                  <a:path w="3896" h="6615" extrusionOk="0">
                    <a:moveTo>
                      <a:pt x="3761" y="0"/>
                    </a:moveTo>
                    <a:cubicBezTo>
                      <a:pt x="3740" y="0"/>
                      <a:pt x="3719" y="5"/>
                      <a:pt x="3697" y="16"/>
                    </a:cubicBezTo>
                    <a:cubicBezTo>
                      <a:pt x="1345" y="1758"/>
                      <a:pt x="62" y="6279"/>
                      <a:pt x="16" y="6477"/>
                    </a:cubicBezTo>
                    <a:cubicBezTo>
                      <a:pt x="1" y="6538"/>
                      <a:pt x="31" y="6599"/>
                      <a:pt x="92" y="6615"/>
                    </a:cubicBezTo>
                    <a:lnTo>
                      <a:pt x="123" y="6615"/>
                    </a:lnTo>
                    <a:cubicBezTo>
                      <a:pt x="169" y="6615"/>
                      <a:pt x="230" y="6584"/>
                      <a:pt x="230" y="6538"/>
                    </a:cubicBezTo>
                    <a:cubicBezTo>
                      <a:pt x="245" y="6493"/>
                      <a:pt x="1544" y="1895"/>
                      <a:pt x="3835" y="215"/>
                    </a:cubicBezTo>
                    <a:cubicBezTo>
                      <a:pt x="3896" y="169"/>
                      <a:pt x="3896" y="93"/>
                      <a:pt x="3865" y="47"/>
                    </a:cubicBezTo>
                    <a:cubicBezTo>
                      <a:pt x="3836" y="17"/>
                      <a:pt x="3800"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898927" y="3192808"/>
                <a:ext cx="224432" cy="350094"/>
              </a:xfrm>
              <a:custGeom>
                <a:avLst/>
                <a:gdLst/>
                <a:ahLst/>
                <a:cxnLst/>
                <a:rect l="l" t="t" r="r" b="b"/>
                <a:pathLst>
                  <a:path w="5408" h="8436" extrusionOk="0">
                    <a:moveTo>
                      <a:pt x="122" y="0"/>
                    </a:moveTo>
                    <a:cubicBezTo>
                      <a:pt x="73" y="0"/>
                      <a:pt x="29" y="30"/>
                      <a:pt x="16" y="81"/>
                    </a:cubicBezTo>
                    <a:cubicBezTo>
                      <a:pt x="1" y="142"/>
                      <a:pt x="31" y="203"/>
                      <a:pt x="108" y="233"/>
                    </a:cubicBezTo>
                    <a:cubicBezTo>
                      <a:pt x="4369" y="1348"/>
                      <a:pt x="5041" y="6633"/>
                      <a:pt x="5148" y="8222"/>
                    </a:cubicBezTo>
                    <a:cubicBezTo>
                      <a:pt x="5148" y="8313"/>
                      <a:pt x="5163" y="8329"/>
                      <a:pt x="5163" y="8344"/>
                    </a:cubicBezTo>
                    <a:cubicBezTo>
                      <a:pt x="5179" y="8390"/>
                      <a:pt x="5224" y="8436"/>
                      <a:pt x="5286" y="8436"/>
                    </a:cubicBezTo>
                    <a:cubicBezTo>
                      <a:pt x="5286" y="8436"/>
                      <a:pt x="5301" y="8436"/>
                      <a:pt x="5301" y="8420"/>
                    </a:cubicBezTo>
                    <a:cubicBezTo>
                      <a:pt x="5377" y="8405"/>
                      <a:pt x="5408" y="8344"/>
                      <a:pt x="5392" y="8283"/>
                    </a:cubicBezTo>
                    <a:cubicBezTo>
                      <a:pt x="5377" y="8268"/>
                      <a:pt x="5377" y="8252"/>
                      <a:pt x="5377" y="8207"/>
                    </a:cubicBezTo>
                    <a:cubicBezTo>
                      <a:pt x="5270" y="6572"/>
                      <a:pt x="4568" y="1150"/>
                      <a:pt x="153" y="4"/>
                    </a:cubicBezTo>
                    <a:cubicBezTo>
                      <a:pt x="143" y="2"/>
                      <a:pt x="13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813977" y="3510698"/>
                <a:ext cx="249789" cy="119686"/>
              </a:xfrm>
              <a:custGeom>
                <a:avLst/>
                <a:gdLst/>
                <a:ahLst/>
                <a:cxnLst/>
                <a:rect l="l" t="t" r="r" b="b"/>
                <a:pathLst>
                  <a:path w="6019" h="2884" extrusionOk="0">
                    <a:moveTo>
                      <a:pt x="460" y="0"/>
                    </a:moveTo>
                    <a:cubicBezTo>
                      <a:pt x="347" y="0"/>
                      <a:pt x="235" y="4"/>
                      <a:pt x="123" y="12"/>
                    </a:cubicBezTo>
                    <a:cubicBezTo>
                      <a:pt x="62" y="27"/>
                      <a:pt x="1" y="73"/>
                      <a:pt x="16" y="134"/>
                    </a:cubicBezTo>
                    <a:cubicBezTo>
                      <a:pt x="16" y="201"/>
                      <a:pt x="62" y="244"/>
                      <a:pt x="115" y="244"/>
                    </a:cubicBezTo>
                    <a:cubicBezTo>
                      <a:pt x="123" y="244"/>
                      <a:pt x="130" y="243"/>
                      <a:pt x="138" y="241"/>
                    </a:cubicBezTo>
                    <a:cubicBezTo>
                      <a:pt x="237" y="235"/>
                      <a:pt x="337" y="232"/>
                      <a:pt x="437" y="232"/>
                    </a:cubicBezTo>
                    <a:cubicBezTo>
                      <a:pt x="2075" y="232"/>
                      <a:pt x="3808" y="1058"/>
                      <a:pt x="5622" y="2685"/>
                    </a:cubicBezTo>
                    <a:cubicBezTo>
                      <a:pt x="5790" y="2838"/>
                      <a:pt x="5836" y="2883"/>
                      <a:pt x="5897" y="2883"/>
                    </a:cubicBezTo>
                    <a:lnTo>
                      <a:pt x="5927" y="2883"/>
                    </a:lnTo>
                    <a:cubicBezTo>
                      <a:pt x="5988" y="2853"/>
                      <a:pt x="6019" y="2792"/>
                      <a:pt x="6004" y="2731"/>
                    </a:cubicBezTo>
                    <a:cubicBezTo>
                      <a:pt x="5988" y="2700"/>
                      <a:pt x="5973" y="2670"/>
                      <a:pt x="5943" y="2654"/>
                    </a:cubicBezTo>
                    <a:cubicBezTo>
                      <a:pt x="5912" y="2639"/>
                      <a:pt x="5836" y="2578"/>
                      <a:pt x="5775" y="2517"/>
                    </a:cubicBezTo>
                    <a:cubicBezTo>
                      <a:pt x="3928" y="856"/>
                      <a:pt x="2148"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28724" y="3665203"/>
                <a:ext cx="405081" cy="292243"/>
              </a:xfrm>
              <a:custGeom>
                <a:avLst/>
                <a:gdLst/>
                <a:ahLst/>
                <a:cxnLst/>
                <a:rect l="l" t="t" r="r" b="b"/>
                <a:pathLst>
                  <a:path w="9761" h="7042" extrusionOk="0">
                    <a:moveTo>
                      <a:pt x="1" y="1"/>
                    </a:moveTo>
                    <a:lnTo>
                      <a:pt x="1574" y="6782"/>
                    </a:lnTo>
                    <a:cubicBezTo>
                      <a:pt x="1604" y="6935"/>
                      <a:pt x="1742" y="7042"/>
                      <a:pt x="1895" y="7042"/>
                    </a:cubicBezTo>
                    <a:lnTo>
                      <a:pt x="7882" y="7042"/>
                    </a:lnTo>
                    <a:cubicBezTo>
                      <a:pt x="8035" y="7042"/>
                      <a:pt x="8157" y="6935"/>
                      <a:pt x="8203" y="6782"/>
                    </a:cubicBez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928724" y="3665203"/>
                <a:ext cx="405081" cy="81796"/>
              </a:xfrm>
              <a:custGeom>
                <a:avLst/>
                <a:gdLst/>
                <a:ahLst/>
                <a:cxnLst/>
                <a:rect l="l" t="t" r="r" b="b"/>
                <a:pathLst>
                  <a:path w="9761" h="1971" extrusionOk="0">
                    <a:moveTo>
                      <a:pt x="1" y="1"/>
                    </a:moveTo>
                    <a:lnTo>
                      <a:pt x="459" y="1971"/>
                    </a:lnTo>
                    <a:lnTo>
                      <a:pt x="9303" y="1971"/>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28724" y="3665203"/>
                <a:ext cx="405081" cy="16517"/>
              </a:xfrm>
              <a:custGeom>
                <a:avLst/>
                <a:gdLst/>
                <a:ahLst/>
                <a:cxnLst/>
                <a:rect l="l" t="t" r="r" b="b"/>
                <a:pathLst>
                  <a:path w="9761" h="398" extrusionOk="0">
                    <a:moveTo>
                      <a:pt x="1" y="1"/>
                    </a:moveTo>
                    <a:lnTo>
                      <a:pt x="92" y="398"/>
                    </a:lnTo>
                    <a:lnTo>
                      <a:pt x="9669" y="398"/>
                    </a:lnTo>
                    <a:lnTo>
                      <a:pt x="97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335948" y="1536004"/>
                <a:ext cx="887478"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335948" y="1841527"/>
                <a:ext cx="685871"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2441814" y="2190791"/>
                <a:ext cx="806304" cy="493228"/>
              </a:xfrm>
              <a:custGeom>
                <a:avLst/>
                <a:gdLst/>
                <a:ahLst/>
                <a:cxnLst/>
                <a:rect l="l" t="t" r="r" b="b"/>
                <a:pathLst>
                  <a:path w="19429" h="11885" extrusionOk="0">
                    <a:moveTo>
                      <a:pt x="18772" y="1"/>
                    </a:moveTo>
                    <a:lnTo>
                      <a:pt x="12662" y="11136"/>
                    </a:lnTo>
                    <a:lnTo>
                      <a:pt x="0" y="11136"/>
                    </a:lnTo>
                    <a:lnTo>
                      <a:pt x="0" y="11884"/>
                    </a:lnTo>
                    <a:lnTo>
                      <a:pt x="13105" y="11884"/>
                    </a:lnTo>
                    <a:lnTo>
                      <a:pt x="19429" y="352"/>
                    </a:lnTo>
                    <a:lnTo>
                      <a:pt x="187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1772419" y="1494794"/>
                <a:ext cx="351215" cy="418403"/>
              </a:xfrm>
              <a:custGeom>
                <a:avLst/>
                <a:gdLst/>
                <a:ahLst/>
                <a:cxnLst/>
                <a:rect l="l" t="t" r="r" b="b"/>
                <a:pathLst>
                  <a:path w="8463" h="10082" extrusionOk="0">
                    <a:moveTo>
                      <a:pt x="8249" y="4995"/>
                    </a:moveTo>
                    <a:cubicBezTo>
                      <a:pt x="8249" y="4995"/>
                      <a:pt x="8081" y="6141"/>
                      <a:pt x="7378" y="7225"/>
                    </a:cubicBezTo>
                    <a:cubicBezTo>
                      <a:pt x="6675" y="8310"/>
                      <a:pt x="5102" y="9883"/>
                      <a:pt x="4674" y="10021"/>
                    </a:cubicBezTo>
                    <a:cubicBezTo>
                      <a:pt x="4491" y="10082"/>
                      <a:pt x="3865" y="9791"/>
                      <a:pt x="3193" y="9440"/>
                    </a:cubicBezTo>
                    <a:cubicBezTo>
                      <a:pt x="2964" y="9318"/>
                      <a:pt x="2735" y="9196"/>
                      <a:pt x="2505" y="9074"/>
                    </a:cubicBezTo>
                    <a:cubicBezTo>
                      <a:pt x="1726" y="8631"/>
                      <a:pt x="1039" y="8218"/>
                      <a:pt x="1039" y="8218"/>
                    </a:cubicBezTo>
                    <a:lnTo>
                      <a:pt x="0" y="6752"/>
                    </a:lnTo>
                    <a:cubicBezTo>
                      <a:pt x="413" y="4614"/>
                      <a:pt x="1177" y="3025"/>
                      <a:pt x="2322" y="1513"/>
                    </a:cubicBezTo>
                    <a:cubicBezTo>
                      <a:pt x="3483" y="1"/>
                      <a:pt x="6064" y="917"/>
                      <a:pt x="6996" y="1635"/>
                    </a:cubicBezTo>
                    <a:cubicBezTo>
                      <a:pt x="7943" y="2368"/>
                      <a:pt x="8462" y="3499"/>
                      <a:pt x="8249" y="4995"/>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1843426" y="1709059"/>
                <a:ext cx="65694" cy="92130"/>
              </a:xfrm>
              <a:custGeom>
                <a:avLst/>
                <a:gdLst/>
                <a:ahLst/>
                <a:cxnLst/>
                <a:rect l="l" t="t" r="r" b="b"/>
                <a:pathLst>
                  <a:path w="1583" h="2220" extrusionOk="0">
                    <a:moveTo>
                      <a:pt x="749" y="0"/>
                    </a:moveTo>
                    <a:cubicBezTo>
                      <a:pt x="748" y="1"/>
                      <a:pt x="0" y="1726"/>
                      <a:pt x="382" y="2124"/>
                    </a:cubicBezTo>
                    <a:cubicBezTo>
                      <a:pt x="450" y="2191"/>
                      <a:pt x="531" y="2219"/>
                      <a:pt x="620" y="2219"/>
                    </a:cubicBezTo>
                    <a:cubicBezTo>
                      <a:pt x="1031" y="2219"/>
                      <a:pt x="1582" y="1605"/>
                      <a:pt x="1482" y="1467"/>
                    </a:cubicBezTo>
                    <a:cubicBezTo>
                      <a:pt x="1344" y="1314"/>
                      <a:pt x="718" y="947"/>
                      <a:pt x="74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2714345" y="3695000"/>
                <a:ext cx="157244" cy="114789"/>
              </a:xfrm>
              <a:custGeom>
                <a:avLst/>
                <a:gdLst/>
                <a:ahLst/>
                <a:cxnLst/>
                <a:rect l="l" t="t" r="r" b="b"/>
                <a:pathLst>
                  <a:path w="3789" h="2766" extrusionOk="0">
                    <a:moveTo>
                      <a:pt x="3315" y="0"/>
                    </a:moveTo>
                    <a:lnTo>
                      <a:pt x="1" y="214"/>
                    </a:lnTo>
                    <a:lnTo>
                      <a:pt x="719" y="2765"/>
                    </a:lnTo>
                    <a:lnTo>
                      <a:pt x="3789" y="2246"/>
                    </a:lnTo>
                    <a:lnTo>
                      <a:pt x="3315"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2711813" y="3830663"/>
                <a:ext cx="412095" cy="119188"/>
              </a:xfrm>
              <a:custGeom>
                <a:avLst/>
                <a:gdLst/>
                <a:ahLst/>
                <a:cxnLst/>
                <a:rect l="l" t="t" r="r" b="b"/>
                <a:pathLst>
                  <a:path w="9930" h="2872" extrusionOk="0">
                    <a:moveTo>
                      <a:pt x="9731" y="0"/>
                    </a:moveTo>
                    <a:lnTo>
                      <a:pt x="9563" y="31"/>
                    </a:lnTo>
                    <a:cubicBezTo>
                      <a:pt x="8631" y="122"/>
                      <a:pt x="1" y="1757"/>
                      <a:pt x="1" y="1757"/>
                    </a:cubicBezTo>
                    <a:lnTo>
                      <a:pt x="199" y="2872"/>
                    </a:lnTo>
                    <a:lnTo>
                      <a:pt x="9929" y="1130"/>
                    </a:lnTo>
                    <a:lnTo>
                      <a:pt x="9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2711191" y="3746335"/>
                <a:ext cx="397487" cy="157243"/>
              </a:xfrm>
              <a:custGeom>
                <a:avLst/>
                <a:gdLst/>
                <a:ahLst/>
                <a:cxnLst/>
                <a:rect l="l" t="t" r="r" b="b"/>
                <a:pathLst>
                  <a:path w="9578" h="3789" extrusionOk="0">
                    <a:moveTo>
                      <a:pt x="5606" y="719"/>
                    </a:moveTo>
                    <a:cubicBezTo>
                      <a:pt x="5622" y="703"/>
                      <a:pt x="5637" y="673"/>
                      <a:pt x="5637" y="642"/>
                    </a:cubicBezTo>
                    <a:cubicBezTo>
                      <a:pt x="5835" y="719"/>
                      <a:pt x="6034" y="795"/>
                      <a:pt x="6248" y="871"/>
                    </a:cubicBezTo>
                    <a:lnTo>
                      <a:pt x="5545" y="1834"/>
                    </a:lnTo>
                    <a:cubicBezTo>
                      <a:pt x="5499" y="1910"/>
                      <a:pt x="5515" y="2017"/>
                      <a:pt x="5591" y="2063"/>
                    </a:cubicBezTo>
                    <a:cubicBezTo>
                      <a:pt x="5637" y="2093"/>
                      <a:pt x="5683" y="2108"/>
                      <a:pt x="5713" y="2093"/>
                    </a:cubicBezTo>
                    <a:cubicBezTo>
                      <a:pt x="5759" y="2093"/>
                      <a:pt x="5805" y="2063"/>
                      <a:pt x="5820" y="2032"/>
                    </a:cubicBezTo>
                    <a:lnTo>
                      <a:pt x="6538" y="1039"/>
                    </a:lnTo>
                    <a:cubicBezTo>
                      <a:pt x="6553" y="1024"/>
                      <a:pt x="6553" y="1009"/>
                      <a:pt x="6553" y="993"/>
                    </a:cubicBezTo>
                    <a:cubicBezTo>
                      <a:pt x="7867" y="1482"/>
                      <a:pt x="9242" y="2002"/>
                      <a:pt x="9578" y="2063"/>
                    </a:cubicBezTo>
                    <a:cubicBezTo>
                      <a:pt x="8646" y="2154"/>
                      <a:pt x="1" y="3789"/>
                      <a:pt x="1" y="3789"/>
                    </a:cubicBezTo>
                    <a:lnTo>
                      <a:pt x="321" y="1207"/>
                    </a:lnTo>
                    <a:cubicBezTo>
                      <a:pt x="321" y="1100"/>
                      <a:pt x="428" y="1039"/>
                      <a:pt x="535" y="1055"/>
                    </a:cubicBezTo>
                    <a:cubicBezTo>
                      <a:pt x="2826" y="1497"/>
                      <a:pt x="3621" y="505"/>
                      <a:pt x="3834" y="123"/>
                    </a:cubicBezTo>
                    <a:cubicBezTo>
                      <a:pt x="3880" y="31"/>
                      <a:pt x="3987" y="1"/>
                      <a:pt x="4064" y="31"/>
                    </a:cubicBezTo>
                    <a:cubicBezTo>
                      <a:pt x="4170" y="77"/>
                      <a:pt x="4308" y="138"/>
                      <a:pt x="4491" y="199"/>
                    </a:cubicBezTo>
                    <a:lnTo>
                      <a:pt x="3804" y="1146"/>
                    </a:lnTo>
                    <a:cubicBezTo>
                      <a:pt x="3758" y="1223"/>
                      <a:pt x="3773" y="1314"/>
                      <a:pt x="3850" y="1375"/>
                    </a:cubicBezTo>
                    <a:cubicBezTo>
                      <a:pt x="3880" y="1406"/>
                      <a:pt x="3926" y="1421"/>
                      <a:pt x="3972" y="1406"/>
                    </a:cubicBezTo>
                    <a:cubicBezTo>
                      <a:pt x="4018" y="1406"/>
                      <a:pt x="4064" y="1375"/>
                      <a:pt x="4079" y="1345"/>
                    </a:cubicBezTo>
                    <a:lnTo>
                      <a:pt x="4797" y="352"/>
                    </a:lnTo>
                    <a:cubicBezTo>
                      <a:pt x="4797" y="352"/>
                      <a:pt x="4812" y="337"/>
                      <a:pt x="4812" y="321"/>
                    </a:cubicBezTo>
                    <a:cubicBezTo>
                      <a:pt x="4965" y="382"/>
                      <a:pt x="5148" y="459"/>
                      <a:pt x="5331" y="535"/>
                    </a:cubicBezTo>
                    <a:lnTo>
                      <a:pt x="4613" y="1513"/>
                    </a:lnTo>
                    <a:cubicBezTo>
                      <a:pt x="4568" y="1589"/>
                      <a:pt x="4583" y="1696"/>
                      <a:pt x="4659" y="1742"/>
                    </a:cubicBezTo>
                    <a:cubicBezTo>
                      <a:pt x="4690" y="1772"/>
                      <a:pt x="4736" y="1788"/>
                      <a:pt x="4781" y="1772"/>
                    </a:cubicBezTo>
                    <a:cubicBezTo>
                      <a:pt x="4827" y="1772"/>
                      <a:pt x="4873" y="1742"/>
                      <a:pt x="4888" y="17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2939399" y="3782482"/>
                <a:ext cx="43783" cy="51004"/>
              </a:xfrm>
              <a:custGeom>
                <a:avLst/>
                <a:gdLst/>
                <a:ahLst/>
                <a:cxnLst/>
                <a:rect l="l" t="t" r="r" b="b"/>
                <a:pathLst>
                  <a:path w="1055" h="1229" extrusionOk="0">
                    <a:moveTo>
                      <a:pt x="749" y="0"/>
                    </a:moveTo>
                    <a:lnTo>
                      <a:pt x="46" y="963"/>
                    </a:lnTo>
                    <a:cubicBezTo>
                      <a:pt x="0" y="1039"/>
                      <a:pt x="16" y="1146"/>
                      <a:pt x="92" y="1192"/>
                    </a:cubicBezTo>
                    <a:cubicBezTo>
                      <a:pt x="126" y="1214"/>
                      <a:pt x="159" y="1228"/>
                      <a:pt x="187" y="1228"/>
                    </a:cubicBezTo>
                    <a:cubicBezTo>
                      <a:pt x="197" y="1228"/>
                      <a:pt x="206" y="1226"/>
                      <a:pt x="214" y="1222"/>
                    </a:cubicBezTo>
                    <a:cubicBezTo>
                      <a:pt x="260" y="1222"/>
                      <a:pt x="306" y="1192"/>
                      <a:pt x="321" y="1161"/>
                    </a:cubicBezTo>
                    <a:lnTo>
                      <a:pt x="1039" y="168"/>
                    </a:lnTo>
                    <a:cubicBezTo>
                      <a:pt x="1054" y="153"/>
                      <a:pt x="1054" y="138"/>
                      <a:pt x="1054" y="122"/>
                    </a:cubicBezTo>
                    <a:cubicBezTo>
                      <a:pt x="947" y="92"/>
                      <a:pt x="856" y="46"/>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2900721" y="3767874"/>
                <a:ext cx="44405" cy="52290"/>
              </a:xfrm>
              <a:custGeom>
                <a:avLst/>
                <a:gdLst/>
                <a:ahLst/>
                <a:cxnLst/>
                <a:rect l="l" t="t" r="r" b="b"/>
                <a:pathLst>
                  <a:path w="1070" h="1260" extrusionOk="0">
                    <a:moveTo>
                      <a:pt x="764" y="1"/>
                    </a:moveTo>
                    <a:lnTo>
                      <a:pt x="62" y="994"/>
                    </a:lnTo>
                    <a:cubicBezTo>
                      <a:pt x="1" y="1070"/>
                      <a:pt x="16" y="1177"/>
                      <a:pt x="92" y="1223"/>
                    </a:cubicBezTo>
                    <a:cubicBezTo>
                      <a:pt x="115" y="1245"/>
                      <a:pt x="153" y="1259"/>
                      <a:pt x="190" y="1259"/>
                    </a:cubicBezTo>
                    <a:cubicBezTo>
                      <a:pt x="204" y="1259"/>
                      <a:pt x="217" y="1258"/>
                      <a:pt x="230" y="1253"/>
                    </a:cubicBezTo>
                    <a:cubicBezTo>
                      <a:pt x="260" y="1253"/>
                      <a:pt x="306" y="1223"/>
                      <a:pt x="321" y="1192"/>
                    </a:cubicBezTo>
                    <a:lnTo>
                      <a:pt x="1039" y="200"/>
                    </a:lnTo>
                    <a:cubicBezTo>
                      <a:pt x="1055" y="184"/>
                      <a:pt x="1070" y="154"/>
                      <a:pt x="1070" y="123"/>
                    </a:cubicBezTo>
                    <a:cubicBezTo>
                      <a:pt x="963" y="77"/>
                      <a:pt x="856" y="47"/>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2867148" y="3754594"/>
                <a:ext cx="43741" cy="50339"/>
              </a:xfrm>
              <a:custGeom>
                <a:avLst/>
                <a:gdLst/>
                <a:ahLst/>
                <a:cxnLst/>
                <a:rect l="l" t="t" r="r" b="b"/>
                <a:pathLst>
                  <a:path w="1054" h="1213" extrusionOk="0">
                    <a:moveTo>
                      <a:pt x="733" y="0"/>
                    </a:moveTo>
                    <a:lnTo>
                      <a:pt x="61" y="947"/>
                    </a:lnTo>
                    <a:cubicBezTo>
                      <a:pt x="0" y="1024"/>
                      <a:pt x="15" y="1115"/>
                      <a:pt x="92" y="1176"/>
                    </a:cubicBezTo>
                    <a:cubicBezTo>
                      <a:pt x="125" y="1199"/>
                      <a:pt x="159" y="1213"/>
                      <a:pt x="192" y="1213"/>
                    </a:cubicBezTo>
                    <a:cubicBezTo>
                      <a:pt x="205" y="1213"/>
                      <a:pt x="217" y="1211"/>
                      <a:pt x="229" y="1207"/>
                    </a:cubicBezTo>
                    <a:cubicBezTo>
                      <a:pt x="260" y="1207"/>
                      <a:pt x="306" y="1176"/>
                      <a:pt x="336" y="1130"/>
                    </a:cubicBezTo>
                    <a:lnTo>
                      <a:pt x="1039" y="153"/>
                    </a:lnTo>
                    <a:cubicBezTo>
                      <a:pt x="1039" y="138"/>
                      <a:pt x="1054" y="138"/>
                      <a:pt x="1054" y="122"/>
                    </a:cubicBezTo>
                    <a:cubicBezTo>
                      <a:pt x="932" y="77"/>
                      <a:pt x="825" y="31"/>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1421329" y="2731868"/>
                <a:ext cx="1457895" cy="1015131"/>
              </a:xfrm>
              <a:custGeom>
                <a:avLst/>
                <a:gdLst/>
                <a:ahLst/>
                <a:cxnLst/>
                <a:rect l="l" t="t" r="r" b="b"/>
                <a:pathLst>
                  <a:path w="35130" h="24461" extrusionOk="0">
                    <a:moveTo>
                      <a:pt x="12357" y="1"/>
                    </a:moveTo>
                    <a:cubicBezTo>
                      <a:pt x="11637" y="1"/>
                      <a:pt x="11210" y="7"/>
                      <a:pt x="11210" y="7"/>
                    </a:cubicBezTo>
                    <a:lnTo>
                      <a:pt x="1908" y="129"/>
                    </a:lnTo>
                    <a:cubicBezTo>
                      <a:pt x="1908" y="129"/>
                      <a:pt x="0" y="9198"/>
                      <a:pt x="9087" y="9198"/>
                    </a:cubicBezTo>
                    <a:cubicBezTo>
                      <a:pt x="9271" y="9198"/>
                      <a:pt x="9459" y="9194"/>
                      <a:pt x="9652" y="9187"/>
                    </a:cubicBezTo>
                    <a:cubicBezTo>
                      <a:pt x="13134" y="9065"/>
                      <a:pt x="15807" y="8912"/>
                      <a:pt x="17793" y="8820"/>
                    </a:cubicBezTo>
                    <a:cubicBezTo>
                      <a:pt x="19623" y="8727"/>
                      <a:pt x="20889" y="8662"/>
                      <a:pt x="21708" y="8662"/>
                    </a:cubicBezTo>
                    <a:cubicBezTo>
                      <a:pt x="22501" y="8662"/>
                      <a:pt x="22873" y="8723"/>
                      <a:pt x="22925" y="8881"/>
                    </a:cubicBezTo>
                    <a:cubicBezTo>
                      <a:pt x="22986" y="9019"/>
                      <a:pt x="23643" y="10332"/>
                      <a:pt x="24544" y="12089"/>
                    </a:cubicBezTo>
                    <a:cubicBezTo>
                      <a:pt x="26728" y="16396"/>
                      <a:pt x="30486" y="24461"/>
                      <a:pt x="30486" y="24461"/>
                    </a:cubicBezTo>
                    <a:lnTo>
                      <a:pt x="35129" y="23178"/>
                    </a:lnTo>
                    <a:cubicBezTo>
                      <a:pt x="35129" y="23178"/>
                      <a:pt x="30868" y="3535"/>
                      <a:pt x="27966" y="1672"/>
                    </a:cubicBezTo>
                    <a:cubicBezTo>
                      <a:pt x="25561" y="136"/>
                      <a:pt x="15735" y="1"/>
                      <a:pt x="12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1454197" y="2732117"/>
                <a:ext cx="455794" cy="328390"/>
              </a:xfrm>
              <a:custGeom>
                <a:avLst/>
                <a:gdLst/>
                <a:ahLst/>
                <a:cxnLst/>
                <a:rect l="l" t="t" r="r" b="b"/>
                <a:pathLst>
                  <a:path w="10983" h="7913" extrusionOk="0">
                    <a:moveTo>
                      <a:pt x="10418" y="1"/>
                    </a:moveTo>
                    <a:lnTo>
                      <a:pt x="1116" y="123"/>
                    </a:lnTo>
                    <a:cubicBezTo>
                      <a:pt x="1116" y="123"/>
                      <a:pt x="1" y="5423"/>
                      <a:pt x="3529" y="7913"/>
                    </a:cubicBezTo>
                    <a:cubicBezTo>
                      <a:pt x="7042" y="7073"/>
                      <a:pt x="9135" y="3499"/>
                      <a:pt x="10983" y="291"/>
                    </a:cubicBezTo>
                    <a:lnTo>
                      <a:pt x="107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2159739" y="3091548"/>
                <a:ext cx="280208" cy="630759"/>
              </a:xfrm>
              <a:custGeom>
                <a:avLst/>
                <a:gdLst/>
                <a:ahLst/>
                <a:cxnLst/>
                <a:rect l="l" t="t" r="r" b="b"/>
                <a:pathLst>
                  <a:path w="6752" h="15199" extrusionOk="0">
                    <a:moveTo>
                      <a:pt x="3872" y="0"/>
                    </a:moveTo>
                    <a:cubicBezTo>
                      <a:pt x="3051" y="0"/>
                      <a:pt x="1795" y="62"/>
                      <a:pt x="0" y="153"/>
                    </a:cubicBezTo>
                    <a:lnTo>
                      <a:pt x="901" y="15198"/>
                    </a:lnTo>
                    <a:lnTo>
                      <a:pt x="1818" y="15183"/>
                    </a:lnTo>
                    <a:lnTo>
                      <a:pt x="1818" y="14618"/>
                    </a:lnTo>
                    <a:lnTo>
                      <a:pt x="5132" y="14618"/>
                    </a:lnTo>
                    <a:lnTo>
                      <a:pt x="5132" y="15091"/>
                    </a:lnTo>
                    <a:lnTo>
                      <a:pt x="5972" y="15076"/>
                    </a:lnTo>
                    <a:lnTo>
                      <a:pt x="6751" y="3422"/>
                    </a:lnTo>
                    <a:cubicBezTo>
                      <a:pt x="5850" y="1665"/>
                      <a:pt x="5193" y="352"/>
                      <a:pt x="5132" y="214"/>
                    </a:cubicBezTo>
                    <a:cubicBezTo>
                      <a:pt x="5079" y="62"/>
                      <a:pt x="4693" y="0"/>
                      <a:pt x="3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2235144" y="3717825"/>
                <a:ext cx="138237" cy="88146"/>
              </a:xfrm>
              <a:custGeom>
                <a:avLst/>
                <a:gdLst/>
                <a:ahLst/>
                <a:cxnLst/>
                <a:rect l="l" t="t" r="r" b="b"/>
                <a:pathLst>
                  <a:path w="3331" h="2124" extrusionOk="0">
                    <a:moveTo>
                      <a:pt x="3330" y="0"/>
                    </a:moveTo>
                    <a:lnTo>
                      <a:pt x="1" y="92"/>
                    </a:lnTo>
                    <a:lnTo>
                      <a:pt x="1" y="2123"/>
                    </a:lnTo>
                    <a:lnTo>
                      <a:pt x="3330" y="2123"/>
                    </a:lnTo>
                    <a:lnTo>
                      <a:pt x="3330"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235144" y="3698154"/>
                <a:ext cx="138237" cy="23489"/>
              </a:xfrm>
              <a:custGeom>
                <a:avLst/>
                <a:gdLst/>
                <a:ahLst/>
                <a:cxnLst/>
                <a:rect l="l" t="t" r="r" b="b"/>
                <a:pathLst>
                  <a:path w="3331" h="566" extrusionOk="0">
                    <a:moveTo>
                      <a:pt x="1" y="1"/>
                    </a:moveTo>
                    <a:lnTo>
                      <a:pt x="1" y="566"/>
                    </a:lnTo>
                    <a:lnTo>
                      <a:pt x="3330" y="474"/>
                    </a:lnTo>
                    <a:lnTo>
                      <a:pt x="3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195844" y="3891212"/>
                <a:ext cx="410808" cy="48514"/>
              </a:xfrm>
              <a:custGeom>
                <a:avLst/>
                <a:gdLst/>
                <a:ahLst/>
                <a:cxnLst/>
                <a:rect l="l" t="t" r="r" b="b"/>
                <a:pathLst>
                  <a:path w="9899" h="1169" extrusionOk="0">
                    <a:moveTo>
                      <a:pt x="7218" y="1"/>
                    </a:moveTo>
                    <a:cubicBezTo>
                      <a:pt x="4312" y="1"/>
                      <a:pt x="1" y="53"/>
                      <a:pt x="1" y="53"/>
                    </a:cubicBezTo>
                    <a:lnTo>
                      <a:pt x="1" y="1168"/>
                    </a:lnTo>
                    <a:lnTo>
                      <a:pt x="9898" y="1168"/>
                    </a:lnTo>
                    <a:lnTo>
                      <a:pt x="9898" y="38"/>
                    </a:lnTo>
                    <a:lnTo>
                      <a:pt x="9730" y="38"/>
                    </a:lnTo>
                    <a:cubicBezTo>
                      <a:pt x="9451" y="10"/>
                      <a:pt x="8463" y="1"/>
                      <a:pt x="7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195844" y="3767251"/>
                <a:ext cx="403836" cy="126201"/>
              </a:xfrm>
              <a:custGeom>
                <a:avLst/>
                <a:gdLst/>
                <a:ahLst/>
                <a:cxnLst/>
                <a:rect l="l" t="t" r="r" b="b"/>
                <a:pathLst>
                  <a:path w="9731" h="3041" extrusionOk="0">
                    <a:moveTo>
                      <a:pt x="6065" y="993"/>
                    </a:moveTo>
                    <a:cubicBezTo>
                      <a:pt x="6080" y="978"/>
                      <a:pt x="6095" y="948"/>
                      <a:pt x="6095" y="932"/>
                    </a:cubicBezTo>
                    <a:cubicBezTo>
                      <a:pt x="6278" y="1039"/>
                      <a:pt x="6462" y="1146"/>
                      <a:pt x="6660" y="1268"/>
                    </a:cubicBezTo>
                    <a:lnTo>
                      <a:pt x="5805" y="2078"/>
                    </a:lnTo>
                    <a:cubicBezTo>
                      <a:pt x="5744" y="2139"/>
                      <a:pt x="5744" y="2246"/>
                      <a:pt x="5805" y="2322"/>
                    </a:cubicBezTo>
                    <a:cubicBezTo>
                      <a:pt x="5835" y="2353"/>
                      <a:pt x="5881" y="2368"/>
                      <a:pt x="5927" y="2368"/>
                    </a:cubicBezTo>
                    <a:cubicBezTo>
                      <a:pt x="5973" y="2368"/>
                      <a:pt x="6019" y="2353"/>
                      <a:pt x="6049" y="2322"/>
                    </a:cubicBezTo>
                    <a:lnTo>
                      <a:pt x="6920" y="1482"/>
                    </a:lnTo>
                    <a:cubicBezTo>
                      <a:pt x="6935" y="1467"/>
                      <a:pt x="6935" y="1452"/>
                      <a:pt x="6950" y="1436"/>
                    </a:cubicBezTo>
                    <a:cubicBezTo>
                      <a:pt x="8142" y="2154"/>
                      <a:pt x="9410" y="2887"/>
                      <a:pt x="9730" y="3025"/>
                    </a:cubicBezTo>
                    <a:cubicBezTo>
                      <a:pt x="8799" y="2933"/>
                      <a:pt x="1" y="3040"/>
                      <a:pt x="1" y="3040"/>
                    </a:cubicBezTo>
                    <a:lnTo>
                      <a:pt x="764" y="551"/>
                    </a:lnTo>
                    <a:cubicBezTo>
                      <a:pt x="795" y="444"/>
                      <a:pt x="917" y="398"/>
                      <a:pt x="1009" y="428"/>
                    </a:cubicBezTo>
                    <a:cubicBezTo>
                      <a:pt x="3193" y="1268"/>
                      <a:pt x="4140" y="428"/>
                      <a:pt x="4415" y="92"/>
                    </a:cubicBezTo>
                    <a:cubicBezTo>
                      <a:pt x="4476" y="16"/>
                      <a:pt x="4583" y="1"/>
                      <a:pt x="4659" y="46"/>
                    </a:cubicBezTo>
                    <a:cubicBezTo>
                      <a:pt x="4751" y="108"/>
                      <a:pt x="4888" y="184"/>
                      <a:pt x="5056" y="291"/>
                    </a:cubicBezTo>
                    <a:lnTo>
                      <a:pt x="4216" y="1100"/>
                    </a:lnTo>
                    <a:cubicBezTo>
                      <a:pt x="4140" y="1162"/>
                      <a:pt x="4140" y="1268"/>
                      <a:pt x="4216" y="1330"/>
                    </a:cubicBezTo>
                    <a:cubicBezTo>
                      <a:pt x="4247" y="1360"/>
                      <a:pt x="4293" y="1391"/>
                      <a:pt x="4339" y="1391"/>
                    </a:cubicBezTo>
                    <a:cubicBezTo>
                      <a:pt x="4369" y="1391"/>
                      <a:pt x="4415" y="1375"/>
                      <a:pt x="4445" y="1330"/>
                    </a:cubicBezTo>
                    <a:lnTo>
                      <a:pt x="5316" y="489"/>
                    </a:lnTo>
                    <a:cubicBezTo>
                      <a:pt x="5331" y="474"/>
                      <a:pt x="5331" y="474"/>
                      <a:pt x="5347" y="459"/>
                    </a:cubicBezTo>
                    <a:cubicBezTo>
                      <a:pt x="5484" y="551"/>
                      <a:pt x="5652" y="657"/>
                      <a:pt x="5820" y="749"/>
                    </a:cubicBezTo>
                    <a:lnTo>
                      <a:pt x="4950" y="1604"/>
                    </a:lnTo>
                    <a:cubicBezTo>
                      <a:pt x="4888" y="1666"/>
                      <a:pt x="4873" y="1772"/>
                      <a:pt x="4950" y="1834"/>
                    </a:cubicBezTo>
                    <a:cubicBezTo>
                      <a:pt x="4980" y="1879"/>
                      <a:pt x="5026" y="1895"/>
                      <a:pt x="5072" y="1895"/>
                    </a:cubicBezTo>
                    <a:cubicBezTo>
                      <a:pt x="5102" y="1895"/>
                      <a:pt x="5148" y="1879"/>
                      <a:pt x="5179" y="1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2434178" y="3819873"/>
                <a:ext cx="50132" cy="45692"/>
              </a:xfrm>
              <a:custGeom>
                <a:avLst/>
                <a:gdLst/>
                <a:ahLst/>
                <a:cxnLst/>
                <a:rect l="l" t="t" r="r" b="b"/>
                <a:pathLst>
                  <a:path w="1208" h="1101" extrusionOk="0">
                    <a:moveTo>
                      <a:pt x="917" y="0"/>
                    </a:moveTo>
                    <a:lnTo>
                      <a:pt x="62" y="810"/>
                    </a:lnTo>
                    <a:cubicBezTo>
                      <a:pt x="1" y="871"/>
                      <a:pt x="1" y="993"/>
                      <a:pt x="62" y="1054"/>
                    </a:cubicBezTo>
                    <a:cubicBezTo>
                      <a:pt x="92" y="1085"/>
                      <a:pt x="138" y="1100"/>
                      <a:pt x="184" y="1100"/>
                    </a:cubicBezTo>
                    <a:cubicBezTo>
                      <a:pt x="230" y="1100"/>
                      <a:pt x="276" y="1085"/>
                      <a:pt x="306" y="1054"/>
                    </a:cubicBezTo>
                    <a:lnTo>
                      <a:pt x="1177" y="214"/>
                    </a:lnTo>
                    <a:cubicBezTo>
                      <a:pt x="1192" y="199"/>
                      <a:pt x="1192" y="184"/>
                      <a:pt x="1207" y="168"/>
                    </a:cubicBezTo>
                    <a:cubicBezTo>
                      <a:pt x="1101" y="107"/>
                      <a:pt x="1009" y="46"/>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2398073" y="3798957"/>
                <a:ext cx="50754" cy="46936"/>
              </a:xfrm>
              <a:custGeom>
                <a:avLst/>
                <a:gdLst/>
                <a:ahLst/>
                <a:cxnLst/>
                <a:rect l="l" t="t" r="r" b="b"/>
                <a:pathLst>
                  <a:path w="1223" h="1131" extrusionOk="0">
                    <a:moveTo>
                      <a:pt x="947" y="0"/>
                    </a:moveTo>
                    <a:lnTo>
                      <a:pt x="77" y="840"/>
                    </a:lnTo>
                    <a:cubicBezTo>
                      <a:pt x="15" y="902"/>
                      <a:pt x="0" y="1008"/>
                      <a:pt x="77" y="1085"/>
                    </a:cubicBezTo>
                    <a:cubicBezTo>
                      <a:pt x="107" y="1115"/>
                      <a:pt x="153" y="1131"/>
                      <a:pt x="199" y="1131"/>
                    </a:cubicBezTo>
                    <a:cubicBezTo>
                      <a:pt x="229" y="1131"/>
                      <a:pt x="275" y="1115"/>
                      <a:pt x="306" y="1085"/>
                    </a:cubicBezTo>
                    <a:lnTo>
                      <a:pt x="1192" y="229"/>
                    </a:lnTo>
                    <a:cubicBezTo>
                      <a:pt x="1207" y="214"/>
                      <a:pt x="1222" y="184"/>
                      <a:pt x="1222" y="168"/>
                    </a:cubicBezTo>
                    <a:cubicBezTo>
                      <a:pt x="1130" y="107"/>
                      <a:pt x="1039" y="46"/>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2368276" y="3779286"/>
                <a:ext cx="49468" cy="45692"/>
              </a:xfrm>
              <a:custGeom>
                <a:avLst/>
                <a:gdLst/>
                <a:ahLst/>
                <a:cxnLst/>
                <a:rect l="l" t="t" r="r" b="b"/>
                <a:pathLst>
                  <a:path w="1192" h="1101" extrusionOk="0">
                    <a:moveTo>
                      <a:pt x="901" y="1"/>
                    </a:moveTo>
                    <a:lnTo>
                      <a:pt x="61" y="810"/>
                    </a:lnTo>
                    <a:cubicBezTo>
                      <a:pt x="0" y="872"/>
                      <a:pt x="0" y="978"/>
                      <a:pt x="61" y="1040"/>
                    </a:cubicBezTo>
                    <a:cubicBezTo>
                      <a:pt x="92" y="1070"/>
                      <a:pt x="138" y="1101"/>
                      <a:pt x="184" y="1101"/>
                    </a:cubicBezTo>
                    <a:cubicBezTo>
                      <a:pt x="214" y="1101"/>
                      <a:pt x="260" y="1085"/>
                      <a:pt x="290" y="1040"/>
                    </a:cubicBezTo>
                    <a:lnTo>
                      <a:pt x="1176" y="199"/>
                    </a:lnTo>
                    <a:cubicBezTo>
                      <a:pt x="1176" y="199"/>
                      <a:pt x="1192" y="184"/>
                      <a:pt x="1192" y="184"/>
                    </a:cubicBezTo>
                    <a:cubicBezTo>
                      <a:pt x="1085" y="108"/>
                      <a:pt x="993" y="4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1847202" y="2283336"/>
                <a:ext cx="749947" cy="341088"/>
              </a:xfrm>
              <a:custGeom>
                <a:avLst/>
                <a:gdLst/>
                <a:ahLst/>
                <a:cxnLst/>
                <a:rect l="l" t="t" r="r" b="b"/>
                <a:pathLst>
                  <a:path w="18071" h="8219" extrusionOk="0">
                    <a:moveTo>
                      <a:pt x="3743" y="1"/>
                    </a:moveTo>
                    <a:lnTo>
                      <a:pt x="1" y="3117"/>
                    </a:lnTo>
                    <a:cubicBezTo>
                      <a:pt x="1055" y="4385"/>
                      <a:pt x="2078" y="5515"/>
                      <a:pt x="2689" y="5881"/>
                    </a:cubicBezTo>
                    <a:cubicBezTo>
                      <a:pt x="4293" y="6874"/>
                      <a:pt x="12587" y="8218"/>
                      <a:pt x="12587" y="8218"/>
                    </a:cubicBezTo>
                    <a:lnTo>
                      <a:pt x="18070" y="8218"/>
                    </a:lnTo>
                    <a:cubicBezTo>
                      <a:pt x="16947" y="5723"/>
                      <a:pt x="13788" y="5667"/>
                      <a:pt x="12882" y="5667"/>
                    </a:cubicBezTo>
                    <a:cubicBezTo>
                      <a:pt x="12840" y="5667"/>
                      <a:pt x="12802" y="5668"/>
                      <a:pt x="12770" y="5668"/>
                    </a:cubicBezTo>
                    <a:cubicBezTo>
                      <a:pt x="12052" y="5668"/>
                      <a:pt x="5881" y="2231"/>
                      <a:pt x="5225" y="1971"/>
                    </a:cubicBezTo>
                    <a:cubicBezTo>
                      <a:pt x="4996" y="1880"/>
                      <a:pt x="4400" y="1039"/>
                      <a:pt x="3743"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1693196" y="2072889"/>
                <a:ext cx="319508" cy="339802"/>
              </a:xfrm>
              <a:custGeom>
                <a:avLst/>
                <a:gdLst/>
                <a:ahLst/>
                <a:cxnLst/>
                <a:rect l="l" t="t" r="r" b="b"/>
                <a:pathLst>
                  <a:path w="7699" h="8188" extrusionOk="0">
                    <a:moveTo>
                      <a:pt x="7698" y="4995"/>
                    </a:moveTo>
                    <a:lnTo>
                      <a:pt x="3712" y="8188"/>
                    </a:lnTo>
                    <a:cubicBezTo>
                      <a:pt x="1894" y="6019"/>
                      <a:pt x="0" y="3422"/>
                      <a:pt x="0" y="3422"/>
                    </a:cubicBezTo>
                    <a:lnTo>
                      <a:pt x="5667" y="1"/>
                    </a:lnTo>
                    <a:cubicBezTo>
                      <a:pt x="5667" y="1"/>
                      <a:pt x="7118" y="3453"/>
                      <a:pt x="7698" y="49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1481463" y="1887799"/>
                <a:ext cx="479906" cy="1193665"/>
              </a:xfrm>
              <a:custGeom>
                <a:avLst/>
                <a:gdLst/>
                <a:ahLst/>
                <a:cxnLst/>
                <a:rect l="l" t="t" r="r" b="b"/>
                <a:pathLst>
                  <a:path w="11564" h="28763" extrusionOk="0">
                    <a:moveTo>
                      <a:pt x="9394" y="1605"/>
                    </a:moveTo>
                    <a:lnTo>
                      <a:pt x="5286" y="1"/>
                    </a:lnTo>
                    <a:cubicBezTo>
                      <a:pt x="5286" y="1"/>
                      <a:pt x="413" y="566"/>
                      <a:pt x="77" y="12327"/>
                    </a:cubicBezTo>
                    <a:cubicBezTo>
                      <a:pt x="1" y="14603"/>
                      <a:pt x="31" y="27158"/>
                      <a:pt x="719" y="27479"/>
                    </a:cubicBezTo>
                    <a:cubicBezTo>
                      <a:pt x="3483" y="28762"/>
                      <a:pt x="10586" y="20346"/>
                      <a:pt x="10586" y="20346"/>
                    </a:cubicBezTo>
                    <a:cubicBezTo>
                      <a:pt x="10723" y="20086"/>
                      <a:pt x="10525" y="17367"/>
                      <a:pt x="10586" y="17108"/>
                    </a:cubicBezTo>
                    <a:cubicBezTo>
                      <a:pt x="10418" y="17031"/>
                      <a:pt x="10280" y="16970"/>
                      <a:pt x="10158" y="16909"/>
                    </a:cubicBezTo>
                    <a:cubicBezTo>
                      <a:pt x="9440" y="16482"/>
                      <a:pt x="8081" y="14679"/>
                      <a:pt x="6752" y="12739"/>
                    </a:cubicBezTo>
                    <a:lnTo>
                      <a:pt x="10968" y="9455"/>
                    </a:lnTo>
                    <a:cubicBezTo>
                      <a:pt x="11136" y="9715"/>
                      <a:pt x="11304" y="9975"/>
                      <a:pt x="11456" y="10234"/>
                    </a:cubicBezTo>
                    <a:cubicBezTo>
                      <a:pt x="11563" y="3957"/>
                      <a:pt x="9394" y="1605"/>
                      <a:pt x="9394" y="16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1606959" y="2121071"/>
                <a:ext cx="314446" cy="524270"/>
              </a:xfrm>
              <a:custGeom>
                <a:avLst/>
                <a:gdLst/>
                <a:ahLst/>
                <a:cxnLst/>
                <a:rect l="l" t="t" r="r" b="b"/>
                <a:pathLst>
                  <a:path w="7577" h="12633" extrusionOk="0">
                    <a:moveTo>
                      <a:pt x="1" y="1"/>
                    </a:moveTo>
                    <a:lnTo>
                      <a:pt x="1" y="1681"/>
                    </a:lnTo>
                    <a:cubicBezTo>
                      <a:pt x="1" y="1681"/>
                      <a:pt x="1589" y="6019"/>
                      <a:pt x="3499" y="9425"/>
                    </a:cubicBezTo>
                    <a:cubicBezTo>
                      <a:pt x="4522" y="11273"/>
                      <a:pt x="6233" y="12189"/>
                      <a:pt x="7577" y="12632"/>
                    </a:cubicBezTo>
                    <a:cubicBezTo>
                      <a:pt x="7562" y="12067"/>
                      <a:pt x="7531" y="11594"/>
                      <a:pt x="7562" y="11487"/>
                    </a:cubicBezTo>
                    <a:cubicBezTo>
                      <a:pt x="7394" y="11410"/>
                      <a:pt x="7241" y="11349"/>
                      <a:pt x="7134" y="11288"/>
                    </a:cubicBezTo>
                    <a:cubicBezTo>
                      <a:pt x="6416" y="10861"/>
                      <a:pt x="5057" y="9058"/>
                      <a:pt x="3728" y="7118"/>
                    </a:cubicBezTo>
                    <a:lnTo>
                      <a:pt x="5790" y="5515"/>
                    </a:lnTo>
                    <a:lnTo>
                      <a:pt x="3728" y="244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1761629" y="2280182"/>
                <a:ext cx="880506" cy="393047"/>
              </a:xfrm>
              <a:custGeom>
                <a:avLst/>
                <a:gdLst/>
                <a:ahLst/>
                <a:cxnLst/>
                <a:rect l="l" t="t" r="r" b="b"/>
                <a:pathLst>
                  <a:path w="21217" h="9471" extrusionOk="0">
                    <a:moveTo>
                      <a:pt x="15855" y="6996"/>
                    </a:moveTo>
                    <a:cubicBezTo>
                      <a:pt x="15855" y="6996"/>
                      <a:pt x="7195" y="3452"/>
                      <a:pt x="6599" y="3330"/>
                    </a:cubicBezTo>
                    <a:cubicBezTo>
                      <a:pt x="6416" y="3284"/>
                      <a:pt x="5790" y="2414"/>
                      <a:pt x="4996" y="1222"/>
                    </a:cubicBezTo>
                    <a:cubicBezTo>
                      <a:pt x="4843" y="963"/>
                      <a:pt x="4369" y="260"/>
                      <a:pt x="4217" y="0"/>
                    </a:cubicBezTo>
                    <a:lnTo>
                      <a:pt x="1" y="3284"/>
                    </a:lnTo>
                    <a:cubicBezTo>
                      <a:pt x="1330" y="5224"/>
                      <a:pt x="2689" y="7027"/>
                      <a:pt x="3407" y="7454"/>
                    </a:cubicBezTo>
                    <a:cubicBezTo>
                      <a:pt x="3529" y="7515"/>
                      <a:pt x="3667" y="7592"/>
                      <a:pt x="3835" y="7653"/>
                    </a:cubicBezTo>
                    <a:cubicBezTo>
                      <a:pt x="3835" y="7638"/>
                      <a:pt x="3835" y="7638"/>
                      <a:pt x="3835" y="7622"/>
                    </a:cubicBezTo>
                    <a:cubicBezTo>
                      <a:pt x="3835" y="7638"/>
                      <a:pt x="3835" y="7638"/>
                      <a:pt x="3835" y="7653"/>
                    </a:cubicBezTo>
                    <a:cubicBezTo>
                      <a:pt x="6355" y="8585"/>
                      <a:pt x="15413" y="9027"/>
                      <a:pt x="15581" y="9089"/>
                    </a:cubicBezTo>
                    <a:cubicBezTo>
                      <a:pt x="15901" y="9333"/>
                      <a:pt x="16680" y="9348"/>
                      <a:pt x="17352" y="9165"/>
                    </a:cubicBezTo>
                    <a:cubicBezTo>
                      <a:pt x="17673" y="9073"/>
                      <a:pt x="17979" y="8951"/>
                      <a:pt x="18208" y="8768"/>
                    </a:cubicBezTo>
                    <a:cubicBezTo>
                      <a:pt x="18819" y="8310"/>
                      <a:pt x="19720" y="8951"/>
                      <a:pt x="20132" y="9272"/>
                    </a:cubicBezTo>
                    <a:cubicBezTo>
                      <a:pt x="20392" y="9470"/>
                      <a:pt x="21018" y="9455"/>
                      <a:pt x="21217" y="9257"/>
                    </a:cubicBezTo>
                    <a:cubicBezTo>
                      <a:pt x="20758" y="6645"/>
                      <a:pt x="15855" y="6996"/>
                      <a:pt x="15855" y="6996"/>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1700790" y="1774961"/>
                <a:ext cx="209201" cy="179446"/>
              </a:xfrm>
              <a:custGeom>
                <a:avLst/>
                <a:gdLst/>
                <a:ahLst/>
                <a:cxnLst/>
                <a:rect l="l" t="t" r="r" b="b"/>
                <a:pathLst>
                  <a:path w="5041" h="4324" extrusionOk="0">
                    <a:moveTo>
                      <a:pt x="5041" y="2445"/>
                    </a:moveTo>
                    <a:lnTo>
                      <a:pt x="4919" y="2689"/>
                    </a:lnTo>
                    <a:lnTo>
                      <a:pt x="4644" y="3224"/>
                    </a:lnTo>
                    <a:lnTo>
                      <a:pt x="4598" y="3315"/>
                    </a:lnTo>
                    <a:lnTo>
                      <a:pt x="4109" y="4324"/>
                    </a:lnTo>
                    <a:lnTo>
                      <a:pt x="1" y="2720"/>
                    </a:lnTo>
                    <a:lnTo>
                      <a:pt x="1726" y="1"/>
                    </a:lnTo>
                    <a:lnTo>
                      <a:pt x="4430" y="2002"/>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1574630" y="1909379"/>
                <a:ext cx="412095" cy="554025"/>
              </a:xfrm>
              <a:custGeom>
                <a:avLst/>
                <a:gdLst/>
                <a:ahLst/>
                <a:cxnLst/>
                <a:rect l="l" t="t" r="r" b="b"/>
                <a:pathLst>
                  <a:path w="9930" h="13350" extrusionOk="0">
                    <a:moveTo>
                      <a:pt x="780" y="6782"/>
                    </a:moveTo>
                    <a:lnTo>
                      <a:pt x="5041" y="13350"/>
                    </a:lnTo>
                    <a:lnTo>
                      <a:pt x="9929" y="10539"/>
                    </a:lnTo>
                    <a:cubicBezTo>
                      <a:pt x="9929" y="10539"/>
                      <a:pt x="8600" y="5422"/>
                      <a:pt x="7302" y="2612"/>
                    </a:cubicBezTo>
                    <a:cubicBezTo>
                      <a:pt x="6508" y="871"/>
                      <a:pt x="4201" y="0"/>
                      <a:pt x="1956" y="1390"/>
                    </a:cubicBezTo>
                    <a:cubicBezTo>
                      <a:pt x="1" y="2612"/>
                      <a:pt x="62" y="5468"/>
                      <a:pt x="780" y="6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1768601" y="1463752"/>
                <a:ext cx="477374" cy="315691"/>
              </a:xfrm>
              <a:custGeom>
                <a:avLst/>
                <a:gdLst/>
                <a:ahLst/>
                <a:cxnLst/>
                <a:rect l="l" t="t" r="r" b="b"/>
                <a:pathLst>
                  <a:path w="11503" h="7607" extrusionOk="0">
                    <a:moveTo>
                      <a:pt x="4155" y="5713"/>
                    </a:moveTo>
                    <a:cubicBezTo>
                      <a:pt x="4003" y="5010"/>
                      <a:pt x="3346" y="4353"/>
                      <a:pt x="2750" y="5300"/>
                    </a:cubicBezTo>
                    <a:cubicBezTo>
                      <a:pt x="2613" y="5545"/>
                      <a:pt x="2567" y="5820"/>
                      <a:pt x="2536" y="6095"/>
                    </a:cubicBezTo>
                    <a:cubicBezTo>
                      <a:pt x="2429" y="7088"/>
                      <a:pt x="1269" y="7530"/>
                      <a:pt x="413" y="7592"/>
                    </a:cubicBezTo>
                    <a:cubicBezTo>
                      <a:pt x="276" y="7607"/>
                      <a:pt x="138" y="7607"/>
                      <a:pt x="1" y="7576"/>
                    </a:cubicBezTo>
                    <a:cubicBezTo>
                      <a:pt x="1" y="7576"/>
                      <a:pt x="215" y="5942"/>
                      <a:pt x="703" y="3972"/>
                    </a:cubicBezTo>
                    <a:cubicBezTo>
                      <a:pt x="1177" y="2017"/>
                      <a:pt x="2277" y="0"/>
                      <a:pt x="3865" y="810"/>
                    </a:cubicBezTo>
                    <a:cubicBezTo>
                      <a:pt x="3865" y="810"/>
                      <a:pt x="5316" y="123"/>
                      <a:pt x="6202" y="1253"/>
                    </a:cubicBezTo>
                    <a:cubicBezTo>
                      <a:pt x="6202" y="1253"/>
                      <a:pt x="7714" y="718"/>
                      <a:pt x="8493" y="1925"/>
                    </a:cubicBezTo>
                    <a:cubicBezTo>
                      <a:pt x="8493" y="1925"/>
                      <a:pt x="10601" y="2322"/>
                      <a:pt x="10998" y="3636"/>
                    </a:cubicBezTo>
                    <a:cubicBezTo>
                      <a:pt x="11502" y="5316"/>
                      <a:pt x="9165" y="5713"/>
                      <a:pt x="8386" y="5239"/>
                    </a:cubicBezTo>
                    <a:cubicBezTo>
                      <a:pt x="7607" y="4766"/>
                      <a:pt x="7012" y="3880"/>
                      <a:pt x="6477" y="3895"/>
                    </a:cubicBezTo>
                    <a:cubicBezTo>
                      <a:pt x="5943" y="3911"/>
                      <a:pt x="6065" y="4735"/>
                      <a:pt x="5988" y="5239"/>
                    </a:cubicBezTo>
                    <a:cubicBezTo>
                      <a:pt x="5912" y="5743"/>
                      <a:pt x="5118" y="5224"/>
                      <a:pt x="4782" y="5911"/>
                    </a:cubicBezTo>
                    <a:cubicBezTo>
                      <a:pt x="4446" y="6599"/>
                      <a:pt x="4278" y="6981"/>
                      <a:pt x="4079" y="6858"/>
                    </a:cubicBezTo>
                    <a:cubicBezTo>
                      <a:pt x="3865" y="6736"/>
                      <a:pt x="4155" y="5713"/>
                      <a:pt x="4155" y="5713"/>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1896712" y="1681793"/>
                <a:ext cx="34860" cy="54531"/>
              </a:xfrm>
              <a:custGeom>
                <a:avLst/>
                <a:gdLst/>
                <a:ahLst/>
                <a:cxnLst/>
                <a:rect l="l" t="t" r="r" b="b"/>
                <a:pathLst>
                  <a:path w="840" h="1314" extrusionOk="0">
                    <a:moveTo>
                      <a:pt x="439" y="0"/>
                    </a:moveTo>
                    <a:cubicBezTo>
                      <a:pt x="162" y="0"/>
                      <a:pt x="44" y="343"/>
                      <a:pt x="15" y="642"/>
                    </a:cubicBezTo>
                    <a:cubicBezTo>
                      <a:pt x="1" y="891"/>
                      <a:pt x="74" y="1314"/>
                      <a:pt x="314" y="1314"/>
                    </a:cubicBezTo>
                    <a:cubicBezTo>
                      <a:pt x="340" y="1314"/>
                      <a:pt x="367" y="1309"/>
                      <a:pt x="396" y="1299"/>
                    </a:cubicBezTo>
                    <a:cubicBezTo>
                      <a:pt x="641" y="1223"/>
                      <a:pt x="366" y="932"/>
                      <a:pt x="457" y="780"/>
                    </a:cubicBezTo>
                    <a:cubicBezTo>
                      <a:pt x="480" y="739"/>
                      <a:pt x="510" y="726"/>
                      <a:pt x="543" y="726"/>
                    </a:cubicBezTo>
                    <a:cubicBezTo>
                      <a:pt x="600" y="726"/>
                      <a:pt x="664" y="763"/>
                      <a:pt x="712" y="763"/>
                    </a:cubicBezTo>
                    <a:cubicBezTo>
                      <a:pt x="751" y="763"/>
                      <a:pt x="778" y="737"/>
                      <a:pt x="778" y="642"/>
                    </a:cubicBezTo>
                    <a:cubicBezTo>
                      <a:pt x="839" y="382"/>
                      <a:pt x="687" y="16"/>
                      <a:pt x="457" y="1"/>
                    </a:cubicBezTo>
                    <a:cubicBezTo>
                      <a:pt x="451" y="0"/>
                      <a:pt x="445" y="0"/>
                      <a:pt x="4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1857992" y="1844058"/>
                <a:ext cx="46937" cy="64699"/>
              </a:xfrm>
              <a:custGeom>
                <a:avLst/>
                <a:gdLst/>
                <a:ahLst/>
                <a:cxnLst/>
                <a:rect l="l" t="t" r="r" b="b"/>
                <a:pathLst>
                  <a:path w="1131" h="1559" extrusionOk="0">
                    <a:moveTo>
                      <a:pt x="31" y="1"/>
                    </a:moveTo>
                    <a:cubicBezTo>
                      <a:pt x="31" y="1"/>
                      <a:pt x="1" y="933"/>
                      <a:pt x="856" y="1559"/>
                    </a:cubicBezTo>
                    <a:lnTo>
                      <a:pt x="1131" y="1024"/>
                    </a:lnTo>
                    <a:cubicBezTo>
                      <a:pt x="291" y="536"/>
                      <a:pt x="31" y="1"/>
                      <a:pt x="31"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1262799" y="2277650"/>
                <a:ext cx="195880" cy="871002"/>
              </a:xfrm>
              <a:custGeom>
                <a:avLst/>
                <a:gdLst/>
                <a:ahLst/>
                <a:cxnLst/>
                <a:rect l="l" t="t" r="r" b="b"/>
                <a:pathLst>
                  <a:path w="4720" h="20988" extrusionOk="0">
                    <a:moveTo>
                      <a:pt x="1482" y="0"/>
                    </a:moveTo>
                    <a:lnTo>
                      <a:pt x="1039" y="46"/>
                    </a:lnTo>
                    <a:lnTo>
                      <a:pt x="1039" y="46"/>
                    </a:lnTo>
                    <a:lnTo>
                      <a:pt x="1482" y="16"/>
                    </a:lnTo>
                    <a:lnTo>
                      <a:pt x="1482" y="0"/>
                    </a:lnTo>
                    <a:close/>
                    <a:moveTo>
                      <a:pt x="1482" y="16"/>
                    </a:moveTo>
                    <a:lnTo>
                      <a:pt x="794" y="77"/>
                    </a:lnTo>
                    <a:lnTo>
                      <a:pt x="0" y="77"/>
                    </a:lnTo>
                    <a:cubicBezTo>
                      <a:pt x="0" y="107"/>
                      <a:pt x="0" y="123"/>
                      <a:pt x="0" y="138"/>
                    </a:cubicBezTo>
                    <a:cubicBezTo>
                      <a:pt x="0" y="168"/>
                      <a:pt x="0" y="184"/>
                      <a:pt x="0" y="199"/>
                    </a:cubicBezTo>
                    <a:cubicBezTo>
                      <a:pt x="15" y="275"/>
                      <a:pt x="31" y="413"/>
                      <a:pt x="61" y="611"/>
                    </a:cubicBezTo>
                    <a:cubicBezTo>
                      <a:pt x="290" y="2093"/>
                      <a:pt x="1085" y="7179"/>
                      <a:pt x="1818" y="11899"/>
                    </a:cubicBezTo>
                    <a:cubicBezTo>
                      <a:pt x="2566" y="16634"/>
                      <a:pt x="3238" y="20987"/>
                      <a:pt x="3238" y="20987"/>
                    </a:cubicBezTo>
                    <a:lnTo>
                      <a:pt x="4720" y="20758"/>
                    </a:lnTo>
                    <a:cubicBezTo>
                      <a:pt x="4720" y="20758"/>
                      <a:pt x="4659" y="20422"/>
                      <a:pt x="4582" y="19872"/>
                    </a:cubicBezTo>
                    <a:cubicBezTo>
                      <a:pt x="4262" y="17886"/>
                      <a:pt x="3483" y="12953"/>
                      <a:pt x="2795" y="8493"/>
                    </a:cubicBezTo>
                    <a:cubicBezTo>
                      <a:pt x="2444" y="6263"/>
                      <a:pt x="2108" y="4155"/>
                      <a:pt x="1879" y="2582"/>
                    </a:cubicBezTo>
                    <a:cubicBezTo>
                      <a:pt x="1757" y="1803"/>
                      <a:pt x="1650" y="1161"/>
                      <a:pt x="1589" y="703"/>
                    </a:cubicBezTo>
                    <a:cubicBezTo>
                      <a:pt x="1543" y="474"/>
                      <a:pt x="1527" y="291"/>
                      <a:pt x="1497" y="168"/>
                    </a:cubicBezTo>
                    <a:cubicBezTo>
                      <a:pt x="1497" y="107"/>
                      <a:pt x="1482" y="61"/>
                      <a:pt x="1482" y="31"/>
                    </a:cubicBezTo>
                    <a:lnTo>
                      <a:pt x="1482" y="1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1808566" y="3231611"/>
                <a:ext cx="74824" cy="731562"/>
              </a:xfrm>
              <a:custGeom>
                <a:avLst/>
                <a:gdLst/>
                <a:ahLst/>
                <a:cxnLst/>
                <a:rect l="l" t="t" r="r" b="b"/>
                <a:pathLst>
                  <a:path w="1803" h="17628" extrusionOk="0">
                    <a:moveTo>
                      <a:pt x="0" y="1"/>
                    </a:moveTo>
                    <a:lnTo>
                      <a:pt x="0" y="17322"/>
                    </a:lnTo>
                    <a:cubicBezTo>
                      <a:pt x="0" y="17490"/>
                      <a:pt x="138" y="17627"/>
                      <a:pt x="306" y="17627"/>
                    </a:cubicBezTo>
                    <a:lnTo>
                      <a:pt x="1497" y="17627"/>
                    </a:lnTo>
                    <a:cubicBezTo>
                      <a:pt x="1665" y="17627"/>
                      <a:pt x="1802" y="17490"/>
                      <a:pt x="1802" y="17322"/>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1808566" y="3783727"/>
                <a:ext cx="74824" cy="179446"/>
              </a:xfrm>
              <a:custGeom>
                <a:avLst/>
                <a:gdLst/>
                <a:ahLst/>
                <a:cxnLst/>
                <a:rect l="l" t="t" r="r" b="b"/>
                <a:pathLst>
                  <a:path w="1803" h="4324" extrusionOk="0">
                    <a:moveTo>
                      <a:pt x="0" y="1"/>
                    </a:moveTo>
                    <a:lnTo>
                      <a:pt x="0" y="4018"/>
                    </a:lnTo>
                    <a:cubicBezTo>
                      <a:pt x="0" y="4186"/>
                      <a:pt x="138" y="4323"/>
                      <a:pt x="306" y="4323"/>
                    </a:cubicBezTo>
                    <a:lnTo>
                      <a:pt x="1497" y="4323"/>
                    </a:lnTo>
                    <a:cubicBezTo>
                      <a:pt x="1665" y="4323"/>
                      <a:pt x="1802" y="4186"/>
                      <a:pt x="1802" y="4018"/>
                    </a:cubicBezTo>
                    <a:lnTo>
                      <a:pt x="1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1639951" y="3242401"/>
                <a:ext cx="412054" cy="62167"/>
              </a:xfrm>
              <a:custGeom>
                <a:avLst/>
                <a:gdLst/>
                <a:ahLst/>
                <a:cxnLst/>
                <a:rect l="l" t="t" r="r" b="b"/>
                <a:pathLst>
                  <a:path w="9929" h="1498" extrusionOk="0">
                    <a:moveTo>
                      <a:pt x="0" y="1"/>
                    </a:moveTo>
                    <a:lnTo>
                      <a:pt x="0" y="291"/>
                    </a:lnTo>
                    <a:cubicBezTo>
                      <a:pt x="0" y="963"/>
                      <a:pt x="550" y="1498"/>
                      <a:pt x="1222" y="1498"/>
                    </a:cubicBezTo>
                    <a:lnTo>
                      <a:pt x="8706" y="1498"/>
                    </a:lnTo>
                    <a:cubicBezTo>
                      <a:pt x="9379" y="1498"/>
                      <a:pt x="9928" y="963"/>
                      <a:pt x="9928" y="291"/>
                    </a:cubicBezTo>
                    <a:lnTo>
                      <a:pt x="9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1390204" y="3098520"/>
                <a:ext cx="911547" cy="145831"/>
              </a:xfrm>
              <a:custGeom>
                <a:avLst/>
                <a:gdLst/>
                <a:ahLst/>
                <a:cxnLst/>
                <a:rect l="l" t="t" r="r" b="b"/>
                <a:pathLst>
                  <a:path w="21965" h="3514" extrusionOk="0">
                    <a:moveTo>
                      <a:pt x="1405" y="3513"/>
                    </a:moveTo>
                    <a:lnTo>
                      <a:pt x="20559" y="3513"/>
                    </a:lnTo>
                    <a:cubicBezTo>
                      <a:pt x="21338" y="3513"/>
                      <a:pt x="21964" y="2872"/>
                      <a:pt x="21964" y="2093"/>
                    </a:cubicBezTo>
                    <a:lnTo>
                      <a:pt x="21964" y="1406"/>
                    </a:lnTo>
                    <a:cubicBezTo>
                      <a:pt x="21964" y="627"/>
                      <a:pt x="21338" y="0"/>
                      <a:pt x="20559" y="0"/>
                    </a:cubicBezTo>
                    <a:lnTo>
                      <a:pt x="1405" y="0"/>
                    </a:lnTo>
                    <a:cubicBezTo>
                      <a:pt x="626" y="0"/>
                      <a:pt x="0" y="627"/>
                      <a:pt x="0" y="1406"/>
                    </a:cubicBezTo>
                    <a:lnTo>
                      <a:pt x="0" y="2093"/>
                    </a:lnTo>
                    <a:cubicBezTo>
                      <a:pt x="0" y="2872"/>
                      <a:pt x="626" y="3513"/>
                      <a:pt x="1405" y="35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1457393"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35"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2146417" y="3875649"/>
                <a:ext cx="87524" cy="87524"/>
              </a:xfrm>
              <a:custGeom>
                <a:avLst/>
                <a:gdLst/>
                <a:ahLst/>
                <a:cxnLst/>
                <a:rect l="l" t="t" r="r" b="b"/>
                <a:pathLst>
                  <a:path w="2109" h="2109" extrusionOk="0">
                    <a:moveTo>
                      <a:pt x="1054" y="1"/>
                    </a:moveTo>
                    <a:cubicBezTo>
                      <a:pt x="474" y="1"/>
                      <a:pt x="0" y="474"/>
                      <a:pt x="0" y="1054"/>
                    </a:cubicBezTo>
                    <a:cubicBezTo>
                      <a:pt x="0" y="1635"/>
                      <a:pt x="474" y="2108"/>
                      <a:pt x="1054" y="2108"/>
                    </a:cubicBezTo>
                    <a:cubicBezTo>
                      <a:pt x="1650" y="2108"/>
                      <a:pt x="2108" y="1635"/>
                      <a:pt x="2108" y="1054"/>
                    </a:cubicBezTo>
                    <a:cubicBezTo>
                      <a:pt x="2108" y="474"/>
                      <a:pt x="165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1770510" y="3727951"/>
                <a:ext cx="150894" cy="131264"/>
              </a:xfrm>
              <a:custGeom>
                <a:avLst/>
                <a:gdLst/>
                <a:ahLst/>
                <a:cxnLst/>
                <a:rect l="l" t="t" r="r" b="b"/>
                <a:pathLst>
                  <a:path w="3636" h="3163" extrusionOk="0">
                    <a:moveTo>
                      <a:pt x="1" y="1"/>
                    </a:moveTo>
                    <a:lnTo>
                      <a:pt x="1" y="3162"/>
                    </a:lnTo>
                    <a:lnTo>
                      <a:pt x="3636" y="3162"/>
                    </a:lnTo>
                    <a:lnTo>
                      <a:pt x="3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1457393" y="3828090"/>
                <a:ext cx="777171" cy="62167"/>
              </a:xfrm>
              <a:custGeom>
                <a:avLst/>
                <a:gdLst/>
                <a:ahLst/>
                <a:cxnLst/>
                <a:rect l="l" t="t" r="r" b="b"/>
                <a:pathLst>
                  <a:path w="18727" h="1498" extrusionOk="0">
                    <a:moveTo>
                      <a:pt x="0" y="1498"/>
                    </a:moveTo>
                    <a:lnTo>
                      <a:pt x="18726" y="1498"/>
                    </a:lnTo>
                    <a:lnTo>
                      <a:pt x="18726" y="1101"/>
                    </a:lnTo>
                    <a:cubicBezTo>
                      <a:pt x="18726" y="490"/>
                      <a:pt x="18238" y="1"/>
                      <a:pt x="17627" y="1"/>
                    </a:cubicBezTo>
                    <a:lnTo>
                      <a:pt x="1100" y="1"/>
                    </a:lnTo>
                    <a:cubicBezTo>
                      <a:pt x="489" y="1"/>
                      <a:pt x="0" y="490"/>
                      <a:pt x="0" y="1101"/>
                    </a:cubicBezTo>
                    <a:lnTo>
                      <a:pt x="0" y="14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39310" y="2255448"/>
                <a:ext cx="168656" cy="379725"/>
              </a:xfrm>
              <a:custGeom>
                <a:avLst/>
                <a:gdLst/>
                <a:ahLst/>
                <a:cxnLst/>
                <a:rect l="l" t="t" r="r" b="b"/>
                <a:pathLst>
                  <a:path w="4064" h="9150" extrusionOk="0">
                    <a:moveTo>
                      <a:pt x="108" y="1834"/>
                    </a:moveTo>
                    <a:lnTo>
                      <a:pt x="902" y="7729"/>
                    </a:lnTo>
                    <a:cubicBezTo>
                      <a:pt x="1024" y="8570"/>
                      <a:pt x="1788" y="9150"/>
                      <a:pt x="2628" y="9043"/>
                    </a:cubicBezTo>
                    <a:cubicBezTo>
                      <a:pt x="3468" y="8936"/>
                      <a:pt x="4064" y="8157"/>
                      <a:pt x="3957" y="7317"/>
                    </a:cubicBezTo>
                    <a:lnTo>
                      <a:pt x="3163" y="1421"/>
                    </a:lnTo>
                    <a:cubicBezTo>
                      <a:pt x="3040" y="581"/>
                      <a:pt x="2277" y="1"/>
                      <a:pt x="1437" y="108"/>
                    </a:cubicBezTo>
                    <a:cubicBezTo>
                      <a:pt x="597" y="230"/>
                      <a:pt x="1" y="994"/>
                      <a:pt x="108" y="1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416691"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2408199" y="2756851"/>
                <a:ext cx="67230" cy="1198063"/>
              </a:xfrm>
              <a:custGeom>
                <a:avLst/>
                <a:gdLst/>
                <a:ahLst/>
                <a:cxnLst/>
                <a:rect l="l" t="t" r="r" b="b"/>
                <a:pathLst>
                  <a:path w="1620" h="28869" extrusionOk="0">
                    <a:moveTo>
                      <a:pt x="1" y="1"/>
                    </a:moveTo>
                    <a:lnTo>
                      <a:pt x="1" y="28869"/>
                    </a:lnTo>
                    <a:lnTo>
                      <a:pt x="1620" y="28869"/>
                    </a:lnTo>
                    <a:lnTo>
                      <a:pt x="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2358109" y="2682068"/>
                <a:ext cx="1193000" cy="83706"/>
              </a:xfrm>
              <a:custGeom>
                <a:avLst/>
                <a:gdLst/>
                <a:ahLst/>
                <a:cxnLst/>
                <a:rect l="l" t="t" r="r" b="b"/>
                <a:pathLst>
                  <a:path w="28747" h="2017" extrusionOk="0">
                    <a:moveTo>
                      <a:pt x="1" y="0"/>
                    </a:moveTo>
                    <a:lnTo>
                      <a:pt x="1" y="2016"/>
                    </a:lnTo>
                    <a:lnTo>
                      <a:pt x="28747" y="2016"/>
                    </a:lnTo>
                    <a:lnTo>
                      <a:pt x="287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696;p42"/>
          <p:cNvSpPr txBox="1">
            <a:spLocks/>
          </p:cNvSpPr>
          <p:nvPr/>
        </p:nvSpPr>
        <p:spPr>
          <a:xfrm>
            <a:off x="7219776" y="1308524"/>
            <a:ext cx="1818969"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 sz="6000" dirty="0">
                <a:solidFill>
                  <a:schemeClr val="accent1"/>
                </a:solidFill>
                <a:latin typeface="Zen Dots" panose="020B0604020202020204" charset="0"/>
              </a:rPr>
              <a:t>03</a:t>
            </a:r>
            <a:endParaRPr lang="en" sz="6000" dirty="0">
              <a:solidFill>
                <a:schemeClr val="accent1"/>
              </a:solidFill>
              <a:latin typeface="Zen Dots"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grpSp>
        <p:nvGrpSpPr>
          <p:cNvPr id="1170" name="Google Shape;1170;p56"/>
          <p:cNvGrpSpPr/>
          <p:nvPr/>
        </p:nvGrpSpPr>
        <p:grpSpPr>
          <a:xfrm>
            <a:off x="4565580" y="1260432"/>
            <a:ext cx="3432984" cy="2496295"/>
            <a:chOff x="331763" y="414153"/>
            <a:chExt cx="6903246" cy="5019697"/>
          </a:xfrm>
        </p:grpSpPr>
        <p:sp>
          <p:nvSpPr>
            <p:cNvPr id="1171" name="Google Shape;1171;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6" name="Google Shape;1176;p56"/>
          <p:cNvSpPr txBox="1">
            <a:spLocks noGrp="1"/>
          </p:cNvSpPr>
          <p:nvPr>
            <p:ph type="title"/>
          </p:nvPr>
        </p:nvSpPr>
        <p:spPr>
          <a:xfrm>
            <a:off x="559166" y="1352658"/>
            <a:ext cx="3652940" cy="6655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smtClean="0">
                <a:solidFill>
                  <a:schemeClr val="accent1"/>
                </a:solidFill>
              </a:rPr>
              <a:t>Fonctionnalités</a:t>
            </a:r>
            <a:r>
              <a:rPr lang="fr-FR" dirty="0" smtClean="0"/>
              <a:t> </a:t>
            </a:r>
            <a:endParaRPr dirty="0"/>
          </a:p>
        </p:txBody>
      </p:sp>
      <p:sp>
        <p:nvSpPr>
          <p:cNvPr id="1177" name="Google Shape;1177;p56"/>
          <p:cNvSpPr txBox="1">
            <a:spLocks noGrp="1"/>
          </p:cNvSpPr>
          <p:nvPr>
            <p:ph type="subTitle" idx="1"/>
          </p:nvPr>
        </p:nvSpPr>
        <p:spPr>
          <a:xfrm>
            <a:off x="444935" y="2247562"/>
            <a:ext cx="3881402" cy="1509165"/>
          </a:xfrm>
          <a:prstGeom prst="rect">
            <a:avLst/>
          </a:prstGeom>
        </p:spPr>
        <p:txBody>
          <a:bodyPr spcFirstLastPara="1" wrap="square" lIns="91425" tIns="91425" rIns="91425" bIns="91425" anchor="t" anchorCtr="0">
            <a:noAutofit/>
          </a:bodyPr>
          <a:lstStyle/>
          <a:p>
            <a:pPr marL="0" lvl="0" indent="0" algn="just"/>
            <a:r>
              <a:rPr lang="fr-FR" sz="1800" dirty="0"/>
              <a:t>Dans cette section, nous mettrons </a:t>
            </a:r>
            <a:r>
              <a:rPr lang="fr-FR" sz="1800" dirty="0" smtClean="0"/>
              <a:t>en évidence </a:t>
            </a:r>
            <a:r>
              <a:rPr lang="fr-FR" sz="1800" dirty="0"/>
              <a:t>les principales fonctionnalités de notre application de création de CV professionnel.</a:t>
            </a:r>
            <a:endParaRPr sz="18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401" y="1326346"/>
            <a:ext cx="3373778" cy="20516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48"/>
          <p:cNvSpPr txBox="1">
            <a:spLocks noGrp="1"/>
          </p:cNvSpPr>
          <p:nvPr>
            <p:ph type="subTitle" idx="2"/>
          </p:nvPr>
        </p:nvSpPr>
        <p:spPr>
          <a:xfrm>
            <a:off x="2994772" y="1946027"/>
            <a:ext cx="3096686" cy="740417"/>
          </a:xfrm>
          <a:prstGeom prst="rect">
            <a:avLst/>
          </a:prstGeom>
        </p:spPr>
        <p:txBody>
          <a:bodyPr spcFirstLastPara="1" wrap="square" lIns="91425" tIns="91425" rIns="91425" bIns="91425" anchor="t" anchorCtr="0">
            <a:noAutofit/>
          </a:bodyPr>
          <a:lstStyle/>
          <a:p>
            <a:r>
              <a:rPr lang="fr-FR" sz="1000" dirty="0" smtClean="0">
                <a:solidFill>
                  <a:schemeClr val="accent1"/>
                </a:solidFill>
              </a:rPr>
              <a:t>       Offrir </a:t>
            </a:r>
            <a:r>
              <a:rPr lang="fr-FR" sz="1000" dirty="0">
                <a:solidFill>
                  <a:schemeClr val="accent1"/>
                </a:solidFill>
              </a:rPr>
              <a:t>une fonctionnalité pour ajouter, éditer et supprimer les expériences professionnelles des utilisateurs, y compris les détails sur les postes occupés, les entreprises et les dates.</a:t>
            </a:r>
          </a:p>
        </p:txBody>
      </p:sp>
      <p:sp>
        <p:nvSpPr>
          <p:cNvPr id="948" name="Google Shape;948;p48"/>
          <p:cNvSpPr txBox="1">
            <a:spLocks noGrp="1"/>
          </p:cNvSpPr>
          <p:nvPr>
            <p:ph type="subTitle" idx="5"/>
          </p:nvPr>
        </p:nvSpPr>
        <p:spPr>
          <a:xfrm>
            <a:off x="6214226" y="1919583"/>
            <a:ext cx="2362040" cy="596040"/>
          </a:xfrm>
          <a:prstGeom prst="rect">
            <a:avLst/>
          </a:prstGeom>
        </p:spPr>
        <p:txBody>
          <a:bodyPr spcFirstLastPara="1" wrap="square" lIns="91425" tIns="91425" rIns="91425" bIns="91425" anchor="t" anchorCtr="0">
            <a:noAutofit/>
          </a:bodyPr>
          <a:lstStyle/>
          <a:p>
            <a:pPr marL="0" lvl="0" indent="0"/>
            <a:r>
              <a:rPr lang="en" sz="1000" dirty="0" smtClean="0">
                <a:solidFill>
                  <a:schemeClr val="accent1"/>
                </a:solidFill>
              </a:rPr>
              <a:t>Neptune</a:t>
            </a:r>
            <a:r>
              <a:rPr lang="fr-FR" sz="1000" dirty="0">
                <a:solidFill>
                  <a:schemeClr val="accent1"/>
                </a:solidFill>
              </a:rPr>
              <a:t>Permettre aux utilisateurs d'ajouter leurs compétences professionnelles pertinentes et de les organiser de manière efficace dans leur CV</a:t>
            </a:r>
            <a:r>
              <a:rPr lang="en" sz="1000" dirty="0" smtClean="0">
                <a:solidFill>
                  <a:schemeClr val="accent1"/>
                </a:solidFill>
              </a:rPr>
              <a:t> </a:t>
            </a:r>
            <a:r>
              <a:rPr lang="en" sz="1000" dirty="0">
                <a:solidFill>
                  <a:schemeClr val="accent1"/>
                </a:solidFill>
              </a:rPr>
              <a:t>is very far from the Sun</a:t>
            </a:r>
            <a:endParaRPr sz="1000" dirty="0">
              <a:solidFill>
                <a:schemeClr val="accent1"/>
              </a:solidFill>
            </a:endParaRPr>
          </a:p>
        </p:txBody>
      </p:sp>
      <p:sp>
        <p:nvSpPr>
          <p:cNvPr id="949" name="Google Shape;949;p48"/>
          <p:cNvSpPr txBox="1">
            <a:spLocks noGrp="1"/>
          </p:cNvSpPr>
          <p:nvPr>
            <p:ph type="title"/>
          </p:nvPr>
        </p:nvSpPr>
        <p:spPr>
          <a:xfrm>
            <a:off x="259570" y="124509"/>
            <a:ext cx="367776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smtClean="0">
                <a:solidFill>
                  <a:schemeClr val="accent1"/>
                </a:solidFill>
              </a:rPr>
              <a:t>Fonctionnalités</a:t>
            </a:r>
            <a:r>
              <a:rPr lang="fr-FR" dirty="0" smtClean="0"/>
              <a:t> </a:t>
            </a:r>
            <a:endParaRPr dirty="0"/>
          </a:p>
        </p:txBody>
      </p:sp>
      <p:sp>
        <p:nvSpPr>
          <p:cNvPr id="950" name="Google Shape;950;p48"/>
          <p:cNvSpPr txBox="1">
            <a:spLocks noGrp="1"/>
          </p:cNvSpPr>
          <p:nvPr>
            <p:ph type="subTitle" idx="1"/>
          </p:nvPr>
        </p:nvSpPr>
        <p:spPr>
          <a:xfrm>
            <a:off x="66203" y="1976447"/>
            <a:ext cx="3073028" cy="669981"/>
          </a:xfrm>
          <a:prstGeom prst="rect">
            <a:avLst/>
          </a:prstGeom>
        </p:spPr>
        <p:txBody>
          <a:bodyPr spcFirstLastPara="1" wrap="square" lIns="91425" tIns="91425" rIns="91425" bIns="91425" anchor="t" anchorCtr="0">
            <a:noAutofit/>
          </a:bodyPr>
          <a:lstStyle/>
          <a:p>
            <a:r>
              <a:rPr lang="fr-FR" sz="1000" dirty="0">
                <a:solidFill>
                  <a:schemeClr val="accent1"/>
                </a:solidFill>
              </a:rPr>
              <a:t>Permettre aux utilisateurs de saisir facilement leurs informations personnelles telles que leur nom, leurs coordonnées, leur titre professionnel, etc.</a:t>
            </a:r>
          </a:p>
        </p:txBody>
      </p:sp>
      <p:sp>
        <p:nvSpPr>
          <p:cNvPr id="951" name="Google Shape;951;p48"/>
          <p:cNvSpPr txBox="1">
            <a:spLocks noGrp="1"/>
          </p:cNvSpPr>
          <p:nvPr>
            <p:ph type="subTitle" idx="3"/>
          </p:nvPr>
        </p:nvSpPr>
        <p:spPr>
          <a:xfrm>
            <a:off x="1007741" y="3699118"/>
            <a:ext cx="2630514" cy="909957"/>
          </a:xfrm>
          <a:prstGeom prst="rect">
            <a:avLst/>
          </a:prstGeom>
        </p:spPr>
        <p:txBody>
          <a:bodyPr spcFirstLastPara="1" wrap="square" lIns="91425" tIns="91425" rIns="91425" bIns="91425" anchor="t" anchorCtr="0">
            <a:noAutofit/>
          </a:bodyPr>
          <a:lstStyle/>
          <a:p>
            <a:r>
              <a:rPr lang="fr-FR" sz="1000" dirty="0" smtClean="0">
                <a:solidFill>
                  <a:schemeClr val="accent1"/>
                </a:solidFill>
              </a:rPr>
              <a:t>         Fournir </a:t>
            </a:r>
            <a:r>
              <a:rPr lang="fr-FR" sz="1000" dirty="0">
                <a:solidFill>
                  <a:schemeClr val="accent1"/>
                </a:solidFill>
              </a:rPr>
              <a:t>une fonctionnalité de prévisualisation en temps réel qui permet aux utilisateurs de voir à quoi ressemblera leur CV final pendant qu'ils le créent.</a:t>
            </a:r>
          </a:p>
        </p:txBody>
      </p:sp>
      <p:sp>
        <p:nvSpPr>
          <p:cNvPr id="952" name="Google Shape;952;p48"/>
          <p:cNvSpPr txBox="1">
            <a:spLocks noGrp="1"/>
          </p:cNvSpPr>
          <p:nvPr>
            <p:ph type="subTitle" idx="4"/>
          </p:nvPr>
        </p:nvSpPr>
        <p:spPr>
          <a:xfrm>
            <a:off x="4477755" y="3893030"/>
            <a:ext cx="3305751" cy="832292"/>
          </a:xfrm>
          <a:prstGeom prst="rect">
            <a:avLst/>
          </a:prstGeom>
        </p:spPr>
        <p:txBody>
          <a:bodyPr spcFirstLastPara="1" wrap="square" lIns="91425" tIns="91425" rIns="91425" bIns="91425" anchor="t" anchorCtr="0">
            <a:noAutofit/>
          </a:bodyPr>
          <a:lstStyle/>
          <a:p>
            <a:r>
              <a:rPr lang="fr-FR" sz="1000" dirty="0" smtClean="0">
                <a:solidFill>
                  <a:schemeClr val="accent1"/>
                </a:solidFill>
              </a:rPr>
              <a:t>        Permettre </a:t>
            </a:r>
            <a:r>
              <a:rPr lang="fr-FR" sz="1000" dirty="0">
                <a:solidFill>
                  <a:schemeClr val="accent1"/>
                </a:solidFill>
              </a:rPr>
              <a:t>aux utilisateurs d'exporter leur CV dans un format PDF professionnellement formaté, prêt à être partagé avec des employeurs potentiels.</a:t>
            </a:r>
          </a:p>
        </p:txBody>
      </p:sp>
      <p:sp>
        <p:nvSpPr>
          <p:cNvPr id="954" name="Google Shape;954;p48"/>
          <p:cNvSpPr txBox="1">
            <a:spLocks noGrp="1"/>
          </p:cNvSpPr>
          <p:nvPr>
            <p:ph type="subTitle" idx="7"/>
          </p:nvPr>
        </p:nvSpPr>
        <p:spPr>
          <a:xfrm>
            <a:off x="261574" y="1648910"/>
            <a:ext cx="2826231" cy="377100"/>
          </a:xfrm>
          <a:prstGeom prst="rect">
            <a:avLst/>
          </a:prstGeom>
        </p:spPr>
        <p:txBody>
          <a:bodyPr spcFirstLastPara="1" wrap="square" lIns="91425" tIns="91425" rIns="91425" bIns="91425" anchor="b" anchorCtr="0">
            <a:noAutofit/>
          </a:bodyPr>
          <a:lstStyle/>
          <a:p>
            <a:pPr marL="0" lvl="0" indent="0"/>
            <a:r>
              <a:rPr lang="fr-FR" sz="1400" dirty="0"/>
              <a:t>Saisie des Informations Personnelles</a:t>
            </a:r>
            <a:endParaRPr sz="1400" dirty="0"/>
          </a:p>
        </p:txBody>
      </p:sp>
      <p:sp>
        <p:nvSpPr>
          <p:cNvPr id="955" name="Google Shape;955;p48"/>
          <p:cNvSpPr txBox="1">
            <a:spLocks noGrp="1"/>
          </p:cNvSpPr>
          <p:nvPr>
            <p:ph type="subTitle" idx="8"/>
          </p:nvPr>
        </p:nvSpPr>
        <p:spPr>
          <a:xfrm>
            <a:off x="3334602" y="1628926"/>
            <a:ext cx="2925105" cy="377100"/>
          </a:xfrm>
          <a:prstGeom prst="rect">
            <a:avLst/>
          </a:prstGeom>
        </p:spPr>
        <p:txBody>
          <a:bodyPr spcFirstLastPara="1" wrap="square" lIns="91425" tIns="91425" rIns="91425" bIns="91425" anchor="b" anchorCtr="0">
            <a:noAutofit/>
          </a:bodyPr>
          <a:lstStyle/>
          <a:p>
            <a:pPr marL="0" lvl="0" indent="0"/>
            <a:r>
              <a:rPr lang="fr-FR" sz="1400" dirty="0"/>
              <a:t>Gestion des Expériences Professionnelles</a:t>
            </a:r>
            <a:endParaRPr sz="1400" dirty="0"/>
          </a:p>
        </p:txBody>
      </p:sp>
      <p:sp>
        <p:nvSpPr>
          <p:cNvPr id="956" name="Google Shape;956;p48"/>
          <p:cNvSpPr txBox="1">
            <a:spLocks noGrp="1"/>
          </p:cNvSpPr>
          <p:nvPr>
            <p:ph type="subTitle" idx="9"/>
          </p:nvPr>
        </p:nvSpPr>
        <p:spPr>
          <a:xfrm>
            <a:off x="6338255" y="1593983"/>
            <a:ext cx="2238011" cy="377100"/>
          </a:xfrm>
          <a:prstGeom prst="rect">
            <a:avLst/>
          </a:prstGeom>
        </p:spPr>
        <p:txBody>
          <a:bodyPr spcFirstLastPara="1" wrap="square" lIns="91425" tIns="91425" rIns="91425" bIns="91425" anchor="b" anchorCtr="0">
            <a:noAutofit/>
          </a:bodyPr>
          <a:lstStyle/>
          <a:p>
            <a:pPr marL="0" lvl="0" indent="0"/>
            <a:r>
              <a:rPr lang="fr-FR" sz="1400" dirty="0"/>
              <a:t>Ajout et Gestion des Compétences</a:t>
            </a:r>
            <a:endParaRPr sz="1400" dirty="0"/>
          </a:p>
        </p:txBody>
      </p:sp>
      <p:sp>
        <p:nvSpPr>
          <p:cNvPr id="957" name="Google Shape;957;p48"/>
          <p:cNvSpPr txBox="1">
            <a:spLocks noGrp="1"/>
          </p:cNvSpPr>
          <p:nvPr>
            <p:ph type="subTitle" idx="13"/>
          </p:nvPr>
        </p:nvSpPr>
        <p:spPr>
          <a:xfrm>
            <a:off x="1260536" y="3424037"/>
            <a:ext cx="2664907" cy="377100"/>
          </a:xfrm>
          <a:prstGeom prst="rect">
            <a:avLst/>
          </a:prstGeom>
        </p:spPr>
        <p:txBody>
          <a:bodyPr spcFirstLastPara="1" wrap="square" lIns="91425" tIns="91425" rIns="91425" bIns="91425" anchor="b" anchorCtr="0">
            <a:noAutofit/>
          </a:bodyPr>
          <a:lstStyle/>
          <a:p>
            <a:pPr marL="0" lvl="0" indent="0"/>
            <a:r>
              <a:rPr lang="fr-FR" sz="1400" dirty="0"/>
              <a:t>Prévisualisation du CV</a:t>
            </a:r>
            <a:endParaRPr sz="1400" dirty="0"/>
          </a:p>
        </p:txBody>
      </p:sp>
      <p:sp>
        <p:nvSpPr>
          <p:cNvPr id="958" name="Google Shape;958;p48"/>
          <p:cNvSpPr txBox="1">
            <a:spLocks noGrp="1"/>
          </p:cNvSpPr>
          <p:nvPr>
            <p:ph type="subTitle" idx="14"/>
          </p:nvPr>
        </p:nvSpPr>
        <p:spPr>
          <a:xfrm>
            <a:off x="4884701" y="3650106"/>
            <a:ext cx="3056674" cy="377100"/>
          </a:xfrm>
          <a:prstGeom prst="rect">
            <a:avLst/>
          </a:prstGeom>
        </p:spPr>
        <p:txBody>
          <a:bodyPr spcFirstLastPara="1" wrap="square" lIns="91425" tIns="91425" rIns="91425" bIns="91425" anchor="b" anchorCtr="0">
            <a:noAutofit/>
          </a:bodyPr>
          <a:lstStyle/>
          <a:p>
            <a:pPr marL="0" lvl="0" indent="0"/>
            <a:r>
              <a:rPr lang="fr-FR" sz="1400" dirty="0"/>
              <a:t>Exportation du CV au Format PDF</a:t>
            </a:r>
            <a:endParaRPr sz="1400" dirty="0"/>
          </a:p>
        </p:txBody>
      </p:sp>
      <p:grpSp>
        <p:nvGrpSpPr>
          <p:cNvPr id="984" name="Google Shape;984;p48"/>
          <p:cNvGrpSpPr/>
          <p:nvPr/>
        </p:nvGrpSpPr>
        <p:grpSpPr>
          <a:xfrm>
            <a:off x="5989305" y="2792516"/>
            <a:ext cx="540804" cy="652799"/>
            <a:chOff x="2817865" y="1971838"/>
            <a:chExt cx="317598" cy="444892"/>
          </a:xfrm>
        </p:grpSpPr>
        <p:sp>
          <p:nvSpPr>
            <p:cNvPr id="985" name="Google Shape;985;p48"/>
            <p:cNvSpPr/>
            <p:nvPr/>
          </p:nvSpPr>
          <p:spPr>
            <a:xfrm>
              <a:off x="2817865" y="1971838"/>
              <a:ext cx="317598" cy="444892"/>
            </a:xfrm>
            <a:custGeom>
              <a:avLst/>
              <a:gdLst/>
              <a:ahLst/>
              <a:cxnLst/>
              <a:rect l="l" t="t" r="r" b="b"/>
              <a:pathLst>
                <a:path w="1462" h="2048" extrusionOk="0">
                  <a:moveTo>
                    <a:pt x="1454" y="395"/>
                  </a:moveTo>
                  <a:cubicBezTo>
                    <a:pt x="1118" y="10"/>
                    <a:pt x="1118" y="10"/>
                    <a:pt x="1118" y="10"/>
                  </a:cubicBezTo>
                  <a:cubicBezTo>
                    <a:pt x="1112" y="4"/>
                    <a:pt x="1104" y="0"/>
                    <a:pt x="1095" y="0"/>
                  </a:cubicBezTo>
                  <a:cubicBezTo>
                    <a:pt x="462" y="0"/>
                    <a:pt x="462" y="0"/>
                    <a:pt x="462" y="0"/>
                  </a:cubicBezTo>
                  <a:cubicBezTo>
                    <a:pt x="446" y="0"/>
                    <a:pt x="433" y="14"/>
                    <a:pt x="433" y="30"/>
                  </a:cubicBezTo>
                  <a:cubicBezTo>
                    <a:pt x="433" y="47"/>
                    <a:pt x="446" y="60"/>
                    <a:pt x="462" y="60"/>
                  </a:cubicBezTo>
                  <a:cubicBezTo>
                    <a:pt x="1066" y="60"/>
                    <a:pt x="1066" y="60"/>
                    <a:pt x="1066" y="60"/>
                  </a:cubicBezTo>
                  <a:cubicBezTo>
                    <a:pt x="1066" y="415"/>
                    <a:pt x="1066" y="415"/>
                    <a:pt x="1066" y="415"/>
                  </a:cubicBezTo>
                  <a:cubicBezTo>
                    <a:pt x="1066" y="432"/>
                    <a:pt x="1079" y="445"/>
                    <a:pt x="1095" y="445"/>
                  </a:cubicBezTo>
                  <a:cubicBezTo>
                    <a:pt x="1402" y="445"/>
                    <a:pt x="1402" y="445"/>
                    <a:pt x="1402" y="445"/>
                  </a:cubicBezTo>
                  <a:cubicBezTo>
                    <a:pt x="1402" y="1988"/>
                    <a:pt x="1402" y="1988"/>
                    <a:pt x="1402" y="1988"/>
                  </a:cubicBezTo>
                  <a:cubicBezTo>
                    <a:pt x="60" y="1988"/>
                    <a:pt x="60" y="1988"/>
                    <a:pt x="60" y="1988"/>
                  </a:cubicBezTo>
                  <a:cubicBezTo>
                    <a:pt x="60" y="60"/>
                    <a:pt x="60" y="60"/>
                    <a:pt x="60" y="60"/>
                  </a:cubicBezTo>
                  <a:cubicBezTo>
                    <a:pt x="324" y="60"/>
                    <a:pt x="324" y="60"/>
                    <a:pt x="324" y="60"/>
                  </a:cubicBezTo>
                  <a:cubicBezTo>
                    <a:pt x="340" y="60"/>
                    <a:pt x="354" y="47"/>
                    <a:pt x="354" y="30"/>
                  </a:cubicBezTo>
                  <a:cubicBezTo>
                    <a:pt x="354" y="14"/>
                    <a:pt x="340" y="0"/>
                    <a:pt x="324" y="0"/>
                  </a:cubicBezTo>
                  <a:cubicBezTo>
                    <a:pt x="30" y="0"/>
                    <a:pt x="30" y="0"/>
                    <a:pt x="30" y="0"/>
                  </a:cubicBezTo>
                  <a:cubicBezTo>
                    <a:pt x="13" y="0"/>
                    <a:pt x="0" y="14"/>
                    <a:pt x="0" y="30"/>
                  </a:cubicBezTo>
                  <a:cubicBezTo>
                    <a:pt x="0" y="2018"/>
                    <a:pt x="0" y="2018"/>
                    <a:pt x="0" y="2018"/>
                  </a:cubicBezTo>
                  <a:cubicBezTo>
                    <a:pt x="0" y="2035"/>
                    <a:pt x="13" y="2048"/>
                    <a:pt x="30" y="2048"/>
                  </a:cubicBezTo>
                  <a:cubicBezTo>
                    <a:pt x="1432" y="2048"/>
                    <a:pt x="1432" y="2048"/>
                    <a:pt x="1432" y="2048"/>
                  </a:cubicBezTo>
                  <a:cubicBezTo>
                    <a:pt x="1448" y="2048"/>
                    <a:pt x="1462" y="2035"/>
                    <a:pt x="1462" y="2018"/>
                  </a:cubicBezTo>
                  <a:cubicBezTo>
                    <a:pt x="1462" y="415"/>
                    <a:pt x="1462" y="415"/>
                    <a:pt x="1462" y="415"/>
                  </a:cubicBezTo>
                  <a:cubicBezTo>
                    <a:pt x="1462" y="408"/>
                    <a:pt x="1459" y="401"/>
                    <a:pt x="1454" y="395"/>
                  </a:cubicBezTo>
                  <a:close/>
                  <a:moveTo>
                    <a:pt x="1125" y="385"/>
                  </a:moveTo>
                  <a:cubicBezTo>
                    <a:pt x="1125" y="110"/>
                    <a:pt x="1125" y="110"/>
                    <a:pt x="1125" y="110"/>
                  </a:cubicBezTo>
                  <a:cubicBezTo>
                    <a:pt x="1366" y="385"/>
                    <a:pt x="1366" y="385"/>
                    <a:pt x="1366" y="385"/>
                  </a:cubicBezTo>
                  <a:lnTo>
                    <a:pt x="1125" y="38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48"/>
            <p:cNvSpPr/>
            <p:nvPr/>
          </p:nvSpPr>
          <p:spPr>
            <a:xfrm>
              <a:off x="2879148" y="2302033"/>
              <a:ext cx="23679" cy="12817"/>
            </a:xfrm>
            <a:custGeom>
              <a:avLst/>
              <a:gdLst/>
              <a:ahLst/>
              <a:cxnLst/>
              <a:rect l="l" t="t" r="r" b="b"/>
              <a:pathLst>
                <a:path w="109" h="59" extrusionOk="0">
                  <a:moveTo>
                    <a:pt x="30" y="59"/>
                  </a:moveTo>
                  <a:cubicBezTo>
                    <a:pt x="79" y="59"/>
                    <a:pt x="79" y="59"/>
                    <a:pt x="79" y="59"/>
                  </a:cubicBezTo>
                  <a:cubicBezTo>
                    <a:pt x="96" y="59"/>
                    <a:pt x="109" y="46"/>
                    <a:pt x="109" y="29"/>
                  </a:cubicBezTo>
                  <a:cubicBezTo>
                    <a:pt x="109" y="13"/>
                    <a:pt x="96" y="0"/>
                    <a:pt x="79" y="0"/>
                  </a:cubicBezTo>
                  <a:cubicBezTo>
                    <a:pt x="30" y="0"/>
                    <a:pt x="30" y="0"/>
                    <a:pt x="30" y="0"/>
                  </a:cubicBezTo>
                  <a:cubicBezTo>
                    <a:pt x="13" y="0"/>
                    <a:pt x="0" y="13"/>
                    <a:pt x="0" y="29"/>
                  </a:cubicBezTo>
                  <a:cubicBezTo>
                    <a:pt x="0" y="46"/>
                    <a:pt x="13" y="59"/>
                    <a:pt x="30" y="5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48"/>
            <p:cNvSpPr/>
            <p:nvPr/>
          </p:nvSpPr>
          <p:spPr>
            <a:xfrm>
              <a:off x="2879148" y="2325815"/>
              <a:ext cx="23679" cy="12760"/>
            </a:xfrm>
            <a:custGeom>
              <a:avLst/>
              <a:gdLst/>
              <a:ahLst/>
              <a:cxnLst/>
              <a:rect l="l" t="t" r="r" b="b"/>
              <a:pathLst>
                <a:path w="109" h="60" extrusionOk="0">
                  <a:moveTo>
                    <a:pt x="30" y="60"/>
                  </a:moveTo>
                  <a:cubicBezTo>
                    <a:pt x="79" y="60"/>
                    <a:pt x="79" y="60"/>
                    <a:pt x="79" y="60"/>
                  </a:cubicBezTo>
                  <a:cubicBezTo>
                    <a:pt x="96" y="60"/>
                    <a:pt x="109" y="46"/>
                    <a:pt x="109" y="30"/>
                  </a:cubicBezTo>
                  <a:cubicBezTo>
                    <a:pt x="109" y="13"/>
                    <a:pt x="96" y="0"/>
                    <a:pt x="79" y="0"/>
                  </a:cubicBezTo>
                  <a:cubicBezTo>
                    <a:pt x="30" y="0"/>
                    <a:pt x="30" y="0"/>
                    <a:pt x="30" y="0"/>
                  </a:cubicBezTo>
                  <a:cubicBezTo>
                    <a:pt x="13" y="0"/>
                    <a:pt x="0" y="13"/>
                    <a:pt x="0" y="30"/>
                  </a:cubicBezTo>
                  <a:cubicBezTo>
                    <a:pt x="0" y="46"/>
                    <a:pt x="13" y="60"/>
                    <a:pt x="3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48"/>
            <p:cNvSpPr/>
            <p:nvPr/>
          </p:nvSpPr>
          <p:spPr>
            <a:xfrm>
              <a:off x="2879148" y="2349596"/>
              <a:ext cx="23679" cy="12760"/>
            </a:xfrm>
            <a:custGeom>
              <a:avLst/>
              <a:gdLst/>
              <a:ahLst/>
              <a:cxnLst/>
              <a:rect l="l" t="t" r="r" b="b"/>
              <a:pathLst>
                <a:path w="109" h="60" extrusionOk="0">
                  <a:moveTo>
                    <a:pt x="30" y="60"/>
                  </a:moveTo>
                  <a:cubicBezTo>
                    <a:pt x="79" y="60"/>
                    <a:pt x="79" y="60"/>
                    <a:pt x="79" y="60"/>
                  </a:cubicBezTo>
                  <a:cubicBezTo>
                    <a:pt x="96" y="60"/>
                    <a:pt x="109" y="47"/>
                    <a:pt x="109" y="30"/>
                  </a:cubicBezTo>
                  <a:cubicBezTo>
                    <a:pt x="109" y="14"/>
                    <a:pt x="96" y="0"/>
                    <a:pt x="79" y="0"/>
                  </a:cubicBezTo>
                  <a:cubicBezTo>
                    <a:pt x="30" y="0"/>
                    <a:pt x="30" y="0"/>
                    <a:pt x="30" y="0"/>
                  </a:cubicBezTo>
                  <a:cubicBezTo>
                    <a:pt x="13" y="0"/>
                    <a:pt x="0" y="14"/>
                    <a:pt x="0" y="30"/>
                  </a:cubicBezTo>
                  <a:cubicBezTo>
                    <a:pt x="0" y="47"/>
                    <a:pt x="13" y="60"/>
                    <a:pt x="3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48"/>
            <p:cNvSpPr/>
            <p:nvPr/>
          </p:nvSpPr>
          <p:spPr>
            <a:xfrm>
              <a:off x="2965128" y="2302033"/>
              <a:ext cx="23896" cy="12817"/>
            </a:xfrm>
            <a:custGeom>
              <a:avLst/>
              <a:gdLst/>
              <a:ahLst/>
              <a:cxnLst/>
              <a:rect l="l" t="t" r="r" b="b"/>
              <a:pathLst>
                <a:path w="110" h="59" extrusionOk="0">
                  <a:moveTo>
                    <a:pt x="30" y="59"/>
                  </a:moveTo>
                  <a:cubicBezTo>
                    <a:pt x="80" y="59"/>
                    <a:pt x="80" y="59"/>
                    <a:pt x="80" y="59"/>
                  </a:cubicBezTo>
                  <a:cubicBezTo>
                    <a:pt x="96" y="59"/>
                    <a:pt x="110" y="46"/>
                    <a:pt x="110" y="29"/>
                  </a:cubicBezTo>
                  <a:cubicBezTo>
                    <a:pt x="110" y="13"/>
                    <a:pt x="96" y="0"/>
                    <a:pt x="80" y="0"/>
                  </a:cubicBezTo>
                  <a:cubicBezTo>
                    <a:pt x="30" y="0"/>
                    <a:pt x="30" y="0"/>
                    <a:pt x="30" y="0"/>
                  </a:cubicBezTo>
                  <a:cubicBezTo>
                    <a:pt x="14" y="0"/>
                    <a:pt x="0" y="13"/>
                    <a:pt x="0" y="29"/>
                  </a:cubicBezTo>
                  <a:cubicBezTo>
                    <a:pt x="0" y="46"/>
                    <a:pt x="14" y="59"/>
                    <a:pt x="30" y="5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48"/>
            <p:cNvSpPr/>
            <p:nvPr/>
          </p:nvSpPr>
          <p:spPr>
            <a:xfrm>
              <a:off x="2965128" y="2325815"/>
              <a:ext cx="23896" cy="12760"/>
            </a:xfrm>
            <a:custGeom>
              <a:avLst/>
              <a:gdLst/>
              <a:ahLst/>
              <a:cxnLst/>
              <a:rect l="l" t="t" r="r" b="b"/>
              <a:pathLst>
                <a:path w="110" h="60" extrusionOk="0">
                  <a:moveTo>
                    <a:pt x="30" y="60"/>
                  </a:moveTo>
                  <a:cubicBezTo>
                    <a:pt x="80" y="60"/>
                    <a:pt x="80" y="60"/>
                    <a:pt x="80" y="60"/>
                  </a:cubicBezTo>
                  <a:cubicBezTo>
                    <a:pt x="96" y="60"/>
                    <a:pt x="110" y="46"/>
                    <a:pt x="110" y="30"/>
                  </a:cubicBezTo>
                  <a:cubicBezTo>
                    <a:pt x="110" y="13"/>
                    <a:pt x="96" y="0"/>
                    <a:pt x="80" y="0"/>
                  </a:cubicBezTo>
                  <a:cubicBezTo>
                    <a:pt x="30" y="0"/>
                    <a:pt x="30" y="0"/>
                    <a:pt x="30" y="0"/>
                  </a:cubicBezTo>
                  <a:cubicBezTo>
                    <a:pt x="14" y="0"/>
                    <a:pt x="0" y="13"/>
                    <a:pt x="0" y="30"/>
                  </a:cubicBezTo>
                  <a:cubicBezTo>
                    <a:pt x="0" y="46"/>
                    <a:pt x="14" y="60"/>
                    <a:pt x="3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48"/>
            <p:cNvSpPr/>
            <p:nvPr/>
          </p:nvSpPr>
          <p:spPr>
            <a:xfrm>
              <a:off x="2965128" y="2349596"/>
              <a:ext cx="23896" cy="12760"/>
            </a:xfrm>
            <a:custGeom>
              <a:avLst/>
              <a:gdLst/>
              <a:ahLst/>
              <a:cxnLst/>
              <a:rect l="l" t="t" r="r" b="b"/>
              <a:pathLst>
                <a:path w="110" h="60" extrusionOk="0">
                  <a:moveTo>
                    <a:pt x="30" y="60"/>
                  </a:moveTo>
                  <a:cubicBezTo>
                    <a:pt x="80" y="60"/>
                    <a:pt x="80" y="60"/>
                    <a:pt x="80" y="60"/>
                  </a:cubicBezTo>
                  <a:cubicBezTo>
                    <a:pt x="96" y="60"/>
                    <a:pt x="110" y="47"/>
                    <a:pt x="110" y="30"/>
                  </a:cubicBezTo>
                  <a:cubicBezTo>
                    <a:pt x="110" y="14"/>
                    <a:pt x="96" y="0"/>
                    <a:pt x="80" y="0"/>
                  </a:cubicBezTo>
                  <a:cubicBezTo>
                    <a:pt x="30" y="0"/>
                    <a:pt x="30" y="0"/>
                    <a:pt x="30" y="0"/>
                  </a:cubicBezTo>
                  <a:cubicBezTo>
                    <a:pt x="14" y="0"/>
                    <a:pt x="0" y="14"/>
                    <a:pt x="0" y="30"/>
                  </a:cubicBezTo>
                  <a:cubicBezTo>
                    <a:pt x="0" y="47"/>
                    <a:pt x="14" y="60"/>
                    <a:pt x="3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48"/>
            <p:cNvSpPr/>
            <p:nvPr/>
          </p:nvSpPr>
          <p:spPr>
            <a:xfrm>
              <a:off x="2856281" y="2088001"/>
              <a:ext cx="241348" cy="297174"/>
            </a:xfrm>
            <a:custGeom>
              <a:avLst/>
              <a:gdLst/>
              <a:ahLst/>
              <a:cxnLst/>
              <a:rect l="l" t="t" r="r" b="b"/>
              <a:pathLst>
                <a:path w="1111" h="1368" extrusionOk="0">
                  <a:moveTo>
                    <a:pt x="317" y="155"/>
                  </a:moveTo>
                  <a:cubicBezTo>
                    <a:pt x="317" y="69"/>
                    <a:pt x="247" y="0"/>
                    <a:pt x="162" y="0"/>
                  </a:cubicBezTo>
                  <a:cubicBezTo>
                    <a:pt x="76" y="0"/>
                    <a:pt x="6" y="69"/>
                    <a:pt x="6" y="155"/>
                  </a:cubicBezTo>
                  <a:cubicBezTo>
                    <a:pt x="6" y="231"/>
                    <a:pt x="60" y="294"/>
                    <a:pt x="132" y="308"/>
                  </a:cubicBezTo>
                  <a:cubicBezTo>
                    <a:pt x="132" y="525"/>
                    <a:pt x="132" y="525"/>
                    <a:pt x="132" y="525"/>
                  </a:cubicBezTo>
                  <a:cubicBezTo>
                    <a:pt x="132" y="541"/>
                    <a:pt x="145" y="554"/>
                    <a:pt x="162" y="554"/>
                  </a:cubicBezTo>
                  <a:cubicBezTo>
                    <a:pt x="257" y="554"/>
                    <a:pt x="257" y="554"/>
                    <a:pt x="257" y="554"/>
                  </a:cubicBezTo>
                  <a:cubicBezTo>
                    <a:pt x="257" y="607"/>
                    <a:pt x="257" y="607"/>
                    <a:pt x="257" y="607"/>
                  </a:cubicBezTo>
                  <a:cubicBezTo>
                    <a:pt x="162" y="607"/>
                    <a:pt x="162" y="607"/>
                    <a:pt x="162" y="607"/>
                  </a:cubicBezTo>
                  <a:cubicBezTo>
                    <a:pt x="145" y="607"/>
                    <a:pt x="132" y="621"/>
                    <a:pt x="132" y="637"/>
                  </a:cubicBezTo>
                  <a:cubicBezTo>
                    <a:pt x="132" y="874"/>
                    <a:pt x="132" y="874"/>
                    <a:pt x="132" y="874"/>
                  </a:cubicBezTo>
                  <a:cubicBezTo>
                    <a:pt x="30" y="874"/>
                    <a:pt x="30" y="874"/>
                    <a:pt x="30" y="874"/>
                  </a:cubicBezTo>
                  <a:cubicBezTo>
                    <a:pt x="13" y="874"/>
                    <a:pt x="0" y="888"/>
                    <a:pt x="0" y="904"/>
                  </a:cubicBezTo>
                  <a:cubicBezTo>
                    <a:pt x="0" y="1338"/>
                    <a:pt x="0" y="1338"/>
                    <a:pt x="0" y="1338"/>
                  </a:cubicBezTo>
                  <a:cubicBezTo>
                    <a:pt x="0" y="1354"/>
                    <a:pt x="13" y="1368"/>
                    <a:pt x="30" y="1368"/>
                  </a:cubicBezTo>
                  <a:cubicBezTo>
                    <a:pt x="293" y="1368"/>
                    <a:pt x="293" y="1368"/>
                    <a:pt x="293" y="1368"/>
                  </a:cubicBezTo>
                  <a:cubicBezTo>
                    <a:pt x="310" y="1368"/>
                    <a:pt x="323" y="1354"/>
                    <a:pt x="323" y="1338"/>
                  </a:cubicBezTo>
                  <a:cubicBezTo>
                    <a:pt x="323" y="904"/>
                    <a:pt x="323" y="904"/>
                    <a:pt x="323" y="904"/>
                  </a:cubicBezTo>
                  <a:cubicBezTo>
                    <a:pt x="323" y="888"/>
                    <a:pt x="310" y="874"/>
                    <a:pt x="293" y="874"/>
                  </a:cubicBezTo>
                  <a:cubicBezTo>
                    <a:pt x="192" y="874"/>
                    <a:pt x="192" y="874"/>
                    <a:pt x="192" y="874"/>
                  </a:cubicBezTo>
                  <a:cubicBezTo>
                    <a:pt x="192" y="667"/>
                    <a:pt x="192" y="667"/>
                    <a:pt x="192" y="667"/>
                  </a:cubicBezTo>
                  <a:cubicBezTo>
                    <a:pt x="257" y="667"/>
                    <a:pt x="257" y="667"/>
                    <a:pt x="257" y="667"/>
                  </a:cubicBezTo>
                  <a:cubicBezTo>
                    <a:pt x="257" y="689"/>
                    <a:pt x="257" y="689"/>
                    <a:pt x="257" y="689"/>
                  </a:cubicBezTo>
                  <a:cubicBezTo>
                    <a:pt x="257" y="705"/>
                    <a:pt x="270" y="719"/>
                    <a:pt x="287" y="719"/>
                  </a:cubicBezTo>
                  <a:cubicBezTo>
                    <a:pt x="523" y="719"/>
                    <a:pt x="523" y="719"/>
                    <a:pt x="523" y="719"/>
                  </a:cubicBezTo>
                  <a:cubicBezTo>
                    <a:pt x="523" y="874"/>
                    <a:pt x="523" y="874"/>
                    <a:pt x="523" y="874"/>
                  </a:cubicBezTo>
                  <a:cubicBezTo>
                    <a:pt x="421" y="874"/>
                    <a:pt x="421" y="874"/>
                    <a:pt x="421" y="874"/>
                  </a:cubicBezTo>
                  <a:cubicBezTo>
                    <a:pt x="405" y="874"/>
                    <a:pt x="391" y="888"/>
                    <a:pt x="391" y="904"/>
                  </a:cubicBezTo>
                  <a:cubicBezTo>
                    <a:pt x="391" y="1338"/>
                    <a:pt x="391" y="1338"/>
                    <a:pt x="391" y="1338"/>
                  </a:cubicBezTo>
                  <a:cubicBezTo>
                    <a:pt x="391" y="1354"/>
                    <a:pt x="405" y="1368"/>
                    <a:pt x="421" y="1368"/>
                  </a:cubicBezTo>
                  <a:cubicBezTo>
                    <a:pt x="685" y="1368"/>
                    <a:pt x="685" y="1368"/>
                    <a:pt x="685" y="1368"/>
                  </a:cubicBezTo>
                  <a:cubicBezTo>
                    <a:pt x="701" y="1368"/>
                    <a:pt x="715" y="1354"/>
                    <a:pt x="715" y="1338"/>
                  </a:cubicBezTo>
                  <a:cubicBezTo>
                    <a:pt x="715" y="904"/>
                    <a:pt x="715" y="904"/>
                    <a:pt x="715" y="904"/>
                  </a:cubicBezTo>
                  <a:cubicBezTo>
                    <a:pt x="715" y="888"/>
                    <a:pt x="701" y="874"/>
                    <a:pt x="685" y="874"/>
                  </a:cubicBezTo>
                  <a:cubicBezTo>
                    <a:pt x="583" y="874"/>
                    <a:pt x="583" y="874"/>
                    <a:pt x="583" y="874"/>
                  </a:cubicBezTo>
                  <a:cubicBezTo>
                    <a:pt x="583" y="719"/>
                    <a:pt x="583" y="719"/>
                    <a:pt x="583" y="719"/>
                  </a:cubicBezTo>
                  <a:cubicBezTo>
                    <a:pt x="819" y="719"/>
                    <a:pt x="819" y="719"/>
                    <a:pt x="819" y="719"/>
                  </a:cubicBezTo>
                  <a:cubicBezTo>
                    <a:pt x="836" y="719"/>
                    <a:pt x="849" y="705"/>
                    <a:pt x="849" y="689"/>
                  </a:cubicBezTo>
                  <a:cubicBezTo>
                    <a:pt x="849" y="667"/>
                    <a:pt x="849" y="667"/>
                    <a:pt x="849" y="667"/>
                  </a:cubicBezTo>
                  <a:cubicBezTo>
                    <a:pt x="914" y="667"/>
                    <a:pt x="914" y="667"/>
                    <a:pt x="914" y="667"/>
                  </a:cubicBezTo>
                  <a:cubicBezTo>
                    <a:pt x="914" y="874"/>
                    <a:pt x="914" y="874"/>
                    <a:pt x="914" y="874"/>
                  </a:cubicBezTo>
                  <a:cubicBezTo>
                    <a:pt x="818" y="874"/>
                    <a:pt x="818" y="874"/>
                    <a:pt x="818" y="874"/>
                  </a:cubicBezTo>
                  <a:cubicBezTo>
                    <a:pt x="802" y="874"/>
                    <a:pt x="788" y="888"/>
                    <a:pt x="788" y="904"/>
                  </a:cubicBezTo>
                  <a:cubicBezTo>
                    <a:pt x="788" y="1338"/>
                    <a:pt x="788" y="1338"/>
                    <a:pt x="788" y="1338"/>
                  </a:cubicBezTo>
                  <a:cubicBezTo>
                    <a:pt x="788" y="1354"/>
                    <a:pt x="802" y="1368"/>
                    <a:pt x="818" y="1368"/>
                  </a:cubicBezTo>
                  <a:cubicBezTo>
                    <a:pt x="1081" y="1368"/>
                    <a:pt x="1081" y="1368"/>
                    <a:pt x="1081" y="1368"/>
                  </a:cubicBezTo>
                  <a:cubicBezTo>
                    <a:pt x="1098" y="1368"/>
                    <a:pt x="1111" y="1354"/>
                    <a:pt x="1111" y="1338"/>
                  </a:cubicBezTo>
                  <a:cubicBezTo>
                    <a:pt x="1111" y="1229"/>
                    <a:pt x="1111" y="1229"/>
                    <a:pt x="1111" y="1229"/>
                  </a:cubicBezTo>
                  <a:cubicBezTo>
                    <a:pt x="1111" y="1213"/>
                    <a:pt x="1098" y="1199"/>
                    <a:pt x="1081" y="1199"/>
                  </a:cubicBezTo>
                  <a:cubicBezTo>
                    <a:pt x="1065" y="1199"/>
                    <a:pt x="1052" y="1213"/>
                    <a:pt x="1052" y="1229"/>
                  </a:cubicBezTo>
                  <a:cubicBezTo>
                    <a:pt x="1052" y="1308"/>
                    <a:pt x="1052" y="1308"/>
                    <a:pt x="1052" y="1308"/>
                  </a:cubicBezTo>
                  <a:cubicBezTo>
                    <a:pt x="848" y="1308"/>
                    <a:pt x="848" y="1308"/>
                    <a:pt x="848" y="1308"/>
                  </a:cubicBezTo>
                  <a:cubicBezTo>
                    <a:pt x="848" y="934"/>
                    <a:pt x="848" y="934"/>
                    <a:pt x="848" y="934"/>
                  </a:cubicBezTo>
                  <a:cubicBezTo>
                    <a:pt x="1052" y="934"/>
                    <a:pt x="1052" y="934"/>
                    <a:pt x="1052" y="934"/>
                  </a:cubicBezTo>
                  <a:cubicBezTo>
                    <a:pt x="1052" y="1090"/>
                    <a:pt x="1052" y="1090"/>
                    <a:pt x="1052" y="1090"/>
                  </a:cubicBezTo>
                  <a:cubicBezTo>
                    <a:pt x="1052" y="1106"/>
                    <a:pt x="1065" y="1120"/>
                    <a:pt x="1081" y="1120"/>
                  </a:cubicBezTo>
                  <a:cubicBezTo>
                    <a:pt x="1098" y="1120"/>
                    <a:pt x="1111" y="1106"/>
                    <a:pt x="1111" y="1090"/>
                  </a:cubicBezTo>
                  <a:cubicBezTo>
                    <a:pt x="1111" y="904"/>
                    <a:pt x="1111" y="904"/>
                    <a:pt x="1111" y="904"/>
                  </a:cubicBezTo>
                  <a:cubicBezTo>
                    <a:pt x="1111" y="888"/>
                    <a:pt x="1098" y="874"/>
                    <a:pt x="1081" y="874"/>
                  </a:cubicBezTo>
                  <a:cubicBezTo>
                    <a:pt x="974" y="874"/>
                    <a:pt x="974" y="874"/>
                    <a:pt x="974" y="874"/>
                  </a:cubicBezTo>
                  <a:cubicBezTo>
                    <a:pt x="974" y="637"/>
                    <a:pt x="974" y="637"/>
                    <a:pt x="974" y="637"/>
                  </a:cubicBezTo>
                  <a:cubicBezTo>
                    <a:pt x="974" y="621"/>
                    <a:pt x="961" y="607"/>
                    <a:pt x="944" y="607"/>
                  </a:cubicBezTo>
                  <a:cubicBezTo>
                    <a:pt x="849" y="607"/>
                    <a:pt x="849" y="607"/>
                    <a:pt x="849" y="607"/>
                  </a:cubicBezTo>
                  <a:cubicBezTo>
                    <a:pt x="849" y="554"/>
                    <a:pt x="849" y="554"/>
                    <a:pt x="849" y="554"/>
                  </a:cubicBezTo>
                  <a:cubicBezTo>
                    <a:pt x="944" y="554"/>
                    <a:pt x="944" y="554"/>
                    <a:pt x="944" y="554"/>
                  </a:cubicBezTo>
                  <a:cubicBezTo>
                    <a:pt x="961" y="554"/>
                    <a:pt x="974" y="541"/>
                    <a:pt x="974" y="525"/>
                  </a:cubicBezTo>
                  <a:cubicBezTo>
                    <a:pt x="974" y="308"/>
                    <a:pt x="974" y="308"/>
                    <a:pt x="974" y="308"/>
                  </a:cubicBezTo>
                  <a:cubicBezTo>
                    <a:pt x="1046" y="294"/>
                    <a:pt x="1100" y="231"/>
                    <a:pt x="1100" y="155"/>
                  </a:cubicBezTo>
                  <a:cubicBezTo>
                    <a:pt x="1100" y="69"/>
                    <a:pt x="1030" y="0"/>
                    <a:pt x="944" y="0"/>
                  </a:cubicBezTo>
                  <a:cubicBezTo>
                    <a:pt x="859" y="0"/>
                    <a:pt x="789" y="69"/>
                    <a:pt x="789" y="155"/>
                  </a:cubicBezTo>
                  <a:cubicBezTo>
                    <a:pt x="789" y="231"/>
                    <a:pt x="843" y="294"/>
                    <a:pt x="914" y="308"/>
                  </a:cubicBezTo>
                  <a:cubicBezTo>
                    <a:pt x="914" y="495"/>
                    <a:pt x="914" y="495"/>
                    <a:pt x="914" y="495"/>
                  </a:cubicBezTo>
                  <a:cubicBezTo>
                    <a:pt x="849" y="495"/>
                    <a:pt x="849" y="495"/>
                    <a:pt x="849" y="495"/>
                  </a:cubicBezTo>
                  <a:cubicBezTo>
                    <a:pt x="849" y="472"/>
                    <a:pt x="849" y="472"/>
                    <a:pt x="849" y="472"/>
                  </a:cubicBezTo>
                  <a:cubicBezTo>
                    <a:pt x="849" y="455"/>
                    <a:pt x="836" y="442"/>
                    <a:pt x="819" y="442"/>
                  </a:cubicBezTo>
                  <a:cubicBezTo>
                    <a:pt x="583" y="442"/>
                    <a:pt x="583" y="442"/>
                    <a:pt x="583" y="442"/>
                  </a:cubicBezTo>
                  <a:cubicBezTo>
                    <a:pt x="583" y="308"/>
                    <a:pt x="583" y="308"/>
                    <a:pt x="583" y="308"/>
                  </a:cubicBezTo>
                  <a:cubicBezTo>
                    <a:pt x="655" y="294"/>
                    <a:pt x="709" y="231"/>
                    <a:pt x="709" y="155"/>
                  </a:cubicBezTo>
                  <a:cubicBezTo>
                    <a:pt x="709" y="69"/>
                    <a:pt x="639" y="0"/>
                    <a:pt x="553" y="0"/>
                  </a:cubicBezTo>
                  <a:cubicBezTo>
                    <a:pt x="467" y="0"/>
                    <a:pt x="397" y="69"/>
                    <a:pt x="397" y="155"/>
                  </a:cubicBezTo>
                  <a:cubicBezTo>
                    <a:pt x="397" y="231"/>
                    <a:pt x="451" y="294"/>
                    <a:pt x="523" y="308"/>
                  </a:cubicBezTo>
                  <a:cubicBezTo>
                    <a:pt x="523" y="442"/>
                    <a:pt x="523" y="442"/>
                    <a:pt x="523" y="442"/>
                  </a:cubicBezTo>
                  <a:cubicBezTo>
                    <a:pt x="287" y="442"/>
                    <a:pt x="287" y="442"/>
                    <a:pt x="287" y="442"/>
                  </a:cubicBezTo>
                  <a:cubicBezTo>
                    <a:pt x="270" y="442"/>
                    <a:pt x="257" y="455"/>
                    <a:pt x="257" y="472"/>
                  </a:cubicBezTo>
                  <a:cubicBezTo>
                    <a:pt x="257" y="495"/>
                    <a:pt x="257" y="495"/>
                    <a:pt x="257" y="495"/>
                  </a:cubicBezTo>
                  <a:cubicBezTo>
                    <a:pt x="192" y="495"/>
                    <a:pt x="192" y="495"/>
                    <a:pt x="192" y="495"/>
                  </a:cubicBezTo>
                  <a:cubicBezTo>
                    <a:pt x="192" y="308"/>
                    <a:pt x="192" y="308"/>
                    <a:pt x="192" y="308"/>
                  </a:cubicBezTo>
                  <a:cubicBezTo>
                    <a:pt x="263" y="294"/>
                    <a:pt x="317" y="231"/>
                    <a:pt x="317" y="155"/>
                  </a:cubicBezTo>
                  <a:close/>
                  <a:moveTo>
                    <a:pt x="263" y="934"/>
                  </a:moveTo>
                  <a:cubicBezTo>
                    <a:pt x="263" y="1308"/>
                    <a:pt x="263" y="1308"/>
                    <a:pt x="263" y="1308"/>
                  </a:cubicBezTo>
                  <a:cubicBezTo>
                    <a:pt x="60" y="1308"/>
                    <a:pt x="60" y="1308"/>
                    <a:pt x="60" y="1308"/>
                  </a:cubicBezTo>
                  <a:cubicBezTo>
                    <a:pt x="60" y="934"/>
                    <a:pt x="60" y="934"/>
                    <a:pt x="60" y="934"/>
                  </a:cubicBezTo>
                  <a:lnTo>
                    <a:pt x="263" y="934"/>
                  </a:lnTo>
                  <a:close/>
                  <a:moveTo>
                    <a:pt x="848" y="155"/>
                  </a:moveTo>
                  <a:cubicBezTo>
                    <a:pt x="848" y="102"/>
                    <a:pt x="892" y="59"/>
                    <a:pt x="944" y="59"/>
                  </a:cubicBezTo>
                  <a:cubicBezTo>
                    <a:pt x="997" y="59"/>
                    <a:pt x="1040" y="102"/>
                    <a:pt x="1040" y="155"/>
                  </a:cubicBezTo>
                  <a:cubicBezTo>
                    <a:pt x="1040" y="208"/>
                    <a:pt x="997" y="251"/>
                    <a:pt x="944" y="251"/>
                  </a:cubicBezTo>
                  <a:cubicBezTo>
                    <a:pt x="892" y="251"/>
                    <a:pt x="848" y="208"/>
                    <a:pt x="848" y="155"/>
                  </a:cubicBezTo>
                  <a:close/>
                  <a:moveTo>
                    <a:pt x="655" y="934"/>
                  </a:moveTo>
                  <a:cubicBezTo>
                    <a:pt x="655" y="1308"/>
                    <a:pt x="655" y="1308"/>
                    <a:pt x="655" y="1308"/>
                  </a:cubicBezTo>
                  <a:cubicBezTo>
                    <a:pt x="451" y="1308"/>
                    <a:pt x="451" y="1308"/>
                    <a:pt x="451" y="1308"/>
                  </a:cubicBezTo>
                  <a:cubicBezTo>
                    <a:pt x="451" y="934"/>
                    <a:pt x="451" y="934"/>
                    <a:pt x="451" y="934"/>
                  </a:cubicBezTo>
                  <a:lnTo>
                    <a:pt x="655" y="934"/>
                  </a:lnTo>
                  <a:close/>
                  <a:moveTo>
                    <a:pt x="457" y="155"/>
                  </a:moveTo>
                  <a:cubicBezTo>
                    <a:pt x="457" y="102"/>
                    <a:pt x="500" y="59"/>
                    <a:pt x="553" y="59"/>
                  </a:cubicBezTo>
                  <a:cubicBezTo>
                    <a:pt x="606" y="59"/>
                    <a:pt x="649" y="102"/>
                    <a:pt x="649" y="155"/>
                  </a:cubicBezTo>
                  <a:cubicBezTo>
                    <a:pt x="649" y="208"/>
                    <a:pt x="606" y="251"/>
                    <a:pt x="553" y="251"/>
                  </a:cubicBezTo>
                  <a:cubicBezTo>
                    <a:pt x="500" y="251"/>
                    <a:pt x="457" y="208"/>
                    <a:pt x="457" y="155"/>
                  </a:cubicBezTo>
                  <a:close/>
                  <a:moveTo>
                    <a:pt x="317" y="502"/>
                  </a:moveTo>
                  <a:cubicBezTo>
                    <a:pt x="789" y="502"/>
                    <a:pt x="789" y="502"/>
                    <a:pt x="789" y="502"/>
                  </a:cubicBezTo>
                  <a:cubicBezTo>
                    <a:pt x="789" y="659"/>
                    <a:pt x="789" y="659"/>
                    <a:pt x="789" y="659"/>
                  </a:cubicBezTo>
                  <a:cubicBezTo>
                    <a:pt x="317" y="659"/>
                    <a:pt x="317" y="659"/>
                    <a:pt x="317" y="659"/>
                  </a:cubicBezTo>
                  <a:lnTo>
                    <a:pt x="317" y="502"/>
                  </a:lnTo>
                  <a:close/>
                  <a:moveTo>
                    <a:pt x="162" y="251"/>
                  </a:moveTo>
                  <a:cubicBezTo>
                    <a:pt x="109" y="251"/>
                    <a:pt x="66" y="208"/>
                    <a:pt x="66" y="155"/>
                  </a:cubicBezTo>
                  <a:cubicBezTo>
                    <a:pt x="66" y="102"/>
                    <a:pt x="109" y="59"/>
                    <a:pt x="162" y="59"/>
                  </a:cubicBezTo>
                  <a:cubicBezTo>
                    <a:pt x="214" y="59"/>
                    <a:pt x="258" y="102"/>
                    <a:pt x="258" y="155"/>
                  </a:cubicBezTo>
                  <a:cubicBezTo>
                    <a:pt x="258" y="208"/>
                    <a:pt x="214" y="251"/>
                    <a:pt x="162" y="25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48"/>
            <p:cNvSpPr/>
            <p:nvPr/>
          </p:nvSpPr>
          <p:spPr>
            <a:xfrm>
              <a:off x="3051107" y="2302033"/>
              <a:ext cx="23679" cy="12817"/>
            </a:xfrm>
            <a:custGeom>
              <a:avLst/>
              <a:gdLst/>
              <a:ahLst/>
              <a:cxnLst/>
              <a:rect l="l" t="t" r="r" b="b"/>
              <a:pathLst>
                <a:path w="109" h="59" extrusionOk="0">
                  <a:moveTo>
                    <a:pt x="79" y="0"/>
                  </a:moveTo>
                  <a:cubicBezTo>
                    <a:pt x="30" y="0"/>
                    <a:pt x="30" y="0"/>
                    <a:pt x="30" y="0"/>
                  </a:cubicBezTo>
                  <a:cubicBezTo>
                    <a:pt x="14" y="0"/>
                    <a:pt x="0" y="13"/>
                    <a:pt x="0" y="29"/>
                  </a:cubicBezTo>
                  <a:cubicBezTo>
                    <a:pt x="0" y="46"/>
                    <a:pt x="14" y="59"/>
                    <a:pt x="30" y="59"/>
                  </a:cubicBezTo>
                  <a:cubicBezTo>
                    <a:pt x="79" y="59"/>
                    <a:pt x="79" y="59"/>
                    <a:pt x="79" y="59"/>
                  </a:cubicBezTo>
                  <a:cubicBezTo>
                    <a:pt x="96" y="59"/>
                    <a:pt x="109" y="46"/>
                    <a:pt x="109" y="29"/>
                  </a:cubicBezTo>
                  <a:cubicBezTo>
                    <a:pt x="109" y="13"/>
                    <a:pt x="96" y="0"/>
                    <a:pt x="7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48"/>
            <p:cNvSpPr/>
            <p:nvPr/>
          </p:nvSpPr>
          <p:spPr>
            <a:xfrm>
              <a:off x="3051107" y="2325815"/>
              <a:ext cx="23679" cy="12760"/>
            </a:xfrm>
            <a:custGeom>
              <a:avLst/>
              <a:gdLst/>
              <a:ahLst/>
              <a:cxnLst/>
              <a:rect l="l" t="t" r="r" b="b"/>
              <a:pathLst>
                <a:path w="109" h="60" extrusionOk="0">
                  <a:moveTo>
                    <a:pt x="79" y="0"/>
                  </a:moveTo>
                  <a:cubicBezTo>
                    <a:pt x="30" y="0"/>
                    <a:pt x="30" y="0"/>
                    <a:pt x="30" y="0"/>
                  </a:cubicBezTo>
                  <a:cubicBezTo>
                    <a:pt x="14" y="0"/>
                    <a:pt x="0" y="13"/>
                    <a:pt x="0" y="30"/>
                  </a:cubicBezTo>
                  <a:cubicBezTo>
                    <a:pt x="0" y="46"/>
                    <a:pt x="14" y="60"/>
                    <a:pt x="30" y="60"/>
                  </a:cubicBezTo>
                  <a:cubicBezTo>
                    <a:pt x="79" y="60"/>
                    <a:pt x="79" y="60"/>
                    <a:pt x="79" y="60"/>
                  </a:cubicBezTo>
                  <a:cubicBezTo>
                    <a:pt x="96" y="60"/>
                    <a:pt x="109" y="46"/>
                    <a:pt x="109" y="30"/>
                  </a:cubicBezTo>
                  <a:cubicBezTo>
                    <a:pt x="109" y="13"/>
                    <a:pt x="96" y="0"/>
                    <a:pt x="7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48"/>
            <p:cNvSpPr/>
            <p:nvPr/>
          </p:nvSpPr>
          <p:spPr>
            <a:xfrm>
              <a:off x="3051107" y="2349596"/>
              <a:ext cx="23679" cy="12760"/>
            </a:xfrm>
            <a:custGeom>
              <a:avLst/>
              <a:gdLst/>
              <a:ahLst/>
              <a:cxnLst/>
              <a:rect l="l" t="t" r="r" b="b"/>
              <a:pathLst>
                <a:path w="109" h="60" extrusionOk="0">
                  <a:moveTo>
                    <a:pt x="79" y="0"/>
                  </a:moveTo>
                  <a:cubicBezTo>
                    <a:pt x="30" y="0"/>
                    <a:pt x="30" y="0"/>
                    <a:pt x="30" y="0"/>
                  </a:cubicBezTo>
                  <a:cubicBezTo>
                    <a:pt x="14" y="0"/>
                    <a:pt x="0" y="14"/>
                    <a:pt x="0" y="30"/>
                  </a:cubicBezTo>
                  <a:cubicBezTo>
                    <a:pt x="0" y="47"/>
                    <a:pt x="14" y="60"/>
                    <a:pt x="30" y="60"/>
                  </a:cubicBezTo>
                  <a:cubicBezTo>
                    <a:pt x="79" y="60"/>
                    <a:pt x="79" y="60"/>
                    <a:pt x="79" y="60"/>
                  </a:cubicBezTo>
                  <a:cubicBezTo>
                    <a:pt x="96" y="60"/>
                    <a:pt x="109" y="47"/>
                    <a:pt x="109" y="30"/>
                  </a:cubicBezTo>
                  <a:cubicBezTo>
                    <a:pt x="109" y="14"/>
                    <a:pt x="96" y="0"/>
                    <a:pt x="7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6" name="Google Shape;996;p48"/>
          <p:cNvGrpSpPr/>
          <p:nvPr/>
        </p:nvGrpSpPr>
        <p:grpSpPr>
          <a:xfrm>
            <a:off x="7234458" y="904326"/>
            <a:ext cx="449582" cy="434869"/>
            <a:chOff x="3385878" y="1959033"/>
            <a:chExt cx="449582" cy="434869"/>
          </a:xfrm>
        </p:grpSpPr>
        <p:sp>
          <p:nvSpPr>
            <p:cNvPr id="997" name="Google Shape;997;p48"/>
            <p:cNvSpPr/>
            <p:nvPr/>
          </p:nvSpPr>
          <p:spPr>
            <a:xfrm>
              <a:off x="3640157" y="2169407"/>
              <a:ext cx="157061" cy="87588"/>
            </a:xfrm>
            <a:custGeom>
              <a:avLst/>
              <a:gdLst/>
              <a:ahLst/>
              <a:cxnLst/>
              <a:rect l="l" t="t" r="r" b="b"/>
              <a:pathLst>
                <a:path w="723" h="399" extrusionOk="0">
                  <a:moveTo>
                    <a:pt x="0" y="29"/>
                  </a:moveTo>
                  <a:cubicBezTo>
                    <a:pt x="0" y="370"/>
                    <a:pt x="0" y="370"/>
                    <a:pt x="0" y="370"/>
                  </a:cubicBezTo>
                  <a:cubicBezTo>
                    <a:pt x="0" y="386"/>
                    <a:pt x="14" y="399"/>
                    <a:pt x="30" y="399"/>
                  </a:cubicBezTo>
                  <a:cubicBezTo>
                    <a:pt x="693" y="399"/>
                    <a:pt x="693" y="399"/>
                    <a:pt x="693" y="399"/>
                  </a:cubicBezTo>
                  <a:cubicBezTo>
                    <a:pt x="710" y="399"/>
                    <a:pt x="723" y="386"/>
                    <a:pt x="723" y="370"/>
                  </a:cubicBezTo>
                  <a:cubicBezTo>
                    <a:pt x="723" y="29"/>
                    <a:pt x="723" y="29"/>
                    <a:pt x="723" y="29"/>
                  </a:cubicBezTo>
                  <a:cubicBezTo>
                    <a:pt x="723" y="13"/>
                    <a:pt x="710" y="0"/>
                    <a:pt x="693" y="0"/>
                  </a:cubicBezTo>
                  <a:cubicBezTo>
                    <a:pt x="30" y="0"/>
                    <a:pt x="30" y="0"/>
                    <a:pt x="30" y="0"/>
                  </a:cubicBezTo>
                  <a:cubicBezTo>
                    <a:pt x="14" y="0"/>
                    <a:pt x="0" y="13"/>
                    <a:pt x="0" y="29"/>
                  </a:cubicBezTo>
                  <a:close/>
                  <a:moveTo>
                    <a:pt x="60" y="59"/>
                  </a:moveTo>
                  <a:cubicBezTo>
                    <a:pt x="663" y="59"/>
                    <a:pt x="663" y="59"/>
                    <a:pt x="663" y="59"/>
                  </a:cubicBezTo>
                  <a:cubicBezTo>
                    <a:pt x="663" y="340"/>
                    <a:pt x="663" y="340"/>
                    <a:pt x="663" y="340"/>
                  </a:cubicBezTo>
                  <a:cubicBezTo>
                    <a:pt x="60" y="340"/>
                    <a:pt x="60" y="340"/>
                    <a:pt x="60" y="340"/>
                  </a:cubicBezTo>
                  <a:lnTo>
                    <a:pt x="60" y="5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48"/>
            <p:cNvSpPr/>
            <p:nvPr/>
          </p:nvSpPr>
          <p:spPr>
            <a:xfrm>
              <a:off x="3385878" y="1959033"/>
              <a:ext cx="449582" cy="434869"/>
            </a:xfrm>
            <a:custGeom>
              <a:avLst/>
              <a:gdLst/>
              <a:ahLst/>
              <a:cxnLst/>
              <a:rect l="l" t="t" r="r" b="b"/>
              <a:pathLst>
                <a:path w="2048" h="1981" extrusionOk="0">
                  <a:moveTo>
                    <a:pt x="1954" y="0"/>
                  </a:moveTo>
                  <a:cubicBezTo>
                    <a:pt x="696" y="0"/>
                    <a:pt x="696" y="0"/>
                    <a:pt x="696" y="0"/>
                  </a:cubicBezTo>
                  <a:cubicBezTo>
                    <a:pt x="680" y="0"/>
                    <a:pt x="666" y="13"/>
                    <a:pt x="666" y="30"/>
                  </a:cubicBezTo>
                  <a:cubicBezTo>
                    <a:pt x="666" y="46"/>
                    <a:pt x="680" y="60"/>
                    <a:pt x="696" y="60"/>
                  </a:cubicBezTo>
                  <a:cubicBezTo>
                    <a:pt x="1954" y="60"/>
                    <a:pt x="1954" y="60"/>
                    <a:pt x="1954" y="60"/>
                  </a:cubicBezTo>
                  <a:cubicBezTo>
                    <a:pt x="1973" y="60"/>
                    <a:pt x="1988" y="75"/>
                    <a:pt x="1988" y="94"/>
                  </a:cubicBezTo>
                  <a:cubicBezTo>
                    <a:pt x="1988" y="231"/>
                    <a:pt x="1988" y="231"/>
                    <a:pt x="1988" y="231"/>
                  </a:cubicBezTo>
                  <a:cubicBezTo>
                    <a:pt x="264" y="231"/>
                    <a:pt x="264" y="231"/>
                    <a:pt x="264" y="231"/>
                  </a:cubicBezTo>
                  <a:cubicBezTo>
                    <a:pt x="264" y="94"/>
                    <a:pt x="264" y="94"/>
                    <a:pt x="264" y="94"/>
                  </a:cubicBezTo>
                  <a:cubicBezTo>
                    <a:pt x="264" y="75"/>
                    <a:pt x="279" y="60"/>
                    <a:pt x="298" y="60"/>
                  </a:cubicBezTo>
                  <a:cubicBezTo>
                    <a:pt x="558" y="60"/>
                    <a:pt x="558" y="60"/>
                    <a:pt x="558" y="60"/>
                  </a:cubicBezTo>
                  <a:cubicBezTo>
                    <a:pt x="574" y="60"/>
                    <a:pt x="587" y="46"/>
                    <a:pt x="587" y="30"/>
                  </a:cubicBezTo>
                  <a:cubicBezTo>
                    <a:pt x="587" y="13"/>
                    <a:pt x="574" y="0"/>
                    <a:pt x="558" y="0"/>
                  </a:cubicBezTo>
                  <a:cubicBezTo>
                    <a:pt x="298" y="0"/>
                    <a:pt x="298" y="0"/>
                    <a:pt x="298" y="0"/>
                  </a:cubicBezTo>
                  <a:cubicBezTo>
                    <a:pt x="246" y="0"/>
                    <a:pt x="204" y="42"/>
                    <a:pt x="204" y="94"/>
                  </a:cubicBezTo>
                  <a:cubicBezTo>
                    <a:pt x="204" y="348"/>
                    <a:pt x="204" y="348"/>
                    <a:pt x="204" y="348"/>
                  </a:cubicBezTo>
                  <a:cubicBezTo>
                    <a:pt x="93" y="348"/>
                    <a:pt x="93" y="348"/>
                    <a:pt x="93" y="348"/>
                  </a:cubicBezTo>
                  <a:cubicBezTo>
                    <a:pt x="42" y="348"/>
                    <a:pt x="0" y="390"/>
                    <a:pt x="0" y="442"/>
                  </a:cubicBezTo>
                  <a:cubicBezTo>
                    <a:pt x="0" y="1888"/>
                    <a:pt x="0" y="1888"/>
                    <a:pt x="0" y="1888"/>
                  </a:cubicBezTo>
                  <a:cubicBezTo>
                    <a:pt x="0" y="1939"/>
                    <a:pt x="41" y="1981"/>
                    <a:pt x="93" y="1981"/>
                  </a:cubicBezTo>
                  <a:cubicBezTo>
                    <a:pt x="1359" y="1981"/>
                    <a:pt x="1359" y="1981"/>
                    <a:pt x="1359" y="1981"/>
                  </a:cubicBezTo>
                  <a:cubicBezTo>
                    <a:pt x="1376" y="1981"/>
                    <a:pt x="1389" y="1968"/>
                    <a:pt x="1389" y="1952"/>
                  </a:cubicBezTo>
                  <a:cubicBezTo>
                    <a:pt x="1389" y="1935"/>
                    <a:pt x="1376" y="1922"/>
                    <a:pt x="1359" y="1922"/>
                  </a:cubicBezTo>
                  <a:cubicBezTo>
                    <a:pt x="93" y="1922"/>
                    <a:pt x="93" y="1922"/>
                    <a:pt x="93" y="1922"/>
                  </a:cubicBezTo>
                  <a:cubicBezTo>
                    <a:pt x="74" y="1922"/>
                    <a:pt x="59" y="1906"/>
                    <a:pt x="59" y="1888"/>
                  </a:cubicBezTo>
                  <a:cubicBezTo>
                    <a:pt x="59" y="639"/>
                    <a:pt x="59" y="639"/>
                    <a:pt x="59" y="639"/>
                  </a:cubicBezTo>
                  <a:cubicBezTo>
                    <a:pt x="204" y="639"/>
                    <a:pt x="204" y="639"/>
                    <a:pt x="204" y="639"/>
                  </a:cubicBezTo>
                  <a:cubicBezTo>
                    <a:pt x="204" y="1540"/>
                    <a:pt x="204" y="1540"/>
                    <a:pt x="204" y="1540"/>
                  </a:cubicBezTo>
                  <a:cubicBezTo>
                    <a:pt x="204" y="1591"/>
                    <a:pt x="246" y="1633"/>
                    <a:pt x="298" y="1633"/>
                  </a:cubicBezTo>
                  <a:cubicBezTo>
                    <a:pt x="1783" y="1633"/>
                    <a:pt x="1783" y="1633"/>
                    <a:pt x="1783" y="1633"/>
                  </a:cubicBezTo>
                  <a:cubicBezTo>
                    <a:pt x="1783" y="1888"/>
                    <a:pt x="1783" y="1888"/>
                    <a:pt x="1783" y="1888"/>
                  </a:cubicBezTo>
                  <a:cubicBezTo>
                    <a:pt x="1783" y="1906"/>
                    <a:pt x="1768" y="1922"/>
                    <a:pt x="1749" y="1922"/>
                  </a:cubicBezTo>
                  <a:cubicBezTo>
                    <a:pt x="1496" y="1922"/>
                    <a:pt x="1496" y="1922"/>
                    <a:pt x="1496" y="1922"/>
                  </a:cubicBezTo>
                  <a:cubicBezTo>
                    <a:pt x="1479" y="1922"/>
                    <a:pt x="1466" y="1935"/>
                    <a:pt x="1466" y="1952"/>
                  </a:cubicBezTo>
                  <a:cubicBezTo>
                    <a:pt x="1466" y="1968"/>
                    <a:pt x="1479" y="1981"/>
                    <a:pt x="1496" y="1981"/>
                  </a:cubicBezTo>
                  <a:cubicBezTo>
                    <a:pt x="1749" y="1981"/>
                    <a:pt x="1749" y="1981"/>
                    <a:pt x="1749" y="1981"/>
                  </a:cubicBezTo>
                  <a:cubicBezTo>
                    <a:pt x="1801" y="1981"/>
                    <a:pt x="1843" y="1939"/>
                    <a:pt x="1843" y="1888"/>
                  </a:cubicBezTo>
                  <a:cubicBezTo>
                    <a:pt x="1843" y="1633"/>
                    <a:pt x="1843" y="1633"/>
                    <a:pt x="1843" y="1633"/>
                  </a:cubicBezTo>
                  <a:cubicBezTo>
                    <a:pt x="1954" y="1633"/>
                    <a:pt x="1954" y="1633"/>
                    <a:pt x="1954" y="1633"/>
                  </a:cubicBezTo>
                  <a:cubicBezTo>
                    <a:pt x="2006" y="1633"/>
                    <a:pt x="2048" y="1591"/>
                    <a:pt x="2048" y="1540"/>
                  </a:cubicBezTo>
                  <a:cubicBezTo>
                    <a:pt x="2048" y="94"/>
                    <a:pt x="2048" y="94"/>
                    <a:pt x="2048" y="94"/>
                  </a:cubicBezTo>
                  <a:cubicBezTo>
                    <a:pt x="2048" y="42"/>
                    <a:pt x="2006" y="0"/>
                    <a:pt x="1954" y="0"/>
                  </a:cubicBezTo>
                  <a:close/>
                  <a:moveTo>
                    <a:pt x="204" y="579"/>
                  </a:moveTo>
                  <a:cubicBezTo>
                    <a:pt x="59" y="579"/>
                    <a:pt x="59" y="579"/>
                    <a:pt x="59" y="579"/>
                  </a:cubicBezTo>
                  <a:cubicBezTo>
                    <a:pt x="59" y="442"/>
                    <a:pt x="59" y="442"/>
                    <a:pt x="59" y="442"/>
                  </a:cubicBezTo>
                  <a:cubicBezTo>
                    <a:pt x="59" y="423"/>
                    <a:pt x="74" y="408"/>
                    <a:pt x="93" y="408"/>
                  </a:cubicBezTo>
                  <a:cubicBezTo>
                    <a:pt x="204" y="408"/>
                    <a:pt x="204" y="408"/>
                    <a:pt x="204" y="408"/>
                  </a:cubicBezTo>
                  <a:cubicBezTo>
                    <a:pt x="204" y="579"/>
                    <a:pt x="204" y="579"/>
                    <a:pt x="204" y="579"/>
                  </a:cubicBezTo>
                  <a:close/>
                  <a:moveTo>
                    <a:pt x="1988" y="1540"/>
                  </a:moveTo>
                  <a:cubicBezTo>
                    <a:pt x="1988" y="1558"/>
                    <a:pt x="1973" y="1573"/>
                    <a:pt x="1954" y="1573"/>
                  </a:cubicBezTo>
                  <a:cubicBezTo>
                    <a:pt x="298" y="1573"/>
                    <a:pt x="298" y="1573"/>
                    <a:pt x="298" y="1573"/>
                  </a:cubicBezTo>
                  <a:cubicBezTo>
                    <a:pt x="279" y="1573"/>
                    <a:pt x="264" y="1558"/>
                    <a:pt x="264" y="1540"/>
                  </a:cubicBezTo>
                  <a:cubicBezTo>
                    <a:pt x="264" y="290"/>
                    <a:pt x="264" y="290"/>
                    <a:pt x="264" y="290"/>
                  </a:cubicBezTo>
                  <a:cubicBezTo>
                    <a:pt x="1988" y="290"/>
                    <a:pt x="1988" y="290"/>
                    <a:pt x="1988" y="290"/>
                  </a:cubicBezTo>
                  <a:lnTo>
                    <a:pt x="1988" y="15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48"/>
            <p:cNvSpPr/>
            <p:nvPr/>
          </p:nvSpPr>
          <p:spPr>
            <a:xfrm>
              <a:off x="3495639" y="2068793"/>
              <a:ext cx="212021" cy="12760"/>
            </a:xfrm>
            <a:custGeom>
              <a:avLst/>
              <a:gdLst/>
              <a:ahLst/>
              <a:cxnLst/>
              <a:rect l="l" t="t" r="r" b="b"/>
              <a:pathLst>
                <a:path w="976" h="60" extrusionOk="0">
                  <a:moveTo>
                    <a:pt x="30" y="60"/>
                  </a:moveTo>
                  <a:cubicBezTo>
                    <a:pt x="946" y="60"/>
                    <a:pt x="946" y="60"/>
                    <a:pt x="946" y="60"/>
                  </a:cubicBezTo>
                  <a:cubicBezTo>
                    <a:pt x="962" y="60"/>
                    <a:pt x="976" y="47"/>
                    <a:pt x="976" y="30"/>
                  </a:cubicBezTo>
                  <a:cubicBezTo>
                    <a:pt x="976" y="14"/>
                    <a:pt x="962" y="0"/>
                    <a:pt x="946" y="0"/>
                  </a:cubicBezTo>
                  <a:cubicBezTo>
                    <a:pt x="30" y="0"/>
                    <a:pt x="30" y="0"/>
                    <a:pt x="30" y="0"/>
                  </a:cubicBezTo>
                  <a:cubicBezTo>
                    <a:pt x="14" y="0"/>
                    <a:pt x="0" y="14"/>
                    <a:pt x="0" y="30"/>
                  </a:cubicBezTo>
                  <a:cubicBezTo>
                    <a:pt x="0" y="47"/>
                    <a:pt x="14" y="60"/>
                    <a:pt x="3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48"/>
            <p:cNvSpPr/>
            <p:nvPr/>
          </p:nvSpPr>
          <p:spPr>
            <a:xfrm>
              <a:off x="3495639" y="2097148"/>
              <a:ext cx="271327" cy="13720"/>
            </a:xfrm>
            <a:custGeom>
              <a:avLst/>
              <a:gdLst/>
              <a:ahLst/>
              <a:cxnLst/>
              <a:rect l="l" t="t" r="r" b="b"/>
              <a:pathLst>
                <a:path w="1249" h="60" extrusionOk="0">
                  <a:moveTo>
                    <a:pt x="30" y="60"/>
                  </a:moveTo>
                  <a:cubicBezTo>
                    <a:pt x="1220" y="60"/>
                    <a:pt x="1220" y="60"/>
                    <a:pt x="1220" y="60"/>
                  </a:cubicBezTo>
                  <a:cubicBezTo>
                    <a:pt x="1236" y="60"/>
                    <a:pt x="1249" y="47"/>
                    <a:pt x="1249" y="30"/>
                  </a:cubicBezTo>
                  <a:cubicBezTo>
                    <a:pt x="1249" y="14"/>
                    <a:pt x="1236" y="0"/>
                    <a:pt x="1220" y="0"/>
                  </a:cubicBezTo>
                  <a:cubicBezTo>
                    <a:pt x="30" y="0"/>
                    <a:pt x="30" y="0"/>
                    <a:pt x="30" y="0"/>
                  </a:cubicBezTo>
                  <a:cubicBezTo>
                    <a:pt x="14" y="0"/>
                    <a:pt x="0" y="14"/>
                    <a:pt x="0" y="30"/>
                  </a:cubicBezTo>
                  <a:cubicBezTo>
                    <a:pt x="0" y="47"/>
                    <a:pt x="14" y="60"/>
                    <a:pt x="3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48"/>
            <p:cNvSpPr/>
            <p:nvPr/>
          </p:nvSpPr>
          <p:spPr>
            <a:xfrm>
              <a:off x="3495639" y="2126417"/>
              <a:ext cx="271327" cy="12760"/>
            </a:xfrm>
            <a:custGeom>
              <a:avLst/>
              <a:gdLst/>
              <a:ahLst/>
              <a:cxnLst/>
              <a:rect l="l" t="t" r="r" b="b"/>
              <a:pathLst>
                <a:path w="1249" h="60" extrusionOk="0">
                  <a:moveTo>
                    <a:pt x="30" y="60"/>
                  </a:moveTo>
                  <a:cubicBezTo>
                    <a:pt x="1220" y="60"/>
                    <a:pt x="1220" y="60"/>
                    <a:pt x="1220" y="60"/>
                  </a:cubicBezTo>
                  <a:cubicBezTo>
                    <a:pt x="1236" y="60"/>
                    <a:pt x="1249" y="47"/>
                    <a:pt x="1249" y="30"/>
                  </a:cubicBezTo>
                  <a:cubicBezTo>
                    <a:pt x="1249" y="14"/>
                    <a:pt x="1236" y="0"/>
                    <a:pt x="1220" y="0"/>
                  </a:cubicBezTo>
                  <a:cubicBezTo>
                    <a:pt x="30" y="0"/>
                    <a:pt x="30" y="0"/>
                    <a:pt x="30" y="0"/>
                  </a:cubicBezTo>
                  <a:cubicBezTo>
                    <a:pt x="14" y="0"/>
                    <a:pt x="0" y="14"/>
                    <a:pt x="0" y="30"/>
                  </a:cubicBezTo>
                  <a:cubicBezTo>
                    <a:pt x="0" y="47"/>
                    <a:pt x="14" y="60"/>
                    <a:pt x="3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48"/>
            <p:cNvSpPr/>
            <p:nvPr/>
          </p:nvSpPr>
          <p:spPr>
            <a:xfrm>
              <a:off x="3465455" y="2169407"/>
              <a:ext cx="156844" cy="87588"/>
            </a:xfrm>
            <a:custGeom>
              <a:avLst/>
              <a:gdLst/>
              <a:ahLst/>
              <a:cxnLst/>
              <a:rect l="l" t="t" r="r" b="b"/>
              <a:pathLst>
                <a:path w="722" h="399" extrusionOk="0">
                  <a:moveTo>
                    <a:pt x="29" y="399"/>
                  </a:moveTo>
                  <a:cubicBezTo>
                    <a:pt x="692" y="399"/>
                    <a:pt x="692" y="399"/>
                    <a:pt x="692" y="399"/>
                  </a:cubicBezTo>
                  <a:cubicBezTo>
                    <a:pt x="709" y="399"/>
                    <a:pt x="722" y="386"/>
                    <a:pt x="722" y="370"/>
                  </a:cubicBezTo>
                  <a:cubicBezTo>
                    <a:pt x="722" y="29"/>
                    <a:pt x="722" y="29"/>
                    <a:pt x="722" y="29"/>
                  </a:cubicBezTo>
                  <a:cubicBezTo>
                    <a:pt x="722" y="13"/>
                    <a:pt x="709" y="0"/>
                    <a:pt x="692" y="0"/>
                  </a:cubicBezTo>
                  <a:cubicBezTo>
                    <a:pt x="29" y="0"/>
                    <a:pt x="29" y="0"/>
                    <a:pt x="29" y="0"/>
                  </a:cubicBezTo>
                  <a:cubicBezTo>
                    <a:pt x="13" y="0"/>
                    <a:pt x="0" y="13"/>
                    <a:pt x="0" y="29"/>
                  </a:cubicBezTo>
                  <a:cubicBezTo>
                    <a:pt x="0" y="370"/>
                    <a:pt x="0" y="370"/>
                    <a:pt x="0" y="370"/>
                  </a:cubicBezTo>
                  <a:cubicBezTo>
                    <a:pt x="0" y="386"/>
                    <a:pt x="13" y="399"/>
                    <a:pt x="29" y="399"/>
                  </a:cubicBezTo>
                  <a:close/>
                  <a:moveTo>
                    <a:pt x="59" y="59"/>
                  </a:moveTo>
                  <a:cubicBezTo>
                    <a:pt x="662" y="59"/>
                    <a:pt x="662" y="59"/>
                    <a:pt x="662" y="59"/>
                  </a:cubicBezTo>
                  <a:cubicBezTo>
                    <a:pt x="662" y="340"/>
                    <a:pt x="662" y="340"/>
                    <a:pt x="662" y="340"/>
                  </a:cubicBezTo>
                  <a:cubicBezTo>
                    <a:pt x="59" y="340"/>
                    <a:pt x="59" y="340"/>
                    <a:pt x="59" y="340"/>
                  </a:cubicBezTo>
                  <a:lnTo>
                    <a:pt x="59" y="5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48"/>
            <p:cNvSpPr/>
            <p:nvPr/>
          </p:nvSpPr>
          <p:spPr>
            <a:xfrm>
              <a:off x="3530396" y="2189529"/>
              <a:ext cx="27298" cy="47791"/>
            </a:xfrm>
            <a:custGeom>
              <a:avLst/>
              <a:gdLst/>
              <a:ahLst/>
              <a:cxnLst/>
              <a:rect l="l" t="t" r="r" b="b"/>
              <a:pathLst>
                <a:path w="127" h="220" extrusionOk="0">
                  <a:moveTo>
                    <a:pt x="98" y="60"/>
                  </a:moveTo>
                  <a:cubicBezTo>
                    <a:pt x="114" y="60"/>
                    <a:pt x="127" y="47"/>
                    <a:pt x="127" y="30"/>
                  </a:cubicBezTo>
                  <a:cubicBezTo>
                    <a:pt x="127" y="14"/>
                    <a:pt x="114" y="0"/>
                    <a:pt x="98" y="0"/>
                  </a:cubicBezTo>
                  <a:cubicBezTo>
                    <a:pt x="30" y="0"/>
                    <a:pt x="30" y="0"/>
                    <a:pt x="30" y="0"/>
                  </a:cubicBezTo>
                  <a:cubicBezTo>
                    <a:pt x="13" y="0"/>
                    <a:pt x="0" y="14"/>
                    <a:pt x="0" y="30"/>
                  </a:cubicBezTo>
                  <a:cubicBezTo>
                    <a:pt x="0" y="190"/>
                    <a:pt x="0" y="190"/>
                    <a:pt x="0" y="190"/>
                  </a:cubicBezTo>
                  <a:cubicBezTo>
                    <a:pt x="0" y="207"/>
                    <a:pt x="13" y="220"/>
                    <a:pt x="30" y="220"/>
                  </a:cubicBezTo>
                  <a:cubicBezTo>
                    <a:pt x="98" y="220"/>
                    <a:pt x="98" y="220"/>
                    <a:pt x="98" y="220"/>
                  </a:cubicBezTo>
                  <a:cubicBezTo>
                    <a:pt x="114" y="220"/>
                    <a:pt x="127" y="207"/>
                    <a:pt x="127" y="190"/>
                  </a:cubicBezTo>
                  <a:cubicBezTo>
                    <a:pt x="127" y="174"/>
                    <a:pt x="114" y="161"/>
                    <a:pt x="98" y="161"/>
                  </a:cubicBezTo>
                  <a:cubicBezTo>
                    <a:pt x="60" y="161"/>
                    <a:pt x="60" y="161"/>
                    <a:pt x="60" y="161"/>
                  </a:cubicBezTo>
                  <a:cubicBezTo>
                    <a:pt x="60" y="140"/>
                    <a:pt x="60" y="140"/>
                    <a:pt x="60" y="140"/>
                  </a:cubicBezTo>
                  <a:cubicBezTo>
                    <a:pt x="93" y="140"/>
                    <a:pt x="93" y="140"/>
                    <a:pt x="93" y="140"/>
                  </a:cubicBezTo>
                  <a:cubicBezTo>
                    <a:pt x="109" y="140"/>
                    <a:pt x="122" y="127"/>
                    <a:pt x="122" y="110"/>
                  </a:cubicBezTo>
                  <a:cubicBezTo>
                    <a:pt x="122" y="94"/>
                    <a:pt x="109" y="80"/>
                    <a:pt x="93" y="80"/>
                  </a:cubicBezTo>
                  <a:cubicBezTo>
                    <a:pt x="60" y="80"/>
                    <a:pt x="60" y="80"/>
                    <a:pt x="60" y="80"/>
                  </a:cubicBezTo>
                  <a:cubicBezTo>
                    <a:pt x="60" y="60"/>
                    <a:pt x="60" y="60"/>
                    <a:pt x="60" y="60"/>
                  </a:cubicBezTo>
                  <a:cubicBezTo>
                    <a:pt x="98" y="60"/>
                    <a:pt x="98" y="60"/>
                    <a:pt x="98"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48"/>
            <p:cNvSpPr/>
            <p:nvPr/>
          </p:nvSpPr>
          <p:spPr>
            <a:xfrm>
              <a:off x="3566069" y="2187700"/>
              <a:ext cx="37401" cy="49223"/>
            </a:xfrm>
            <a:custGeom>
              <a:avLst/>
              <a:gdLst/>
              <a:ahLst/>
              <a:cxnLst/>
              <a:rect l="l" t="t" r="r" b="b"/>
              <a:pathLst>
                <a:path w="174" h="229" extrusionOk="0">
                  <a:moveTo>
                    <a:pt x="114" y="92"/>
                  </a:moveTo>
                  <a:cubicBezTo>
                    <a:pt x="96" y="85"/>
                    <a:pt x="79" y="78"/>
                    <a:pt x="72" y="75"/>
                  </a:cubicBezTo>
                  <a:cubicBezTo>
                    <a:pt x="68" y="73"/>
                    <a:pt x="78" y="69"/>
                    <a:pt x="78" y="69"/>
                  </a:cubicBezTo>
                  <a:cubicBezTo>
                    <a:pt x="96" y="63"/>
                    <a:pt x="113" y="77"/>
                    <a:pt x="114" y="77"/>
                  </a:cubicBezTo>
                  <a:cubicBezTo>
                    <a:pt x="126" y="88"/>
                    <a:pt x="145" y="86"/>
                    <a:pt x="156" y="73"/>
                  </a:cubicBezTo>
                  <a:cubicBezTo>
                    <a:pt x="166" y="61"/>
                    <a:pt x="164" y="42"/>
                    <a:pt x="152" y="31"/>
                  </a:cubicBezTo>
                  <a:cubicBezTo>
                    <a:pt x="136" y="18"/>
                    <a:pt x="100" y="0"/>
                    <a:pt x="61" y="11"/>
                  </a:cubicBezTo>
                  <a:cubicBezTo>
                    <a:pt x="35" y="19"/>
                    <a:pt x="16" y="40"/>
                    <a:pt x="13" y="65"/>
                  </a:cubicBezTo>
                  <a:cubicBezTo>
                    <a:pt x="10" y="85"/>
                    <a:pt x="17" y="107"/>
                    <a:pt x="32" y="120"/>
                  </a:cubicBezTo>
                  <a:cubicBezTo>
                    <a:pt x="48" y="134"/>
                    <a:pt x="74" y="141"/>
                    <a:pt x="93" y="148"/>
                  </a:cubicBezTo>
                  <a:cubicBezTo>
                    <a:pt x="104" y="152"/>
                    <a:pt x="108" y="157"/>
                    <a:pt x="108" y="159"/>
                  </a:cubicBezTo>
                  <a:cubicBezTo>
                    <a:pt x="107" y="163"/>
                    <a:pt x="101" y="170"/>
                    <a:pt x="89" y="170"/>
                  </a:cubicBezTo>
                  <a:cubicBezTo>
                    <a:pt x="69" y="170"/>
                    <a:pt x="58" y="159"/>
                    <a:pt x="55" y="155"/>
                  </a:cubicBezTo>
                  <a:cubicBezTo>
                    <a:pt x="44" y="143"/>
                    <a:pt x="25" y="142"/>
                    <a:pt x="13" y="153"/>
                  </a:cubicBezTo>
                  <a:cubicBezTo>
                    <a:pt x="1" y="164"/>
                    <a:pt x="0" y="183"/>
                    <a:pt x="11" y="196"/>
                  </a:cubicBezTo>
                  <a:cubicBezTo>
                    <a:pt x="30" y="217"/>
                    <a:pt x="59" y="229"/>
                    <a:pt x="89" y="229"/>
                  </a:cubicBezTo>
                  <a:cubicBezTo>
                    <a:pt x="128" y="229"/>
                    <a:pt x="161" y="204"/>
                    <a:pt x="167" y="170"/>
                  </a:cubicBezTo>
                  <a:cubicBezTo>
                    <a:pt x="174" y="129"/>
                    <a:pt x="143" y="102"/>
                    <a:pt x="114" y="9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48"/>
            <p:cNvSpPr/>
            <p:nvPr/>
          </p:nvSpPr>
          <p:spPr>
            <a:xfrm>
              <a:off x="3485577" y="2188615"/>
              <a:ext cx="36756" cy="48363"/>
            </a:xfrm>
            <a:custGeom>
              <a:avLst/>
              <a:gdLst/>
              <a:ahLst/>
              <a:cxnLst/>
              <a:rect l="l" t="t" r="r" b="b"/>
              <a:pathLst>
                <a:path w="171" h="225" extrusionOk="0">
                  <a:moveTo>
                    <a:pt x="153" y="9"/>
                  </a:moveTo>
                  <a:cubicBezTo>
                    <a:pt x="139" y="0"/>
                    <a:pt x="121" y="4"/>
                    <a:pt x="112" y="18"/>
                  </a:cubicBezTo>
                  <a:cubicBezTo>
                    <a:pt x="85" y="58"/>
                    <a:pt x="85" y="58"/>
                    <a:pt x="85" y="58"/>
                  </a:cubicBezTo>
                  <a:cubicBezTo>
                    <a:pt x="59" y="17"/>
                    <a:pt x="59" y="17"/>
                    <a:pt x="59" y="17"/>
                  </a:cubicBezTo>
                  <a:cubicBezTo>
                    <a:pt x="50" y="3"/>
                    <a:pt x="31" y="0"/>
                    <a:pt x="17" y="9"/>
                  </a:cubicBezTo>
                  <a:cubicBezTo>
                    <a:pt x="4" y="18"/>
                    <a:pt x="0" y="36"/>
                    <a:pt x="9" y="50"/>
                  </a:cubicBezTo>
                  <a:cubicBezTo>
                    <a:pt x="56" y="122"/>
                    <a:pt x="56" y="122"/>
                    <a:pt x="56" y="122"/>
                  </a:cubicBezTo>
                  <a:cubicBezTo>
                    <a:pt x="55" y="195"/>
                    <a:pt x="55" y="195"/>
                    <a:pt x="55" y="195"/>
                  </a:cubicBezTo>
                  <a:cubicBezTo>
                    <a:pt x="55" y="212"/>
                    <a:pt x="69" y="225"/>
                    <a:pt x="85" y="225"/>
                  </a:cubicBezTo>
                  <a:cubicBezTo>
                    <a:pt x="85" y="225"/>
                    <a:pt x="85" y="225"/>
                    <a:pt x="85" y="225"/>
                  </a:cubicBezTo>
                  <a:cubicBezTo>
                    <a:pt x="102" y="225"/>
                    <a:pt x="115" y="212"/>
                    <a:pt x="115" y="196"/>
                  </a:cubicBezTo>
                  <a:cubicBezTo>
                    <a:pt x="115" y="122"/>
                    <a:pt x="115" y="122"/>
                    <a:pt x="115" y="122"/>
                  </a:cubicBezTo>
                  <a:cubicBezTo>
                    <a:pt x="162" y="50"/>
                    <a:pt x="162" y="50"/>
                    <a:pt x="162" y="50"/>
                  </a:cubicBezTo>
                  <a:cubicBezTo>
                    <a:pt x="171" y="36"/>
                    <a:pt x="167" y="18"/>
                    <a:pt x="153" y="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48"/>
            <p:cNvSpPr/>
            <p:nvPr/>
          </p:nvSpPr>
          <p:spPr>
            <a:xfrm>
              <a:off x="3674000" y="2188615"/>
              <a:ext cx="37582" cy="49392"/>
            </a:xfrm>
            <a:custGeom>
              <a:avLst/>
              <a:gdLst/>
              <a:ahLst/>
              <a:cxnLst/>
              <a:rect l="l" t="t" r="r" b="b"/>
              <a:pathLst>
                <a:path w="173" h="225" extrusionOk="0">
                  <a:moveTo>
                    <a:pt x="143" y="3"/>
                  </a:moveTo>
                  <a:cubicBezTo>
                    <a:pt x="127" y="3"/>
                    <a:pt x="114" y="16"/>
                    <a:pt x="114" y="33"/>
                  </a:cubicBezTo>
                  <a:cubicBezTo>
                    <a:pt x="114" y="101"/>
                    <a:pt x="114" y="101"/>
                    <a:pt x="114" y="101"/>
                  </a:cubicBezTo>
                  <a:cubicBezTo>
                    <a:pt x="55" y="16"/>
                    <a:pt x="55" y="16"/>
                    <a:pt x="55" y="16"/>
                  </a:cubicBezTo>
                  <a:cubicBezTo>
                    <a:pt x="47" y="5"/>
                    <a:pt x="34" y="0"/>
                    <a:pt x="21" y="4"/>
                  </a:cubicBezTo>
                  <a:cubicBezTo>
                    <a:pt x="9" y="8"/>
                    <a:pt x="0" y="20"/>
                    <a:pt x="0" y="33"/>
                  </a:cubicBezTo>
                  <a:cubicBezTo>
                    <a:pt x="0" y="194"/>
                    <a:pt x="0" y="194"/>
                    <a:pt x="0" y="194"/>
                  </a:cubicBezTo>
                  <a:cubicBezTo>
                    <a:pt x="0" y="211"/>
                    <a:pt x="13" y="224"/>
                    <a:pt x="30" y="224"/>
                  </a:cubicBezTo>
                  <a:cubicBezTo>
                    <a:pt x="46" y="224"/>
                    <a:pt x="60" y="211"/>
                    <a:pt x="60" y="194"/>
                  </a:cubicBezTo>
                  <a:cubicBezTo>
                    <a:pt x="60" y="129"/>
                    <a:pt x="60" y="129"/>
                    <a:pt x="60" y="129"/>
                  </a:cubicBezTo>
                  <a:cubicBezTo>
                    <a:pt x="115" y="208"/>
                    <a:pt x="115" y="208"/>
                    <a:pt x="115" y="208"/>
                  </a:cubicBezTo>
                  <a:cubicBezTo>
                    <a:pt x="123" y="220"/>
                    <a:pt x="137" y="225"/>
                    <a:pt x="151" y="221"/>
                  </a:cubicBezTo>
                  <a:cubicBezTo>
                    <a:pt x="164" y="217"/>
                    <a:pt x="173" y="204"/>
                    <a:pt x="173" y="189"/>
                  </a:cubicBezTo>
                  <a:cubicBezTo>
                    <a:pt x="173" y="33"/>
                    <a:pt x="173" y="33"/>
                    <a:pt x="173" y="33"/>
                  </a:cubicBezTo>
                  <a:cubicBezTo>
                    <a:pt x="173" y="16"/>
                    <a:pt x="160" y="3"/>
                    <a:pt x="143" y="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48"/>
            <p:cNvSpPr/>
            <p:nvPr/>
          </p:nvSpPr>
          <p:spPr>
            <a:xfrm>
              <a:off x="3720649" y="2189529"/>
              <a:ext cx="48514" cy="47503"/>
            </a:xfrm>
            <a:custGeom>
              <a:avLst/>
              <a:gdLst/>
              <a:ahLst/>
              <a:cxnLst/>
              <a:rect l="l" t="t" r="r" b="b"/>
              <a:pathLst>
                <a:path w="221" h="221" extrusionOk="0">
                  <a:moveTo>
                    <a:pt x="110" y="0"/>
                  </a:moveTo>
                  <a:cubicBezTo>
                    <a:pt x="49" y="0"/>
                    <a:pt x="0" y="49"/>
                    <a:pt x="0" y="111"/>
                  </a:cubicBezTo>
                  <a:cubicBezTo>
                    <a:pt x="0" y="172"/>
                    <a:pt x="49" y="221"/>
                    <a:pt x="110" y="221"/>
                  </a:cubicBezTo>
                  <a:cubicBezTo>
                    <a:pt x="172" y="221"/>
                    <a:pt x="221" y="172"/>
                    <a:pt x="221" y="111"/>
                  </a:cubicBezTo>
                  <a:cubicBezTo>
                    <a:pt x="221" y="49"/>
                    <a:pt x="172" y="0"/>
                    <a:pt x="110" y="0"/>
                  </a:cubicBezTo>
                  <a:close/>
                  <a:moveTo>
                    <a:pt x="110" y="162"/>
                  </a:moveTo>
                  <a:cubicBezTo>
                    <a:pt x="82" y="162"/>
                    <a:pt x="59" y="139"/>
                    <a:pt x="59" y="111"/>
                  </a:cubicBezTo>
                  <a:cubicBezTo>
                    <a:pt x="59" y="82"/>
                    <a:pt x="82" y="59"/>
                    <a:pt x="110" y="59"/>
                  </a:cubicBezTo>
                  <a:cubicBezTo>
                    <a:pt x="139" y="59"/>
                    <a:pt x="162" y="82"/>
                    <a:pt x="162" y="111"/>
                  </a:cubicBezTo>
                  <a:cubicBezTo>
                    <a:pt x="162" y="139"/>
                    <a:pt x="139" y="162"/>
                    <a:pt x="110" y="1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 name="Google Shape;12936;p90"/>
          <p:cNvGrpSpPr/>
          <p:nvPr/>
        </p:nvGrpSpPr>
        <p:grpSpPr>
          <a:xfrm>
            <a:off x="1260536" y="798986"/>
            <a:ext cx="568264" cy="563465"/>
            <a:chOff x="1396957" y="4287365"/>
            <a:chExt cx="301861" cy="332871"/>
          </a:xfrm>
          <a:solidFill>
            <a:schemeClr val="accent1"/>
          </a:solidFill>
        </p:grpSpPr>
        <p:sp>
          <p:nvSpPr>
            <p:cNvPr id="71" name="Google Shape;12937;p90"/>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938;p90"/>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939;p90"/>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940;p90"/>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941;p90"/>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942;p90"/>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943;p90"/>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944;p90"/>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945;p90"/>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946;p90"/>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947;p90"/>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948;p90"/>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949;p90"/>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950;p90"/>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951;p90"/>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11385;p88"/>
          <p:cNvSpPr/>
          <p:nvPr/>
        </p:nvSpPr>
        <p:spPr>
          <a:xfrm>
            <a:off x="4494155" y="845032"/>
            <a:ext cx="781091" cy="51741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8;p22"/>
          <p:cNvSpPr/>
          <p:nvPr/>
        </p:nvSpPr>
        <p:spPr>
          <a:xfrm>
            <a:off x="1986027" y="3055378"/>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World Informatics Day by Slidesgo">
  <a:themeElements>
    <a:clrScheme name="Simple Light">
      <a:dk1>
        <a:srgbClr val="FFFFFF"/>
      </a:dk1>
      <a:lt1>
        <a:srgbClr val="0C1C29"/>
      </a:lt1>
      <a:dk2>
        <a:srgbClr val="E0F4FB"/>
      </a:dk2>
      <a:lt2>
        <a:srgbClr val="8CDFF1"/>
      </a:lt2>
      <a:accent1>
        <a:srgbClr val="02B2FB"/>
      </a:accent1>
      <a:accent2>
        <a:srgbClr val="4DA6C6"/>
      </a:accent2>
      <a:accent3>
        <a:srgbClr val="0E5279"/>
      </a:accent3>
      <a:accent4>
        <a:srgbClr val="09364D"/>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1106</Words>
  <Application>Microsoft Office PowerPoint</Application>
  <PresentationFormat>Affichage à l'écran (16:9)</PresentationFormat>
  <Paragraphs>81</Paragraphs>
  <Slides>21</Slides>
  <Notes>16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Roboto Black</vt:lpstr>
      <vt:lpstr>Zen Dots</vt:lpstr>
      <vt:lpstr>Roboto</vt:lpstr>
      <vt:lpstr>Calibri</vt:lpstr>
      <vt:lpstr>World Informatics Day by Slidesgo</vt:lpstr>
      <vt:lpstr>GENERATEUR DE CV EN LIGNE</vt:lpstr>
      <vt:lpstr>Table de matière </vt:lpstr>
      <vt:lpstr>Introduction</vt:lpstr>
      <vt:lpstr>Introduction</vt:lpstr>
      <vt:lpstr>Besoins des utilisateurs</vt:lpstr>
      <vt:lpstr>Besoins des utilisateurs</vt:lpstr>
      <vt:lpstr>Fonctionnalités de l’application</vt:lpstr>
      <vt:lpstr>Fonctionnalités </vt:lpstr>
      <vt:lpstr>Fonctionnalités </vt:lpstr>
      <vt:lpstr>Technologies utilisées </vt:lpstr>
      <vt:lpstr>Technologies</vt:lpstr>
      <vt:lpstr>Interface utilisateur</vt:lpstr>
      <vt:lpstr>Interface utilisateur</vt:lpstr>
      <vt:lpstr>Démonstration</vt:lpstr>
      <vt:lpstr>Démonstration …</vt:lpstr>
      <vt:lpstr>Notre Team</vt:lpstr>
      <vt:lpstr>Notre Équipe </vt:lpstr>
      <vt:lpstr>Conclusion</vt:lpstr>
      <vt:lpstr>Conclusion</vt:lpstr>
      <vt:lpstr>Remerciements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GENERATEUR DE CV EN LIGNE</dc:title>
  <dc:creator>Alpha oumar diallo</dc:creator>
  <cp:lastModifiedBy>Alpha oumar diallo</cp:lastModifiedBy>
  <cp:revision>141</cp:revision>
  <dcterms:modified xsi:type="dcterms:W3CDTF">2024-04-19T00:07:09Z</dcterms:modified>
</cp:coreProperties>
</file>