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53263" cy="10180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084" autoAdjust="0"/>
  </p:normalViewPr>
  <p:slideViewPr>
    <p:cSldViewPr snapToGrid="0" snapToObjects="1">
      <p:cViewPr varScale="1">
        <p:scale>
          <a:sx n="90" d="100"/>
          <a:sy n="9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1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86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4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51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47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A24-5A4D-445D-BFD8-937775CE659A}" type="datetimeFigureOut">
              <a:rPr kumimoji="1" lang="ja-JP" altLang="en-US" smtClean="0"/>
              <a:t>170627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8C63-24DE-4589-A747-81E0B2D85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58" y="1531144"/>
            <a:ext cx="3505252" cy="2398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図 3" descr="pyJupyter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9" y="1531144"/>
            <a:ext cx="3925898" cy="2398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左右矢印 7"/>
          <p:cNvSpPr/>
          <p:nvPr/>
        </p:nvSpPr>
        <p:spPr>
          <a:xfrm rot="20358888">
            <a:off x="3979334" y="2709334"/>
            <a:ext cx="1216152" cy="399965"/>
          </a:xfrm>
          <a:prstGeom prst="leftRightArrow">
            <a:avLst>
              <a:gd name="adj1" fmla="val 50000"/>
              <a:gd name="adj2" fmla="val 72012"/>
            </a:avLst>
          </a:prstGeom>
          <a:solidFill>
            <a:schemeClr val="accent6">
              <a:lumMod val="9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左右矢印 8"/>
          <p:cNvSpPr/>
          <p:nvPr/>
        </p:nvSpPr>
        <p:spPr>
          <a:xfrm rot="20358888">
            <a:off x="4015619" y="3097107"/>
            <a:ext cx="1216152" cy="399965"/>
          </a:xfrm>
          <a:prstGeom prst="leftRightArrow">
            <a:avLst>
              <a:gd name="adj1" fmla="val 50000"/>
              <a:gd name="adj2" fmla="val 72012"/>
            </a:avLst>
          </a:prstGeom>
          <a:solidFill>
            <a:schemeClr val="accent6">
              <a:lumMod val="9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791203"/>
      </p:ext>
    </p:extLst>
  </p:cSld>
  <p:clrMapOvr>
    <a:masterClrMapping/>
  </p:clrMapOvr>
</p:sld>
</file>

<file path=ppt/theme/theme1.xml><?xml version="1.0" encoding="utf-8"?>
<a:theme xmlns:a="http://schemas.openxmlformats.org/drawingml/2006/main" name="既定のテーマ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anchor="ctr" anchorCtr="0">
        <a:no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4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既定のテーマ</vt:lpstr>
      <vt:lpstr>PowerPoint プレゼンテーション</vt:lpstr>
    </vt:vector>
  </TitlesOfParts>
  <Company>MYU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Kozima Hideki</dc:creator>
  <cp:lastModifiedBy>Kozima Hideki</cp:lastModifiedBy>
  <cp:revision>1</cp:revision>
  <dcterms:created xsi:type="dcterms:W3CDTF">2017-06-27T13:57:56Z</dcterms:created>
  <dcterms:modified xsi:type="dcterms:W3CDTF">2017-06-27T14:02:41Z</dcterms:modified>
</cp:coreProperties>
</file>