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6" r:id="rId3"/>
    <p:sldMasterId id="2147483698" r:id="rId4"/>
  </p:sldMasterIdLst>
  <p:notesMasterIdLst>
    <p:notesMasterId r:id="rId57"/>
  </p:notesMasterIdLst>
  <p:sldIdLst>
    <p:sldId id="256" r:id="rId5"/>
    <p:sldId id="257" r:id="rId6"/>
    <p:sldId id="274" r:id="rId7"/>
    <p:sldId id="292" r:id="rId8"/>
    <p:sldId id="289" r:id="rId9"/>
    <p:sldId id="319" r:id="rId10"/>
    <p:sldId id="288" r:id="rId11"/>
    <p:sldId id="276" r:id="rId12"/>
    <p:sldId id="277" r:id="rId13"/>
    <p:sldId id="293" r:id="rId14"/>
    <p:sldId id="294" r:id="rId15"/>
    <p:sldId id="278" r:id="rId16"/>
    <p:sldId id="300" r:id="rId17"/>
    <p:sldId id="301" r:id="rId18"/>
    <p:sldId id="279" r:id="rId19"/>
    <p:sldId id="316" r:id="rId20"/>
    <p:sldId id="303" r:id="rId21"/>
    <p:sldId id="304" r:id="rId22"/>
    <p:sldId id="317" r:id="rId23"/>
    <p:sldId id="318" r:id="rId24"/>
    <p:sldId id="313" r:id="rId25"/>
    <p:sldId id="287" r:id="rId26"/>
    <p:sldId id="314" r:id="rId27"/>
    <p:sldId id="283" r:id="rId28"/>
    <p:sldId id="315" r:id="rId29"/>
    <p:sldId id="281" r:id="rId30"/>
    <p:sldId id="320" r:id="rId31"/>
    <p:sldId id="438" r:id="rId32"/>
    <p:sldId id="431" r:id="rId33"/>
    <p:sldId id="443" r:id="rId34"/>
    <p:sldId id="445" r:id="rId35"/>
    <p:sldId id="446" r:id="rId36"/>
    <p:sldId id="444" r:id="rId37"/>
    <p:sldId id="434" r:id="rId38"/>
    <p:sldId id="419" r:id="rId39"/>
    <p:sldId id="417" r:id="rId40"/>
    <p:sldId id="284" r:id="rId41"/>
    <p:sldId id="290" r:id="rId42"/>
    <p:sldId id="291" r:id="rId43"/>
    <p:sldId id="298" r:id="rId44"/>
    <p:sldId id="299" r:id="rId45"/>
    <p:sldId id="295" r:id="rId46"/>
    <p:sldId id="296" r:id="rId47"/>
    <p:sldId id="302" r:id="rId48"/>
    <p:sldId id="286" r:id="rId49"/>
    <p:sldId id="282" r:id="rId50"/>
    <p:sldId id="448" r:id="rId51"/>
    <p:sldId id="449" r:id="rId52"/>
    <p:sldId id="450" r:id="rId53"/>
    <p:sldId id="451" r:id="rId54"/>
    <p:sldId id="452" r:id="rId55"/>
    <p:sldId id="453" r:id="rId56"/>
  </p:sldIdLst>
  <p:sldSz cx="10969625" cy="6170613"/>
  <p:notesSz cx="6858000" cy="9144000"/>
  <p:custDataLst>
    <p:tags r:id="rId58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buFontTx/>
      <a:buNone/>
      <a:defRPr lang="en-US" sz="1800" b="0" i="0" u="none" kern="1200">
        <a:solidFill>
          <a:schemeClr val="tx1"/>
        </a:solidFill>
        <a:latin typeface="Bosch Office Sans" pitchFamily="2" charset="0"/>
        <a:ea typeface="+mn-ea"/>
        <a:cs typeface="+mn-cs"/>
      </a:defRPr>
    </a:lvl1pPr>
    <a:lvl2pPr marL="45697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91394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37091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82788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284857" algn="l" defTabSz="913943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741828" algn="l" defTabSz="913943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3198800" algn="l" defTabSz="913943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655771" algn="l" defTabSz="913943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773E6B2-2D2E-43FB-9607-A1C56E1988E9}">
          <p14:sldIdLst>
            <p14:sldId id="256"/>
            <p14:sldId id="257"/>
            <p14:sldId id="274"/>
            <p14:sldId id="292"/>
            <p14:sldId id="289"/>
            <p14:sldId id="319"/>
            <p14:sldId id="288"/>
            <p14:sldId id="276"/>
            <p14:sldId id="277"/>
            <p14:sldId id="293"/>
            <p14:sldId id="294"/>
            <p14:sldId id="278"/>
            <p14:sldId id="300"/>
            <p14:sldId id="301"/>
            <p14:sldId id="279"/>
            <p14:sldId id="316"/>
            <p14:sldId id="303"/>
            <p14:sldId id="304"/>
            <p14:sldId id="317"/>
            <p14:sldId id="318"/>
            <p14:sldId id="313"/>
            <p14:sldId id="287"/>
            <p14:sldId id="314"/>
            <p14:sldId id="283"/>
            <p14:sldId id="315"/>
            <p14:sldId id="281"/>
            <p14:sldId id="320"/>
            <p14:sldId id="438"/>
            <p14:sldId id="431"/>
            <p14:sldId id="443"/>
            <p14:sldId id="445"/>
            <p14:sldId id="446"/>
            <p14:sldId id="444"/>
            <p14:sldId id="434"/>
            <p14:sldId id="419"/>
            <p14:sldId id="417"/>
            <p14:sldId id="284"/>
            <p14:sldId id="290"/>
            <p14:sldId id="291"/>
            <p14:sldId id="298"/>
            <p14:sldId id="299"/>
            <p14:sldId id="295"/>
            <p14:sldId id="296"/>
            <p14:sldId id="302"/>
            <p14:sldId id="286"/>
            <p14:sldId id="282"/>
            <p14:sldId id="448"/>
            <p14:sldId id="449"/>
            <p14:sldId id="450"/>
            <p14:sldId id="451"/>
            <p14:sldId id="452"/>
            <p14:sldId id="4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0" userDrawn="1">
          <p15:clr>
            <a:srgbClr val="A4A3A4"/>
          </p15:clr>
        </p15:guide>
        <p15:guide id="2" orient="horz" pos="656" userDrawn="1">
          <p15:clr>
            <a:srgbClr val="A4A3A4"/>
          </p15:clr>
        </p15:guide>
        <p15:guide id="3" orient="horz" pos="816" userDrawn="1">
          <p15:clr>
            <a:srgbClr val="A4A3A4"/>
          </p15:clr>
        </p15:guide>
        <p15:guide id="4" orient="horz" pos="3440" userDrawn="1">
          <p15:clr>
            <a:srgbClr val="A4A3A4"/>
          </p15:clr>
        </p15:guide>
        <p15:guide id="5" pos="160" userDrawn="1">
          <p15:clr>
            <a:srgbClr val="A4A3A4"/>
          </p15:clr>
        </p15:guide>
        <p15:guide id="6" pos="67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i Yulong (BiTECH/ESW1)" initials="AY(" lastIdx="1" clrIdx="0">
    <p:extLst>
      <p:ext uri="{19B8F6BF-5375-455C-9EA6-DF929625EA0E}">
        <p15:presenceInfo xmlns:p15="http://schemas.microsoft.com/office/powerpoint/2012/main" userId="S::AIY1SZH@bitech-automotive.com::d844fbbf-d6c3-46ea-9e15-b240fd2cb7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6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26" y="180"/>
      </p:cViewPr>
      <p:guideLst>
        <p:guide orient="horz" pos="160"/>
        <p:guide orient="horz" pos="656"/>
        <p:guide orient="horz" pos="816"/>
        <p:guide orient="horz" pos="3440"/>
        <p:guide pos="160"/>
        <p:guide pos="6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gs" Target="tags/tag1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49786-198C-492E-A5F2-FE08FE9A7BC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F4998-8AAC-42A6-8C6C-8E6621D3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Relationship Id="rId4" Type="http://schemas.microsoft.com/office/2007/relationships/hdphoto" Target="../media/hdphoto1.wdp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 hidden="1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0"/>
            <a:ext cx="1270000" cy="1270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 sz="100" b="0" i="0" u="none" spc="0">
                <a:solidFill>
                  <a:schemeClr val="tx1"/>
                </a:solidFill>
                <a:latin typeface="Bosch Office Sans" pitchFamily="2" charset="0"/>
              </a:defRPr>
            </a:lvl1pPr>
            <a:lvl2pPr marL="411358" indent="0" algn="ctr">
              <a:buNone/>
              <a:defRPr sz="1799"/>
            </a:lvl2pPr>
            <a:lvl3pPr marL="822716" indent="0" algn="ctr">
              <a:buNone/>
              <a:defRPr sz="1619"/>
            </a:lvl3pPr>
            <a:lvl4pPr marL="1234075" indent="0" algn="ctr">
              <a:buNone/>
              <a:defRPr sz="1440"/>
            </a:lvl4pPr>
            <a:lvl5pPr marL="1645433" indent="0" algn="ctr">
              <a:buNone/>
              <a:defRPr sz="1440"/>
            </a:lvl5pPr>
            <a:lvl6pPr marL="2056792" indent="0" algn="ctr">
              <a:buNone/>
              <a:defRPr sz="1440"/>
            </a:lvl6pPr>
            <a:lvl7pPr marL="2468150" indent="0" algn="ctr">
              <a:buNone/>
              <a:defRPr sz="1440"/>
            </a:lvl7pPr>
            <a:lvl8pPr marL="2879509" indent="0" algn="ctr">
              <a:buNone/>
              <a:defRPr sz="1440"/>
            </a:lvl8pPr>
            <a:lvl9pPr marL="3290867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" y="259080"/>
            <a:ext cx="9872980" cy="520446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 anchorCtr="0">
            <a:norm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0" b="0" i="0" u="none" cap="all" spc="0">
                <a:solidFill>
                  <a:srgbClr val="FFFFFF"/>
                </a:solidFill>
                <a:latin typeface="Bosch Office Sans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1552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044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075" y="328614"/>
            <a:ext cx="2364089" cy="5229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3463" y="328614"/>
            <a:ext cx="6895434" cy="52292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499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4232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9F63795-F5EE-48EB-A521-37506E3272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3" y="661658"/>
            <a:ext cx="10966380" cy="48472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727DE1-85DF-42B9-9FA5-E9DFE27A95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1658"/>
            <a:ext cx="10969624" cy="4848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0E9EC-BCEC-486D-AD44-5EED165CAA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2593" y="1075300"/>
            <a:ext cx="10285401" cy="4020011"/>
          </a:xfrm>
        </p:spPr>
        <p:txBody>
          <a:bodyPr anchor="t" anchorCtr="0"/>
          <a:lstStyle>
            <a:lvl1pPr algn="l">
              <a:defRPr sz="670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Pres. Title</a:t>
            </a:r>
            <a:br>
              <a:rPr lang="en-US" dirty="0"/>
            </a:br>
            <a:r>
              <a:rPr lang="zh-CN" altLang="en-US" dirty="0"/>
              <a:t>幻灯片标题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042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C3D71-59EA-47F7-BEB2-2C5984C50E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869" y="184109"/>
            <a:ext cx="8775892" cy="580781"/>
          </a:xfrm>
        </p:spPr>
        <p:txBody>
          <a:bodyPr/>
          <a:lstStyle>
            <a:lvl1pPr>
              <a:defRPr sz="2823" b="0"/>
            </a:lvl1pPr>
          </a:lstStyle>
          <a:p>
            <a:r>
              <a:rPr lang="en-US" altLang="zh-CN" dirty="0"/>
              <a:t>Agenda</a:t>
            </a:r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D6930-E8F6-490E-863C-779D5E8A6B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A799FE7-C200-4956-88D2-F4FB24053A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0868" y="907699"/>
            <a:ext cx="10535723" cy="48949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261211" marR="0" indent="-261211" algn="l" defTabSz="696563" rtl="0" eaLnBrk="1" fontAlgn="auto" latinLnBrk="0" hangingPunct="1">
              <a:lnSpc>
                <a:spcPct val="90000"/>
              </a:lnSpc>
              <a:spcBef>
                <a:spcPts val="76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►"/>
              <a:tabLst/>
              <a:defRPr lang="de-DE" sz="1815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2422" marR="0" indent="-174140" algn="l" defTabSz="696563" rtl="0" eaLnBrk="1" fontAlgn="auto" latinLnBrk="0" hangingPunct="1">
              <a:lnSpc>
                <a:spcPct val="90000"/>
              </a:lnSpc>
              <a:spcBef>
                <a:spcPts val="3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►"/>
              <a:tabLst/>
              <a:defRPr sz="1412"/>
            </a:lvl2pPr>
            <a:lvl3pPr marL="870704" marR="0" indent="-174140" algn="l" defTabSz="696563" rtl="0" eaLnBrk="1" fontAlgn="auto" latinLnBrk="0" hangingPunct="1">
              <a:lnSpc>
                <a:spcPct val="90000"/>
              </a:lnSpc>
              <a:spcBef>
                <a:spcPts val="3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►"/>
              <a:tabLst/>
              <a:defRPr sz="1210"/>
            </a:lvl3pPr>
            <a:lvl4pPr marL="1218985" marR="0" indent="-174140" algn="l" defTabSz="696563" rtl="0" eaLnBrk="1" fontAlgn="auto" latinLnBrk="0" hangingPunct="1">
              <a:lnSpc>
                <a:spcPct val="90000"/>
              </a:lnSpc>
              <a:spcBef>
                <a:spcPts val="3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►"/>
              <a:tabLst/>
              <a:defRPr sz="1210"/>
            </a:lvl4pPr>
            <a:lvl5pPr marL="1567267" marR="0" indent="-174140" algn="l" defTabSz="696563" rtl="0" eaLnBrk="1" fontAlgn="auto" latinLnBrk="0" hangingPunct="1">
              <a:lnSpc>
                <a:spcPct val="90000"/>
              </a:lnSpc>
              <a:spcBef>
                <a:spcPts val="3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►"/>
              <a:tabLst/>
              <a:defRPr sz="1210"/>
            </a:lvl5pPr>
          </a:lstStyle>
          <a:p>
            <a:pPr lvl="0"/>
            <a:r>
              <a:rPr lang="en-US" dirty="0"/>
              <a:t>Click to edit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0B42619-A8B6-45A2-834B-931B47BC84ED}"/>
              </a:ext>
            </a:extLst>
          </p:cNvPr>
          <p:cNvCxnSpPr>
            <a:cxnSpLocks/>
          </p:cNvCxnSpPr>
          <p:nvPr userDrawn="1"/>
        </p:nvCxnSpPr>
        <p:spPr>
          <a:xfrm>
            <a:off x="218068" y="192343"/>
            <a:ext cx="0" cy="580780"/>
          </a:xfrm>
          <a:prstGeom prst="line">
            <a:avLst/>
          </a:prstGeom>
          <a:ln w="762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00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E871B-2DC3-4DF6-AD9F-4355C684C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5D2C1A-76D6-4AA9-BA4C-91BDAB656A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869" y="192342"/>
            <a:ext cx="8775892" cy="435586"/>
          </a:xfrm>
        </p:spPr>
        <p:txBody>
          <a:bodyPr wrap="square"/>
          <a:lstStyle>
            <a:lvl1pPr>
              <a:defRPr sz="2218" b="0"/>
            </a:lvl1pPr>
          </a:lstStyle>
          <a:p>
            <a:r>
              <a:rPr lang="en-US" dirty="0"/>
              <a:t>Add Chapter Title </a:t>
            </a:r>
            <a:r>
              <a:rPr lang="zh-CN" altLang="en-US" dirty="0"/>
              <a:t>章节标题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091227-801C-42B8-820D-20578D7B955A}"/>
              </a:ext>
            </a:extLst>
          </p:cNvPr>
          <p:cNvCxnSpPr>
            <a:cxnSpLocks/>
          </p:cNvCxnSpPr>
          <p:nvPr userDrawn="1"/>
        </p:nvCxnSpPr>
        <p:spPr>
          <a:xfrm>
            <a:off x="218068" y="196610"/>
            <a:ext cx="0" cy="441803"/>
          </a:xfrm>
          <a:prstGeom prst="line">
            <a:avLst/>
          </a:prstGeom>
          <a:ln w="762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CFBF73-BDB8-452E-9CF4-6002090103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19144" y="638413"/>
            <a:ext cx="10531071" cy="435586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lnSpc>
                <a:spcPct val="100000"/>
              </a:lnSpc>
              <a:buNone/>
              <a:defRPr sz="2218" b="0">
                <a:solidFill>
                  <a:srgbClr val="0066FF"/>
                </a:solidFill>
              </a:defRPr>
            </a:lvl1pPr>
          </a:lstStyle>
          <a:p>
            <a:pPr lvl="0"/>
            <a:r>
              <a:rPr lang="en-US" dirty="0"/>
              <a:t>Add Chapter Title </a:t>
            </a:r>
            <a:r>
              <a:rPr lang="zh-CN" altLang="en-US" dirty="0"/>
              <a:t>当页标题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EBB29-17BE-4A5F-A62E-82B20E520A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7686" y="1074059"/>
            <a:ext cx="10539096" cy="4729541"/>
          </a:xfr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  <a:lvl5pPr>
              <a:defRPr sz="121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3168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E871B-2DC3-4DF6-AD9F-4355C684C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5D2C1A-76D6-4AA9-BA4C-91BDAB656A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869" y="192342"/>
            <a:ext cx="8775892" cy="435586"/>
          </a:xfrm>
        </p:spPr>
        <p:txBody>
          <a:bodyPr wrap="square"/>
          <a:lstStyle>
            <a:lvl1pPr>
              <a:defRPr sz="2218" b="0"/>
            </a:lvl1pPr>
          </a:lstStyle>
          <a:p>
            <a:r>
              <a:rPr lang="en-US" dirty="0"/>
              <a:t>Add Chapter Title </a:t>
            </a:r>
            <a:r>
              <a:rPr lang="zh-CN" altLang="en-US" dirty="0"/>
              <a:t>章节标题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CFBF73-BDB8-452E-9CF4-6002090103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19144" y="638413"/>
            <a:ext cx="10531071" cy="435586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lnSpc>
                <a:spcPct val="100000"/>
              </a:lnSpc>
              <a:buNone/>
              <a:defRPr sz="2218" b="0">
                <a:solidFill>
                  <a:srgbClr val="0066FF"/>
                </a:solidFill>
              </a:defRPr>
            </a:lvl1pPr>
          </a:lstStyle>
          <a:p>
            <a:pPr lvl="0"/>
            <a:r>
              <a:rPr lang="en-US" dirty="0"/>
              <a:t>Add Chapter Title </a:t>
            </a:r>
            <a:r>
              <a:rPr lang="zh-CN" altLang="en-US" dirty="0"/>
              <a:t>当页标题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353395-1A7E-4E20-910F-47061260AF6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13035" y="1450886"/>
            <a:ext cx="4915508" cy="4362926"/>
          </a:xfrm>
          <a:prstGeom prst="rect">
            <a:avLst/>
          </a:prstGeom>
        </p:spPr>
        <p:txBody>
          <a:bodyPr>
            <a:normAutofit/>
          </a:bodyPr>
          <a:lstStyle>
            <a:lvl1pPr marL="261211" indent="-261211">
              <a:buFont typeface="Arial" panose="020B0604020202020204" pitchFamily="34" charset="0"/>
              <a:buChar char="►"/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9"/>
            </a:lvl4pPr>
            <a:lvl5pPr>
              <a:defRPr sz="1219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4497097-D046-478F-9CF6-8FF6990E4E8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30630" y="1450885"/>
            <a:ext cx="4925963" cy="43629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  <a:lvl5pPr>
              <a:defRPr sz="1210"/>
            </a:lvl5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E0BFAA-E0EB-4219-9759-050661FDFD6F}"/>
              </a:ext>
            </a:extLst>
          </p:cNvPr>
          <p:cNvCxnSpPr>
            <a:cxnSpLocks/>
          </p:cNvCxnSpPr>
          <p:nvPr userDrawn="1"/>
        </p:nvCxnSpPr>
        <p:spPr>
          <a:xfrm>
            <a:off x="218068" y="196610"/>
            <a:ext cx="0" cy="441803"/>
          </a:xfrm>
          <a:prstGeom prst="line">
            <a:avLst/>
          </a:prstGeom>
          <a:ln w="762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301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E871B-2DC3-4DF6-AD9F-4355C684C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5D2C1A-76D6-4AA9-BA4C-91BDAB656A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869" y="192342"/>
            <a:ext cx="8775892" cy="435586"/>
          </a:xfrm>
        </p:spPr>
        <p:txBody>
          <a:bodyPr wrap="square"/>
          <a:lstStyle>
            <a:lvl1pPr>
              <a:defRPr sz="2218" b="0"/>
            </a:lvl1pPr>
          </a:lstStyle>
          <a:p>
            <a:r>
              <a:rPr lang="en-US" dirty="0"/>
              <a:t>Add Chapter Title </a:t>
            </a:r>
            <a:r>
              <a:rPr lang="zh-CN" altLang="en-US" dirty="0"/>
              <a:t>章节标题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CFBF73-BDB8-452E-9CF4-6002090103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19144" y="638413"/>
            <a:ext cx="10531071" cy="435586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lnSpc>
                <a:spcPct val="100000"/>
              </a:lnSpc>
              <a:buNone/>
              <a:defRPr sz="2218" b="0">
                <a:solidFill>
                  <a:srgbClr val="0066FF"/>
                </a:solidFill>
              </a:defRPr>
            </a:lvl1pPr>
          </a:lstStyle>
          <a:p>
            <a:pPr lvl="0"/>
            <a:r>
              <a:rPr lang="en-US" dirty="0"/>
              <a:t>Add Chapter Title </a:t>
            </a:r>
            <a:r>
              <a:rPr lang="zh-CN" altLang="en-US" dirty="0"/>
              <a:t>当页标题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A5203EF-74E3-462D-A445-3CB321E677F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20869" y="1507853"/>
            <a:ext cx="3177604" cy="42954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  <a:lvl5pPr>
              <a:defRPr sz="1210"/>
            </a:lvl5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A43D461-3F31-46DB-B415-2B6293A6AD80}"/>
              </a:ext>
            </a:extLst>
          </p:cNvPr>
          <p:cNvSpPr>
            <a:spLocks noGrp="1"/>
          </p:cNvSpPr>
          <p:nvPr>
            <p:ph sz="half" idx="3" hasCustomPrompt="1"/>
          </p:nvPr>
        </p:nvSpPr>
        <p:spPr>
          <a:xfrm>
            <a:off x="7578988" y="1507852"/>
            <a:ext cx="3177604" cy="42954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  <a:lvl5pPr>
              <a:defRPr sz="1210"/>
            </a:lvl5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CF4AF52-7D59-4883-BA2B-AB80F3A6F5D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2406" y="1518335"/>
            <a:ext cx="3177604" cy="42954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  <a:lvl5pPr>
              <a:defRPr sz="1210"/>
            </a:lvl5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5BBA57-3EDB-4A3C-9748-A50206A6E128}"/>
              </a:ext>
            </a:extLst>
          </p:cNvPr>
          <p:cNvCxnSpPr>
            <a:cxnSpLocks/>
          </p:cNvCxnSpPr>
          <p:nvPr userDrawn="1"/>
        </p:nvCxnSpPr>
        <p:spPr>
          <a:xfrm>
            <a:off x="218068" y="196610"/>
            <a:ext cx="0" cy="441803"/>
          </a:xfrm>
          <a:prstGeom prst="line">
            <a:avLst/>
          </a:prstGeom>
          <a:ln w="762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26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E871B-2DC3-4DF6-AD9F-4355C684C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5D2C1A-76D6-4AA9-BA4C-91BDAB656A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869" y="192342"/>
            <a:ext cx="8775892" cy="435586"/>
          </a:xfrm>
        </p:spPr>
        <p:txBody>
          <a:bodyPr wrap="square"/>
          <a:lstStyle>
            <a:lvl1pPr>
              <a:defRPr sz="2218" b="0"/>
            </a:lvl1pPr>
          </a:lstStyle>
          <a:p>
            <a:r>
              <a:rPr lang="en-US" dirty="0"/>
              <a:t>Add Chapter Title </a:t>
            </a:r>
            <a:r>
              <a:rPr lang="zh-CN" altLang="en-US" dirty="0"/>
              <a:t>章节标题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CFBF73-BDB8-452E-9CF4-6002090103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19144" y="638413"/>
            <a:ext cx="10531071" cy="435586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lnSpc>
                <a:spcPct val="100000"/>
              </a:lnSpc>
              <a:buNone/>
              <a:defRPr sz="2218" b="0">
                <a:solidFill>
                  <a:srgbClr val="0066FF"/>
                </a:solidFill>
              </a:defRPr>
            </a:lvl1pPr>
          </a:lstStyle>
          <a:p>
            <a:pPr lvl="0"/>
            <a:r>
              <a:rPr lang="en-US" dirty="0"/>
              <a:t>Add Chapter Title </a:t>
            </a:r>
            <a:r>
              <a:rPr lang="zh-CN" altLang="en-US" dirty="0"/>
              <a:t>当页标题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77F067-91A0-4C80-AF81-435EA06CE97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07885" y="1450887"/>
            <a:ext cx="2474670" cy="43629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A472397-2294-4C27-9D55-E031E6801950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20869" y="1450886"/>
            <a:ext cx="2474670" cy="43629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EE64B75-A23B-4056-82C6-22E5990A9BD5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281920" y="1450887"/>
            <a:ext cx="2474670" cy="43629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32CCD75-6F90-476B-BCF2-9AA5EA7F277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594902" y="1450886"/>
            <a:ext cx="2474670" cy="43629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781949-48D3-4D42-AAB7-816C50ECCBD4}"/>
              </a:ext>
            </a:extLst>
          </p:cNvPr>
          <p:cNvCxnSpPr>
            <a:cxnSpLocks/>
          </p:cNvCxnSpPr>
          <p:nvPr userDrawn="1"/>
        </p:nvCxnSpPr>
        <p:spPr>
          <a:xfrm>
            <a:off x="218068" y="196610"/>
            <a:ext cx="0" cy="441803"/>
          </a:xfrm>
          <a:prstGeom prst="line">
            <a:avLst/>
          </a:prstGeom>
          <a:ln w="762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8269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E871B-2DC3-4DF6-AD9F-4355C684C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5D2C1A-76D6-4AA9-BA4C-91BDAB656A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869" y="192342"/>
            <a:ext cx="8775892" cy="435586"/>
          </a:xfrm>
        </p:spPr>
        <p:txBody>
          <a:bodyPr wrap="square"/>
          <a:lstStyle>
            <a:lvl1pPr>
              <a:defRPr sz="2218" b="0"/>
            </a:lvl1pPr>
          </a:lstStyle>
          <a:p>
            <a:r>
              <a:rPr lang="en-US" dirty="0"/>
              <a:t>Add Chapter Title </a:t>
            </a:r>
            <a:r>
              <a:rPr lang="zh-CN" altLang="en-US" dirty="0"/>
              <a:t>章节标题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CFBF73-BDB8-452E-9CF4-6002090103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19144" y="638413"/>
            <a:ext cx="10531071" cy="435586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lnSpc>
                <a:spcPct val="100000"/>
              </a:lnSpc>
              <a:buNone/>
              <a:defRPr sz="2218" b="0">
                <a:solidFill>
                  <a:srgbClr val="0066FF"/>
                </a:solidFill>
              </a:defRPr>
            </a:lvl1pPr>
          </a:lstStyle>
          <a:p>
            <a:pPr lvl="0"/>
            <a:r>
              <a:rPr lang="en-US" dirty="0"/>
              <a:t>Add Chapter Title </a:t>
            </a:r>
            <a:r>
              <a:rPr lang="zh-CN" altLang="en-US" dirty="0"/>
              <a:t>当页标题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22671FC-665E-4A2B-B09F-301E33E7B6E8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20867" y="1410357"/>
            <a:ext cx="10529348" cy="22364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  <a:lvl5pPr>
              <a:defRPr sz="1210"/>
            </a:lvl5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1F026F4-0373-47D3-A967-43E29E359F0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0867" y="3577398"/>
            <a:ext cx="10529348" cy="22364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  <a:lvl5pPr>
              <a:defRPr sz="1210"/>
            </a:lvl5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8DC972-DD19-4C00-8866-15244E7D0933}"/>
              </a:ext>
            </a:extLst>
          </p:cNvPr>
          <p:cNvCxnSpPr>
            <a:cxnSpLocks/>
          </p:cNvCxnSpPr>
          <p:nvPr userDrawn="1"/>
        </p:nvCxnSpPr>
        <p:spPr>
          <a:xfrm>
            <a:off x="218068" y="196610"/>
            <a:ext cx="0" cy="441803"/>
          </a:xfrm>
          <a:prstGeom prst="line">
            <a:avLst/>
          </a:prstGeom>
          <a:ln w="762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37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063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E871B-2DC3-4DF6-AD9F-4355C684C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5D2C1A-76D6-4AA9-BA4C-91BDAB656A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869" y="192342"/>
            <a:ext cx="8775892" cy="435586"/>
          </a:xfrm>
        </p:spPr>
        <p:txBody>
          <a:bodyPr wrap="square"/>
          <a:lstStyle>
            <a:lvl1pPr>
              <a:defRPr sz="2218" b="0"/>
            </a:lvl1pPr>
          </a:lstStyle>
          <a:p>
            <a:r>
              <a:rPr lang="en-US" dirty="0"/>
              <a:t>Add Chapter Title </a:t>
            </a:r>
            <a:r>
              <a:rPr lang="zh-CN" altLang="en-US" dirty="0"/>
              <a:t>章节标题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CFBF73-BDB8-452E-9CF4-6002090103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19144" y="638413"/>
            <a:ext cx="10531071" cy="435586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lnSpc>
                <a:spcPct val="100000"/>
              </a:lnSpc>
              <a:buNone/>
              <a:defRPr sz="2218" b="0">
                <a:solidFill>
                  <a:srgbClr val="0066FF"/>
                </a:solidFill>
              </a:defRPr>
            </a:lvl1pPr>
          </a:lstStyle>
          <a:p>
            <a:pPr lvl="0"/>
            <a:r>
              <a:rPr lang="en-US" dirty="0"/>
              <a:t>Add Chapter Title </a:t>
            </a:r>
            <a:r>
              <a:rPr lang="zh-CN" altLang="en-US" dirty="0"/>
              <a:t>当页标题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125D486-D45E-46F3-BC35-774364CA15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13037" y="1450884"/>
            <a:ext cx="4854790" cy="21958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  <a:lvl5pPr>
              <a:defRPr sz="1210"/>
            </a:lvl5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D0BA9AE-BAF8-4389-9CB4-F0E84BA83FEF}"/>
              </a:ext>
            </a:extLst>
          </p:cNvPr>
          <p:cNvSpPr>
            <a:spLocks noGrp="1"/>
          </p:cNvSpPr>
          <p:nvPr>
            <p:ph sz="half" idx="3" hasCustomPrompt="1"/>
          </p:nvPr>
        </p:nvSpPr>
        <p:spPr>
          <a:xfrm>
            <a:off x="5895427" y="1450883"/>
            <a:ext cx="4854790" cy="21958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  <a:lvl5pPr>
              <a:defRPr sz="1210"/>
            </a:lvl5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7EFFDCF-0C0C-47FE-87BB-05F08412871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13037" y="3617926"/>
            <a:ext cx="4854790" cy="21958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  <a:lvl5pPr>
              <a:defRPr sz="1210"/>
            </a:lvl5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6D1BB8C-5E8E-4691-A1ED-6C5F6001514C}"/>
              </a:ext>
            </a:extLst>
          </p:cNvPr>
          <p:cNvSpPr>
            <a:spLocks noGrp="1"/>
          </p:cNvSpPr>
          <p:nvPr>
            <p:ph sz="half" idx="4" hasCustomPrompt="1"/>
          </p:nvPr>
        </p:nvSpPr>
        <p:spPr>
          <a:xfrm>
            <a:off x="5895427" y="3617926"/>
            <a:ext cx="4854790" cy="21958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  <a:lvl5pPr>
              <a:defRPr sz="1210"/>
            </a:lvl5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AE9812-2476-4CD7-A2A1-CAC4F092A948}"/>
              </a:ext>
            </a:extLst>
          </p:cNvPr>
          <p:cNvCxnSpPr>
            <a:cxnSpLocks/>
          </p:cNvCxnSpPr>
          <p:nvPr userDrawn="1"/>
        </p:nvCxnSpPr>
        <p:spPr>
          <a:xfrm>
            <a:off x="218068" y="196610"/>
            <a:ext cx="0" cy="441803"/>
          </a:xfrm>
          <a:prstGeom prst="line">
            <a:avLst/>
          </a:prstGeom>
          <a:ln w="762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8082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E871B-2DC3-4DF6-AD9F-4355C684C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5D2C1A-76D6-4AA9-BA4C-91BDAB656A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869" y="192342"/>
            <a:ext cx="8775892" cy="435586"/>
          </a:xfrm>
        </p:spPr>
        <p:txBody>
          <a:bodyPr wrap="square"/>
          <a:lstStyle>
            <a:lvl1pPr>
              <a:defRPr sz="2218" b="0"/>
            </a:lvl1pPr>
          </a:lstStyle>
          <a:p>
            <a:r>
              <a:rPr lang="en-US" dirty="0"/>
              <a:t>Add Chapter Title </a:t>
            </a:r>
            <a:r>
              <a:rPr lang="zh-CN" altLang="en-US" dirty="0"/>
              <a:t>章节标题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CFBF73-BDB8-452E-9CF4-6002090103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19144" y="638413"/>
            <a:ext cx="10531071" cy="435586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lnSpc>
                <a:spcPct val="100000"/>
              </a:lnSpc>
              <a:buNone/>
              <a:defRPr sz="2218" b="0">
                <a:solidFill>
                  <a:srgbClr val="0066FF"/>
                </a:solidFill>
              </a:defRPr>
            </a:lvl1pPr>
          </a:lstStyle>
          <a:p>
            <a:pPr lvl="0"/>
            <a:r>
              <a:rPr lang="en-US" dirty="0"/>
              <a:t>Add Chapter Title </a:t>
            </a:r>
            <a:r>
              <a:rPr lang="zh-CN" altLang="en-US" dirty="0"/>
              <a:t>当页标题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70B9A2-5256-4E1B-9F9C-1B7E7A46276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20869" y="1450887"/>
            <a:ext cx="3113717" cy="21958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3AEDDDA-7B1E-4F64-81BF-595518995803}"/>
              </a:ext>
            </a:extLst>
          </p:cNvPr>
          <p:cNvSpPr>
            <a:spLocks noGrp="1"/>
          </p:cNvSpPr>
          <p:nvPr>
            <p:ph sz="half" idx="3" hasCustomPrompt="1"/>
          </p:nvPr>
        </p:nvSpPr>
        <p:spPr>
          <a:xfrm>
            <a:off x="3928684" y="1450886"/>
            <a:ext cx="3113717" cy="21958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841E90D0-7104-49F3-8120-F171D95D4434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7636499" y="1450886"/>
            <a:ext cx="3113717" cy="21958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1309C56-26A0-4BAA-86C1-A802EEB2857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0869" y="3617928"/>
            <a:ext cx="3113717" cy="21958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DDEC8AE-4496-4DB2-8CFB-2D89767C47F3}"/>
              </a:ext>
            </a:extLst>
          </p:cNvPr>
          <p:cNvSpPr>
            <a:spLocks noGrp="1"/>
          </p:cNvSpPr>
          <p:nvPr>
            <p:ph sz="half" idx="4" hasCustomPrompt="1"/>
          </p:nvPr>
        </p:nvSpPr>
        <p:spPr>
          <a:xfrm>
            <a:off x="3928684" y="3617928"/>
            <a:ext cx="3113717" cy="21958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974D566-CA2C-4B4C-B1AD-C16A215C196C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7636499" y="3617928"/>
            <a:ext cx="3113717" cy="21958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444E37-162C-4E8D-A134-07C02633D73F}"/>
              </a:ext>
            </a:extLst>
          </p:cNvPr>
          <p:cNvCxnSpPr>
            <a:cxnSpLocks/>
          </p:cNvCxnSpPr>
          <p:nvPr userDrawn="1"/>
        </p:nvCxnSpPr>
        <p:spPr>
          <a:xfrm>
            <a:off x="218068" y="196610"/>
            <a:ext cx="0" cy="441803"/>
          </a:xfrm>
          <a:prstGeom prst="line">
            <a:avLst/>
          </a:prstGeom>
          <a:ln w="762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7502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E871B-2DC3-4DF6-AD9F-4355C684C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5D2C1A-76D6-4AA9-BA4C-91BDAB656A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869" y="192342"/>
            <a:ext cx="8775892" cy="435586"/>
          </a:xfrm>
        </p:spPr>
        <p:txBody>
          <a:bodyPr wrap="square"/>
          <a:lstStyle>
            <a:lvl1pPr>
              <a:defRPr sz="2218" b="0"/>
            </a:lvl1pPr>
          </a:lstStyle>
          <a:p>
            <a:r>
              <a:rPr lang="en-US" dirty="0"/>
              <a:t>Add Chapter Title </a:t>
            </a:r>
            <a:r>
              <a:rPr lang="zh-CN" altLang="en-US" dirty="0"/>
              <a:t>章节标题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CFBF73-BDB8-452E-9CF4-6002090103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19144" y="638413"/>
            <a:ext cx="10531071" cy="435586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lnSpc>
                <a:spcPct val="100000"/>
              </a:lnSpc>
              <a:buNone/>
              <a:defRPr sz="2218" b="0">
                <a:solidFill>
                  <a:srgbClr val="0066FF"/>
                </a:solidFill>
              </a:defRPr>
            </a:lvl1pPr>
          </a:lstStyle>
          <a:p>
            <a:pPr lvl="0"/>
            <a:r>
              <a:rPr lang="en-US" dirty="0"/>
              <a:t>Add Chapter Title </a:t>
            </a:r>
            <a:r>
              <a:rPr lang="zh-CN" altLang="en-US" dirty="0"/>
              <a:t>当页标题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77B219-9321-45BB-AA5F-50BA15121748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13035" y="1450883"/>
            <a:ext cx="2474328" cy="2195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5880D2E-E3EF-4A98-AFBD-A38AB8DDF40C}"/>
              </a:ext>
            </a:extLst>
          </p:cNvPr>
          <p:cNvSpPr>
            <a:spLocks noGrp="1"/>
          </p:cNvSpPr>
          <p:nvPr>
            <p:ph sz="half" idx="3" hasCustomPrompt="1"/>
          </p:nvPr>
        </p:nvSpPr>
        <p:spPr>
          <a:xfrm>
            <a:off x="2900652" y="1450882"/>
            <a:ext cx="2474328" cy="2195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80126434-22FD-4B78-95EE-DB8592631659}"/>
              </a:ext>
            </a:extLst>
          </p:cNvPr>
          <p:cNvSpPr>
            <a:spLocks noGrp="1"/>
          </p:cNvSpPr>
          <p:nvPr>
            <p:ph sz="half" idx="7" hasCustomPrompt="1"/>
          </p:nvPr>
        </p:nvSpPr>
        <p:spPr>
          <a:xfrm>
            <a:off x="8275887" y="1450882"/>
            <a:ext cx="2474328" cy="2195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8F6F0EA-F62C-47F8-9C40-9AD908DD918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13035" y="3617925"/>
            <a:ext cx="2474328" cy="2195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DDB39A0-A887-47E7-B2E6-0E9C70EB2FCE}"/>
              </a:ext>
            </a:extLst>
          </p:cNvPr>
          <p:cNvSpPr>
            <a:spLocks noGrp="1"/>
          </p:cNvSpPr>
          <p:nvPr>
            <p:ph sz="half" idx="4" hasCustomPrompt="1"/>
          </p:nvPr>
        </p:nvSpPr>
        <p:spPr>
          <a:xfrm>
            <a:off x="2900652" y="3617925"/>
            <a:ext cx="2474328" cy="2195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4321571-2EDB-44C8-AEAD-8B085869F207}"/>
              </a:ext>
            </a:extLst>
          </p:cNvPr>
          <p:cNvSpPr>
            <a:spLocks noGrp="1"/>
          </p:cNvSpPr>
          <p:nvPr>
            <p:ph sz="half" idx="8" hasCustomPrompt="1"/>
          </p:nvPr>
        </p:nvSpPr>
        <p:spPr>
          <a:xfrm>
            <a:off x="8275887" y="3617925"/>
            <a:ext cx="2474328" cy="2195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576980A-CADB-4C33-B6E0-BFD978F0C00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88269" y="1450883"/>
            <a:ext cx="2474328" cy="2195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98B3C71-8D21-4D85-B752-AE24E079D3C8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88269" y="3617924"/>
            <a:ext cx="2474328" cy="2195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D88E8A-9826-44AF-94D7-C35B0DF9A78F}"/>
              </a:ext>
            </a:extLst>
          </p:cNvPr>
          <p:cNvCxnSpPr>
            <a:cxnSpLocks/>
          </p:cNvCxnSpPr>
          <p:nvPr userDrawn="1"/>
        </p:nvCxnSpPr>
        <p:spPr>
          <a:xfrm>
            <a:off x="218068" y="196610"/>
            <a:ext cx="0" cy="441803"/>
          </a:xfrm>
          <a:prstGeom prst="line">
            <a:avLst/>
          </a:prstGeom>
          <a:ln w="762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4476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DA8F98-0166-4880-B23D-1E5C8F979C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3" y="661658"/>
            <a:ext cx="10966380" cy="484729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89A2E0-5F18-4011-8A6F-2AFA8ADB4D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1B513-BBBA-4F33-82A7-DE70951F960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61658"/>
            <a:ext cx="10969622" cy="484833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1F984-82E3-4828-BD68-7476E76BD3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6989" y="907471"/>
            <a:ext cx="8775892" cy="4355860"/>
          </a:xfrm>
          <a:ln>
            <a:noFill/>
            <a:prstDash val="solid"/>
          </a:ln>
        </p:spPr>
        <p:txBody>
          <a:bodyPr anchor="ctr">
            <a:noAutofit/>
          </a:bodyPr>
          <a:lstStyle>
            <a:lvl1pPr marL="0" indent="0" algn="ctr">
              <a:buNone/>
              <a:defRPr sz="6655">
                <a:solidFill>
                  <a:srgbClr val="0066FF"/>
                </a:solidFill>
              </a:defRPr>
            </a:lvl1pPr>
          </a:lstStyle>
          <a:p>
            <a:pPr lvl="0"/>
            <a:r>
              <a:rPr lang="en-US" dirty="0"/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8222070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9F63795-F5EE-48EB-A521-37506E3272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3" y="661658"/>
            <a:ext cx="10966380" cy="48472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727DE1-85DF-42B9-9FA5-E9DFE27A95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1658"/>
            <a:ext cx="10969624" cy="4848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0E9EC-BCEC-486D-AD44-5EED165CAA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2593" y="1075300"/>
            <a:ext cx="10285401" cy="4020011"/>
          </a:xfrm>
        </p:spPr>
        <p:txBody>
          <a:bodyPr anchor="t" anchorCtr="0"/>
          <a:lstStyle>
            <a:lvl1pPr algn="l">
              <a:defRPr sz="670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Pres. Title</a:t>
            </a:r>
            <a:br>
              <a:rPr lang="en-US" dirty="0"/>
            </a:br>
            <a:r>
              <a:rPr lang="zh-CN" altLang="en-US" dirty="0"/>
              <a:t>幻灯片标题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4786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C3D71-59EA-47F7-BEB2-2C5984C50E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869" y="184109"/>
            <a:ext cx="8775892" cy="580781"/>
          </a:xfrm>
        </p:spPr>
        <p:txBody>
          <a:bodyPr/>
          <a:lstStyle>
            <a:lvl1pPr>
              <a:defRPr sz="2823" b="0"/>
            </a:lvl1pPr>
          </a:lstStyle>
          <a:p>
            <a:r>
              <a:rPr lang="en-US" altLang="zh-CN" dirty="0"/>
              <a:t>Agenda</a:t>
            </a:r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D6930-E8F6-490E-863C-779D5E8A6B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A799FE7-C200-4956-88D2-F4FB24053A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0868" y="907699"/>
            <a:ext cx="10535723" cy="48949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261211" marR="0" indent="-261211" algn="l" defTabSz="696563" rtl="0" eaLnBrk="1" fontAlgn="auto" latinLnBrk="0" hangingPunct="1">
              <a:lnSpc>
                <a:spcPct val="90000"/>
              </a:lnSpc>
              <a:spcBef>
                <a:spcPts val="76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►"/>
              <a:tabLst/>
              <a:defRPr lang="de-DE" sz="1815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2422" marR="0" indent="-174140" algn="l" defTabSz="696563" rtl="0" eaLnBrk="1" fontAlgn="auto" latinLnBrk="0" hangingPunct="1">
              <a:lnSpc>
                <a:spcPct val="90000"/>
              </a:lnSpc>
              <a:spcBef>
                <a:spcPts val="3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►"/>
              <a:tabLst/>
              <a:defRPr sz="1412"/>
            </a:lvl2pPr>
            <a:lvl3pPr marL="870704" marR="0" indent="-174140" algn="l" defTabSz="696563" rtl="0" eaLnBrk="1" fontAlgn="auto" latinLnBrk="0" hangingPunct="1">
              <a:lnSpc>
                <a:spcPct val="90000"/>
              </a:lnSpc>
              <a:spcBef>
                <a:spcPts val="3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►"/>
              <a:tabLst/>
              <a:defRPr sz="1210"/>
            </a:lvl3pPr>
            <a:lvl4pPr marL="1218985" marR="0" indent="-174140" algn="l" defTabSz="696563" rtl="0" eaLnBrk="1" fontAlgn="auto" latinLnBrk="0" hangingPunct="1">
              <a:lnSpc>
                <a:spcPct val="90000"/>
              </a:lnSpc>
              <a:spcBef>
                <a:spcPts val="3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►"/>
              <a:tabLst/>
              <a:defRPr sz="1210"/>
            </a:lvl4pPr>
            <a:lvl5pPr marL="1567267" marR="0" indent="-174140" algn="l" defTabSz="696563" rtl="0" eaLnBrk="1" fontAlgn="auto" latinLnBrk="0" hangingPunct="1">
              <a:lnSpc>
                <a:spcPct val="90000"/>
              </a:lnSpc>
              <a:spcBef>
                <a:spcPts val="3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►"/>
              <a:tabLst/>
              <a:defRPr sz="1210"/>
            </a:lvl5pPr>
          </a:lstStyle>
          <a:p>
            <a:pPr lvl="0"/>
            <a:r>
              <a:rPr lang="en-US" dirty="0"/>
              <a:t>Click to edit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0B42619-A8B6-45A2-834B-931B47BC84ED}"/>
              </a:ext>
            </a:extLst>
          </p:cNvPr>
          <p:cNvCxnSpPr>
            <a:cxnSpLocks/>
          </p:cNvCxnSpPr>
          <p:nvPr userDrawn="1"/>
        </p:nvCxnSpPr>
        <p:spPr>
          <a:xfrm>
            <a:off x="218068" y="192343"/>
            <a:ext cx="0" cy="580780"/>
          </a:xfrm>
          <a:prstGeom prst="line">
            <a:avLst/>
          </a:prstGeom>
          <a:ln w="762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7347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E871B-2DC3-4DF6-AD9F-4355C684C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5D2C1A-76D6-4AA9-BA4C-91BDAB656A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869" y="192342"/>
            <a:ext cx="8775892" cy="435586"/>
          </a:xfrm>
        </p:spPr>
        <p:txBody>
          <a:bodyPr wrap="square"/>
          <a:lstStyle>
            <a:lvl1pPr>
              <a:defRPr sz="2218" b="0"/>
            </a:lvl1pPr>
          </a:lstStyle>
          <a:p>
            <a:r>
              <a:rPr lang="en-US" dirty="0"/>
              <a:t>Add Chapter Title </a:t>
            </a:r>
            <a:r>
              <a:rPr lang="zh-CN" altLang="en-US" dirty="0"/>
              <a:t>章节标题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091227-801C-42B8-820D-20578D7B955A}"/>
              </a:ext>
            </a:extLst>
          </p:cNvPr>
          <p:cNvCxnSpPr>
            <a:cxnSpLocks/>
          </p:cNvCxnSpPr>
          <p:nvPr userDrawn="1"/>
        </p:nvCxnSpPr>
        <p:spPr>
          <a:xfrm>
            <a:off x="218068" y="196610"/>
            <a:ext cx="0" cy="441803"/>
          </a:xfrm>
          <a:prstGeom prst="line">
            <a:avLst/>
          </a:prstGeom>
          <a:ln w="762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CFBF73-BDB8-452E-9CF4-6002090103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19144" y="638413"/>
            <a:ext cx="10531071" cy="435586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lnSpc>
                <a:spcPct val="100000"/>
              </a:lnSpc>
              <a:buNone/>
              <a:defRPr sz="2218" b="0">
                <a:solidFill>
                  <a:srgbClr val="0066FF"/>
                </a:solidFill>
              </a:defRPr>
            </a:lvl1pPr>
          </a:lstStyle>
          <a:p>
            <a:pPr lvl="0"/>
            <a:r>
              <a:rPr lang="en-US" dirty="0"/>
              <a:t>Add Chapter Title </a:t>
            </a:r>
            <a:r>
              <a:rPr lang="zh-CN" altLang="en-US" dirty="0"/>
              <a:t>当页标题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EBB29-17BE-4A5F-A62E-82B20E520A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7686" y="1074059"/>
            <a:ext cx="10539096" cy="4729541"/>
          </a:xfr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  <a:lvl5pPr>
              <a:defRPr sz="121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26394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E871B-2DC3-4DF6-AD9F-4355C684C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5D2C1A-76D6-4AA9-BA4C-91BDAB656A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869" y="192342"/>
            <a:ext cx="8775892" cy="435586"/>
          </a:xfrm>
        </p:spPr>
        <p:txBody>
          <a:bodyPr wrap="square"/>
          <a:lstStyle>
            <a:lvl1pPr>
              <a:defRPr sz="2218" b="0"/>
            </a:lvl1pPr>
          </a:lstStyle>
          <a:p>
            <a:r>
              <a:rPr lang="en-US" dirty="0"/>
              <a:t>Add Chapter Title </a:t>
            </a:r>
            <a:r>
              <a:rPr lang="zh-CN" altLang="en-US" dirty="0"/>
              <a:t>章节标题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CFBF73-BDB8-452E-9CF4-6002090103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19144" y="638413"/>
            <a:ext cx="10531071" cy="435586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lnSpc>
                <a:spcPct val="100000"/>
              </a:lnSpc>
              <a:buNone/>
              <a:defRPr sz="2218" b="0">
                <a:solidFill>
                  <a:srgbClr val="0066FF"/>
                </a:solidFill>
              </a:defRPr>
            </a:lvl1pPr>
          </a:lstStyle>
          <a:p>
            <a:pPr lvl="0"/>
            <a:r>
              <a:rPr lang="en-US" dirty="0"/>
              <a:t>Add Chapter Title </a:t>
            </a:r>
            <a:r>
              <a:rPr lang="zh-CN" altLang="en-US" dirty="0"/>
              <a:t>当页标题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353395-1A7E-4E20-910F-47061260AF6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13035" y="1450886"/>
            <a:ext cx="4915508" cy="4362926"/>
          </a:xfrm>
          <a:prstGeom prst="rect">
            <a:avLst/>
          </a:prstGeom>
        </p:spPr>
        <p:txBody>
          <a:bodyPr>
            <a:normAutofit/>
          </a:bodyPr>
          <a:lstStyle>
            <a:lvl1pPr marL="261211" indent="-261211">
              <a:buFont typeface="Arial" panose="020B0604020202020204" pitchFamily="34" charset="0"/>
              <a:buChar char="►"/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9"/>
            </a:lvl4pPr>
            <a:lvl5pPr>
              <a:defRPr sz="1219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4497097-D046-478F-9CF6-8FF6990E4E8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30630" y="1450885"/>
            <a:ext cx="4925963" cy="43629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  <a:lvl5pPr>
              <a:defRPr sz="1210"/>
            </a:lvl5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E0BFAA-E0EB-4219-9759-050661FDFD6F}"/>
              </a:ext>
            </a:extLst>
          </p:cNvPr>
          <p:cNvCxnSpPr>
            <a:cxnSpLocks/>
          </p:cNvCxnSpPr>
          <p:nvPr userDrawn="1"/>
        </p:nvCxnSpPr>
        <p:spPr>
          <a:xfrm>
            <a:off x="218068" y="196610"/>
            <a:ext cx="0" cy="441803"/>
          </a:xfrm>
          <a:prstGeom prst="line">
            <a:avLst/>
          </a:prstGeom>
          <a:ln w="762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2506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E871B-2DC3-4DF6-AD9F-4355C684C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5D2C1A-76D6-4AA9-BA4C-91BDAB656A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869" y="192342"/>
            <a:ext cx="8775892" cy="435586"/>
          </a:xfrm>
        </p:spPr>
        <p:txBody>
          <a:bodyPr wrap="square"/>
          <a:lstStyle>
            <a:lvl1pPr>
              <a:defRPr sz="2218" b="0"/>
            </a:lvl1pPr>
          </a:lstStyle>
          <a:p>
            <a:r>
              <a:rPr lang="en-US" dirty="0"/>
              <a:t>Add Chapter Title </a:t>
            </a:r>
            <a:r>
              <a:rPr lang="zh-CN" altLang="en-US" dirty="0"/>
              <a:t>章节标题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CFBF73-BDB8-452E-9CF4-6002090103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19144" y="638413"/>
            <a:ext cx="10531071" cy="435586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lnSpc>
                <a:spcPct val="100000"/>
              </a:lnSpc>
              <a:buNone/>
              <a:defRPr sz="2218" b="0">
                <a:solidFill>
                  <a:srgbClr val="0066FF"/>
                </a:solidFill>
              </a:defRPr>
            </a:lvl1pPr>
          </a:lstStyle>
          <a:p>
            <a:pPr lvl="0"/>
            <a:r>
              <a:rPr lang="en-US" dirty="0"/>
              <a:t>Add Chapter Title </a:t>
            </a:r>
            <a:r>
              <a:rPr lang="zh-CN" altLang="en-US" dirty="0"/>
              <a:t>当页标题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A5203EF-74E3-462D-A445-3CB321E677F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20869" y="1507853"/>
            <a:ext cx="3177604" cy="42954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  <a:lvl5pPr>
              <a:defRPr sz="1210"/>
            </a:lvl5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A43D461-3F31-46DB-B415-2B6293A6AD80}"/>
              </a:ext>
            </a:extLst>
          </p:cNvPr>
          <p:cNvSpPr>
            <a:spLocks noGrp="1"/>
          </p:cNvSpPr>
          <p:nvPr>
            <p:ph sz="half" idx="3" hasCustomPrompt="1"/>
          </p:nvPr>
        </p:nvSpPr>
        <p:spPr>
          <a:xfrm>
            <a:off x="7578988" y="1507852"/>
            <a:ext cx="3177604" cy="42954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  <a:lvl5pPr>
              <a:defRPr sz="1210"/>
            </a:lvl5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CF4AF52-7D59-4883-BA2B-AB80F3A6F5D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2406" y="1518335"/>
            <a:ext cx="3177604" cy="42954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  <a:lvl5pPr>
              <a:defRPr sz="1210"/>
            </a:lvl5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5BBA57-3EDB-4A3C-9748-A50206A6E128}"/>
              </a:ext>
            </a:extLst>
          </p:cNvPr>
          <p:cNvCxnSpPr>
            <a:cxnSpLocks/>
          </p:cNvCxnSpPr>
          <p:nvPr userDrawn="1"/>
        </p:nvCxnSpPr>
        <p:spPr>
          <a:xfrm>
            <a:off x="218068" y="196610"/>
            <a:ext cx="0" cy="441803"/>
          </a:xfrm>
          <a:prstGeom prst="line">
            <a:avLst/>
          </a:prstGeom>
          <a:ln w="762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8247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E871B-2DC3-4DF6-AD9F-4355C684C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5D2C1A-76D6-4AA9-BA4C-91BDAB656A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869" y="192342"/>
            <a:ext cx="8775892" cy="435586"/>
          </a:xfrm>
        </p:spPr>
        <p:txBody>
          <a:bodyPr wrap="square"/>
          <a:lstStyle>
            <a:lvl1pPr>
              <a:defRPr sz="2218" b="0"/>
            </a:lvl1pPr>
          </a:lstStyle>
          <a:p>
            <a:r>
              <a:rPr lang="en-US" dirty="0"/>
              <a:t>Add Chapter Title </a:t>
            </a:r>
            <a:r>
              <a:rPr lang="zh-CN" altLang="en-US" dirty="0"/>
              <a:t>章节标题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CFBF73-BDB8-452E-9CF4-6002090103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19144" y="638413"/>
            <a:ext cx="10531071" cy="435586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lnSpc>
                <a:spcPct val="100000"/>
              </a:lnSpc>
              <a:buNone/>
              <a:defRPr sz="2218" b="0">
                <a:solidFill>
                  <a:srgbClr val="0066FF"/>
                </a:solidFill>
              </a:defRPr>
            </a:lvl1pPr>
          </a:lstStyle>
          <a:p>
            <a:pPr lvl="0"/>
            <a:r>
              <a:rPr lang="en-US" dirty="0"/>
              <a:t>Add Chapter Title </a:t>
            </a:r>
            <a:r>
              <a:rPr lang="zh-CN" altLang="en-US" dirty="0"/>
              <a:t>当页标题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77F067-91A0-4C80-AF81-435EA06CE97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07885" y="1450887"/>
            <a:ext cx="2474670" cy="43629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A472397-2294-4C27-9D55-E031E6801950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20869" y="1450886"/>
            <a:ext cx="2474670" cy="43629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EE64B75-A23B-4056-82C6-22E5990A9BD5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281920" y="1450887"/>
            <a:ext cx="2474670" cy="43629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32CCD75-6F90-476B-BCF2-9AA5EA7F277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594902" y="1450886"/>
            <a:ext cx="2474670" cy="43629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781949-48D3-4D42-AAB7-816C50ECCBD4}"/>
              </a:ext>
            </a:extLst>
          </p:cNvPr>
          <p:cNvCxnSpPr>
            <a:cxnSpLocks/>
          </p:cNvCxnSpPr>
          <p:nvPr userDrawn="1"/>
        </p:nvCxnSpPr>
        <p:spPr>
          <a:xfrm>
            <a:off x="218068" y="196610"/>
            <a:ext cx="0" cy="441803"/>
          </a:xfrm>
          <a:prstGeom prst="line">
            <a:avLst/>
          </a:prstGeom>
          <a:ln w="762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723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30" y="1538290"/>
            <a:ext cx="9460586" cy="2566987"/>
          </a:xfrm>
        </p:spPr>
        <p:txBody>
          <a:bodyPr anchor="b"/>
          <a:lstStyle>
            <a:lvl1pPr>
              <a:defRPr sz="5398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230" y="4129088"/>
            <a:ext cx="9460586" cy="1350962"/>
          </a:xfrm>
        </p:spPr>
        <p:txBody>
          <a:bodyPr/>
          <a:lstStyle>
            <a:lvl1pPr marL="0" indent="0">
              <a:buNone/>
              <a:defRPr sz="2159">
                <a:solidFill>
                  <a:schemeClr val="tx1">
                    <a:tint val="75000"/>
                  </a:schemeClr>
                </a:solidFill>
              </a:defRPr>
            </a:lvl1pPr>
            <a:lvl2pPr marL="411358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822716" indent="0">
              <a:buNone/>
              <a:defRPr sz="1619">
                <a:solidFill>
                  <a:schemeClr val="tx1">
                    <a:tint val="75000"/>
                  </a:schemeClr>
                </a:solidFill>
              </a:defRPr>
            </a:lvl3pPr>
            <a:lvl4pPr marL="123407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433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6792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15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79509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0867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56460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E871B-2DC3-4DF6-AD9F-4355C684C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5D2C1A-76D6-4AA9-BA4C-91BDAB656A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869" y="192342"/>
            <a:ext cx="8775892" cy="435586"/>
          </a:xfrm>
        </p:spPr>
        <p:txBody>
          <a:bodyPr wrap="square"/>
          <a:lstStyle>
            <a:lvl1pPr>
              <a:defRPr sz="2218" b="0"/>
            </a:lvl1pPr>
          </a:lstStyle>
          <a:p>
            <a:r>
              <a:rPr lang="en-US" dirty="0"/>
              <a:t>Add Chapter Title </a:t>
            </a:r>
            <a:r>
              <a:rPr lang="zh-CN" altLang="en-US" dirty="0"/>
              <a:t>章节标题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CFBF73-BDB8-452E-9CF4-6002090103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19144" y="638413"/>
            <a:ext cx="10531071" cy="435586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lnSpc>
                <a:spcPct val="100000"/>
              </a:lnSpc>
              <a:buNone/>
              <a:defRPr sz="2218" b="0">
                <a:solidFill>
                  <a:srgbClr val="0066FF"/>
                </a:solidFill>
              </a:defRPr>
            </a:lvl1pPr>
          </a:lstStyle>
          <a:p>
            <a:pPr lvl="0"/>
            <a:r>
              <a:rPr lang="en-US" dirty="0"/>
              <a:t>Add Chapter Title </a:t>
            </a:r>
            <a:r>
              <a:rPr lang="zh-CN" altLang="en-US" dirty="0"/>
              <a:t>当页标题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22671FC-665E-4A2B-B09F-301E33E7B6E8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20867" y="1410357"/>
            <a:ext cx="10529348" cy="22364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  <a:lvl5pPr>
              <a:defRPr sz="1210"/>
            </a:lvl5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1F026F4-0373-47D3-A967-43E29E359F0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0867" y="3577398"/>
            <a:ext cx="10529348" cy="22364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  <a:lvl5pPr>
              <a:defRPr sz="1210"/>
            </a:lvl5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8DC972-DD19-4C00-8866-15244E7D0933}"/>
              </a:ext>
            </a:extLst>
          </p:cNvPr>
          <p:cNvCxnSpPr>
            <a:cxnSpLocks/>
          </p:cNvCxnSpPr>
          <p:nvPr userDrawn="1"/>
        </p:nvCxnSpPr>
        <p:spPr>
          <a:xfrm>
            <a:off x="218068" y="196610"/>
            <a:ext cx="0" cy="441803"/>
          </a:xfrm>
          <a:prstGeom prst="line">
            <a:avLst/>
          </a:prstGeom>
          <a:ln w="762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0155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E871B-2DC3-4DF6-AD9F-4355C684C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5D2C1A-76D6-4AA9-BA4C-91BDAB656A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869" y="192342"/>
            <a:ext cx="8775892" cy="435586"/>
          </a:xfrm>
        </p:spPr>
        <p:txBody>
          <a:bodyPr wrap="square"/>
          <a:lstStyle>
            <a:lvl1pPr>
              <a:defRPr sz="2218" b="0"/>
            </a:lvl1pPr>
          </a:lstStyle>
          <a:p>
            <a:r>
              <a:rPr lang="en-US" dirty="0"/>
              <a:t>Add Chapter Title </a:t>
            </a:r>
            <a:r>
              <a:rPr lang="zh-CN" altLang="en-US" dirty="0"/>
              <a:t>章节标题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CFBF73-BDB8-452E-9CF4-6002090103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19144" y="638413"/>
            <a:ext cx="10531071" cy="435586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lnSpc>
                <a:spcPct val="100000"/>
              </a:lnSpc>
              <a:buNone/>
              <a:defRPr sz="2218" b="0">
                <a:solidFill>
                  <a:srgbClr val="0066FF"/>
                </a:solidFill>
              </a:defRPr>
            </a:lvl1pPr>
          </a:lstStyle>
          <a:p>
            <a:pPr lvl="0"/>
            <a:r>
              <a:rPr lang="en-US" dirty="0"/>
              <a:t>Add Chapter Title </a:t>
            </a:r>
            <a:r>
              <a:rPr lang="zh-CN" altLang="en-US" dirty="0"/>
              <a:t>当页标题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125D486-D45E-46F3-BC35-774364CA15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13037" y="1450884"/>
            <a:ext cx="4854790" cy="21958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  <a:lvl5pPr>
              <a:defRPr sz="1210"/>
            </a:lvl5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D0BA9AE-BAF8-4389-9CB4-F0E84BA83FEF}"/>
              </a:ext>
            </a:extLst>
          </p:cNvPr>
          <p:cNvSpPr>
            <a:spLocks noGrp="1"/>
          </p:cNvSpPr>
          <p:nvPr>
            <p:ph sz="half" idx="3" hasCustomPrompt="1"/>
          </p:nvPr>
        </p:nvSpPr>
        <p:spPr>
          <a:xfrm>
            <a:off x="5895427" y="1450883"/>
            <a:ext cx="4854790" cy="21958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  <a:lvl5pPr>
              <a:defRPr sz="1210"/>
            </a:lvl5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7EFFDCF-0C0C-47FE-87BB-05F08412871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13037" y="3617926"/>
            <a:ext cx="4854790" cy="21958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  <a:lvl5pPr>
              <a:defRPr sz="1210"/>
            </a:lvl5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6D1BB8C-5E8E-4691-A1ED-6C5F6001514C}"/>
              </a:ext>
            </a:extLst>
          </p:cNvPr>
          <p:cNvSpPr>
            <a:spLocks noGrp="1"/>
          </p:cNvSpPr>
          <p:nvPr>
            <p:ph sz="half" idx="4" hasCustomPrompt="1"/>
          </p:nvPr>
        </p:nvSpPr>
        <p:spPr>
          <a:xfrm>
            <a:off x="5895427" y="3617926"/>
            <a:ext cx="4854790" cy="21958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  <a:lvl5pPr>
              <a:defRPr sz="1210"/>
            </a:lvl5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AE9812-2476-4CD7-A2A1-CAC4F092A948}"/>
              </a:ext>
            </a:extLst>
          </p:cNvPr>
          <p:cNvCxnSpPr>
            <a:cxnSpLocks/>
          </p:cNvCxnSpPr>
          <p:nvPr userDrawn="1"/>
        </p:nvCxnSpPr>
        <p:spPr>
          <a:xfrm>
            <a:off x="218068" y="196610"/>
            <a:ext cx="0" cy="441803"/>
          </a:xfrm>
          <a:prstGeom prst="line">
            <a:avLst/>
          </a:prstGeom>
          <a:ln w="762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594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E871B-2DC3-4DF6-AD9F-4355C684C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5D2C1A-76D6-4AA9-BA4C-91BDAB656A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869" y="192342"/>
            <a:ext cx="8775892" cy="435586"/>
          </a:xfrm>
        </p:spPr>
        <p:txBody>
          <a:bodyPr wrap="square"/>
          <a:lstStyle>
            <a:lvl1pPr>
              <a:defRPr sz="2218" b="0"/>
            </a:lvl1pPr>
          </a:lstStyle>
          <a:p>
            <a:r>
              <a:rPr lang="en-US" dirty="0"/>
              <a:t>Add Chapter Title </a:t>
            </a:r>
            <a:r>
              <a:rPr lang="zh-CN" altLang="en-US" dirty="0"/>
              <a:t>章节标题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CFBF73-BDB8-452E-9CF4-6002090103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19144" y="638413"/>
            <a:ext cx="10531071" cy="435586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lnSpc>
                <a:spcPct val="100000"/>
              </a:lnSpc>
              <a:buNone/>
              <a:defRPr sz="2218" b="0">
                <a:solidFill>
                  <a:srgbClr val="0066FF"/>
                </a:solidFill>
              </a:defRPr>
            </a:lvl1pPr>
          </a:lstStyle>
          <a:p>
            <a:pPr lvl="0"/>
            <a:r>
              <a:rPr lang="en-US" dirty="0"/>
              <a:t>Add Chapter Title </a:t>
            </a:r>
            <a:r>
              <a:rPr lang="zh-CN" altLang="en-US" dirty="0"/>
              <a:t>当页标题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70B9A2-5256-4E1B-9F9C-1B7E7A46276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20869" y="1450887"/>
            <a:ext cx="3113717" cy="21958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3AEDDDA-7B1E-4F64-81BF-595518995803}"/>
              </a:ext>
            </a:extLst>
          </p:cNvPr>
          <p:cNvSpPr>
            <a:spLocks noGrp="1"/>
          </p:cNvSpPr>
          <p:nvPr>
            <p:ph sz="half" idx="3" hasCustomPrompt="1"/>
          </p:nvPr>
        </p:nvSpPr>
        <p:spPr>
          <a:xfrm>
            <a:off x="3928684" y="1450886"/>
            <a:ext cx="3113717" cy="21958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841E90D0-7104-49F3-8120-F171D95D4434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7636499" y="1450886"/>
            <a:ext cx="3113717" cy="21958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1309C56-26A0-4BAA-86C1-A802EEB2857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0869" y="3617928"/>
            <a:ext cx="3113717" cy="21958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DDEC8AE-4496-4DB2-8CFB-2D89767C47F3}"/>
              </a:ext>
            </a:extLst>
          </p:cNvPr>
          <p:cNvSpPr>
            <a:spLocks noGrp="1"/>
          </p:cNvSpPr>
          <p:nvPr>
            <p:ph sz="half" idx="4" hasCustomPrompt="1"/>
          </p:nvPr>
        </p:nvSpPr>
        <p:spPr>
          <a:xfrm>
            <a:off x="3928684" y="3617928"/>
            <a:ext cx="3113717" cy="21958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974D566-CA2C-4B4C-B1AD-C16A215C196C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7636499" y="3617928"/>
            <a:ext cx="3113717" cy="21958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444E37-162C-4E8D-A134-07C02633D73F}"/>
              </a:ext>
            </a:extLst>
          </p:cNvPr>
          <p:cNvCxnSpPr>
            <a:cxnSpLocks/>
          </p:cNvCxnSpPr>
          <p:nvPr userDrawn="1"/>
        </p:nvCxnSpPr>
        <p:spPr>
          <a:xfrm>
            <a:off x="218068" y="196610"/>
            <a:ext cx="0" cy="441803"/>
          </a:xfrm>
          <a:prstGeom prst="line">
            <a:avLst/>
          </a:prstGeom>
          <a:ln w="762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1791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E871B-2DC3-4DF6-AD9F-4355C684C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5D2C1A-76D6-4AA9-BA4C-91BDAB656A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869" y="192342"/>
            <a:ext cx="8775892" cy="435586"/>
          </a:xfrm>
        </p:spPr>
        <p:txBody>
          <a:bodyPr wrap="square"/>
          <a:lstStyle>
            <a:lvl1pPr>
              <a:defRPr sz="2218" b="0"/>
            </a:lvl1pPr>
          </a:lstStyle>
          <a:p>
            <a:r>
              <a:rPr lang="en-US" dirty="0"/>
              <a:t>Add Chapter Title </a:t>
            </a:r>
            <a:r>
              <a:rPr lang="zh-CN" altLang="en-US" dirty="0"/>
              <a:t>章节标题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CFBF73-BDB8-452E-9CF4-6002090103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19144" y="638413"/>
            <a:ext cx="10531071" cy="435586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lnSpc>
                <a:spcPct val="100000"/>
              </a:lnSpc>
              <a:buNone/>
              <a:defRPr sz="2218" b="0">
                <a:solidFill>
                  <a:srgbClr val="0066FF"/>
                </a:solidFill>
              </a:defRPr>
            </a:lvl1pPr>
          </a:lstStyle>
          <a:p>
            <a:pPr lvl="0"/>
            <a:r>
              <a:rPr lang="en-US" dirty="0"/>
              <a:t>Add Chapter Title </a:t>
            </a:r>
            <a:r>
              <a:rPr lang="zh-CN" altLang="en-US" dirty="0"/>
              <a:t>当页标题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77B219-9321-45BB-AA5F-50BA15121748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13035" y="1450883"/>
            <a:ext cx="2474328" cy="2195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5880D2E-E3EF-4A98-AFBD-A38AB8DDF40C}"/>
              </a:ext>
            </a:extLst>
          </p:cNvPr>
          <p:cNvSpPr>
            <a:spLocks noGrp="1"/>
          </p:cNvSpPr>
          <p:nvPr>
            <p:ph sz="half" idx="3" hasCustomPrompt="1"/>
          </p:nvPr>
        </p:nvSpPr>
        <p:spPr>
          <a:xfrm>
            <a:off x="2900652" y="1450882"/>
            <a:ext cx="2474328" cy="2195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80126434-22FD-4B78-95EE-DB8592631659}"/>
              </a:ext>
            </a:extLst>
          </p:cNvPr>
          <p:cNvSpPr>
            <a:spLocks noGrp="1"/>
          </p:cNvSpPr>
          <p:nvPr>
            <p:ph sz="half" idx="7" hasCustomPrompt="1"/>
          </p:nvPr>
        </p:nvSpPr>
        <p:spPr>
          <a:xfrm>
            <a:off x="8275887" y="1450882"/>
            <a:ext cx="2474328" cy="2195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8F6F0EA-F62C-47F8-9C40-9AD908DD918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13035" y="3617925"/>
            <a:ext cx="2474328" cy="2195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DDB39A0-A887-47E7-B2E6-0E9C70EB2FCE}"/>
              </a:ext>
            </a:extLst>
          </p:cNvPr>
          <p:cNvSpPr>
            <a:spLocks noGrp="1"/>
          </p:cNvSpPr>
          <p:nvPr>
            <p:ph sz="half" idx="4" hasCustomPrompt="1"/>
          </p:nvPr>
        </p:nvSpPr>
        <p:spPr>
          <a:xfrm>
            <a:off x="2900652" y="3617925"/>
            <a:ext cx="2474328" cy="2195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4321571-2EDB-44C8-AEAD-8B085869F207}"/>
              </a:ext>
            </a:extLst>
          </p:cNvPr>
          <p:cNvSpPr>
            <a:spLocks noGrp="1"/>
          </p:cNvSpPr>
          <p:nvPr>
            <p:ph sz="half" idx="8" hasCustomPrompt="1"/>
          </p:nvPr>
        </p:nvSpPr>
        <p:spPr>
          <a:xfrm>
            <a:off x="8275887" y="3617925"/>
            <a:ext cx="2474328" cy="2195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576980A-CADB-4C33-B6E0-BFD978F0C00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88269" y="1450883"/>
            <a:ext cx="2474328" cy="2195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98B3C71-8D21-4D85-B752-AE24E079D3C8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88269" y="3617924"/>
            <a:ext cx="2474328" cy="2195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D88E8A-9826-44AF-94D7-C35B0DF9A78F}"/>
              </a:ext>
            </a:extLst>
          </p:cNvPr>
          <p:cNvCxnSpPr>
            <a:cxnSpLocks/>
          </p:cNvCxnSpPr>
          <p:nvPr userDrawn="1"/>
        </p:nvCxnSpPr>
        <p:spPr>
          <a:xfrm>
            <a:off x="218068" y="196610"/>
            <a:ext cx="0" cy="441803"/>
          </a:xfrm>
          <a:prstGeom prst="line">
            <a:avLst/>
          </a:prstGeom>
          <a:ln w="762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164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DA8F98-0166-4880-B23D-1E5C8F979C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3" y="661658"/>
            <a:ext cx="10966380" cy="484729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89A2E0-5F18-4011-8A6F-2AFA8ADB4D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1B513-BBBA-4F33-82A7-DE70951F960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61658"/>
            <a:ext cx="10969622" cy="484833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1F984-82E3-4828-BD68-7476E76BD3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6989" y="907471"/>
            <a:ext cx="8775892" cy="4355860"/>
          </a:xfrm>
          <a:ln>
            <a:noFill/>
            <a:prstDash val="solid"/>
          </a:ln>
        </p:spPr>
        <p:txBody>
          <a:bodyPr anchor="ctr">
            <a:noAutofit/>
          </a:bodyPr>
          <a:lstStyle>
            <a:lvl1pPr marL="0" indent="0" algn="ctr">
              <a:buNone/>
              <a:defRPr sz="6655">
                <a:solidFill>
                  <a:srgbClr val="0066FF"/>
                </a:solidFill>
              </a:defRPr>
            </a:lvl1pPr>
          </a:lstStyle>
          <a:p>
            <a:pPr lvl="0"/>
            <a:r>
              <a:rPr lang="en-US" dirty="0"/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7089756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9F63795-F5EE-48EB-A521-37506E3272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3" y="661658"/>
            <a:ext cx="10966380" cy="48472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727DE1-85DF-42B9-9FA5-E9DFE27A95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1658"/>
            <a:ext cx="10969624" cy="4848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0E9EC-BCEC-486D-AD44-5EED165CAA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2593" y="1075300"/>
            <a:ext cx="10285401" cy="4020011"/>
          </a:xfrm>
        </p:spPr>
        <p:txBody>
          <a:bodyPr anchor="t" anchorCtr="0"/>
          <a:lstStyle>
            <a:lvl1pPr algn="l">
              <a:defRPr sz="670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Pres. Title</a:t>
            </a:r>
            <a:br>
              <a:rPr lang="en-US" dirty="0"/>
            </a:br>
            <a:r>
              <a:rPr lang="zh-CN" altLang="en-US" dirty="0"/>
              <a:t>幻灯片标题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671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C3D71-59EA-47F7-BEB2-2C5984C50E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869" y="184109"/>
            <a:ext cx="8775892" cy="580781"/>
          </a:xfrm>
        </p:spPr>
        <p:txBody>
          <a:bodyPr/>
          <a:lstStyle>
            <a:lvl1pPr>
              <a:defRPr sz="2823" b="0"/>
            </a:lvl1pPr>
          </a:lstStyle>
          <a:p>
            <a:r>
              <a:rPr lang="en-US" altLang="zh-CN" dirty="0"/>
              <a:t>Agenda</a:t>
            </a:r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D6930-E8F6-490E-863C-779D5E8A6B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A799FE7-C200-4956-88D2-F4FB24053A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0868" y="907699"/>
            <a:ext cx="10535723" cy="48949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261211" marR="0" indent="-261211" algn="l" defTabSz="696563" rtl="0" eaLnBrk="1" fontAlgn="auto" latinLnBrk="0" hangingPunct="1">
              <a:lnSpc>
                <a:spcPct val="90000"/>
              </a:lnSpc>
              <a:spcBef>
                <a:spcPts val="76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►"/>
              <a:tabLst/>
              <a:defRPr lang="de-DE" sz="1815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2422" marR="0" indent="-174140" algn="l" defTabSz="696563" rtl="0" eaLnBrk="1" fontAlgn="auto" latinLnBrk="0" hangingPunct="1">
              <a:lnSpc>
                <a:spcPct val="90000"/>
              </a:lnSpc>
              <a:spcBef>
                <a:spcPts val="3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►"/>
              <a:tabLst/>
              <a:defRPr sz="1412"/>
            </a:lvl2pPr>
            <a:lvl3pPr marL="870704" marR="0" indent="-174140" algn="l" defTabSz="696563" rtl="0" eaLnBrk="1" fontAlgn="auto" latinLnBrk="0" hangingPunct="1">
              <a:lnSpc>
                <a:spcPct val="90000"/>
              </a:lnSpc>
              <a:spcBef>
                <a:spcPts val="3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►"/>
              <a:tabLst/>
              <a:defRPr sz="1210"/>
            </a:lvl3pPr>
            <a:lvl4pPr marL="1218985" marR="0" indent="-174140" algn="l" defTabSz="696563" rtl="0" eaLnBrk="1" fontAlgn="auto" latinLnBrk="0" hangingPunct="1">
              <a:lnSpc>
                <a:spcPct val="90000"/>
              </a:lnSpc>
              <a:spcBef>
                <a:spcPts val="3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►"/>
              <a:tabLst/>
              <a:defRPr sz="1210"/>
            </a:lvl4pPr>
            <a:lvl5pPr marL="1567267" marR="0" indent="-174140" algn="l" defTabSz="696563" rtl="0" eaLnBrk="1" fontAlgn="auto" latinLnBrk="0" hangingPunct="1">
              <a:lnSpc>
                <a:spcPct val="90000"/>
              </a:lnSpc>
              <a:spcBef>
                <a:spcPts val="3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►"/>
              <a:tabLst/>
              <a:defRPr sz="1210"/>
            </a:lvl5pPr>
          </a:lstStyle>
          <a:p>
            <a:pPr lvl="0"/>
            <a:r>
              <a:rPr lang="en-US" dirty="0"/>
              <a:t>Click to edit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0B42619-A8B6-45A2-834B-931B47BC84ED}"/>
              </a:ext>
            </a:extLst>
          </p:cNvPr>
          <p:cNvCxnSpPr>
            <a:cxnSpLocks/>
          </p:cNvCxnSpPr>
          <p:nvPr userDrawn="1"/>
        </p:nvCxnSpPr>
        <p:spPr>
          <a:xfrm>
            <a:off x="218068" y="192343"/>
            <a:ext cx="0" cy="580780"/>
          </a:xfrm>
          <a:prstGeom prst="line">
            <a:avLst/>
          </a:prstGeom>
          <a:ln w="762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670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E871B-2DC3-4DF6-AD9F-4355C684C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5D2C1A-76D6-4AA9-BA4C-91BDAB656A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869" y="192342"/>
            <a:ext cx="8775892" cy="435586"/>
          </a:xfrm>
        </p:spPr>
        <p:txBody>
          <a:bodyPr wrap="square"/>
          <a:lstStyle>
            <a:lvl1pPr>
              <a:defRPr sz="2218" b="0"/>
            </a:lvl1pPr>
          </a:lstStyle>
          <a:p>
            <a:r>
              <a:rPr lang="en-US" dirty="0"/>
              <a:t>Add Chapter Title </a:t>
            </a:r>
            <a:r>
              <a:rPr lang="zh-CN" altLang="en-US" dirty="0"/>
              <a:t>章节标题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091227-801C-42B8-820D-20578D7B955A}"/>
              </a:ext>
            </a:extLst>
          </p:cNvPr>
          <p:cNvCxnSpPr>
            <a:cxnSpLocks/>
          </p:cNvCxnSpPr>
          <p:nvPr userDrawn="1"/>
        </p:nvCxnSpPr>
        <p:spPr>
          <a:xfrm>
            <a:off x="218068" y="196610"/>
            <a:ext cx="0" cy="441803"/>
          </a:xfrm>
          <a:prstGeom prst="line">
            <a:avLst/>
          </a:prstGeom>
          <a:ln w="762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CFBF73-BDB8-452E-9CF4-6002090103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19144" y="638413"/>
            <a:ext cx="10531071" cy="435586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lnSpc>
                <a:spcPct val="100000"/>
              </a:lnSpc>
              <a:buNone/>
              <a:defRPr sz="2218" b="0">
                <a:solidFill>
                  <a:srgbClr val="0066FF"/>
                </a:solidFill>
              </a:defRPr>
            </a:lvl1pPr>
          </a:lstStyle>
          <a:p>
            <a:pPr lvl="0"/>
            <a:r>
              <a:rPr lang="en-US" dirty="0"/>
              <a:t>Add Chapter Title </a:t>
            </a:r>
            <a:r>
              <a:rPr lang="zh-CN" altLang="en-US" dirty="0"/>
              <a:t>当页标题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EBB29-17BE-4A5F-A62E-82B20E520A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7686" y="1074059"/>
            <a:ext cx="10539096" cy="4729541"/>
          </a:xfr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  <a:lvl5pPr>
              <a:defRPr sz="121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05369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E871B-2DC3-4DF6-AD9F-4355C684C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5D2C1A-76D6-4AA9-BA4C-91BDAB656A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869" y="192342"/>
            <a:ext cx="8775892" cy="435586"/>
          </a:xfrm>
        </p:spPr>
        <p:txBody>
          <a:bodyPr wrap="square"/>
          <a:lstStyle>
            <a:lvl1pPr>
              <a:defRPr sz="2218" b="0"/>
            </a:lvl1pPr>
          </a:lstStyle>
          <a:p>
            <a:r>
              <a:rPr lang="en-US" dirty="0"/>
              <a:t>Add Chapter Title </a:t>
            </a:r>
            <a:r>
              <a:rPr lang="zh-CN" altLang="en-US" dirty="0"/>
              <a:t>章节标题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CFBF73-BDB8-452E-9CF4-6002090103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19144" y="638413"/>
            <a:ext cx="10531071" cy="435586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lnSpc>
                <a:spcPct val="100000"/>
              </a:lnSpc>
              <a:buNone/>
              <a:defRPr sz="2218" b="0">
                <a:solidFill>
                  <a:srgbClr val="0066FF"/>
                </a:solidFill>
              </a:defRPr>
            </a:lvl1pPr>
          </a:lstStyle>
          <a:p>
            <a:pPr lvl="0"/>
            <a:r>
              <a:rPr lang="en-US" dirty="0"/>
              <a:t>Add Chapter Title </a:t>
            </a:r>
            <a:r>
              <a:rPr lang="zh-CN" altLang="en-US" dirty="0"/>
              <a:t>当页标题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353395-1A7E-4E20-910F-47061260AF6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13035" y="1450886"/>
            <a:ext cx="4915508" cy="4362926"/>
          </a:xfrm>
          <a:prstGeom prst="rect">
            <a:avLst/>
          </a:prstGeom>
        </p:spPr>
        <p:txBody>
          <a:bodyPr>
            <a:normAutofit/>
          </a:bodyPr>
          <a:lstStyle>
            <a:lvl1pPr marL="261211" indent="-261211">
              <a:buFont typeface="Arial" panose="020B0604020202020204" pitchFamily="34" charset="0"/>
              <a:buChar char="►"/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9"/>
            </a:lvl4pPr>
            <a:lvl5pPr>
              <a:defRPr sz="1219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4497097-D046-478F-9CF6-8FF6990E4E8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30630" y="1450885"/>
            <a:ext cx="4925963" cy="43629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  <a:lvl5pPr>
              <a:defRPr sz="1210"/>
            </a:lvl5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E0BFAA-E0EB-4219-9759-050661FDFD6F}"/>
              </a:ext>
            </a:extLst>
          </p:cNvPr>
          <p:cNvCxnSpPr>
            <a:cxnSpLocks/>
          </p:cNvCxnSpPr>
          <p:nvPr userDrawn="1"/>
        </p:nvCxnSpPr>
        <p:spPr>
          <a:xfrm>
            <a:off x="218068" y="196610"/>
            <a:ext cx="0" cy="441803"/>
          </a:xfrm>
          <a:prstGeom prst="line">
            <a:avLst/>
          </a:prstGeom>
          <a:ln w="762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7816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E871B-2DC3-4DF6-AD9F-4355C684C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5D2C1A-76D6-4AA9-BA4C-91BDAB656A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869" y="192342"/>
            <a:ext cx="8775892" cy="435586"/>
          </a:xfrm>
        </p:spPr>
        <p:txBody>
          <a:bodyPr wrap="square"/>
          <a:lstStyle>
            <a:lvl1pPr>
              <a:defRPr sz="2218" b="0"/>
            </a:lvl1pPr>
          </a:lstStyle>
          <a:p>
            <a:r>
              <a:rPr lang="en-US" dirty="0"/>
              <a:t>Add Chapter Title </a:t>
            </a:r>
            <a:r>
              <a:rPr lang="zh-CN" altLang="en-US" dirty="0"/>
              <a:t>章节标题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CFBF73-BDB8-452E-9CF4-6002090103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19144" y="638413"/>
            <a:ext cx="10531071" cy="435586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lnSpc>
                <a:spcPct val="100000"/>
              </a:lnSpc>
              <a:buNone/>
              <a:defRPr sz="2218" b="0">
                <a:solidFill>
                  <a:srgbClr val="0066FF"/>
                </a:solidFill>
              </a:defRPr>
            </a:lvl1pPr>
          </a:lstStyle>
          <a:p>
            <a:pPr lvl="0"/>
            <a:r>
              <a:rPr lang="en-US" dirty="0"/>
              <a:t>Add Chapter Title </a:t>
            </a:r>
            <a:r>
              <a:rPr lang="zh-CN" altLang="en-US" dirty="0"/>
              <a:t>当页标题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A5203EF-74E3-462D-A445-3CB321E677F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20869" y="1507853"/>
            <a:ext cx="3177604" cy="42954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  <a:lvl5pPr>
              <a:defRPr sz="1210"/>
            </a:lvl5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A43D461-3F31-46DB-B415-2B6293A6AD80}"/>
              </a:ext>
            </a:extLst>
          </p:cNvPr>
          <p:cNvSpPr>
            <a:spLocks noGrp="1"/>
          </p:cNvSpPr>
          <p:nvPr>
            <p:ph sz="half" idx="3" hasCustomPrompt="1"/>
          </p:nvPr>
        </p:nvSpPr>
        <p:spPr>
          <a:xfrm>
            <a:off x="7578988" y="1507852"/>
            <a:ext cx="3177604" cy="42954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  <a:lvl5pPr>
              <a:defRPr sz="1210"/>
            </a:lvl5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CF4AF52-7D59-4883-BA2B-AB80F3A6F5D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2406" y="1518335"/>
            <a:ext cx="3177604" cy="42954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  <a:lvl5pPr>
              <a:defRPr sz="1210"/>
            </a:lvl5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5BBA57-3EDB-4A3C-9748-A50206A6E128}"/>
              </a:ext>
            </a:extLst>
          </p:cNvPr>
          <p:cNvCxnSpPr>
            <a:cxnSpLocks/>
          </p:cNvCxnSpPr>
          <p:nvPr userDrawn="1"/>
        </p:nvCxnSpPr>
        <p:spPr>
          <a:xfrm>
            <a:off x="218068" y="196610"/>
            <a:ext cx="0" cy="441803"/>
          </a:xfrm>
          <a:prstGeom prst="line">
            <a:avLst/>
          </a:prstGeom>
          <a:ln w="762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27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567" y="1296000"/>
            <a:ext cx="4861931" cy="4168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9445" y="1295999"/>
            <a:ext cx="4861931" cy="4168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6059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E871B-2DC3-4DF6-AD9F-4355C684C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5D2C1A-76D6-4AA9-BA4C-91BDAB656A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869" y="192342"/>
            <a:ext cx="8775892" cy="435586"/>
          </a:xfrm>
        </p:spPr>
        <p:txBody>
          <a:bodyPr wrap="square"/>
          <a:lstStyle>
            <a:lvl1pPr>
              <a:defRPr sz="2218" b="0"/>
            </a:lvl1pPr>
          </a:lstStyle>
          <a:p>
            <a:r>
              <a:rPr lang="en-US" dirty="0"/>
              <a:t>Add Chapter Title </a:t>
            </a:r>
            <a:r>
              <a:rPr lang="zh-CN" altLang="en-US" dirty="0"/>
              <a:t>章节标题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CFBF73-BDB8-452E-9CF4-6002090103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19144" y="638413"/>
            <a:ext cx="10531071" cy="435586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lnSpc>
                <a:spcPct val="100000"/>
              </a:lnSpc>
              <a:buNone/>
              <a:defRPr sz="2218" b="0">
                <a:solidFill>
                  <a:srgbClr val="0066FF"/>
                </a:solidFill>
              </a:defRPr>
            </a:lvl1pPr>
          </a:lstStyle>
          <a:p>
            <a:pPr lvl="0"/>
            <a:r>
              <a:rPr lang="en-US" dirty="0"/>
              <a:t>Add Chapter Title </a:t>
            </a:r>
            <a:r>
              <a:rPr lang="zh-CN" altLang="en-US" dirty="0"/>
              <a:t>当页标题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77F067-91A0-4C80-AF81-435EA06CE97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07885" y="1450887"/>
            <a:ext cx="2474670" cy="43629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A472397-2294-4C27-9D55-E031E6801950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20869" y="1450886"/>
            <a:ext cx="2474670" cy="43629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EE64B75-A23B-4056-82C6-22E5990A9BD5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281920" y="1450887"/>
            <a:ext cx="2474670" cy="43629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32CCD75-6F90-476B-BCF2-9AA5EA7F277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594902" y="1450886"/>
            <a:ext cx="2474670" cy="43629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781949-48D3-4D42-AAB7-816C50ECCBD4}"/>
              </a:ext>
            </a:extLst>
          </p:cNvPr>
          <p:cNvCxnSpPr>
            <a:cxnSpLocks/>
          </p:cNvCxnSpPr>
          <p:nvPr userDrawn="1"/>
        </p:nvCxnSpPr>
        <p:spPr>
          <a:xfrm>
            <a:off x="218068" y="196610"/>
            <a:ext cx="0" cy="441803"/>
          </a:xfrm>
          <a:prstGeom prst="line">
            <a:avLst/>
          </a:prstGeom>
          <a:ln w="762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8234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E871B-2DC3-4DF6-AD9F-4355C684C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5D2C1A-76D6-4AA9-BA4C-91BDAB656A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869" y="192342"/>
            <a:ext cx="8775892" cy="435586"/>
          </a:xfrm>
        </p:spPr>
        <p:txBody>
          <a:bodyPr wrap="square"/>
          <a:lstStyle>
            <a:lvl1pPr>
              <a:defRPr sz="2218" b="0"/>
            </a:lvl1pPr>
          </a:lstStyle>
          <a:p>
            <a:r>
              <a:rPr lang="en-US" dirty="0"/>
              <a:t>Add Chapter Title </a:t>
            </a:r>
            <a:r>
              <a:rPr lang="zh-CN" altLang="en-US" dirty="0"/>
              <a:t>章节标题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CFBF73-BDB8-452E-9CF4-6002090103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19144" y="638413"/>
            <a:ext cx="10531071" cy="435586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lnSpc>
                <a:spcPct val="100000"/>
              </a:lnSpc>
              <a:buNone/>
              <a:defRPr sz="2218" b="0">
                <a:solidFill>
                  <a:srgbClr val="0066FF"/>
                </a:solidFill>
              </a:defRPr>
            </a:lvl1pPr>
          </a:lstStyle>
          <a:p>
            <a:pPr lvl="0"/>
            <a:r>
              <a:rPr lang="en-US" dirty="0"/>
              <a:t>Add Chapter Title </a:t>
            </a:r>
            <a:r>
              <a:rPr lang="zh-CN" altLang="en-US" dirty="0"/>
              <a:t>当页标题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22671FC-665E-4A2B-B09F-301E33E7B6E8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20867" y="1410357"/>
            <a:ext cx="10529348" cy="22364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  <a:lvl5pPr>
              <a:defRPr sz="1210"/>
            </a:lvl5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1F026F4-0373-47D3-A967-43E29E359F0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0867" y="3577398"/>
            <a:ext cx="10529348" cy="22364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  <a:lvl5pPr>
              <a:defRPr sz="1210"/>
            </a:lvl5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8DC972-DD19-4C00-8866-15244E7D0933}"/>
              </a:ext>
            </a:extLst>
          </p:cNvPr>
          <p:cNvCxnSpPr>
            <a:cxnSpLocks/>
          </p:cNvCxnSpPr>
          <p:nvPr userDrawn="1"/>
        </p:nvCxnSpPr>
        <p:spPr>
          <a:xfrm>
            <a:off x="218068" y="196610"/>
            <a:ext cx="0" cy="441803"/>
          </a:xfrm>
          <a:prstGeom prst="line">
            <a:avLst/>
          </a:prstGeom>
          <a:ln w="762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84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E871B-2DC3-4DF6-AD9F-4355C684C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5D2C1A-76D6-4AA9-BA4C-91BDAB656A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869" y="192342"/>
            <a:ext cx="8775892" cy="435586"/>
          </a:xfrm>
        </p:spPr>
        <p:txBody>
          <a:bodyPr wrap="square"/>
          <a:lstStyle>
            <a:lvl1pPr>
              <a:defRPr sz="2218" b="0"/>
            </a:lvl1pPr>
          </a:lstStyle>
          <a:p>
            <a:r>
              <a:rPr lang="en-US" dirty="0"/>
              <a:t>Add Chapter Title </a:t>
            </a:r>
            <a:r>
              <a:rPr lang="zh-CN" altLang="en-US" dirty="0"/>
              <a:t>章节标题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CFBF73-BDB8-452E-9CF4-6002090103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19144" y="638413"/>
            <a:ext cx="10531071" cy="435586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lnSpc>
                <a:spcPct val="100000"/>
              </a:lnSpc>
              <a:buNone/>
              <a:defRPr sz="2218" b="0">
                <a:solidFill>
                  <a:srgbClr val="0066FF"/>
                </a:solidFill>
              </a:defRPr>
            </a:lvl1pPr>
          </a:lstStyle>
          <a:p>
            <a:pPr lvl="0"/>
            <a:r>
              <a:rPr lang="en-US" dirty="0"/>
              <a:t>Add Chapter Title </a:t>
            </a:r>
            <a:r>
              <a:rPr lang="zh-CN" altLang="en-US" dirty="0"/>
              <a:t>当页标题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125D486-D45E-46F3-BC35-774364CA15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13037" y="1450884"/>
            <a:ext cx="4854790" cy="21958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  <a:lvl5pPr>
              <a:defRPr sz="1210"/>
            </a:lvl5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D0BA9AE-BAF8-4389-9CB4-F0E84BA83FEF}"/>
              </a:ext>
            </a:extLst>
          </p:cNvPr>
          <p:cNvSpPr>
            <a:spLocks noGrp="1"/>
          </p:cNvSpPr>
          <p:nvPr>
            <p:ph sz="half" idx="3" hasCustomPrompt="1"/>
          </p:nvPr>
        </p:nvSpPr>
        <p:spPr>
          <a:xfrm>
            <a:off x="5895427" y="1450883"/>
            <a:ext cx="4854790" cy="21958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  <a:lvl5pPr>
              <a:defRPr sz="1210"/>
            </a:lvl5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7EFFDCF-0C0C-47FE-87BB-05F08412871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13037" y="3617926"/>
            <a:ext cx="4854790" cy="21958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  <a:lvl5pPr>
              <a:defRPr sz="1210"/>
            </a:lvl5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6D1BB8C-5E8E-4691-A1ED-6C5F6001514C}"/>
              </a:ext>
            </a:extLst>
          </p:cNvPr>
          <p:cNvSpPr>
            <a:spLocks noGrp="1"/>
          </p:cNvSpPr>
          <p:nvPr>
            <p:ph sz="half" idx="4" hasCustomPrompt="1"/>
          </p:nvPr>
        </p:nvSpPr>
        <p:spPr>
          <a:xfrm>
            <a:off x="5895427" y="3617926"/>
            <a:ext cx="4854790" cy="21958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  <a:lvl5pPr>
              <a:defRPr sz="1210"/>
            </a:lvl5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AE9812-2476-4CD7-A2A1-CAC4F092A948}"/>
              </a:ext>
            </a:extLst>
          </p:cNvPr>
          <p:cNvCxnSpPr>
            <a:cxnSpLocks/>
          </p:cNvCxnSpPr>
          <p:nvPr userDrawn="1"/>
        </p:nvCxnSpPr>
        <p:spPr>
          <a:xfrm>
            <a:off x="218068" y="196610"/>
            <a:ext cx="0" cy="441803"/>
          </a:xfrm>
          <a:prstGeom prst="line">
            <a:avLst/>
          </a:prstGeom>
          <a:ln w="762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3566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E871B-2DC3-4DF6-AD9F-4355C684C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5D2C1A-76D6-4AA9-BA4C-91BDAB656A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869" y="192342"/>
            <a:ext cx="8775892" cy="435586"/>
          </a:xfrm>
        </p:spPr>
        <p:txBody>
          <a:bodyPr wrap="square"/>
          <a:lstStyle>
            <a:lvl1pPr>
              <a:defRPr sz="2218" b="0"/>
            </a:lvl1pPr>
          </a:lstStyle>
          <a:p>
            <a:r>
              <a:rPr lang="en-US" dirty="0"/>
              <a:t>Add Chapter Title </a:t>
            </a:r>
            <a:r>
              <a:rPr lang="zh-CN" altLang="en-US" dirty="0"/>
              <a:t>章节标题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CFBF73-BDB8-452E-9CF4-6002090103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19144" y="638413"/>
            <a:ext cx="10531071" cy="435586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lnSpc>
                <a:spcPct val="100000"/>
              </a:lnSpc>
              <a:buNone/>
              <a:defRPr sz="2218" b="0">
                <a:solidFill>
                  <a:srgbClr val="0066FF"/>
                </a:solidFill>
              </a:defRPr>
            </a:lvl1pPr>
          </a:lstStyle>
          <a:p>
            <a:pPr lvl="0"/>
            <a:r>
              <a:rPr lang="en-US" dirty="0"/>
              <a:t>Add Chapter Title </a:t>
            </a:r>
            <a:r>
              <a:rPr lang="zh-CN" altLang="en-US" dirty="0"/>
              <a:t>当页标题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70B9A2-5256-4E1B-9F9C-1B7E7A46276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20869" y="1450887"/>
            <a:ext cx="3113717" cy="21958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3AEDDDA-7B1E-4F64-81BF-595518995803}"/>
              </a:ext>
            </a:extLst>
          </p:cNvPr>
          <p:cNvSpPr>
            <a:spLocks noGrp="1"/>
          </p:cNvSpPr>
          <p:nvPr>
            <p:ph sz="half" idx="3" hasCustomPrompt="1"/>
          </p:nvPr>
        </p:nvSpPr>
        <p:spPr>
          <a:xfrm>
            <a:off x="3928684" y="1450886"/>
            <a:ext cx="3113717" cy="21958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841E90D0-7104-49F3-8120-F171D95D4434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7636499" y="1450886"/>
            <a:ext cx="3113717" cy="21958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1309C56-26A0-4BAA-86C1-A802EEB2857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0869" y="3617928"/>
            <a:ext cx="3113717" cy="21958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DDEC8AE-4496-4DB2-8CFB-2D89767C47F3}"/>
              </a:ext>
            </a:extLst>
          </p:cNvPr>
          <p:cNvSpPr>
            <a:spLocks noGrp="1"/>
          </p:cNvSpPr>
          <p:nvPr>
            <p:ph sz="half" idx="4" hasCustomPrompt="1"/>
          </p:nvPr>
        </p:nvSpPr>
        <p:spPr>
          <a:xfrm>
            <a:off x="3928684" y="3617928"/>
            <a:ext cx="3113717" cy="21958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974D566-CA2C-4B4C-B1AD-C16A215C196C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7636499" y="3617928"/>
            <a:ext cx="3113717" cy="21958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  <a:lvl4pPr>
              <a:defRPr sz="1210"/>
            </a:lvl4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444E37-162C-4E8D-A134-07C02633D73F}"/>
              </a:ext>
            </a:extLst>
          </p:cNvPr>
          <p:cNvCxnSpPr>
            <a:cxnSpLocks/>
          </p:cNvCxnSpPr>
          <p:nvPr userDrawn="1"/>
        </p:nvCxnSpPr>
        <p:spPr>
          <a:xfrm>
            <a:off x="218068" y="196610"/>
            <a:ext cx="0" cy="441803"/>
          </a:xfrm>
          <a:prstGeom prst="line">
            <a:avLst/>
          </a:prstGeom>
          <a:ln w="762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62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E871B-2DC3-4DF6-AD9F-4355C684C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5D2C1A-76D6-4AA9-BA4C-91BDAB656A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869" y="192342"/>
            <a:ext cx="8775892" cy="435586"/>
          </a:xfrm>
        </p:spPr>
        <p:txBody>
          <a:bodyPr wrap="square"/>
          <a:lstStyle>
            <a:lvl1pPr>
              <a:defRPr sz="2218" b="0"/>
            </a:lvl1pPr>
          </a:lstStyle>
          <a:p>
            <a:r>
              <a:rPr lang="en-US" dirty="0"/>
              <a:t>Add Chapter Title </a:t>
            </a:r>
            <a:r>
              <a:rPr lang="zh-CN" altLang="en-US" dirty="0"/>
              <a:t>章节标题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CFBF73-BDB8-452E-9CF4-6002090103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19144" y="638413"/>
            <a:ext cx="10531071" cy="435586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lnSpc>
                <a:spcPct val="100000"/>
              </a:lnSpc>
              <a:buNone/>
              <a:defRPr sz="2218" b="0">
                <a:solidFill>
                  <a:srgbClr val="0066FF"/>
                </a:solidFill>
              </a:defRPr>
            </a:lvl1pPr>
          </a:lstStyle>
          <a:p>
            <a:pPr lvl="0"/>
            <a:r>
              <a:rPr lang="en-US" dirty="0"/>
              <a:t>Add Chapter Title </a:t>
            </a:r>
            <a:r>
              <a:rPr lang="zh-CN" altLang="en-US" dirty="0"/>
              <a:t>当页标题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77B219-9321-45BB-AA5F-50BA15121748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13035" y="1450883"/>
            <a:ext cx="2474328" cy="2195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5880D2E-E3EF-4A98-AFBD-A38AB8DDF40C}"/>
              </a:ext>
            </a:extLst>
          </p:cNvPr>
          <p:cNvSpPr>
            <a:spLocks noGrp="1"/>
          </p:cNvSpPr>
          <p:nvPr>
            <p:ph sz="half" idx="3" hasCustomPrompt="1"/>
          </p:nvPr>
        </p:nvSpPr>
        <p:spPr>
          <a:xfrm>
            <a:off x="2900652" y="1450882"/>
            <a:ext cx="2474328" cy="2195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80126434-22FD-4B78-95EE-DB8592631659}"/>
              </a:ext>
            </a:extLst>
          </p:cNvPr>
          <p:cNvSpPr>
            <a:spLocks noGrp="1"/>
          </p:cNvSpPr>
          <p:nvPr>
            <p:ph sz="half" idx="7" hasCustomPrompt="1"/>
          </p:nvPr>
        </p:nvSpPr>
        <p:spPr>
          <a:xfrm>
            <a:off x="8275887" y="1450882"/>
            <a:ext cx="2474328" cy="2195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8F6F0EA-F62C-47F8-9C40-9AD908DD918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13035" y="3617925"/>
            <a:ext cx="2474328" cy="2195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DDB39A0-A887-47E7-B2E6-0E9C70EB2FCE}"/>
              </a:ext>
            </a:extLst>
          </p:cNvPr>
          <p:cNvSpPr>
            <a:spLocks noGrp="1"/>
          </p:cNvSpPr>
          <p:nvPr>
            <p:ph sz="half" idx="4" hasCustomPrompt="1"/>
          </p:nvPr>
        </p:nvSpPr>
        <p:spPr>
          <a:xfrm>
            <a:off x="2900652" y="3617925"/>
            <a:ext cx="2474328" cy="2195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4321571-2EDB-44C8-AEAD-8B085869F207}"/>
              </a:ext>
            </a:extLst>
          </p:cNvPr>
          <p:cNvSpPr>
            <a:spLocks noGrp="1"/>
          </p:cNvSpPr>
          <p:nvPr>
            <p:ph sz="half" idx="8" hasCustomPrompt="1"/>
          </p:nvPr>
        </p:nvSpPr>
        <p:spPr>
          <a:xfrm>
            <a:off x="8275887" y="3617925"/>
            <a:ext cx="2474328" cy="2195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576980A-CADB-4C33-B6E0-BFD978F0C00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88269" y="1450883"/>
            <a:ext cx="2474328" cy="2195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98B3C71-8D21-4D85-B752-AE24E079D3C8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88269" y="3617924"/>
            <a:ext cx="2474328" cy="2195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15"/>
            </a:lvl1pPr>
            <a:lvl2pPr>
              <a:defRPr sz="1412"/>
            </a:lvl2pPr>
            <a:lvl3pPr>
              <a:defRPr sz="1210"/>
            </a:lvl3pPr>
          </a:lstStyle>
          <a:p>
            <a:pPr lvl="0"/>
            <a:r>
              <a:rPr lang="de-DE" dirty="0"/>
              <a:t>Add Text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D88E8A-9826-44AF-94D7-C35B0DF9A78F}"/>
              </a:ext>
            </a:extLst>
          </p:cNvPr>
          <p:cNvCxnSpPr>
            <a:cxnSpLocks/>
          </p:cNvCxnSpPr>
          <p:nvPr userDrawn="1"/>
        </p:nvCxnSpPr>
        <p:spPr>
          <a:xfrm>
            <a:off x="218068" y="196610"/>
            <a:ext cx="0" cy="441803"/>
          </a:xfrm>
          <a:prstGeom prst="line">
            <a:avLst/>
          </a:prstGeom>
          <a:ln w="762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8619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DA8F98-0166-4880-B23D-1E5C8F979C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3" y="661658"/>
            <a:ext cx="10966380" cy="484729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89A2E0-5F18-4011-8A6F-2AFA8ADB4D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1B513-BBBA-4F33-82A7-DE70951F960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61658"/>
            <a:ext cx="10969622" cy="484833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1F984-82E3-4828-BD68-7476E76BD3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6989" y="907471"/>
            <a:ext cx="8775892" cy="4355860"/>
          </a:xfrm>
          <a:ln>
            <a:noFill/>
            <a:prstDash val="solid"/>
          </a:ln>
        </p:spPr>
        <p:txBody>
          <a:bodyPr anchor="ctr">
            <a:noAutofit/>
          </a:bodyPr>
          <a:lstStyle>
            <a:lvl1pPr marL="0" indent="0" algn="ctr">
              <a:buNone/>
              <a:defRPr sz="6655">
                <a:solidFill>
                  <a:srgbClr val="0066FF"/>
                </a:solidFill>
              </a:defRPr>
            </a:lvl1pPr>
          </a:lstStyle>
          <a:p>
            <a:pPr lvl="0"/>
            <a:r>
              <a:rPr lang="en-US" dirty="0"/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17484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80" y="328613"/>
            <a:ext cx="9460586" cy="11922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80" y="1512888"/>
            <a:ext cx="4641401" cy="741362"/>
          </a:xfrm>
        </p:spPr>
        <p:txBody>
          <a:bodyPr anchor="b"/>
          <a:lstStyle>
            <a:lvl1pPr marL="0" indent="0">
              <a:buNone/>
              <a:defRPr sz="2159" b="1"/>
            </a:lvl1pPr>
            <a:lvl2pPr marL="411358" indent="0">
              <a:buNone/>
              <a:defRPr sz="1799" b="1"/>
            </a:lvl2pPr>
            <a:lvl3pPr marL="822716" indent="0">
              <a:buNone/>
              <a:defRPr sz="1619" b="1"/>
            </a:lvl3pPr>
            <a:lvl4pPr marL="1234075" indent="0">
              <a:buNone/>
              <a:defRPr sz="1440" b="1"/>
            </a:lvl4pPr>
            <a:lvl5pPr marL="1645433" indent="0">
              <a:buNone/>
              <a:defRPr sz="1440" b="1"/>
            </a:lvl5pPr>
            <a:lvl6pPr marL="2056792" indent="0">
              <a:buNone/>
              <a:defRPr sz="1440" b="1"/>
            </a:lvl6pPr>
            <a:lvl7pPr marL="2468150" indent="0">
              <a:buNone/>
              <a:defRPr sz="1440" b="1"/>
            </a:lvl7pPr>
            <a:lvl8pPr marL="2879509" indent="0">
              <a:buNone/>
              <a:defRPr sz="1440" b="1"/>
            </a:lvl8pPr>
            <a:lvl9pPr marL="3290867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580" y="2254251"/>
            <a:ext cx="4641401" cy="3314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3598" y="1512888"/>
            <a:ext cx="4662567" cy="741362"/>
          </a:xfrm>
        </p:spPr>
        <p:txBody>
          <a:bodyPr anchor="b"/>
          <a:lstStyle>
            <a:lvl1pPr marL="0" indent="0">
              <a:buNone/>
              <a:defRPr sz="2159" b="1"/>
            </a:lvl1pPr>
            <a:lvl2pPr marL="411358" indent="0">
              <a:buNone/>
              <a:defRPr sz="1799" b="1"/>
            </a:lvl2pPr>
            <a:lvl3pPr marL="822716" indent="0">
              <a:buNone/>
              <a:defRPr sz="1619" b="1"/>
            </a:lvl3pPr>
            <a:lvl4pPr marL="1234075" indent="0">
              <a:buNone/>
              <a:defRPr sz="1440" b="1"/>
            </a:lvl4pPr>
            <a:lvl5pPr marL="1645433" indent="0">
              <a:buNone/>
              <a:defRPr sz="1440" b="1"/>
            </a:lvl5pPr>
            <a:lvl6pPr marL="2056792" indent="0">
              <a:buNone/>
              <a:defRPr sz="1440" b="1"/>
            </a:lvl6pPr>
            <a:lvl7pPr marL="2468150" indent="0">
              <a:buNone/>
              <a:defRPr sz="1440" b="1"/>
            </a:lvl7pPr>
            <a:lvl8pPr marL="2879509" indent="0">
              <a:buNone/>
              <a:defRPr sz="1440" b="1"/>
            </a:lvl8pPr>
            <a:lvl9pPr marL="3290867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3598" y="2254251"/>
            <a:ext cx="4662567" cy="3314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9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72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04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9" y="411163"/>
            <a:ext cx="3538725" cy="1439862"/>
          </a:xfrm>
        </p:spPr>
        <p:txBody>
          <a:bodyPr anchor="b"/>
          <a:lstStyle>
            <a:lvl1pPr>
              <a:defRPr sz="2879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2566" y="889001"/>
            <a:ext cx="5553598" cy="4384675"/>
          </a:xfrm>
        </p:spPr>
        <p:txBody>
          <a:bodyPr/>
          <a:lstStyle>
            <a:lvl1pPr>
              <a:defRPr sz="2879"/>
            </a:lvl1pPr>
            <a:lvl2pPr>
              <a:defRPr sz="2519"/>
            </a:lvl2pPr>
            <a:lvl3pPr>
              <a:defRPr sz="215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9" y="1851025"/>
            <a:ext cx="3538725" cy="3429000"/>
          </a:xfrm>
        </p:spPr>
        <p:txBody>
          <a:bodyPr/>
          <a:lstStyle>
            <a:lvl1pPr marL="0" indent="0">
              <a:buNone/>
              <a:defRPr sz="1440"/>
            </a:lvl1pPr>
            <a:lvl2pPr marL="411358" indent="0">
              <a:buNone/>
              <a:defRPr sz="1260"/>
            </a:lvl2pPr>
            <a:lvl3pPr marL="822716" indent="0">
              <a:buNone/>
              <a:defRPr sz="1080"/>
            </a:lvl3pPr>
            <a:lvl4pPr marL="1234075" indent="0">
              <a:buNone/>
              <a:defRPr sz="900"/>
            </a:lvl4pPr>
            <a:lvl5pPr marL="1645433" indent="0">
              <a:buNone/>
              <a:defRPr sz="900"/>
            </a:lvl5pPr>
            <a:lvl6pPr marL="2056792" indent="0">
              <a:buNone/>
              <a:defRPr sz="900"/>
            </a:lvl6pPr>
            <a:lvl7pPr marL="2468150" indent="0">
              <a:buNone/>
              <a:defRPr sz="900"/>
            </a:lvl7pPr>
            <a:lvl8pPr marL="2879509" indent="0">
              <a:buNone/>
              <a:defRPr sz="900"/>
            </a:lvl8pPr>
            <a:lvl9pPr marL="3290867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675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9" y="411163"/>
            <a:ext cx="3538725" cy="1439862"/>
          </a:xfrm>
        </p:spPr>
        <p:txBody>
          <a:bodyPr anchor="b"/>
          <a:lstStyle>
            <a:lvl1pPr>
              <a:defRPr sz="2879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2566" y="889001"/>
            <a:ext cx="5553598" cy="4384675"/>
          </a:xfrm>
        </p:spPr>
        <p:txBody>
          <a:bodyPr/>
          <a:lstStyle>
            <a:lvl1pPr marL="0" indent="0">
              <a:buNone/>
              <a:defRPr sz="2879"/>
            </a:lvl1pPr>
            <a:lvl2pPr marL="411358" indent="0">
              <a:buNone/>
              <a:defRPr sz="2519"/>
            </a:lvl2pPr>
            <a:lvl3pPr marL="822716" indent="0">
              <a:buNone/>
              <a:defRPr sz="2159"/>
            </a:lvl3pPr>
            <a:lvl4pPr marL="1234075" indent="0">
              <a:buNone/>
              <a:defRPr sz="1799"/>
            </a:lvl4pPr>
            <a:lvl5pPr marL="1645433" indent="0">
              <a:buNone/>
              <a:defRPr sz="1799"/>
            </a:lvl5pPr>
            <a:lvl6pPr marL="2056792" indent="0">
              <a:buNone/>
              <a:defRPr sz="1799"/>
            </a:lvl6pPr>
            <a:lvl7pPr marL="2468150" indent="0">
              <a:buNone/>
              <a:defRPr sz="1799"/>
            </a:lvl7pPr>
            <a:lvl8pPr marL="2879509" indent="0">
              <a:buNone/>
              <a:defRPr sz="1799"/>
            </a:lvl8pPr>
            <a:lvl9pPr marL="3290867" indent="0">
              <a:buNone/>
              <a:defRPr sz="1799"/>
            </a:lvl9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9" y="1851025"/>
            <a:ext cx="3538725" cy="3429000"/>
          </a:xfrm>
        </p:spPr>
        <p:txBody>
          <a:bodyPr/>
          <a:lstStyle>
            <a:lvl1pPr marL="0" indent="0">
              <a:buNone/>
              <a:defRPr sz="1440"/>
            </a:lvl1pPr>
            <a:lvl2pPr marL="411358" indent="0">
              <a:buNone/>
              <a:defRPr sz="1260"/>
            </a:lvl2pPr>
            <a:lvl3pPr marL="822716" indent="0">
              <a:buNone/>
              <a:defRPr sz="1080"/>
            </a:lvl3pPr>
            <a:lvl4pPr marL="1234075" indent="0">
              <a:buNone/>
              <a:defRPr sz="900"/>
            </a:lvl4pPr>
            <a:lvl5pPr marL="1645433" indent="0">
              <a:buNone/>
              <a:defRPr sz="900"/>
            </a:lvl5pPr>
            <a:lvl6pPr marL="2056792" indent="0">
              <a:buNone/>
              <a:defRPr sz="900"/>
            </a:lvl6pPr>
            <a:lvl7pPr marL="2468150" indent="0">
              <a:buNone/>
              <a:defRPr sz="900"/>
            </a:lvl7pPr>
            <a:lvl8pPr marL="2879509" indent="0">
              <a:buNone/>
              <a:defRPr sz="900"/>
            </a:lvl8pPr>
            <a:lvl9pPr marL="3290867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865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567" y="648000"/>
            <a:ext cx="8221606" cy="388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568" y="1296000"/>
            <a:ext cx="10275808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381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822716" rtl="0" eaLnBrk="1" latinLnBrk="0" hangingPunct="1">
        <a:lnSpc>
          <a:spcPct val="90000"/>
        </a:lnSpc>
        <a:spcBef>
          <a:spcPct val="0"/>
        </a:spcBef>
        <a:buFontTx/>
        <a:buNone/>
        <a:defRPr sz="1800" b="0" i="0" u="none" kern="1200">
          <a:solidFill>
            <a:schemeClr val="tx1"/>
          </a:solidFill>
          <a:latin typeface="Bosch Office Sans" pitchFamily="2" charset="0"/>
          <a:ea typeface="+mj-ea"/>
          <a:cs typeface="+mj-cs"/>
        </a:defRPr>
      </a:lvl1pPr>
    </p:titleStyle>
    <p:bodyStyle>
      <a:lvl1pPr marL="251460" indent="-251460" algn="l" defTabSz="822716" rtl="0" eaLnBrk="1" latinLnBrk="0" hangingPunct="1">
        <a:lnSpc>
          <a:spcPct val="107000"/>
        </a:lnSpc>
        <a:spcBef>
          <a:spcPts val="500"/>
        </a:spcBef>
        <a:buClrTx/>
        <a:buSzPct val="100000"/>
        <a:buFont typeface="Wingdings 3" panose="05040102010807070707" pitchFamily="18" charset="2"/>
        <a:buChar char=""/>
        <a:defRPr sz="18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1pPr>
      <a:lvl2pPr marL="508000" indent="-27432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 typeface="Wingdings 3" panose="05040102010807070707" pitchFamily="18" charset="2"/>
        <a:buChar char=""/>
        <a:defRPr sz="16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2pPr>
      <a:lvl3pPr marL="730250" indent="-204470" algn="l" defTabSz="822716" rtl="0" eaLnBrk="1" latinLnBrk="0" hangingPunct="1">
        <a:lnSpc>
          <a:spcPct val="102000"/>
        </a:lnSpc>
        <a:spcBef>
          <a:spcPts val="500"/>
        </a:spcBef>
        <a:buClrTx/>
        <a:buSzPct val="100000"/>
        <a:buFontTx/>
        <a:buChar char="‒"/>
        <a:defRPr sz="14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3pPr>
      <a:lvl4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4pPr>
      <a:lvl5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5pPr>
      <a:lvl6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6pPr>
      <a:lvl7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7pPr>
      <a:lvl8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8pPr>
      <a:lvl9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 baseline="0">
          <a:solidFill>
            <a:schemeClr val="tx1"/>
          </a:solidFill>
          <a:latin typeface="Bosch Office Sans" pitchFamily="2" charset="0"/>
          <a:ea typeface="+mn-ea"/>
          <a:cs typeface="+mn-cs"/>
        </a:defRPr>
      </a:lvl9pPr>
    </p:bodyStyle>
    <p:otherStyle>
      <a:defPPr>
        <a:defRPr lang="de-DE"/>
      </a:defPPr>
      <a:lvl1pPr marL="0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8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2pPr>
      <a:lvl3pPr marL="822716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3pPr>
      <a:lvl4pPr marL="1234075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4pPr>
      <a:lvl5pPr marL="1645433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5pPr>
      <a:lvl6pPr marL="2056792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6pPr>
      <a:lvl7pPr marL="2468150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7pPr>
      <a:lvl8pPr marL="2879509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8pPr>
      <a:lvl9pPr marL="3290867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82FB7A-1859-488F-8737-69B99BD50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70" y="192342"/>
            <a:ext cx="6719798" cy="5536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矩形 131">
            <a:extLst>
              <a:ext uri="{FF2B5EF4-FFF2-40B4-BE49-F238E27FC236}">
                <a16:creationId xmlns:a16="http://schemas.microsoft.com/office/drawing/2014/main" id="{9BB82B87-3C9D-4BBD-9572-349AA31FB257}"/>
              </a:ext>
            </a:extLst>
          </p:cNvPr>
          <p:cNvSpPr/>
          <p:nvPr userDrawn="1"/>
        </p:nvSpPr>
        <p:spPr>
          <a:xfrm flipV="1">
            <a:off x="3" y="6079866"/>
            <a:ext cx="10969624" cy="90747"/>
          </a:xfrm>
          <a:prstGeom prst="rect">
            <a:avLst/>
          </a:prstGeom>
          <a:solidFill>
            <a:srgbClr val="0066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51860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02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8DED51-22CD-4291-A7C8-172C428453F6}"/>
              </a:ext>
            </a:extLst>
          </p:cNvPr>
          <p:cNvSpPr txBox="1"/>
          <p:nvPr userDrawn="1"/>
        </p:nvSpPr>
        <p:spPr>
          <a:xfrm>
            <a:off x="120079" y="5875881"/>
            <a:ext cx="2414280" cy="186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9" dirty="0">
                <a:solidFill>
                  <a:srgbClr val="FF0000"/>
                </a:solidFill>
              </a:rPr>
              <a:t>Strictly confidential </a:t>
            </a:r>
            <a:r>
              <a:rPr lang="zh-CN" altLang="en-US" sz="609" dirty="0">
                <a:solidFill>
                  <a:srgbClr val="FF0000"/>
                </a:solidFill>
              </a:rPr>
              <a:t>严格保密 </a:t>
            </a:r>
            <a:r>
              <a:rPr lang="en-US" sz="609" dirty="0"/>
              <a:t>| </a:t>
            </a:r>
            <a:r>
              <a:rPr lang="en-US" altLang="zh-CN" sz="609" dirty="0"/>
              <a:t>BiTECH/GM</a:t>
            </a:r>
            <a:endParaRPr lang="en-US" sz="609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340F34-791D-4621-8146-204529EB32DA}"/>
              </a:ext>
            </a:extLst>
          </p:cNvPr>
          <p:cNvSpPr txBox="1"/>
          <p:nvPr userDrawn="1"/>
        </p:nvSpPr>
        <p:spPr>
          <a:xfrm>
            <a:off x="7383002" y="5873210"/>
            <a:ext cx="3384181" cy="186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5" dirty="0" err="1">
                <a:solidFill>
                  <a:schemeClr val="bg1">
                    <a:lumMod val="50000"/>
                  </a:schemeClr>
                </a:solidFill>
              </a:rPr>
              <a:t>BiTECH</a:t>
            </a:r>
            <a:r>
              <a:rPr lang="en-US" sz="605" dirty="0">
                <a:solidFill>
                  <a:schemeClr val="bg1">
                    <a:lumMod val="50000"/>
                  </a:schemeClr>
                </a:solidFill>
              </a:rPr>
              <a:t> Automotive (Wuhu) </a:t>
            </a:r>
            <a:r>
              <a:rPr lang="en-US" sz="605" dirty="0" err="1">
                <a:solidFill>
                  <a:schemeClr val="bg1">
                    <a:lumMod val="50000"/>
                  </a:schemeClr>
                </a:solidFill>
              </a:rPr>
              <a:t>Co.,Ltd</a:t>
            </a:r>
            <a:r>
              <a:rPr lang="en-US" sz="605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zh-CN" altLang="en-US" sz="605" dirty="0">
                <a:solidFill>
                  <a:schemeClr val="bg1">
                    <a:lumMod val="50000"/>
                  </a:schemeClr>
                </a:solidFill>
              </a:rPr>
              <a:t>伯泰克汽车电子（芜湖）有限公司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8FD1389-A45D-4D38-8175-F38EFEF20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56899" y="5897890"/>
            <a:ext cx="507689" cy="127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BF751-F925-42D4-B560-4313009E65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337BB-888C-41EA-BA94-C032A7351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869" y="919220"/>
            <a:ext cx="10488650" cy="4905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183A94-74F5-41B9-8B36-A52E2BEE9A3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068" y="217793"/>
            <a:ext cx="1681450" cy="18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0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defTabSz="696563" rtl="0" eaLnBrk="1" latinLnBrk="0" hangingPunct="1">
        <a:lnSpc>
          <a:spcPct val="90000"/>
        </a:lnSpc>
        <a:spcBef>
          <a:spcPct val="0"/>
        </a:spcBef>
        <a:buNone/>
        <a:defRPr sz="2895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4140" indent="-174140" algn="l" defTabSz="696563" rtl="0" eaLnBrk="1" latinLnBrk="0" hangingPunct="1">
        <a:lnSpc>
          <a:spcPct val="90000"/>
        </a:lnSpc>
        <a:spcBef>
          <a:spcPts val="762"/>
        </a:spcBef>
        <a:buFont typeface="Arial" panose="020B0604020202020204" pitchFamily="34" charset="0"/>
        <a:buChar char="►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22422" indent="-174140" algn="l" defTabSz="696563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►"/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870704" indent="-174140" algn="l" defTabSz="696563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►"/>
        <a:defRPr sz="1524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5" indent="-174140" algn="l" defTabSz="696563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►"/>
        <a:defRPr sz="1371" kern="1200">
          <a:solidFill>
            <a:schemeClr val="tx1"/>
          </a:solidFill>
          <a:latin typeface="+mn-lt"/>
          <a:ea typeface="+mn-ea"/>
          <a:cs typeface="+mn-cs"/>
        </a:defRPr>
      </a:lvl4pPr>
      <a:lvl5pPr marL="1567267" indent="-174140" algn="l" defTabSz="696563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►"/>
        <a:defRPr sz="1371" kern="1200">
          <a:solidFill>
            <a:schemeClr val="tx1"/>
          </a:solidFill>
          <a:latin typeface="+mn-lt"/>
          <a:ea typeface="+mn-ea"/>
          <a:cs typeface="+mn-cs"/>
        </a:defRPr>
      </a:lvl5pPr>
      <a:lvl6pPr marL="1915548" indent="-174140" algn="l" defTabSz="696563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1" kern="1200">
          <a:solidFill>
            <a:schemeClr val="tx1"/>
          </a:solidFill>
          <a:latin typeface="+mn-lt"/>
          <a:ea typeface="+mn-ea"/>
          <a:cs typeface="+mn-cs"/>
        </a:defRPr>
      </a:lvl6pPr>
      <a:lvl7pPr marL="2263830" indent="-174140" algn="l" defTabSz="696563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1" kern="1200">
          <a:solidFill>
            <a:schemeClr val="tx1"/>
          </a:solidFill>
          <a:latin typeface="+mn-lt"/>
          <a:ea typeface="+mn-ea"/>
          <a:cs typeface="+mn-cs"/>
        </a:defRPr>
      </a:lvl7pPr>
      <a:lvl8pPr marL="2612112" indent="-174140" algn="l" defTabSz="696563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1" kern="1200">
          <a:solidFill>
            <a:schemeClr val="tx1"/>
          </a:solidFill>
          <a:latin typeface="+mn-lt"/>
          <a:ea typeface="+mn-ea"/>
          <a:cs typeface="+mn-cs"/>
        </a:defRPr>
      </a:lvl8pPr>
      <a:lvl9pPr marL="2960393" indent="-174140" algn="l" defTabSz="696563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6563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1pPr>
      <a:lvl2pPr marL="348282" algn="l" defTabSz="696563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2pPr>
      <a:lvl3pPr marL="696563" algn="l" defTabSz="696563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3pPr>
      <a:lvl4pPr marL="1044845" algn="l" defTabSz="696563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4pPr>
      <a:lvl5pPr marL="1393126" algn="l" defTabSz="696563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5pPr>
      <a:lvl6pPr marL="1741408" algn="l" defTabSz="696563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6pPr>
      <a:lvl7pPr marL="2089690" algn="l" defTabSz="696563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1" algn="l" defTabSz="696563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8pPr>
      <a:lvl9pPr marL="2786253" algn="l" defTabSz="696563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0">
          <p15:clr>
            <a:srgbClr val="F26B43"/>
          </p15:clr>
        </p15:guide>
        <p15:guide id="2" orient="horz" pos="1927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82FB7A-1859-488F-8737-69B99BD50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70" y="192342"/>
            <a:ext cx="6719798" cy="5536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矩形 131">
            <a:extLst>
              <a:ext uri="{FF2B5EF4-FFF2-40B4-BE49-F238E27FC236}">
                <a16:creationId xmlns:a16="http://schemas.microsoft.com/office/drawing/2014/main" id="{9BB82B87-3C9D-4BBD-9572-349AA31FB257}"/>
              </a:ext>
            </a:extLst>
          </p:cNvPr>
          <p:cNvSpPr/>
          <p:nvPr userDrawn="1"/>
        </p:nvSpPr>
        <p:spPr>
          <a:xfrm flipV="1">
            <a:off x="3" y="6079866"/>
            <a:ext cx="10969624" cy="90747"/>
          </a:xfrm>
          <a:prstGeom prst="rect">
            <a:avLst/>
          </a:prstGeom>
          <a:solidFill>
            <a:srgbClr val="0066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51860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02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8DED51-22CD-4291-A7C8-172C428453F6}"/>
              </a:ext>
            </a:extLst>
          </p:cNvPr>
          <p:cNvSpPr txBox="1"/>
          <p:nvPr userDrawn="1"/>
        </p:nvSpPr>
        <p:spPr>
          <a:xfrm>
            <a:off x="120079" y="5875881"/>
            <a:ext cx="2414280" cy="186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9" dirty="0">
                <a:solidFill>
                  <a:srgbClr val="FF0000"/>
                </a:solidFill>
              </a:rPr>
              <a:t>Strictly confidential </a:t>
            </a:r>
            <a:r>
              <a:rPr lang="zh-CN" altLang="en-US" sz="609" dirty="0">
                <a:solidFill>
                  <a:srgbClr val="FF0000"/>
                </a:solidFill>
              </a:rPr>
              <a:t>严格保密 </a:t>
            </a:r>
            <a:r>
              <a:rPr lang="en-US" sz="609" dirty="0"/>
              <a:t>| </a:t>
            </a:r>
            <a:r>
              <a:rPr lang="en-US" altLang="zh-CN" sz="609" dirty="0"/>
              <a:t>BiTECH/GM</a:t>
            </a:r>
            <a:endParaRPr lang="en-US" sz="609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340F34-791D-4621-8146-204529EB32DA}"/>
              </a:ext>
            </a:extLst>
          </p:cNvPr>
          <p:cNvSpPr txBox="1"/>
          <p:nvPr userDrawn="1"/>
        </p:nvSpPr>
        <p:spPr>
          <a:xfrm>
            <a:off x="7383002" y="5873210"/>
            <a:ext cx="3384181" cy="186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5" dirty="0" err="1">
                <a:solidFill>
                  <a:schemeClr val="bg1">
                    <a:lumMod val="50000"/>
                  </a:schemeClr>
                </a:solidFill>
              </a:rPr>
              <a:t>BiTECH</a:t>
            </a:r>
            <a:r>
              <a:rPr lang="en-US" sz="605" dirty="0">
                <a:solidFill>
                  <a:schemeClr val="bg1">
                    <a:lumMod val="50000"/>
                  </a:schemeClr>
                </a:solidFill>
              </a:rPr>
              <a:t> Automotive (Wuhu) </a:t>
            </a:r>
            <a:r>
              <a:rPr lang="en-US" sz="605" dirty="0" err="1">
                <a:solidFill>
                  <a:schemeClr val="bg1">
                    <a:lumMod val="50000"/>
                  </a:schemeClr>
                </a:solidFill>
              </a:rPr>
              <a:t>Co.,Ltd</a:t>
            </a:r>
            <a:r>
              <a:rPr lang="en-US" sz="605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zh-CN" altLang="en-US" sz="605" dirty="0">
                <a:solidFill>
                  <a:schemeClr val="bg1">
                    <a:lumMod val="50000"/>
                  </a:schemeClr>
                </a:solidFill>
              </a:rPr>
              <a:t>伯泰克汽车电子（芜湖）有限公司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8FD1389-A45D-4D38-8175-F38EFEF20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56899" y="5897890"/>
            <a:ext cx="507689" cy="127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BF751-F925-42D4-B560-4313009E65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337BB-888C-41EA-BA94-C032A7351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869" y="919220"/>
            <a:ext cx="10488650" cy="4905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183A94-74F5-41B9-8B36-A52E2BEE9A3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068" y="217793"/>
            <a:ext cx="1681450" cy="18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8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defTabSz="696563" rtl="0" eaLnBrk="1" latinLnBrk="0" hangingPunct="1">
        <a:lnSpc>
          <a:spcPct val="90000"/>
        </a:lnSpc>
        <a:spcBef>
          <a:spcPct val="0"/>
        </a:spcBef>
        <a:buNone/>
        <a:defRPr sz="2895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4140" indent="-174140" algn="l" defTabSz="696563" rtl="0" eaLnBrk="1" latinLnBrk="0" hangingPunct="1">
        <a:lnSpc>
          <a:spcPct val="90000"/>
        </a:lnSpc>
        <a:spcBef>
          <a:spcPts val="762"/>
        </a:spcBef>
        <a:buFont typeface="Arial" panose="020B0604020202020204" pitchFamily="34" charset="0"/>
        <a:buChar char="►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22422" indent="-174140" algn="l" defTabSz="696563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►"/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870704" indent="-174140" algn="l" defTabSz="696563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►"/>
        <a:defRPr sz="1524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5" indent="-174140" algn="l" defTabSz="696563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►"/>
        <a:defRPr sz="1371" kern="1200">
          <a:solidFill>
            <a:schemeClr val="tx1"/>
          </a:solidFill>
          <a:latin typeface="+mn-lt"/>
          <a:ea typeface="+mn-ea"/>
          <a:cs typeface="+mn-cs"/>
        </a:defRPr>
      </a:lvl4pPr>
      <a:lvl5pPr marL="1567267" indent="-174140" algn="l" defTabSz="696563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►"/>
        <a:defRPr sz="1371" kern="1200">
          <a:solidFill>
            <a:schemeClr val="tx1"/>
          </a:solidFill>
          <a:latin typeface="+mn-lt"/>
          <a:ea typeface="+mn-ea"/>
          <a:cs typeface="+mn-cs"/>
        </a:defRPr>
      </a:lvl5pPr>
      <a:lvl6pPr marL="1915548" indent="-174140" algn="l" defTabSz="696563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1" kern="1200">
          <a:solidFill>
            <a:schemeClr val="tx1"/>
          </a:solidFill>
          <a:latin typeface="+mn-lt"/>
          <a:ea typeface="+mn-ea"/>
          <a:cs typeface="+mn-cs"/>
        </a:defRPr>
      </a:lvl6pPr>
      <a:lvl7pPr marL="2263830" indent="-174140" algn="l" defTabSz="696563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1" kern="1200">
          <a:solidFill>
            <a:schemeClr val="tx1"/>
          </a:solidFill>
          <a:latin typeface="+mn-lt"/>
          <a:ea typeface="+mn-ea"/>
          <a:cs typeface="+mn-cs"/>
        </a:defRPr>
      </a:lvl7pPr>
      <a:lvl8pPr marL="2612112" indent="-174140" algn="l" defTabSz="696563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1" kern="1200">
          <a:solidFill>
            <a:schemeClr val="tx1"/>
          </a:solidFill>
          <a:latin typeface="+mn-lt"/>
          <a:ea typeface="+mn-ea"/>
          <a:cs typeface="+mn-cs"/>
        </a:defRPr>
      </a:lvl8pPr>
      <a:lvl9pPr marL="2960393" indent="-174140" algn="l" defTabSz="696563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6563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1pPr>
      <a:lvl2pPr marL="348282" algn="l" defTabSz="696563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2pPr>
      <a:lvl3pPr marL="696563" algn="l" defTabSz="696563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3pPr>
      <a:lvl4pPr marL="1044845" algn="l" defTabSz="696563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4pPr>
      <a:lvl5pPr marL="1393126" algn="l" defTabSz="696563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5pPr>
      <a:lvl6pPr marL="1741408" algn="l" defTabSz="696563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6pPr>
      <a:lvl7pPr marL="2089690" algn="l" defTabSz="696563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1" algn="l" defTabSz="696563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8pPr>
      <a:lvl9pPr marL="2786253" algn="l" defTabSz="696563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0">
          <p15:clr>
            <a:srgbClr val="F26B43"/>
          </p15:clr>
        </p15:guide>
        <p15:guide id="2" orient="horz" pos="1927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82FB7A-1859-488F-8737-69B99BD50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70" y="192342"/>
            <a:ext cx="6719798" cy="5536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矩形 131">
            <a:extLst>
              <a:ext uri="{FF2B5EF4-FFF2-40B4-BE49-F238E27FC236}">
                <a16:creationId xmlns:a16="http://schemas.microsoft.com/office/drawing/2014/main" id="{9BB82B87-3C9D-4BBD-9572-349AA31FB257}"/>
              </a:ext>
            </a:extLst>
          </p:cNvPr>
          <p:cNvSpPr/>
          <p:nvPr userDrawn="1"/>
        </p:nvSpPr>
        <p:spPr>
          <a:xfrm flipV="1">
            <a:off x="3" y="6079866"/>
            <a:ext cx="10969624" cy="90747"/>
          </a:xfrm>
          <a:prstGeom prst="rect">
            <a:avLst/>
          </a:prstGeom>
          <a:solidFill>
            <a:srgbClr val="0066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51860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02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8DED51-22CD-4291-A7C8-172C428453F6}"/>
              </a:ext>
            </a:extLst>
          </p:cNvPr>
          <p:cNvSpPr txBox="1"/>
          <p:nvPr userDrawn="1"/>
        </p:nvSpPr>
        <p:spPr>
          <a:xfrm>
            <a:off x="120079" y="5875881"/>
            <a:ext cx="2414280" cy="186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9" dirty="0">
                <a:solidFill>
                  <a:srgbClr val="FF0000"/>
                </a:solidFill>
              </a:rPr>
              <a:t>Strictly confidential </a:t>
            </a:r>
            <a:r>
              <a:rPr lang="zh-CN" altLang="en-US" sz="609" dirty="0">
                <a:solidFill>
                  <a:srgbClr val="FF0000"/>
                </a:solidFill>
              </a:rPr>
              <a:t>严格保密 </a:t>
            </a:r>
            <a:r>
              <a:rPr lang="en-US" sz="609" dirty="0"/>
              <a:t>| </a:t>
            </a:r>
            <a:r>
              <a:rPr lang="en-US" altLang="zh-CN" sz="609" dirty="0"/>
              <a:t>BiTECH/GM</a:t>
            </a:r>
            <a:endParaRPr lang="en-US" sz="609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340F34-791D-4621-8146-204529EB32DA}"/>
              </a:ext>
            </a:extLst>
          </p:cNvPr>
          <p:cNvSpPr txBox="1"/>
          <p:nvPr userDrawn="1"/>
        </p:nvSpPr>
        <p:spPr>
          <a:xfrm>
            <a:off x="7383002" y="5873210"/>
            <a:ext cx="3384181" cy="186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5" dirty="0" err="1">
                <a:solidFill>
                  <a:schemeClr val="bg1">
                    <a:lumMod val="50000"/>
                  </a:schemeClr>
                </a:solidFill>
              </a:rPr>
              <a:t>BiTECH</a:t>
            </a:r>
            <a:r>
              <a:rPr lang="en-US" sz="605" dirty="0">
                <a:solidFill>
                  <a:schemeClr val="bg1">
                    <a:lumMod val="50000"/>
                  </a:schemeClr>
                </a:solidFill>
              </a:rPr>
              <a:t> Automotive (Wuhu) </a:t>
            </a:r>
            <a:r>
              <a:rPr lang="en-US" sz="605" dirty="0" err="1">
                <a:solidFill>
                  <a:schemeClr val="bg1">
                    <a:lumMod val="50000"/>
                  </a:schemeClr>
                </a:solidFill>
              </a:rPr>
              <a:t>Co.,Ltd</a:t>
            </a:r>
            <a:r>
              <a:rPr lang="en-US" sz="605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zh-CN" altLang="en-US" sz="605" dirty="0">
                <a:solidFill>
                  <a:schemeClr val="bg1">
                    <a:lumMod val="50000"/>
                  </a:schemeClr>
                </a:solidFill>
              </a:rPr>
              <a:t>伯泰克汽车电子（芜湖）有限公司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8FD1389-A45D-4D38-8175-F38EFEF20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56899" y="5897890"/>
            <a:ext cx="507689" cy="127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BF751-F925-42D4-B560-4313009E65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337BB-888C-41EA-BA94-C032A7351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869" y="919220"/>
            <a:ext cx="10488650" cy="4905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183A94-74F5-41B9-8B36-A52E2BEE9A3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068" y="217793"/>
            <a:ext cx="1681450" cy="18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5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defTabSz="696563" rtl="0" eaLnBrk="1" latinLnBrk="0" hangingPunct="1">
        <a:lnSpc>
          <a:spcPct val="90000"/>
        </a:lnSpc>
        <a:spcBef>
          <a:spcPct val="0"/>
        </a:spcBef>
        <a:buNone/>
        <a:defRPr sz="2895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4140" indent="-174140" algn="l" defTabSz="696563" rtl="0" eaLnBrk="1" latinLnBrk="0" hangingPunct="1">
        <a:lnSpc>
          <a:spcPct val="90000"/>
        </a:lnSpc>
        <a:spcBef>
          <a:spcPts val="762"/>
        </a:spcBef>
        <a:buFont typeface="Arial" panose="020B0604020202020204" pitchFamily="34" charset="0"/>
        <a:buChar char="►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22422" indent="-174140" algn="l" defTabSz="696563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►"/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870704" indent="-174140" algn="l" defTabSz="696563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►"/>
        <a:defRPr sz="1524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5" indent="-174140" algn="l" defTabSz="696563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►"/>
        <a:defRPr sz="1371" kern="1200">
          <a:solidFill>
            <a:schemeClr val="tx1"/>
          </a:solidFill>
          <a:latin typeface="+mn-lt"/>
          <a:ea typeface="+mn-ea"/>
          <a:cs typeface="+mn-cs"/>
        </a:defRPr>
      </a:lvl4pPr>
      <a:lvl5pPr marL="1567267" indent="-174140" algn="l" defTabSz="696563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►"/>
        <a:defRPr sz="1371" kern="1200">
          <a:solidFill>
            <a:schemeClr val="tx1"/>
          </a:solidFill>
          <a:latin typeface="+mn-lt"/>
          <a:ea typeface="+mn-ea"/>
          <a:cs typeface="+mn-cs"/>
        </a:defRPr>
      </a:lvl5pPr>
      <a:lvl6pPr marL="1915548" indent="-174140" algn="l" defTabSz="696563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1" kern="1200">
          <a:solidFill>
            <a:schemeClr val="tx1"/>
          </a:solidFill>
          <a:latin typeface="+mn-lt"/>
          <a:ea typeface="+mn-ea"/>
          <a:cs typeface="+mn-cs"/>
        </a:defRPr>
      </a:lvl6pPr>
      <a:lvl7pPr marL="2263830" indent="-174140" algn="l" defTabSz="696563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1" kern="1200">
          <a:solidFill>
            <a:schemeClr val="tx1"/>
          </a:solidFill>
          <a:latin typeface="+mn-lt"/>
          <a:ea typeface="+mn-ea"/>
          <a:cs typeface="+mn-cs"/>
        </a:defRPr>
      </a:lvl7pPr>
      <a:lvl8pPr marL="2612112" indent="-174140" algn="l" defTabSz="696563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1" kern="1200">
          <a:solidFill>
            <a:schemeClr val="tx1"/>
          </a:solidFill>
          <a:latin typeface="+mn-lt"/>
          <a:ea typeface="+mn-ea"/>
          <a:cs typeface="+mn-cs"/>
        </a:defRPr>
      </a:lvl8pPr>
      <a:lvl9pPr marL="2960393" indent="-174140" algn="l" defTabSz="696563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6563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1pPr>
      <a:lvl2pPr marL="348282" algn="l" defTabSz="696563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2pPr>
      <a:lvl3pPr marL="696563" algn="l" defTabSz="696563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3pPr>
      <a:lvl4pPr marL="1044845" algn="l" defTabSz="696563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4pPr>
      <a:lvl5pPr marL="1393126" algn="l" defTabSz="696563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5pPr>
      <a:lvl6pPr marL="1741408" algn="l" defTabSz="696563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6pPr>
      <a:lvl7pPr marL="2089690" algn="l" defTabSz="696563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1" algn="l" defTabSz="696563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8pPr>
      <a:lvl9pPr marL="2786253" algn="l" defTabSz="696563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0">
          <p15:clr>
            <a:srgbClr val="F26B43"/>
          </p15:clr>
        </p15:guide>
        <p15:guide id="2" orient="horz" pos="192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yourname@bitech-automotive.com" TargetMode="Externa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%20your_nt_id@10.179.48.85" TargetMode="External"/><Relationship Id="rId2" Type="http://schemas.openxmlformats.org/officeDocument/2006/relationships/hyperlink" Target="mailto:your_nt_id@10.179.48.85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B611-86A4-4F68-A07E-D5AC21B741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Gerrit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274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E28D4-E797-40DF-A977-B64B18E870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19526-9144-43E3-8D5C-CC3F3D17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Gerrit workflow</a:t>
            </a:r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5E9104-2ADC-46DD-B1DF-0AFBE0B38F9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Clone code from gerrit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DA0A9E-A265-476B-9FF5-4E098C358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28850"/>
            <a:ext cx="10969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7681D4-6DEE-4103-832D-D0CA2E718781}"/>
              </a:ext>
            </a:extLst>
          </p:cNvPr>
          <p:cNvSpPr txBox="1"/>
          <p:nvPr/>
        </p:nvSpPr>
        <p:spPr>
          <a:xfrm>
            <a:off x="412629" y="1284705"/>
            <a:ext cx="9304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选择</a:t>
            </a:r>
            <a:r>
              <a:rPr lang="en-US" altLang="zh-CN" dirty="0" err="1"/>
              <a:t>ssh</a:t>
            </a:r>
            <a:r>
              <a:rPr lang="zh-CN" altLang="en-US" dirty="0"/>
              <a:t>协议并复制</a:t>
            </a:r>
            <a:r>
              <a:rPr lang="en-US" altLang="zh-CN" dirty="0"/>
              <a:t>clone with commit-msg hook tab</a:t>
            </a:r>
            <a:r>
              <a:rPr lang="zh-CN" altLang="en-US" dirty="0"/>
              <a:t>下的命令，</a:t>
            </a:r>
            <a:r>
              <a:rPr lang="zh-CN" altLang="en-US" b="1" dirty="0">
                <a:solidFill>
                  <a:srgbClr val="FF0000"/>
                </a:solidFill>
              </a:rPr>
              <a:t>否则会造成提交代码到</a:t>
            </a:r>
            <a:r>
              <a:rPr lang="en-US" altLang="zh-CN" b="1" dirty="0">
                <a:solidFill>
                  <a:srgbClr val="FF0000"/>
                </a:solidFill>
              </a:rPr>
              <a:t>gerrit</a:t>
            </a:r>
            <a:r>
              <a:rPr lang="zh-CN" altLang="en-US" b="1" dirty="0">
                <a:solidFill>
                  <a:srgbClr val="FF0000"/>
                </a:solidFill>
              </a:rPr>
              <a:t>远程仓库失败，因为无法生成</a:t>
            </a:r>
            <a:r>
              <a:rPr lang="en-US" altLang="zh-CN" b="1" dirty="0">
                <a:solidFill>
                  <a:srgbClr val="FF0000"/>
                </a:solidFill>
              </a:rPr>
              <a:t>change-id</a:t>
            </a:r>
            <a:r>
              <a:rPr lang="zh-CN" altLang="en-US" b="1" dirty="0">
                <a:solidFill>
                  <a:srgbClr val="FF0000"/>
                </a:solidFill>
              </a:rPr>
              <a:t>。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如果仅</a:t>
            </a:r>
            <a:r>
              <a:rPr lang="en-US" altLang="zh-CN" dirty="0"/>
              <a:t>clone</a:t>
            </a:r>
            <a:r>
              <a:rPr lang="zh-CN" altLang="en-US" dirty="0"/>
              <a:t>代码不进行提交可以选择</a:t>
            </a:r>
            <a:r>
              <a:rPr lang="en-US" altLang="zh-CN" dirty="0"/>
              <a:t>clone tab</a:t>
            </a:r>
            <a:r>
              <a:rPr lang="zh-CN" altLang="en-US" dirty="0"/>
              <a:t>下的命令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  <p:pic>
        <p:nvPicPr>
          <p:cNvPr id="18" name="图片 17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D8BBD50C-89C9-4FE2-919B-6BFB0BF8C4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29" y="2402046"/>
            <a:ext cx="7454957" cy="3130154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FE56EC3-A7C7-4774-BFDF-F42742C746EB}"/>
              </a:ext>
            </a:extLst>
          </p:cNvPr>
          <p:cNvCxnSpPr/>
          <p:nvPr/>
        </p:nvCxnSpPr>
        <p:spPr>
          <a:xfrm flipH="1" flipV="1">
            <a:off x="7038110" y="4254898"/>
            <a:ext cx="517236" cy="19396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401EE34-AEB9-42DC-AF5D-132D6038FD50}"/>
              </a:ext>
            </a:extLst>
          </p:cNvPr>
          <p:cNvCxnSpPr>
            <a:cxnSpLocks/>
          </p:cNvCxnSpPr>
          <p:nvPr/>
        </p:nvCxnSpPr>
        <p:spPr>
          <a:xfrm flipH="1">
            <a:off x="3581307" y="3383702"/>
            <a:ext cx="558800" cy="41560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844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E28D4-E797-40DF-A977-B64B18E870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19526-9144-43E3-8D5C-CC3F3D17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Gerrit workflow</a:t>
            </a:r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5E9104-2ADC-46DD-B1DF-0AFBE0B38F9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Clone code from gerrit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DA0A9E-A265-476B-9FF5-4E098C358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28850"/>
            <a:ext cx="10969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7681D4-6DEE-4103-832D-D0CA2E718781}"/>
              </a:ext>
            </a:extLst>
          </p:cNvPr>
          <p:cNvSpPr txBox="1"/>
          <p:nvPr/>
        </p:nvSpPr>
        <p:spPr>
          <a:xfrm>
            <a:off x="219144" y="1207629"/>
            <a:ext cx="9313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到本地开发目录右击打开</a:t>
            </a:r>
            <a:r>
              <a:rPr lang="en-US" altLang="zh-CN" dirty="0"/>
              <a:t>git bash </a:t>
            </a:r>
            <a:r>
              <a:rPr lang="zh-CN" altLang="en-US" dirty="0"/>
              <a:t>，粘贴复制内容，进行代码拉取，如图所示即为拉取成功，如果显示无权限，则检查</a:t>
            </a:r>
            <a:r>
              <a:rPr lang="en-US" altLang="zh-CN" dirty="0" err="1"/>
              <a:t>sshkey</a:t>
            </a:r>
            <a:r>
              <a:rPr lang="zh-CN" altLang="en-US" dirty="0"/>
              <a:t>配置是否有误。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B6C7CB-A6A9-414A-BA67-E7924A2FD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891" y="2154983"/>
            <a:ext cx="7204073" cy="2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19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E28D4-E797-40DF-A977-B64B18E870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19526-9144-43E3-8D5C-CC3F3D17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Gerrit workflow</a:t>
            </a:r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5E9104-2ADC-46DD-B1DF-0AFBE0B38F9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Push code for code review_1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DA0A9E-A265-476B-9FF5-4E098C358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28850"/>
            <a:ext cx="10969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5FB179E-01C9-4A71-A173-D47B0178179E}"/>
              </a:ext>
            </a:extLst>
          </p:cNvPr>
          <p:cNvSpPr txBox="1"/>
          <p:nvPr/>
        </p:nvSpPr>
        <p:spPr>
          <a:xfrm>
            <a:off x="219141" y="1097081"/>
            <a:ext cx="73916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本地提交代码要提交到评审分支，而非对应的远程分支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git push origin HEAD/</a:t>
            </a:r>
            <a:r>
              <a:rPr lang="en-US" altLang="zh-CN" b="1" dirty="0" err="1"/>
              <a:t>branch-name:refs</a:t>
            </a:r>
            <a:r>
              <a:rPr lang="en-US" altLang="zh-CN" b="1" dirty="0"/>
              <a:t>/for/&lt;branch-name&gt; </a:t>
            </a:r>
          </a:p>
          <a:p>
            <a:endParaRPr lang="en-US" altLang="zh-CN" dirty="0"/>
          </a:p>
          <a:p>
            <a:r>
              <a:rPr lang="en-US" altLang="zh-CN" b="1" dirty="0"/>
              <a:t>git push origin HEAD/branch-name :&lt;branch-name&gt; </a:t>
            </a:r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推送成功如下图所示</a:t>
            </a:r>
          </a:p>
        </p:txBody>
      </p:sp>
      <p:sp>
        <p:nvSpPr>
          <p:cNvPr id="4" name="乘号 3">
            <a:extLst>
              <a:ext uri="{FF2B5EF4-FFF2-40B4-BE49-F238E27FC236}">
                <a16:creationId xmlns:a16="http://schemas.microsoft.com/office/drawing/2014/main" id="{E9DAE4C7-018E-439E-81A5-5648F1A4B682}"/>
              </a:ext>
            </a:extLst>
          </p:cNvPr>
          <p:cNvSpPr/>
          <p:nvPr/>
        </p:nvSpPr>
        <p:spPr>
          <a:xfrm>
            <a:off x="3842328" y="2228849"/>
            <a:ext cx="350981" cy="28341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FF3CA99-FA7D-4FCA-B713-44FE11EE5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97" y="3085306"/>
            <a:ext cx="7311933" cy="264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45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E28D4-E797-40DF-A977-B64B18E870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19526-9144-43E3-8D5C-CC3F3D17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Gerrit workflow</a:t>
            </a:r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5E9104-2ADC-46DD-B1DF-0AFBE0B38F9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Push code for code review_2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DA0A9E-A265-476B-9FF5-4E098C358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28850"/>
            <a:ext cx="10969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7681D4-6DEE-4103-832D-D0CA2E718781}"/>
              </a:ext>
            </a:extLst>
          </p:cNvPr>
          <p:cNvSpPr txBox="1"/>
          <p:nvPr/>
        </p:nvSpPr>
        <p:spPr>
          <a:xfrm>
            <a:off x="219141" y="1073999"/>
            <a:ext cx="9811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推送成功后会在</a:t>
            </a:r>
            <a:r>
              <a:rPr lang="en-US" altLang="zh-CN" dirty="0"/>
              <a:t>gerrit</a:t>
            </a:r>
            <a:r>
              <a:rPr lang="zh-CN" altLang="en-US" dirty="0"/>
              <a:t>生成一个新的</a:t>
            </a:r>
            <a:r>
              <a:rPr lang="en-US" altLang="zh-CN" dirty="0"/>
              <a:t>open</a:t>
            </a:r>
            <a:r>
              <a:rPr lang="zh-CN" altLang="en-US" dirty="0"/>
              <a:t>的</a:t>
            </a:r>
            <a:r>
              <a:rPr lang="en-US" altLang="zh-CN" dirty="0"/>
              <a:t>change</a:t>
            </a:r>
            <a:r>
              <a:rPr lang="zh-CN" altLang="en-US" dirty="0"/>
              <a:t>，点击进入对应的</a:t>
            </a:r>
            <a:r>
              <a:rPr lang="en-US" altLang="zh-CN" dirty="0"/>
              <a:t>change</a:t>
            </a:r>
            <a:r>
              <a:rPr lang="zh-CN" altLang="en-US" dirty="0"/>
              <a:t>，选择对此</a:t>
            </a:r>
            <a:r>
              <a:rPr lang="en-US" altLang="zh-CN" dirty="0"/>
              <a:t>change</a:t>
            </a:r>
            <a:r>
              <a:rPr lang="zh-CN" altLang="en-US" dirty="0"/>
              <a:t>进行</a:t>
            </a:r>
            <a:r>
              <a:rPr lang="en-US" altLang="zh-CN" dirty="0"/>
              <a:t>code review</a:t>
            </a:r>
            <a:r>
              <a:rPr lang="zh-CN" altLang="en-US" dirty="0"/>
              <a:t>的人员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33C50A6-0D35-48B8-A065-4EAE6FF4D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0" y="1698096"/>
            <a:ext cx="10881597" cy="96914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9037DBB-08AF-4C9C-B71F-9632ED1B2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472" y="2898760"/>
            <a:ext cx="6280728" cy="286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45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E28D4-E797-40DF-A977-B64B18E870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19526-9144-43E3-8D5C-CC3F3D17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Gerrit workflow</a:t>
            </a:r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5E9104-2ADC-46DD-B1DF-0AFBE0B38F9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Push code for code review_3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DA0A9E-A265-476B-9FF5-4E098C358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28850"/>
            <a:ext cx="10969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7681D4-6DEE-4103-832D-D0CA2E718781}"/>
              </a:ext>
            </a:extLst>
          </p:cNvPr>
          <p:cNvSpPr txBox="1"/>
          <p:nvPr/>
        </p:nvSpPr>
        <p:spPr>
          <a:xfrm>
            <a:off x="219141" y="1073999"/>
            <a:ext cx="9811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 如果不想在</a:t>
            </a:r>
            <a:r>
              <a:rPr lang="en-US" altLang="zh-CN" dirty="0" err="1"/>
              <a:t>webUI</a:t>
            </a:r>
            <a:r>
              <a:rPr lang="zh-CN" altLang="en-US" dirty="0"/>
              <a:t>上手动选择</a:t>
            </a:r>
            <a:r>
              <a:rPr lang="en-US" altLang="zh-CN" dirty="0"/>
              <a:t>code review</a:t>
            </a:r>
            <a:r>
              <a:rPr lang="zh-CN" altLang="en-US" dirty="0"/>
              <a:t>的人员，可以在</a:t>
            </a:r>
            <a:r>
              <a:rPr lang="en-US" altLang="zh-CN" b="1" dirty="0">
                <a:highlight>
                  <a:srgbClr val="FFFF00"/>
                </a:highlight>
              </a:rPr>
              <a:t>.git/config</a:t>
            </a:r>
            <a:r>
              <a:rPr lang="zh-CN" altLang="en-US" dirty="0"/>
              <a:t>文件中进行人员配置，如下图所示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e.g. git push review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此处推送的是</a:t>
            </a:r>
            <a:r>
              <a:rPr lang="en-US" altLang="zh-CN" b="1" dirty="0">
                <a:solidFill>
                  <a:srgbClr val="FF0000"/>
                </a:solidFill>
              </a:rPr>
              <a:t>master</a:t>
            </a:r>
            <a:r>
              <a:rPr lang="zh-CN" altLang="en-US" b="1" dirty="0">
                <a:solidFill>
                  <a:srgbClr val="FF0000"/>
                </a:solidFill>
              </a:rPr>
              <a:t>分支</a:t>
            </a:r>
            <a:r>
              <a:rPr lang="en-US" altLang="zh-CN" b="1" dirty="0">
                <a:solidFill>
                  <a:srgbClr val="FF0000"/>
                </a:solidFill>
              </a:rPr>
              <a:t>) </a:t>
            </a:r>
          </a:p>
          <a:p>
            <a:endParaRPr lang="en-US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BFB493B-E200-4B19-A158-01DADA931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28" y="2371401"/>
            <a:ext cx="7592290" cy="360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338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E28D4-E797-40DF-A977-B64B18E870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19526-9144-43E3-8D5C-CC3F3D17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Gerrit workflow</a:t>
            </a:r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5E9104-2ADC-46DD-B1DF-0AFBE0B38F9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Review code_1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DA0A9E-A265-476B-9FF5-4E098C358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28850"/>
            <a:ext cx="10969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5FB179E-01C9-4A71-A173-D47B0178179E}"/>
              </a:ext>
            </a:extLst>
          </p:cNvPr>
          <p:cNvSpPr txBox="1"/>
          <p:nvPr/>
        </p:nvSpPr>
        <p:spPr>
          <a:xfrm>
            <a:off x="219143" y="1097426"/>
            <a:ext cx="9146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被添加为代码评审人员时，邮箱会收到</a:t>
            </a:r>
            <a:r>
              <a:rPr lang="en-US" altLang="zh-CN" dirty="0"/>
              <a:t>gerrit</a:t>
            </a:r>
            <a:r>
              <a:rPr lang="zh-CN" altLang="en-US" dirty="0"/>
              <a:t>自动推送的</a:t>
            </a:r>
            <a:r>
              <a:rPr lang="en-US" altLang="zh-CN" dirty="0"/>
              <a:t>code review </a:t>
            </a:r>
            <a:r>
              <a:rPr lang="zh-CN" altLang="en-US" dirty="0"/>
              <a:t>邮件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7681D4-6DEE-4103-832D-D0CA2E718781}"/>
              </a:ext>
            </a:extLst>
          </p:cNvPr>
          <p:cNvSpPr txBox="1"/>
          <p:nvPr/>
        </p:nvSpPr>
        <p:spPr>
          <a:xfrm>
            <a:off x="219141" y="1628685"/>
            <a:ext cx="9903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点击邮件链接进行</a:t>
            </a:r>
            <a:r>
              <a:rPr lang="en-US" altLang="zh-CN" dirty="0"/>
              <a:t>code review </a:t>
            </a:r>
            <a:r>
              <a:rPr lang="zh-CN" altLang="en-US" dirty="0"/>
              <a:t>并进行打分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AEC4F49-E795-401D-A78C-B9B8F8CE5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41" y="1974934"/>
            <a:ext cx="6635503" cy="393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51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E28D4-E797-40DF-A977-B64B18E870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19526-9144-43E3-8D5C-CC3F3D17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Gerrit workflow</a:t>
            </a:r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5E9104-2ADC-46DD-B1DF-0AFBE0B38F9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Review code_2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DA0A9E-A265-476B-9FF5-4E098C358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28850"/>
            <a:ext cx="10969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5FB179E-01C9-4A71-A173-D47B0178179E}"/>
              </a:ext>
            </a:extLst>
          </p:cNvPr>
          <p:cNvSpPr txBox="1"/>
          <p:nvPr/>
        </p:nvSpPr>
        <p:spPr>
          <a:xfrm>
            <a:off x="281527" y="2815720"/>
            <a:ext cx="46876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点击对应修改的文件可查看相关改动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单击行号并按下“</a:t>
            </a:r>
            <a:r>
              <a:rPr lang="en-US" altLang="zh-CN" dirty="0"/>
              <a:t>C</a:t>
            </a:r>
            <a:r>
              <a:rPr lang="zh-CN" altLang="en-US" dirty="0"/>
              <a:t>”可以针对某行代码进行评审备注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915141-3A25-4854-ACDC-933123B54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164" y="2518126"/>
            <a:ext cx="5781051" cy="337976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05EAE92-0159-4DB1-9B76-DE3C69E3D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00" y="1039112"/>
            <a:ext cx="9626915" cy="148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77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E28D4-E797-40DF-A977-B64B18E870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19526-9144-43E3-8D5C-CC3F3D17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Gerrit workflow</a:t>
            </a:r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5E9104-2ADC-46DD-B1DF-0AFBE0B38F9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Review code_3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DA0A9E-A265-476B-9FF5-4E098C358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28850"/>
            <a:ext cx="10969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5FB179E-01C9-4A71-A173-D47B0178179E}"/>
              </a:ext>
            </a:extLst>
          </p:cNvPr>
          <p:cNvSpPr txBox="1"/>
          <p:nvPr/>
        </p:nvSpPr>
        <p:spPr>
          <a:xfrm>
            <a:off x="219143" y="1097426"/>
            <a:ext cx="9146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点击</a:t>
            </a:r>
            <a:r>
              <a:rPr lang="en-US" altLang="zh-CN" dirty="0"/>
              <a:t>ADD REVIEWER </a:t>
            </a:r>
            <a:r>
              <a:rPr lang="zh-CN" altLang="en-US" dirty="0"/>
              <a:t>进行评分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EBB64F9-4426-459B-97A9-3F2913F22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41" y="1543497"/>
            <a:ext cx="3568883" cy="225436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3A24DE1-84A8-45B2-98C8-29900DC47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667" y="1421600"/>
            <a:ext cx="6749548" cy="358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56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E28D4-E797-40DF-A977-B64B18E870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19526-9144-43E3-8D5C-CC3F3D17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Gerrit workflow</a:t>
            </a:r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5E9104-2ADC-46DD-B1DF-0AFBE0B38F9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Submit code to remote branch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DA0A9E-A265-476B-9FF5-4E098C358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28850"/>
            <a:ext cx="10969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5FB179E-01C9-4A71-A173-D47B0178179E}"/>
              </a:ext>
            </a:extLst>
          </p:cNvPr>
          <p:cNvSpPr txBox="1"/>
          <p:nvPr/>
        </p:nvSpPr>
        <p:spPr>
          <a:xfrm>
            <a:off x="219143" y="1097426"/>
            <a:ext cx="91465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如果</a:t>
            </a:r>
            <a:r>
              <a:rPr lang="en-US" altLang="zh-CN" dirty="0"/>
              <a:t>code review</a:t>
            </a:r>
            <a:r>
              <a:rPr lang="zh-CN" altLang="en-US" dirty="0"/>
              <a:t>通过，在</a:t>
            </a:r>
            <a:r>
              <a:rPr lang="en-US" altLang="zh-CN" dirty="0" err="1"/>
              <a:t>webUI</a:t>
            </a:r>
            <a:r>
              <a:rPr lang="zh-CN" altLang="en-US" dirty="0"/>
              <a:t>点击</a:t>
            </a:r>
            <a:r>
              <a:rPr lang="en-US" altLang="zh-CN" dirty="0"/>
              <a:t>submit</a:t>
            </a:r>
            <a:r>
              <a:rPr lang="zh-CN" altLang="en-US" dirty="0"/>
              <a:t>按钮</a:t>
            </a:r>
            <a:r>
              <a:rPr lang="en-US" altLang="zh-CN" dirty="0"/>
              <a:t>(</a:t>
            </a:r>
            <a:r>
              <a:rPr lang="zh-CN" altLang="en-US" dirty="0"/>
              <a:t>需要有</a:t>
            </a:r>
            <a:r>
              <a:rPr lang="en-US" altLang="zh-CN" dirty="0"/>
              <a:t>submit</a:t>
            </a:r>
            <a:r>
              <a:rPr lang="zh-CN" altLang="en-US" dirty="0"/>
              <a:t>权限</a:t>
            </a:r>
            <a:r>
              <a:rPr lang="en-US" altLang="zh-CN" dirty="0"/>
              <a:t>)</a:t>
            </a:r>
            <a:r>
              <a:rPr lang="zh-CN" altLang="en-US" dirty="0"/>
              <a:t>即可将此</a:t>
            </a:r>
            <a:r>
              <a:rPr lang="en-US" altLang="zh-CN" dirty="0"/>
              <a:t>change</a:t>
            </a:r>
            <a:r>
              <a:rPr lang="zh-CN" altLang="en-US" dirty="0"/>
              <a:t>合并到远程分支，如果</a:t>
            </a:r>
            <a:r>
              <a:rPr lang="en-US" altLang="zh-CN" dirty="0"/>
              <a:t>code review</a:t>
            </a:r>
            <a:r>
              <a:rPr lang="zh-CN" altLang="en-US" dirty="0"/>
              <a:t>未通过，则打回给提交人进行修改。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157817-F055-4511-AFA5-4A2C869AC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18" y="1972420"/>
            <a:ext cx="7570643" cy="346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02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E28D4-E797-40DF-A977-B64B18E870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19526-9144-43E3-8D5C-CC3F3D17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Gerrit workflow</a:t>
            </a:r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5E9104-2ADC-46DD-B1DF-0AFBE0B38F9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Build monitor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DA0A9E-A265-476B-9FF5-4E098C358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28850"/>
            <a:ext cx="10969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5FB179E-01C9-4A71-A173-D47B0178179E}"/>
              </a:ext>
            </a:extLst>
          </p:cNvPr>
          <p:cNvSpPr txBox="1"/>
          <p:nvPr/>
        </p:nvSpPr>
        <p:spPr>
          <a:xfrm>
            <a:off x="219143" y="1097426"/>
            <a:ext cx="91465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6.</a:t>
            </a:r>
            <a:r>
              <a:rPr lang="zh-CN" altLang="en-US" dirty="0"/>
              <a:t> 在提交代码的同时，</a:t>
            </a:r>
            <a:r>
              <a:rPr lang="en-US" altLang="zh-CN" dirty="0" err="1"/>
              <a:t>jenkins</a:t>
            </a:r>
            <a:r>
              <a:rPr lang="zh-CN" altLang="en-US" dirty="0"/>
              <a:t>会针对提交进行一次自动化编译。如果编译不通过会直接使</a:t>
            </a:r>
            <a:r>
              <a:rPr lang="en-US" altLang="zh-CN" dirty="0"/>
              <a:t>code review</a:t>
            </a:r>
            <a:r>
              <a:rPr lang="zh-CN" altLang="en-US" dirty="0"/>
              <a:t>失败，并发送邮件给对应提交人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8D2A7EF-922B-4245-9DBC-14E387FE5EAD}"/>
              </a:ext>
            </a:extLst>
          </p:cNvPr>
          <p:cNvSpPr/>
          <p:nvPr/>
        </p:nvSpPr>
        <p:spPr>
          <a:xfrm>
            <a:off x="3371273" y="1932834"/>
            <a:ext cx="1311564" cy="31403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E27C48D-84FC-42F6-99E2-609EF61979F6}"/>
              </a:ext>
            </a:extLst>
          </p:cNvPr>
          <p:cNvSpPr/>
          <p:nvPr/>
        </p:nvSpPr>
        <p:spPr>
          <a:xfrm>
            <a:off x="2059709" y="1932835"/>
            <a:ext cx="1311564" cy="31403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5D74CB1-3AAE-4B5C-B99F-215B9E645D5E}"/>
              </a:ext>
            </a:extLst>
          </p:cNvPr>
          <p:cNvSpPr/>
          <p:nvPr/>
        </p:nvSpPr>
        <p:spPr>
          <a:xfrm>
            <a:off x="2509880" y="4315851"/>
            <a:ext cx="314037" cy="3140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53B069C-ACE7-43DB-88BA-56AA000A4297}"/>
              </a:ext>
            </a:extLst>
          </p:cNvPr>
          <p:cNvSpPr/>
          <p:nvPr/>
        </p:nvSpPr>
        <p:spPr>
          <a:xfrm>
            <a:off x="2509880" y="3345995"/>
            <a:ext cx="314037" cy="3140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6EBDE95-AB76-4DC6-A555-B30DE4588D4A}"/>
              </a:ext>
            </a:extLst>
          </p:cNvPr>
          <p:cNvSpPr/>
          <p:nvPr/>
        </p:nvSpPr>
        <p:spPr>
          <a:xfrm>
            <a:off x="3879273" y="3107969"/>
            <a:ext cx="314037" cy="31403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4C838EE-4886-4627-AA60-3DD553FF5F57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 flipV="1">
            <a:off x="2823917" y="3264986"/>
            <a:ext cx="1055356" cy="23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17C0011-7338-46E9-B9B5-E13EABCBAFF1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2666898" y="3660029"/>
            <a:ext cx="1" cy="655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1327BC4-57A8-4645-A2E2-1B8CA0FC745C}"/>
              </a:ext>
            </a:extLst>
          </p:cNvPr>
          <p:cNvSpPr txBox="1"/>
          <p:nvPr/>
        </p:nvSpPr>
        <p:spPr>
          <a:xfrm>
            <a:off x="2290618" y="5240788"/>
            <a:ext cx="131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local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C82A4F8-8489-43C5-B1D2-D3F553BC083B}"/>
              </a:ext>
            </a:extLst>
          </p:cNvPr>
          <p:cNvSpPr txBox="1"/>
          <p:nvPr/>
        </p:nvSpPr>
        <p:spPr>
          <a:xfrm>
            <a:off x="3709887" y="5221922"/>
            <a:ext cx="165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Code_review</a:t>
            </a:r>
            <a:endParaRPr lang="zh-CN" altLang="en-US" dirty="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50388DDE-25C8-4C1D-948A-EC9E5C08739D}"/>
              </a:ext>
            </a:extLst>
          </p:cNvPr>
          <p:cNvSpPr/>
          <p:nvPr/>
        </p:nvSpPr>
        <p:spPr>
          <a:xfrm rot="11161241" flipV="1">
            <a:off x="4351950" y="3668038"/>
            <a:ext cx="2372658" cy="2416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CEEC0843-2EE4-4F8E-98E0-AA8AC957A774}"/>
              </a:ext>
            </a:extLst>
          </p:cNvPr>
          <p:cNvSpPr/>
          <p:nvPr/>
        </p:nvSpPr>
        <p:spPr>
          <a:xfrm rot="315596" flipV="1">
            <a:off x="4492101" y="3232558"/>
            <a:ext cx="2375829" cy="2082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FE0BD4A7-9B48-422E-93C1-F254DEE46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942" y="3152729"/>
            <a:ext cx="3712273" cy="74878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778BD3D7-9977-41A0-B5F9-9BE0EF1EB1A8}"/>
              </a:ext>
            </a:extLst>
          </p:cNvPr>
          <p:cNvSpPr txBox="1"/>
          <p:nvPr/>
        </p:nvSpPr>
        <p:spPr>
          <a:xfrm rot="280388">
            <a:off x="4682837" y="2826327"/>
            <a:ext cx="165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Build monitor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50E319F-A04A-47DA-A972-6D6F5464E430}"/>
              </a:ext>
            </a:extLst>
          </p:cNvPr>
          <p:cNvSpPr txBox="1"/>
          <p:nvPr/>
        </p:nvSpPr>
        <p:spPr>
          <a:xfrm rot="357657">
            <a:off x="4619966" y="3865740"/>
            <a:ext cx="165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verify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10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1764-644C-4596-9C6E-06B96184D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1C63C0-CB94-46FD-A7F0-6AD13B2C0B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18F4D-D3A3-4CBD-8BBE-E23C92384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gerrit</a:t>
            </a:r>
          </a:p>
          <a:p>
            <a:r>
              <a:rPr lang="en-US" dirty="0"/>
              <a:t>Gerrit configuration</a:t>
            </a:r>
          </a:p>
          <a:p>
            <a:r>
              <a:rPr lang="en-US" altLang="zh-CN" dirty="0"/>
              <a:t>Gerrit workflow</a:t>
            </a:r>
          </a:p>
          <a:p>
            <a:r>
              <a:rPr lang="en-US" altLang="zh-CN" dirty="0"/>
              <a:t>Handle conflict</a:t>
            </a:r>
          </a:p>
          <a:p>
            <a:r>
              <a:rPr lang="en-US" altLang="zh-CN" dirty="0"/>
              <a:t>Common problems</a:t>
            </a:r>
          </a:p>
          <a:p>
            <a:r>
              <a:rPr lang="en-US" altLang="zh-CN" dirty="0"/>
              <a:t>Gerrit workflow model</a:t>
            </a:r>
          </a:p>
          <a:p>
            <a:r>
              <a:rPr lang="en-US" altLang="zh-CN" dirty="0"/>
              <a:t>Gerrit integration</a:t>
            </a:r>
          </a:p>
          <a:p>
            <a:r>
              <a:rPr lang="en-US" altLang="zh-CN" dirty="0"/>
              <a:t>Gerrit roles and rules</a:t>
            </a:r>
          </a:p>
          <a:p>
            <a:r>
              <a:rPr lang="en-US" altLang="zh-CN" dirty="0"/>
              <a:t>Use </a:t>
            </a:r>
            <a:r>
              <a:rPr lang="en-US" altLang="zh-CN" dirty="0" err="1"/>
              <a:t>TortoiseGit</a:t>
            </a:r>
            <a:r>
              <a:rPr lang="en-US" altLang="zh-CN" dirty="0"/>
              <a:t> handle some scenarios</a:t>
            </a:r>
          </a:p>
          <a:p>
            <a:r>
              <a:rPr lang="en-US" altLang="zh-CN" dirty="0"/>
              <a:t>Q&amp;A</a:t>
            </a:r>
          </a:p>
          <a:p>
            <a:r>
              <a:rPr lang="en-US" altLang="zh-CN" dirty="0"/>
              <a:t>FAQ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552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E28D4-E797-40DF-A977-B64B18E870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19526-9144-43E3-8D5C-CC3F3D17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Gerrit workflow</a:t>
            </a:r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5E9104-2ADC-46DD-B1DF-0AFBE0B38F9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Get info from build monitor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DA0A9E-A265-476B-9FF5-4E098C358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28850"/>
            <a:ext cx="10969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5FB179E-01C9-4A71-A173-D47B0178179E}"/>
              </a:ext>
            </a:extLst>
          </p:cNvPr>
          <p:cNvSpPr txBox="1"/>
          <p:nvPr/>
        </p:nvSpPr>
        <p:spPr>
          <a:xfrm>
            <a:off x="219143" y="1097426"/>
            <a:ext cx="91465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7.</a:t>
            </a:r>
            <a:r>
              <a:rPr lang="zh-CN" altLang="en-US" dirty="0"/>
              <a:t> 如果</a:t>
            </a:r>
            <a:r>
              <a:rPr lang="en-US" altLang="zh-CN" dirty="0" err="1"/>
              <a:t>jenkins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失败的话，可以点击对应的邮件链接进行</a:t>
            </a:r>
            <a:r>
              <a:rPr lang="en-US" altLang="zh-CN" dirty="0"/>
              <a:t>log</a:t>
            </a:r>
            <a:r>
              <a:rPr lang="zh-CN" altLang="en-US" dirty="0"/>
              <a:t>查看，排查相关问题，本地修复完毕后再推送到</a:t>
            </a:r>
            <a:r>
              <a:rPr lang="en-US" altLang="zh-CN" dirty="0"/>
              <a:t>gerrit</a:t>
            </a:r>
            <a:r>
              <a:rPr lang="zh-CN" altLang="en-US" dirty="0"/>
              <a:t>进行</a:t>
            </a:r>
            <a:r>
              <a:rPr lang="en-US" altLang="zh-CN" dirty="0"/>
              <a:t>code review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30CF14-030E-49B6-B445-B1AD4C603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44" y="2606990"/>
            <a:ext cx="5145965" cy="2445563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E90CBE85-FC4E-45D6-8E81-069143F486B9}"/>
              </a:ext>
            </a:extLst>
          </p:cNvPr>
          <p:cNvSpPr/>
          <p:nvPr/>
        </p:nvSpPr>
        <p:spPr>
          <a:xfrm rot="17669848">
            <a:off x="2403116" y="4235630"/>
            <a:ext cx="554733" cy="880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3E84B09D-22A5-4C88-A3B0-10125FA64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109" y="2845468"/>
            <a:ext cx="5443838" cy="244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20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A2C7A1C0-30A2-4C41-AC64-4893A7D1C7B7}"/>
              </a:ext>
            </a:extLst>
          </p:cNvPr>
          <p:cNvSpPr/>
          <p:nvPr/>
        </p:nvSpPr>
        <p:spPr>
          <a:xfrm>
            <a:off x="4276437" y="1814168"/>
            <a:ext cx="1311564" cy="31403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67CEEBE-8EDC-4CAE-A772-A05ACE3616C5}"/>
              </a:ext>
            </a:extLst>
          </p:cNvPr>
          <p:cNvSpPr/>
          <p:nvPr/>
        </p:nvSpPr>
        <p:spPr>
          <a:xfrm>
            <a:off x="2964873" y="1813524"/>
            <a:ext cx="1311564" cy="31403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51DDCA3-64B2-460C-890B-012A34E3F860}"/>
              </a:ext>
            </a:extLst>
          </p:cNvPr>
          <p:cNvSpPr/>
          <p:nvPr/>
        </p:nvSpPr>
        <p:spPr>
          <a:xfrm>
            <a:off x="1653309" y="1813525"/>
            <a:ext cx="1311564" cy="31403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E28D4-E797-40DF-A977-B64B18E870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19526-9144-43E3-8D5C-CC3F3D17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Gerrit workflow</a:t>
            </a:r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5E9104-2ADC-46DD-B1DF-0AFBE0B38F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19276" y="627928"/>
            <a:ext cx="10531071" cy="435586"/>
          </a:xfrm>
        </p:spPr>
        <p:txBody>
          <a:bodyPr/>
          <a:lstStyle/>
          <a:p>
            <a:r>
              <a:rPr lang="en-US" altLang="zh-CN" dirty="0"/>
              <a:t>re-push the disapproved commit-latest push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DA0A9E-A265-476B-9FF5-4E098C358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28850"/>
            <a:ext cx="10969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1058042-693F-47A9-8A6B-9DDF64F8B36C}"/>
              </a:ext>
            </a:extLst>
          </p:cNvPr>
          <p:cNvSpPr/>
          <p:nvPr/>
        </p:nvSpPr>
        <p:spPr>
          <a:xfrm>
            <a:off x="2103480" y="4196541"/>
            <a:ext cx="314037" cy="3140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DC5B5A3-FDAA-4D7D-9773-F496AF87E2E0}"/>
              </a:ext>
            </a:extLst>
          </p:cNvPr>
          <p:cNvSpPr/>
          <p:nvPr/>
        </p:nvSpPr>
        <p:spPr>
          <a:xfrm>
            <a:off x="4823794" y="4196541"/>
            <a:ext cx="314037" cy="314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06C6EDA-8A52-4447-BE1F-BB3D0C2D3BE8}"/>
              </a:ext>
            </a:extLst>
          </p:cNvPr>
          <p:cNvSpPr/>
          <p:nvPr/>
        </p:nvSpPr>
        <p:spPr>
          <a:xfrm>
            <a:off x="2103480" y="3226685"/>
            <a:ext cx="314037" cy="3140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ABEFC77-0F1B-47B5-A307-D0C2E56458A2}"/>
              </a:ext>
            </a:extLst>
          </p:cNvPr>
          <p:cNvSpPr/>
          <p:nvPr/>
        </p:nvSpPr>
        <p:spPr>
          <a:xfrm>
            <a:off x="3472873" y="2988659"/>
            <a:ext cx="314037" cy="31403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16296CB-71E2-489C-AB52-7F23B988A4C3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2417517" y="3145676"/>
            <a:ext cx="1055356" cy="23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BCBB83D-56DF-44D4-923E-39AD57BA4D03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2260498" y="3540719"/>
            <a:ext cx="1" cy="655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F27E44A4-E80C-4981-ACC5-D5E4B25EFF85}"/>
              </a:ext>
            </a:extLst>
          </p:cNvPr>
          <p:cNvSpPr txBox="1"/>
          <p:nvPr/>
        </p:nvSpPr>
        <p:spPr>
          <a:xfrm>
            <a:off x="1884218" y="5121478"/>
            <a:ext cx="131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local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4E4F0D3-71A1-4E73-ACF4-D91E3C94D6E7}"/>
              </a:ext>
            </a:extLst>
          </p:cNvPr>
          <p:cNvSpPr txBox="1"/>
          <p:nvPr/>
        </p:nvSpPr>
        <p:spPr>
          <a:xfrm>
            <a:off x="3195782" y="5069153"/>
            <a:ext cx="131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code-review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A3F0C97-19B1-4BD8-AAF6-F6AC62CCE31A}"/>
              </a:ext>
            </a:extLst>
          </p:cNvPr>
          <p:cNvSpPr txBox="1"/>
          <p:nvPr/>
        </p:nvSpPr>
        <p:spPr>
          <a:xfrm>
            <a:off x="4608815" y="5117484"/>
            <a:ext cx="131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gerrit</a:t>
            </a:r>
            <a:endParaRPr lang="zh-CN" altLang="en-US" dirty="0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097CF4A2-FF9E-4A37-A479-10A2133F4111}"/>
              </a:ext>
            </a:extLst>
          </p:cNvPr>
          <p:cNvSpPr/>
          <p:nvPr/>
        </p:nvSpPr>
        <p:spPr>
          <a:xfrm rot="10800000">
            <a:off x="3875860" y="3066622"/>
            <a:ext cx="838099" cy="14607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33B6E4D-4ABF-4516-8AF7-9CE37345D1AD}"/>
              </a:ext>
            </a:extLst>
          </p:cNvPr>
          <p:cNvSpPr txBox="1"/>
          <p:nvPr/>
        </p:nvSpPr>
        <p:spPr>
          <a:xfrm>
            <a:off x="4677014" y="2926258"/>
            <a:ext cx="107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不通过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944A95FE-E64A-422B-A59D-9519364FCF17}"/>
              </a:ext>
            </a:extLst>
          </p:cNvPr>
          <p:cNvSpPr/>
          <p:nvPr/>
        </p:nvSpPr>
        <p:spPr>
          <a:xfrm>
            <a:off x="2103480" y="2278032"/>
            <a:ext cx="314037" cy="3140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9093B71-96D6-4215-BE02-1A7637384EAE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2257705" y="2592065"/>
            <a:ext cx="2794" cy="634620"/>
          </a:xfrm>
          <a:prstGeom prst="straightConnector1">
            <a:avLst/>
          </a:prstGeom>
          <a:ln>
            <a:solidFill>
              <a:schemeClr val="accent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70797805-82A8-40D0-B4DB-5AC239391708}"/>
              </a:ext>
            </a:extLst>
          </p:cNvPr>
          <p:cNvSpPr txBox="1"/>
          <p:nvPr/>
        </p:nvSpPr>
        <p:spPr>
          <a:xfrm>
            <a:off x="6295170" y="1758191"/>
            <a:ext cx="54864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# 返回此次提交前(可选)</a:t>
            </a:r>
          </a:p>
          <a:p>
            <a:r>
              <a:rPr lang="zh-CN" altLang="en-US" dirty="0"/>
              <a:t>1.git reset </a:t>
            </a:r>
            <a:r>
              <a:rPr lang="en-US" altLang="zh-CN" dirty="0"/>
              <a:t>commit1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# 修改完毕后进行提交</a:t>
            </a:r>
          </a:p>
          <a:p>
            <a:r>
              <a:rPr lang="zh-CN" altLang="en-US" dirty="0"/>
              <a:t>2. git add -u .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# 重新进行commit 不重新生成change-id</a:t>
            </a:r>
          </a:p>
          <a:p>
            <a:r>
              <a:rPr lang="zh-CN" altLang="en-US" dirty="0"/>
              <a:t>3. git commit  </a:t>
            </a:r>
            <a:r>
              <a:rPr lang="zh-CN" altLang="en-US" b="1" dirty="0">
                <a:solidFill>
                  <a:srgbClr val="FF0000"/>
                </a:solidFill>
              </a:rPr>
              <a:t>--amend 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#重新提交review</a:t>
            </a:r>
          </a:p>
          <a:p>
            <a:r>
              <a:rPr lang="zh-CN" altLang="en-US" dirty="0"/>
              <a:t>4.git push origin master:refs/for/master</a:t>
            </a:r>
          </a:p>
        </p:txBody>
      </p:sp>
    </p:spTree>
    <p:extLst>
      <p:ext uri="{BB962C8B-B14F-4D97-AF65-F5344CB8AC3E}">
        <p14:creationId xmlns:p14="http://schemas.microsoft.com/office/powerpoint/2010/main" val="246878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E28D4-E797-40DF-A977-B64B18E870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19526-9144-43E3-8D5C-CC3F3D17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Gerrit workflow</a:t>
            </a:r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5E9104-2ADC-46DD-B1DF-0AFBE0B38F9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re-push the disapproved commit- not latest push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DA0A9E-A265-476B-9FF5-4E098C358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28850"/>
            <a:ext cx="10969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44FF0DE-70BF-41E3-BC0E-726617782DC3}"/>
              </a:ext>
            </a:extLst>
          </p:cNvPr>
          <p:cNvSpPr/>
          <p:nvPr/>
        </p:nvSpPr>
        <p:spPr>
          <a:xfrm>
            <a:off x="4276437" y="1782153"/>
            <a:ext cx="1311564" cy="31403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4A1F8E8-6AEB-4AB3-A96B-B3D05CA9A81A}"/>
              </a:ext>
            </a:extLst>
          </p:cNvPr>
          <p:cNvSpPr/>
          <p:nvPr/>
        </p:nvSpPr>
        <p:spPr>
          <a:xfrm>
            <a:off x="2964873" y="1782617"/>
            <a:ext cx="1311564" cy="31403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DFA6864-62C9-4F52-8206-2A1577FAAA20}"/>
              </a:ext>
            </a:extLst>
          </p:cNvPr>
          <p:cNvSpPr/>
          <p:nvPr/>
        </p:nvSpPr>
        <p:spPr>
          <a:xfrm>
            <a:off x="1653309" y="1782618"/>
            <a:ext cx="1311564" cy="31403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63ABBE2-28E3-4B2F-BF3D-4C2B3A57062F}"/>
              </a:ext>
            </a:extLst>
          </p:cNvPr>
          <p:cNvSpPr/>
          <p:nvPr/>
        </p:nvSpPr>
        <p:spPr>
          <a:xfrm>
            <a:off x="2103480" y="4196541"/>
            <a:ext cx="314037" cy="3140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2DF60BB-5612-4474-BD50-00C82C3D1D88}"/>
              </a:ext>
            </a:extLst>
          </p:cNvPr>
          <p:cNvSpPr/>
          <p:nvPr/>
        </p:nvSpPr>
        <p:spPr>
          <a:xfrm>
            <a:off x="4823794" y="4196541"/>
            <a:ext cx="314037" cy="314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1A055B5-94EC-4F56-B468-059412E0E054}"/>
              </a:ext>
            </a:extLst>
          </p:cNvPr>
          <p:cNvSpPr/>
          <p:nvPr/>
        </p:nvSpPr>
        <p:spPr>
          <a:xfrm>
            <a:off x="2103480" y="3638665"/>
            <a:ext cx="314037" cy="3140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3751914-21B5-451B-AAB1-27041BCCF102}"/>
              </a:ext>
            </a:extLst>
          </p:cNvPr>
          <p:cNvSpPr/>
          <p:nvPr/>
        </p:nvSpPr>
        <p:spPr>
          <a:xfrm>
            <a:off x="3315855" y="3539524"/>
            <a:ext cx="314037" cy="31403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F764E6C-6468-40F2-968B-4A31B7B8278F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 flipV="1">
            <a:off x="2417517" y="3696541"/>
            <a:ext cx="898338" cy="99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C98DF88-A758-44A9-AF68-B9AD12EB53C6}"/>
              </a:ext>
            </a:extLst>
          </p:cNvPr>
          <p:cNvCxnSpPr>
            <a:cxnSpLocks/>
            <a:stCxn id="23" idx="0"/>
            <a:endCxn id="25" idx="4"/>
          </p:cNvCxnSpPr>
          <p:nvPr/>
        </p:nvCxnSpPr>
        <p:spPr>
          <a:xfrm flipV="1">
            <a:off x="2260499" y="3952699"/>
            <a:ext cx="0" cy="243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3CDDA4C8-096F-4ACE-85B8-C06F84B1744A}"/>
              </a:ext>
            </a:extLst>
          </p:cNvPr>
          <p:cNvSpPr txBox="1"/>
          <p:nvPr/>
        </p:nvSpPr>
        <p:spPr>
          <a:xfrm>
            <a:off x="1884218" y="5121478"/>
            <a:ext cx="131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local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668AEEF-39D9-48DA-B269-9D7F0AC7CA16}"/>
              </a:ext>
            </a:extLst>
          </p:cNvPr>
          <p:cNvSpPr txBox="1"/>
          <p:nvPr/>
        </p:nvSpPr>
        <p:spPr>
          <a:xfrm>
            <a:off x="3195782" y="5069153"/>
            <a:ext cx="131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code-review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34132F6-1B55-459D-980D-1DCF654B01D1}"/>
              </a:ext>
            </a:extLst>
          </p:cNvPr>
          <p:cNvSpPr txBox="1"/>
          <p:nvPr/>
        </p:nvSpPr>
        <p:spPr>
          <a:xfrm>
            <a:off x="4608815" y="5117484"/>
            <a:ext cx="131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gerrit</a:t>
            </a:r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8D03F19-FCC2-4AC7-9AC7-0D710DF51850}"/>
              </a:ext>
            </a:extLst>
          </p:cNvPr>
          <p:cNvSpPr/>
          <p:nvPr/>
        </p:nvSpPr>
        <p:spPr>
          <a:xfrm>
            <a:off x="2103480" y="3089106"/>
            <a:ext cx="314037" cy="3140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9DFB735-A646-4E01-9E3E-618466755972}"/>
              </a:ext>
            </a:extLst>
          </p:cNvPr>
          <p:cNvCxnSpPr>
            <a:cxnSpLocks/>
          </p:cNvCxnSpPr>
          <p:nvPr/>
        </p:nvCxnSpPr>
        <p:spPr>
          <a:xfrm flipV="1">
            <a:off x="2260498" y="3394823"/>
            <a:ext cx="0" cy="243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8FC6218F-6B83-4895-9080-3FE775B05173}"/>
              </a:ext>
            </a:extLst>
          </p:cNvPr>
          <p:cNvSpPr/>
          <p:nvPr/>
        </p:nvSpPr>
        <p:spPr>
          <a:xfrm>
            <a:off x="2103479" y="2461038"/>
            <a:ext cx="314037" cy="3140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F16D855-B161-4DE7-8632-BCD0BC1D2085}"/>
              </a:ext>
            </a:extLst>
          </p:cNvPr>
          <p:cNvCxnSpPr>
            <a:cxnSpLocks/>
          </p:cNvCxnSpPr>
          <p:nvPr/>
        </p:nvCxnSpPr>
        <p:spPr>
          <a:xfrm flipV="1">
            <a:off x="2262704" y="2775072"/>
            <a:ext cx="0" cy="31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A25B9FE2-5C6C-47D8-A11C-FE274F0D2A1C}"/>
              </a:ext>
            </a:extLst>
          </p:cNvPr>
          <p:cNvSpPr/>
          <p:nvPr/>
        </p:nvSpPr>
        <p:spPr>
          <a:xfrm>
            <a:off x="3315855" y="2953067"/>
            <a:ext cx="314037" cy="31403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405E7BD4-B0A5-4B43-8B1D-D1D67E97364B}"/>
              </a:ext>
            </a:extLst>
          </p:cNvPr>
          <p:cNvSpPr/>
          <p:nvPr/>
        </p:nvSpPr>
        <p:spPr>
          <a:xfrm>
            <a:off x="3315854" y="2304021"/>
            <a:ext cx="314037" cy="31403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0B2E132-3503-4C90-AA1D-1202A5AEC24F}"/>
              </a:ext>
            </a:extLst>
          </p:cNvPr>
          <p:cNvCxnSpPr>
            <a:cxnSpLocks/>
          </p:cNvCxnSpPr>
          <p:nvPr/>
        </p:nvCxnSpPr>
        <p:spPr>
          <a:xfrm flipV="1">
            <a:off x="2417516" y="3146982"/>
            <a:ext cx="898338" cy="99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18F1F42-326D-431A-9F10-48198E317CF6}"/>
              </a:ext>
            </a:extLst>
          </p:cNvPr>
          <p:cNvCxnSpPr>
            <a:cxnSpLocks/>
          </p:cNvCxnSpPr>
          <p:nvPr/>
        </p:nvCxnSpPr>
        <p:spPr>
          <a:xfrm flipV="1">
            <a:off x="2417516" y="2502291"/>
            <a:ext cx="898338" cy="99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箭头: 右 48">
            <a:extLst>
              <a:ext uri="{FF2B5EF4-FFF2-40B4-BE49-F238E27FC236}">
                <a16:creationId xmlns:a16="http://schemas.microsoft.com/office/drawing/2014/main" id="{563D8320-AB4B-4876-B30C-3901D9A89FF8}"/>
              </a:ext>
            </a:extLst>
          </p:cNvPr>
          <p:cNvSpPr/>
          <p:nvPr/>
        </p:nvSpPr>
        <p:spPr>
          <a:xfrm rot="10800000">
            <a:off x="3679103" y="3623504"/>
            <a:ext cx="838099" cy="14607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3EAD943-163B-4BB6-BD8D-8CD7A6D8DFD2}"/>
              </a:ext>
            </a:extLst>
          </p:cNvPr>
          <p:cNvSpPr txBox="1"/>
          <p:nvPr/>
        </p:nvSpPr>
        <p:spPr>
          <a:xfrm>
            <a:off x="4507346" y="3487419"/>
            <a:ext cx="107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不通过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73FD7BF-5444-405B-8606-B3C56695AD03}"/>
              </a:ext>
            </a:extLst>
          </p:cNvPr>
          <p:cNvSpPr txBox="1"/>
          <p:nvPr/>
        </p:nvSpPr>
        <p:spPr>
          <a:xfrm>
            <a:off x="6216073" y="1542473"/>
            <a:ext cx="4341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Background</a:t>
            </a:r>
          </a:p>
          <a:p>
            <a:endParaRPr lang="en-US" altLang="zh-CN" b="1" dirty="0"/>
          </a:p>
          <a:p>
            <a:r>
              <a:rPr lang="zh-CN" altLang="en-US" b="1" dirty="0"/>
              <a:t>连续提交了三个</a:t>
            </a:r>
            <a:r>
              <a:rPr lang="en-US" altLang="zh-CN" b="1" dirty="0"/>
              <a:t>change</a:t>
            </a:r>
            <a:r>
              <a:rPr lang="zh-CN" altLang="en-US" b="1" dirty="0"/>
              <a:t>到</a:t>
            </a:r>
            <a:r>
              <a:rPr lang="en-US" altLang="zh-CN" b="1" dirty="0"/>
              <a:t>gerrit</a:t>
            </a:r>
            <a:r>
              <a:rPr lang="zh-CN" altLang="en-US" b="1" dirty="0"/>
              <a:t>进行代码评审，但是第一个</a:t>
            </a:r>
            <a:r>
              <a:rPr lang="en-US" altLang="zh-CN" b="1" dirty="0"/>
              <a:t>change</a:t>
            </a:r>
            <a:r>
              <a:rPr lang="zh-CN" altLang="en-US" b="1" dirty="0"/>
              <a:t>不通过被打回，需要修改</a:t>
            </a:r>
          </a:p>
        </p:txBody>
      </p:sp>
    </p:spTree>
    <p:extLst>
      <p:ext uri="{BB962C8B-B14F-4D97-AF65-F5344CB8AC3E}">
        <p14:creationId xmlns:p14="http://schemas.microsoft.com/office/powerpoint/2010/main" val="1238420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E28D4-E797-40DF-A977-B64B18E870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19526-9144-43E3-8D5C-CC3F3D17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Gerrit workflow</a:t>
            </a:r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5E9104-2ADC-46DD-B1DF-0AFBE0B38F9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re-push the disapproved commit- not latest push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DA0A9E-A265-476B-9FF5-4E098C358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28850"/>
            <a:ext cx="10969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35FECC-E894-41CF-847C-452A953FF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24" y="2767179"/>
            <a:ext cx="4673840" cy="3130711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0BCBD56F-05CB-436E-B1A4-CBEAA949D46E}"/>
              </a:ext>
            </a:extLst>
          </p:cNvPr>
          <p:cNvSpPr txBox="1"/>
          <p:nvPr/>
        </p:nvSpPr>
        <p:spPr>
          <a:xfrm>
            <a:off x="392269" y="1036038"/>
            <a:ext cx="897340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# 以下面为例，需要重新提交被打回的commit1</a:t>
            </a:r>
          </a:p>
          <a:p>
            <a:r>
              <a:rPr lang="zh-CN" altLang="en-US" dirty="0"/>
              <a:t>commit 3  3rd push</a:t>
            </a:r>
          </a:p>
          <a:p>
            <a:r>
              <a:rPr lang="zh-CN" altLang="en-US" dirty="0"/>
              <a:t>commit 2  2nd push</a:t>
            </a:r>
          </a:p>
          <a:p>
            <a:r>
              <a:rPr lang="zh-CN" altLang="en-US" dirty="0"/>
              <a:t>commit 1  1st push</a:t>
            </a:r>
            <a:endParaRPr lang="en-US" altLang="zh-CN" dirty="0"/>
          </a:p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# 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开启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rebase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编辑菜单，</a:t>
            </a:r>
            <a:r>
              <a:rPr lang="zh-CN" altLang="en-US" dirty="0">
                <a:solidFill>
                  <a:srgbClr val="FF0000"/>
                </a:solidFill>
              </a:rPr>
              <a:t>需要改的</a:t>
            </a:r>
            <a:r>
              <a:rPr lang="en-US" altLang="zh-CN" dirty="0">
                <a:solidFill>
                  <a:srgbClr val="FF0000"/>
                </a:solidFill>
              </a:rPr>
              <a:t>commit</a:t>
            </a:r>
            <a:r>
              <a:rPr lang="zh-CN" altLang="en-US" dirty="0">
                <a:solidFill>
                  <a:srgbClr val="FF0000"/>
                </a:solidFill>
              </a:rPr>
              <a:t>前将</a:t>
            </a:r>
            <a:r>
              <a:rPr lang="en-US" altLang="zh-CN" dirty="0">
                <a:solidFill>
                  <a:srgbClr val="FF0000"/>
                </a:solidFill>
              </a:rPr>
              <a:t>pick</a:t>
            </a:r>
            <a:r>
              <a:rPr lang="zh-CN" altLang="en-US" dirty="0">
                <a:solidFill>
                  <a:srgbClr val="FF0000"/>
                </a:solidFill>
              </a:rPr>
              <a:t>改成</a:t>
            </a:r>
            <a:r>
              <a:rPr lang="en-US" altLang="zh-CN" dirty="0">
                <a:solidFill>
                  <a:srgbClr val="FF0000"/>
                </a:solidFill>
              </a:rPr>
              <a:t>edit</a:t>
            </a:r>
            <a:endParaRPr lang="zh-CN" altLang="en-US" dirty="0"/>
          </a:p>
          <a:p>
            <a:r>
              <a:rPr lang="zh-CN" altLang="en-US" dirty="0"/>
              <a:t>1.  git rebase  -i commit1^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6ED2F34-1BD0-4524-A6DB-D0829EAA6567}"/>
              </a:ext>
            </a:extLst>
          </p:cNvPr>
          <p:cNvSpPr txBox="1"/>
          <p:nvPr/>
        </p:nvSpPr>
        <p:spPr>
          <a:xfrm>
            <a:off x="5066109" y="2392879"/>
            <a:ext cx="56258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 startAt="2"/>
            </a:pPr>
            <a:r>
              <a:rPr lang="zh-CN" altLang="en-US" dirty="0"/>
              <a:t>修改commit1的更新内容中有问题的部分</a:t>
            </a:r>
            <a:endParaRPr lang="en-US" altLang="zh-CN" dirty="0"/>
          </a:p>
          <a:p>
            <a:endParaRPr lang="zh-CN" altLang="en-US" dirty="0"/>
          </a:p>
          <a:p>
            <a:pPr marL="342900" indent="-342900">
              <a:buAutoNum type="arabicPeriod" startAt="3"/>
            </a:pPr>
            <a:r>
              <a:rPr lang="zh-CN" altLang="en-US" dirty="0"/>
              <a:t>git add -u .</a:t>
            </a:r>
            <a:endParaRPr lang="en-US" altLang="zh-CN" dirty="0"/>
          </a:p>
          <a:p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# 打开commit页面，重新编辑commit1改动的commit</a:t>
            </a:r>
            <a:endParaRPr lang="zh-CN" altLang="en-US" dirty="0"/>
          </a:p>
          <a:p>
            <a:pPr marL="342900" indent="-342900">
              <a:buAutoNum type="arabicPeriod" startAt="4"/>
            </a:pPr>
            <a:r>
              <a:rPr lang="zh-CN" altLang="en-US" dirty="0"/>
              <a:t>git commit  --amend</a:t>
            </a:r>
            <a:endParaRPr lang="en-US" altLang="zh-CN" dirty="0"/>
          </a:p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# 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继续进行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rebase 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直到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rebase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完成</a:t>
            </a:r>
          </a:p>
          <a:p>
            <a:r>
              <a:rPr lang="zh-CN" altLang="en-US" dirty="0"/>
              <a:t>5.  git rebase --continue </a:t>
            </a:r>
          </a:p>
          <a:p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# 当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rebase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完毕后进行重新提交review</a:t>
            </a:r>
          </a:p>
          <a:p>
            <a:pPr marL="342900" indent="-342900">
              <a:buAutoNum type="arabicPeriod" startAt="6"/>
            </a:pPr>
            <a:r>
              <a:rPr lang="zh-CN" altLang="en-US" dirty="0"/>
              <a:t>git push origin master:refs/for/master</a:t>
            </a:r>
            <a:endParaRPr lang="en-US" altLang="zh-CN" dirty="0"/>
          </a:p>
          <a:p>
            <a:pPr marL="342900" indent="-342900">
              <a:buAutoNum type="arabicPeriod" startAt="6"/>
            </a:pPr>
            <a:endParaRPr lang="en-US" altLang="zh-CN" dirty="0"/>
          </a:p>
          <a:p>
            <a:pPr marL="342900" indent="-342900">
              <a:buAutoNum type="arabicPeriod" startAt="6"/>
            </a:pPr>
            <a:r>
              <a:rPr lang="zh-CN" altLang="en-US" dirty="0"/>
              <a:t>此时</a:t>
            </a:r>
            <a:r>
              <a:rPr lang="en-US" altLang="zh-CN" dirty="0"/>
              <a:t>commit3 commit2</a:t>
            </a:r>
            <a:r>
              <a:rPr lang="zh-CN" altLang="en-US" dirty="0"/>
              <a:t>的提交会同步</a:t>
            </a:r>
            <a:r>
              <a:rPr lang="en-US" altLang="zh-CN" dirty="0"/>
              <a:t>commit1</a:t>
            </a:r>
            <a:r>
              <a:rPr lang="zh-CN" altLang="en-US" dirty="0"/>
              <a:t>的更新，并生成一个新的</a:t>
            </a:r>
            <a:r>
              <a:rPr lang="en-US" altLang="zh-CN" dirty="0"/>
              <a:t>patch set</a:t>
            </a:r>
          </a:p>
        </p:txBody>
      </p:sp>
    </p:spTree>
    <p:extLst>
      <p:ext uri="{BB962C8B-B14F-4D97-AF65-F5344CB8AC3E}">
        <p14:creationId xmlns:p14="http://schemas.microsoft.com/office/powerpoint/2010/main" val="2127979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E28D4-E797-40DF-A977-B64B18E870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19526-9144-43E3-8D5C-CC3F3D17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Handle conflict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5E9104-2ADC-46DD-B1DF-0AFBE0B38F9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Merge conflict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DA0A9E-A265-476B-9FF5-4E098C358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28850"/>
            <a:ext cx="10969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CD1C54C-0E98-4D23-A53C-D2E8AA05621E}"/>
              </a:ext>
            </a:extLst>
          </p:cNvPr>
          <p:cNvSpPr/>
          <p:nvPr/>
        </p:nvSpPr>
        <p:spPr>
          <a:xfrm>
            <a:off x="3875586" y="1515129"/>
            <a:ext cx="2955636" cy="31403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2BCFC2-0BB0-475C-8D46-4C664BBA4FD0}"/>
              </a:ext>
            </a:extLst>
          </p:cNvPr>
          <p:cNvSpPr/>
          <p:nvPr/>
        </p:nvSpPr>
        <p:spPr>
          <a:xfrm>
            <a:off x="827798" y="1515129"/>
            <a:ext cx="3045582" cy="31403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B5C8F8D-2A17-4B47-83DA-236DFC073C10}"/>
              </a:ext>
            </a:extLst>
          </p:cNvPr>
          <p:cNvSpPr/>
          <p:nvPr/>
        </p:nvSpPr>
        <p:spPr>
          <a:xfrm>
            <a:off x="1978958" y="3938457"/>
            <a:ext cx="314037" cy="3140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6832C6F-EF43-45ED-B5A1-ED69CBC11D43}"/>
              </a:ext>
            </a:extLst>
          </p:cNvPr>
          <p:cNvSpPr/>
          <p:nvPr/>
        </p:nvSpPr>
        <p:spPr>
          <a:xfrm>
            <a:off x="5173767" y="3972778"/>
            <a:ext cx="314037" cy="314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8F0A659-A98A-427E-9DAC-F21F0AC6B97A}"/>
              </a:ext>
            </a:extLst>
          </p:cNvPr>
          <p:cNvSpPr/>
          <p:nvPr/>
        </p:nvSpPr>
        <p:spPr>
          <a:xfrm>
            <a:off x="1978958" y="3293340"/>
            <a:ext cx="314037" cy="3140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6D8B0F1-9BDA-40CA-83B0-39CB3E583473}"/>
              </a:ext>
            </a:extLst>
          </p:cNvPr>
          <p:cNvCxnSpPr>
            <a:cxnSpLocks/>
            <a:stCxn id="15" idx="0"/>
            <a:endCxn id="17" idx="4"/>
          </p:cNvCxnSpPr>
          <p:nvPr/>
        </p:nvCxnSpPr>
        <p:spPr>
          <a:xfrm flipV="1">
            <a:off x="2135977" y="3607374"/>
            <a:ext cx="0" cy="33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BCBB680-0A00-4F9D-B8C5-50CAB0F91C2D}"/>
              </a:ext>
            </a:extLst>
          </p:cNvPr>
          <p:cNvSpPr txBox="1"/>
          <p:nvPr/>
        </p:nvSpPr>
        <p:spPr>
          <a:xfrm>
            <a:off x="1852823" y="4872025"/>
            <a:ext cx="131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local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C198D57-2391-4ACE-8020-60B079D3A041}"/>
              </a:ext>
            </a:extLst>
          </p:cNvPr>
          <p:cNvSpPr txBox="1"/>
          <p:nvPr/>
        </p:nvSpPr>
        <p:spPr>
          <a:xfrm>
            <a:off x="5140967" y="4868826"/>
            <a:ext cx="131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gerrit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ECB236D-57EB-4CF3-B5CD-47AA772EC15D}"/>
              </a:ext>
            </a:extLst>
          </p:cNvPr>
          <p:cNvSpPr/>
          <p:nvPr/>
        </p:nvSpPr>
        <p:spPr>
          <a:xfrm>
            <a:off x="1978957" y="2525847"/>
            <a:ext cx="314037" cy="3140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F35ADC6-9074-48B7-BAD5-1BEA1CFB71DA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2135975" y="2839881"/>
            <a:ext cx="2" cy="45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4FA824B-CA43-4844-B950-949C38BD693D}"/>
              </a:ext>
            </a:extLst>
          </p:cNvPr>
          <p:cNvSpPr/>
          <p:nvPr/>
        </p:nvSpPr>
        <p:spPr>
          <a:xfrm>
            <a:off x="2850350" y="2552065"/>
            <a:ext cx="314037" cy="3140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18EA2CB-4DCC-4549-B6E1-355DE54CA198}"/>
              </a:ext>
            </a:extLst>
          </p:cNvPr>
          <p:cNvCxnSpPr>
            <a:cxnSpLocks/>
          </p:cNvCxnSpPr>
          <p:nvPr/>
        </p:nvCxnSpPr>
        <p:spPr>
          <a:xfrm flipV="1">
            <a:off x="2292994" y="2855840"/>
            <a:ext cx="603345" cy="630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D0C3BB3C-2E8E-4D32-8996-CCFBCEE77323}"/>
              </a:ext>
            </a:extLst>
          </p:cNvPr>
          <p:cNvSpPr/>
          <p:nvPr/>
        </p:nvSpPr>
        <p:spPr>
          <a:xfrm>
            <a:off x="5181559" y="3344710"/>
            <a:ext cx="314037" cy="314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C40574B-8595-4F0D-9952-5E31F82DE784}"/>
              </a:ext>
            </a:extLst>
          </p:cNvPr>
          <p:cNvCxnSpPr>
            <a:cxnSpLocks/>
          </p:cNvCxnSpPr>
          <p:nvPr/>
        </p:nvCxnSpPr>
        <p:spPr>
          <a:xfrm flipV="1">
            <a:off x="5330786" y="3658744"/>
            <a:ext cx="0" cy="33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DDACD5AD-FAAC-4548-B491-6C409A8E2D14}"/>
              </a:ext>
            </a:extLst>
          </p:cNvPr>
          <p:cNvSpPr/>
          <p:nvPr/>
        </p:nvSpPr>
        <p:spPr>
          <a:xfrm>
            <a:off x="5181559" y="2624575"/>
            <a:ext cx="314037" cy="3140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54DE134-6989-4D98-84B8-CE1F38297097}"/>
              </a:ext>
            </a:extLst>
          </p:cNvPr>
          <p:cNvSpPr/>
          <p:nvPr/>
        </p:nvSpPr>
        <p:spPr>
          <a:xfrm>
            <a:off x="5796749" y="2624575"/>
            <a:ext cx="314037" cy="314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78CF1A2F-4BEF-4F4A-B8EF-E86430EFF6C6}"/>
              </a:ext>
            </a:extLst>
          </p:cNvPr>
          <p:cNvSpPr/>
          <p:nvPr/>
        </p:nvSpPr>
        <p:spPr>
          <a:xfrm>
            <a:off x="6356521" y="2611714"/>
            <a:ext cx="314037" cy="314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EB709F7-C9A1-4BC1-9E9F-5E1E8B16E0F0}"/>
              </a:ext>
            </a:extLst>
          </p:cNvPr>
          <p:cNvCxnSpPr>
            <a:cxnSpLocks/>
          </p:cNvCxnSpPr>
          <p:nvPr/>
        </p:nvCxnSpPr>
        <p:spPr>
          <a:xfrm flipH="1" flipV="1">
            <a:off x="5354945" y="2950751"/>
            <a:ext cx="2" cy="45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E796428-B28F-40C8-89AA-A93224CB34B5}"/>
              </a:ext>
            </a:extLst>
          </p:cNvPr>
          <p:cNvCxnSpPr>
            <a:cxnSpLocks/>
            <a:endCxn id="48" idx="3"/>
          </p:cNvCxnSpPr>
          <p:nvPr/>
        </p:nvCxnSpPr>
        <p:spPr>
          <a:xfrm flipV="1">
            <a:off x="5438938" y="2892620"/>
            <a:ext cx="403801" cy="55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79EA19F-8C8C-4A88-9A52-9DFBDA3AC690}"/>
              </a:ext>
            </a:extLst>
          </p:cNvPr>
          <p:cNvCxnSpPr>
            <a:cxnSpLocks/>
            <a:stCxn id="44" idx="5"/>
            <a:endCxn id="49" idx="3"/>
          </p:cNvCxnSpPr>
          <p:nvPr/>
        </p:nvCxnSpPr>
        <p:spPr>
          <a:xfrm flipV="1">
            <a:off x="5449606" y="2879759"/>
            <a:ext cx="952905" cy="73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86824BD5-A592-4EA2-BB1D-7478B804E155}"/>
              </a:ext>
            </a:extLst>
          </p:cNvPr>
          <p:cNvSpPr txBox="1"/>
          <p:nvPr/>
        </p:nvSpPr>
        <p:spPr>
          <a:xfrm>
            <a:off x="7716007" y="1360173"/>
            <a:ext cx="20708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Background</a:t>
            </a:r>
          </a:p>
          <a:p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是</a:t>
            </a:r>
            <a:r>
              <a:rPr lang="en-US" altLang="zh-CN" dirty="0"/>
              <a:t>change</a:t>
            </a:r>
            <a:r>
              <a:rPr lang="zh-CN" altLang="en-US" dirty="0"/>
              <a:t>的</a:t>
            </a:r>
            <a:r>
              <a:rPr lang="en-US" altLang="zh-CN" dirty="0"/>
              <a:t>patch set1</a:t>
            </a:r>
            <a:r>
              <a:rPr lang="zh-CN" altLang="en-US" dirty="0"/>
              <a:t>，代码评审未通过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</a:t>
            </a:r>
            <a:r>
              <a:rPr lang="zh-CN" altLang="en-US" dirty="0"/>
              <a:t>是</a:t>
            </a:r>
            <a:r>
              <a:rPr lang="en-US" altLang="zh-CN" dirty="0"/>
              <a:t>change</a:t>
            </a:r>
            <a:r>
              <a:rPr lang="zh-CN" altLang="en-US" dirty="0"/>
              <a:t>的</a:t>
            </a:r>
            <a:r>
              <a:rPr lang="en-US" altLang="zh-CN" dirty="0"/>
              <a:t>patch set2 </a:t>
            </a:r>
            <a:r>
              <a:rPr lang="zh-CN" altLang="en-US" dirty="0"/>
              <a:t>，代码评审通过了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</a:t>
            </a:r>
            <a:r>
              <a:rPr lang="zh-CN" altLang="en-US" dirty="0"/>
              <a:t>是在</a:t>
            </a:r>
            <a:r>
              <a:rPr lang="en-US" altLang="zh-CN" dirty="0"/>
              <a:t>C-&gt;D</a:t>
            </a:r>
            <a:r>
              <a:rPr lang="zh-CN" altLang="en-US" dirty="0"/>
              <a:t>中间另一人提交且代码评审通过的</a:t>
            </a:r>
            <a:r>
              <a:rPr lang="en-US" altLang="zh-CN" dirty="0"/>
              <a:t>change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47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E28D4-E797-40DF-A977-B64B18E870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19526-9144-43E3-8D5C-CC3F3D17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Handle conflict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5E9104-2ADC-46DD-B1DF-0AFBE0B38F9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Merge conflict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DA0A9E-A265-476B-9FF5-4E098C358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28850"/>
            <a:ext cx="10969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CD1C54C-0E98-4D23-A53C-D2E8AA05621E}"/>
              </a:ext>
            </a:extLst>
          </p:cNvPr>
          <p:cNvSpPr/>
          <p:nvPr/>
        </p:nvSpPr>
        <p:spPr>
          <a:xfrm>
            <a:off x="3509819" y="1515129"/>
            <a:ext cx="2955636" cy="31403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2BCFC2-0BB0-475C-8D46-4C664BBA4FD0}"/>
              </a:ext>
            </a:extLst>
          </p:cNvPr>
          <p:cNvSpPr/>
          <p:nvPr/>
        </p:nvSpPr>
        <p:spPr>
          <a:xfrm>
            <a:off x="462031" y="1515129"/>
            <a:ext cx="3045582" cy="31403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B5C8F8D-2A17-4B47-83DA-236DFC073C10}"/>
              </a:ext>
            </a:extLst>
          </p:cNvPr>
          <p:cNvSpPr/>
          <p:nvPr/>
        </p:nvSpPr>
        <p:spPr>
          <a:xfrm>
            <a:off x="1613191" y="3938457"/>
            <a:ext cx="314037" cy="3140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6832C6F-EF43-45ED-B5A1-ED69CBC11D43}"/>
              </a:ext>
            </a:extLst>
          </p:cNvPr>
          <p:cNvSpPr/>
          <p:nvPr/>
        </p:nvSpPr>
        <p:spPr>
          <a:xfrm>
            <a:off x="4808000" y="3972778"/>
            <a:ext cx="314037" cy="314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8F0A659-A98A-427E-9DAC-F21F0AC6B97A}"/>
              </a:ext>
            </a:extLst>
          </p:cNvPr>
          <p:cNvSpPr/>
          <p:nvPr/>
        </p:nvSpPr>
        <p:spPr>
          <a:xfrm>
            <a:off x="1613191" y="3293340"/>
            <a:ext cx="314037" cy="3140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6D8B0F1-9BDA-40CA-83B0-39CB3E583473}"/>
              </a:ext>
            </a:extLst>
          </p:cNvPr>
          <p:cNvCxnSpPr>
            <a:cxnSpLocks/>
            <a:stCxn id="15" idx="0"/>
            <a:endCxn id="17" idx="4"/>
          </p:cNvCxnSpPr>
          <p:nvPr/>
        </p:nvCxnSpPr>
        <p:spPr>
          <a:xfrm flipV="1">
            <a:off x="1770210" y="3607374"/>
            <a:ext cx="0" cy="33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BCBB680-0A00-4F9D-B8C5-50CAB0F91C2D}"/>
              </a:ext>
            </a:extLst>
          </p:cNvPr>
          <p:cNvSpPr txBox="1"/>
          <p:nvPr/>
        </p:nvSpPr>
        <p:spPr>
          <a:xfrm>
            <a:off x="1487056" y="4872025"/>
            <a:ext cx="131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local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C198D57-2391-4ACE-8020-60B079D3A041}"/>
              </a:ext>
            </a:extLst>
          </p:cNvPr>
          <p:cNvSpPr txBox="1"/>
          <p:nvPr/>
        </p:nvSpPr>
        <p:spPr>
          <a:xfrm>
            <a:off x="4775200" y="4868826"/>
            <a:ext cx="131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gerrit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ECB236D-57EB-4CF3-B5CD-47AA772EC15D}"/>
              </a:ext>
            </a:extLst>
          </p:cNvPr>
          <p:cNvSpPr/>
          <p:nvPr/>
        </p:nvSpPr>
        <p:spPr>
          <a:xfrm>
            <a:off x="1613190" y="2525847"/>
            <a:ext cx="314037" cy="3140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F35ADC6-9074-48B7-BAD5-1BEA1CFB71DA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1770208" y="2839881"/>
            <a:ext cx="2" cy="45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4FA824B-CA43-4844-B950-949C38BD693D}"/>
              </a:ext>
            </a:extLst>
          </p:cNvPr>
          <p:cNvSpPr/>
          <p:nvPr/>
        </p:nvSpPr>
        <p:spPr>
          <a:xfrm>
            <a:off x="2484583" y="2552065"/>
            <a:ext cx="314037" cy="3140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18EA2CB-4DCC-4549-B6E1-355DE54CA198}"/>
              </a:ext>
            </a:extLst>
          </p:cNvPr>
          <p:cNvCxnSpPr>
            <a:cxnSpLocks/>
          </p:cNvCxnSpPr>
          <p:nvPr/>
        </p:nvCxnSpPr>
        <p:spPr>
          <a:xfrm flipV="1">
            <a:off x="1927227" y="2855840"/>
            <a:ext cx="603345" cy="630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D0C3BB3C-2E8E-4D32-8996-CCFBCEE77323}"/>
              </a:ext>
            </a:extLst>
          </p:cNvPr>
          <p:cNvSpPr/>
          <p:nvPr/>
        </p:nvSpPr>
        <p:spPr>
          <a:xfrm>
            <a:off x="4815792" y="3344710"/>
            <a:ext cx="314037" cy="314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C40574B-8595-4F0D-9952-5E31F82DE784}"/>
              </a:ext>
            </a:extLst>
          </p:cNvPr>
          <p:cNvCxnSpPr>
            <a:cxnSpLocks/>
          </p:cNvCxnSpPr>
          <p:nvPr/>
        </p:nvCxnSpPr>
        <p:spPr>
          <a:xfrm flipV="1">
            <a:off x="4965019" y="3658744"/>
            <a:ext cx="0" cy="33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DDACD5AD-FAAC-4548-B491-6C409A8E2D14}"/>
              </a:ext>
            </a:extLst>
          </p:cNvPr>
          <p:cNvSpPr/>
          <p:nvPr/>
        </p:nvSpPr>
        <p:spPr>
          <a:xfrm>
            <a:off x="4815792" y="2624575"/>
            <a:ext cx="314037" cy="3140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54DE134-6989-4D98-84B8-CE1F38297097}"/>
              </a:ext>
            </a:extLst>
          </p:cNvPr>
          <p:cNvSpPr/>
          <p:nvPr/>
        </p:nvSpPr>
        <p:spPr>
          <a:xfrm>
            <a:off x="5430982" y="2624575"/>
            <a:ext cx="314037" cy="314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78CF1A2F-4BEF-4F4A-B8EF-E86430EFF6C6}"/>
              </a:ext>
            </a:extLst>
          </p:cNvPr>
          <p:cNvSpPr/>
          <p:nvPr/>
        </p:nvSpPr>
        <p:spPr>
          <a:xfrm>
            <a:off x="5990754" y="2611714"/>
            <a:ext cx="314037" cy="314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EB709F7-C9A1-4BC1-9E9F-5E1E8B16E0F0}"/>
              </a:ext>
            </a:extLst>
          </p:cNvPr>
          <p:cNvCxnSpPr>
            <a:cxnSpLocks/>
          </p:cNvCxnSpPr>
          <p:nvPr/>
        </p:nvCxnSpPr>
        <p:spPr>
          <a:xfrm flipH="1" flipV="1">
            <a:off x="4989178" y="2950751"/>
            <a:ext cx="2" cy="45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E796428-B28F-40C8-89AA-A93224CB34B5}"/>
              </a:ext>
            </a:extLst>
          </p:cNvPr>
          <p:cNvCxnSpPr>
            <a:cxnSpLocks/>
            <a:endCxn id="48" idx="3"/>
          </p:cNvCxnSpPr>
          <p:nvPr/>
        </p:nvCxnSpPr>
        <p:spPr>
          <a:xfrm flipV="1">
            <a:off x="5073171" y="2892620"/>
            <a:ext cx="403801" cy="55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79EA19F-8C8C-4A88-9A52-9DFBDA3AC690}"/>
              </a:ext>
            </a:extLst>
          </p:cNvPr>
          <p:cNvCxnSpPr>
            <a:cxnSpLocks/>
            <a:stCxn id="44" idx="5"/>
            <a:endCxn id="49" idx="3"/>
          </p:cNvCxnSpPr>
          <p:nvPr/>
        </p:nvCxnSpPr>
        <p:spPr>
          <a:xfrm flipV="1">
            <a:off x="5083839" y="2879759"/>
            <a:ext cx="952905" cy="73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9AC483D6-727A-4873-A5E5-6CCDB1CB6803}"/>
              </a:ext>
            </a:extLst>
          </p:cNvPr>
          <p:cNvSpPr/>
          <p:nvPr/>
        </p:nvSpPr>
        <p:spPr>
          <a:xfrm>
            <a:off x="930078" y="2578586"/>
            <a:ext cx="314037" cy="3140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48673F0-632F-4DD9-ACD0-7514F85357F2}"/>
              </a:ext>
            </a:extLst>
          </p:cNvPr>
          <p:cNvCxnSpPr>
            <a:cxnSpLocks/>
            <a:stCxn id="17" idx="1"/>
            <a:endCxn id="27" idx="4"/>
          </p:cNvCxnSpPr>
          <p:nvPr/>
        </p:nvCxnSpPr>
        <p:spPr>
          <a:xfrm flipH="1" flipV="1">
            <a:off x="1087097" y="2892620"/>
            <a:ext cx="572084" cy="44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B0B2E60C-73F1-486A-9BDE-77DA0AE091B3}"/>
              </a:ext>
            </a:extLst>
          </p:cNvPr>
          <p:cNvSpPr/>
          <p:nvPr/>
        </p:nvSpPr>
        <p:spPr>
          <a:xfrm>
            <a:off x="930075" y="1809196"/>
            <a:ext cx="314037" cy="3140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E97DF70-60BF-4C5C-B313-638A3F1D7513}"/>
              </a:ext>
            </a:extLst>
          </p:cNvPr>
          <p:cNvCxnSpPr>
            <a:cxnSpLocks/>
          </p:cNvCxnSpPr>
          <p:nvPr/>
        </p:nvCxnSpPr>
        <p:spPr>
          <a:xfrm flipH="1" flipV="1">
            <a:off x="1087094" y="2126475"/>
            <a:ext cx="2" cy="45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B5AD7964-7C44-4097-9ADE-F5239879F6AD}"/>
              </a:ext>
            </a:extLst>
          </p:cNvPr>
          <p:cNvSpPr txBox="1"/>
          <p:nvPr/>
        </p:nvSpPr>
        <p:spPr>
          <a:xfrm>
            <a:off x="6716780" y="1270220"/>
            <a:ext cx="39826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solution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# 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将远程分支上已经被合并的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拉取到本地</a:t>
            </a:r>
            <a:endParaRPr lang="en-US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dirty="0"/>
              <a:t>git pull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# 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解决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中的冲突后</a:t>
            </a:r>
            <a:endParaRPr lang="en-US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/>
              <a:t>2. git add .&amp;&amp;</a:t>
            </a:r>
            <a:r>
              <a:rPr lang="en-US" altLang="zh-CN"/>
              <a:t>git commit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#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解决完冲突生成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，重新提交到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gerrit</a:t>
            </a:r>
          </a:p>
          <a:p>
            <a:r>
              <a:rPr lang="en-US" altLang="zh-CN" dirty="0"/>
              <a:t>3. git push origin </a:t>
            </a:r>
            <a:r>
              <a:rPr lang="en-US" altLang="zh-CN" dirty="0" err="1"/>
              <a:t>master:refs</a:t>
            </a:r>
            <a:r>
              <a:rPr lang="en-US" altLang="zh-CN" dirty="0"/>
              <a:t>/for/master</a:t>
            </a:r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去</a:t>
            </a:r>
            <a:r>
              <a:rPr lang="en-US" altLang="zh-CN" dirty="0" err="1"/>
              <a:t>webUI</a:t>
            </a:r>
            <a:r>
              <a:rPr lang="zh-CN" altLang="en-US" dirty="0"/>
              <a:t>手动</a:t>
            </a:r>
            <a:r>
              <a:rPr lang="en-US" altLang="zh-CN" dirty="0"/>
              <a:t>abandon</a:t>
            </a:r>
            <a:r>
              <a:rPr lang="zh-CN" altLang="en-US" dirty="0"/>
              <a:t> </a:t>
            </a:r>
            <a:r>
              <a:rPr lang="en-US" altLang="zh-CN" dirty="0"/>
              <a:t>D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2C6EF4C-40CA-45EA-B821-285578566032}"/>
              </a:ext>
            </a:extLst>
          </p:cNvPr>
          <p:cNvSpPr txBox="1"/>
          <p:nvPr/>
        </p:nvSpPr>
        <p:spPr>
          <a:xfrm>
            <a:off x="1006902" y="2122856"/>
            <a:ext cx="19558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l-GR" altLang="zh-CN" sz="1100" b="0" i="0" u="none" strike="noStrike" baseline="0" dirty="0">
                <a:latin typeface="ArialMT"/>
              </a:rPr>
              <a:t>Δ</a:t>
            </a:r>
            <a:r>
              <a:rPr lang="en-US" altLang="zh-CN" sz="1100" b="0" i="0" u="none" strike="noStrike" baseline="0" dirty="0">
                <a:latin typeface="ArialMT"/>
              </a:rPr>
              <a:t>D + conflict</a:t>
            </a:r>
          </a:p>
          <a:p>
            <a:pPr algn="l"/>
            <a:r>
              <a:rPr lang="en-US" altLang="zh-CN" sz="1100" b="0" i="0" u="none" strike="noStrike" baseline="0" dirty="0">
                <a:latin typeface="ArialMT"/>
              </a:rPr>
              <a:t>resolution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45670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E28D4-E797-40DF-A977-B64B18E870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19526-9144-43E3-8D5C-CC3F3D17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problems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5E9104-2ADC-46DD-B1DF-0AFBE0B38F9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Push without change-id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DA0A9E-A265-476B-9FF5-4E098C358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28850"/>
            <a:ext cx="10969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C743AF8E-9FED-4E72-9AE1-5C377B31C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32" y="1084485"/>
            <a:ext cx="5815979" cy="297028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58F12ED-8515-45A3-B02E-34EEDDC232FA}"/>
              </a:ext>
            </a:extLst>
          </p:cNvPr>
          <p:cNvSpPr txBox="1"/>
          <p:nvPr/>
        </p:nvSpPr>
        <p:spPr>
          <a:xfrm>
            <a:off x="449132" y="4322618"/>
            <a:ext cx="9673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原因是缺少了</a:t>
            </a:r>
            <a:r>
              <a:rPr lang="en-US" altLang="zh-CN" dirty="0"/>
              <a:t>change-id,</a:t>
            </a:r>
            <a:r>
              <a:rPr lang="zh-CN" altLang="en-US" dirty="0"/>
              <a:t>此时使用</a:t>
            </a:r>
            <a:r>
              <a:rPr lang="en-US" altLang="zh-CN" dirty="0"/>
              <a:t>git reset --soft HEAD^(num)</a:t>
            </a:r>
            <a:r>
              <a:rPr lang="zh-CN" altLang="en-US" dirty="0"/>
              <a:t>或是</a:t>
            </a:r>
            <a:r>
              <a:rPr lang="en-US" altLang="zh-CN" dirty="0"/>
              <a:t>git reset --soft </a:t>
            </a:r>
            <a:r>
              <a:rPr lang="en-US" altLang="zh-CN" dirty="0" err="1"/>
              <a:t>commitID</a:t>
            </a:r>
            <a:r>
              <a:rPr lang="en-US" altLang="zh-CN" dirty="0"/>
              <a:t> </a:t>
            </a:r>
            <a:r>
              <a:rPr lang="en-US" altLang="zh-CN" dirty="0" err="1"/>
              <a:t>commitID</a:t>
            </a:r>
            <a:r>
              <a:rPr lang="zh-CN" altLang="en-US" dirty="0"/>
              <a:t>为没有</a:t>
            </a:r>
            <a:r>
              <a:rPr lang="en-US" altLang="zh-CN" dirty="0"/>
              <a:t>change-id</a:t>
            </a:r>
            <a:r>
              <a:rPr lang="zh-CN" altLang="en-US" dirty="0"/>
              <a:t>的对应的</a:t>
            </a:r>
            <a:r>
              <a:rPr lang="en-US" altLang="zh-CN" dirty="0"/>
              <a:t>commit</a:t>
            </a:r>
            <a:r>
              <a:rPr lang="zh-CN" altLang="en-US" dirty="0"/>
              <a:t>的上一个</a:t>
            </a:r>
            <a:r>
              <a:rPr lang="en-US" altLang="zh-CN" dirty="0"/>
              <a:t>commit</a:t>
            </a:r>
            <a:r>
              <a:rPr lang="zh-CN" altLang="en-US" dirty="0"/>
              <a:t>的</a:t>
            </a:r>
            <a:r>
              <a:rPr lang="en-US" altLang="zh-CN" dirty="0"/>
              <a:t>id,</a:t>
            </a:r>
            <a:r>
              <a:rPr lang="zh-CN" altLang="en-US" dirty="0"/>
              <a:t>重新进行</a:t>
            </a:r>
            <a:r>
              <a:rPr lang="en-US" altLang="zh-CN" dirty="0"/>
              <a:t>commit</a:t>
            </a:r>
            <a:r>
              <a:rPr lang="zh-CN" altLang="en-US" dirty="0"/>
              <a:t>提交到本地仓库生成</a:t>
            </a:r>
            <a:r>
              <a:rPr lang="en-US" altLang="zh-CN" dirty="0"/>
              <a:t>change-id</a:t>
            </a:r>
            <a:r>
              <a:rPr lang="zh-CN" altLang="en-US" dirty="0"/>
              <a:t>后，进行</a:t>
            </a:r>
            <a:r>
              <a:rPr lang="en-US" altLang="zh-CN" dirty="0"/>
              <a:t>git push review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9291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E28D4-E797-40DF-A977-B64B18E870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19526-9144-43E3-8D5C-CC3F3D17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Gerrit workflow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E274F-AC6F-428B-B18C-8D34150F8BB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Gerrit </a:t>
            </a:r>
            <a:r>
              <a:rPr lang="en-US" altLang="zh-CN" dirty="0"/>
              <a:t>remote model-ST release/KD release</a:t>
            </a:r>
            <a:endParaRPr 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06E2399-5C04-46E6-A979-65D739C8F244}"/>
              </a:ext>
            </a:extLst>
          </p:cNvPr>
          <p:cNvCxnSpPr/>
          <p:nvPr/>
        </p:nvCxnSpPr>
        <p:spPr>
          <a:xfrm>
            <a:off x="1192886" y="3849314"/>
            <a:ext cx="8730258" cy="0"/>
          </a:xfrm>
          <a:prstGeom prst="line">
            <a:avLst/>
          </a:prstGeom>
          <a:ln>
            <a:solidFill>
              <a:schemeClr val="accent3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CD33A80-431A-4389-8BEA-FB8E11770F1F}"/>
              </a:ext>
            </a:extLst>
          </p:cNvPr>
          <p:cNvCxnSpPr/>
          <p:nvPr/>
        </p:nvCxnSpPr>
        <p:spPr>
          <a:xfrm>
            <a:off x="1283782" y="4918164"/>
            <a:ext cx="8730258" cy="0"/>
          </a:xfrm>
          <a:prstGeom prst="line">
            <a:avLst/>
          </a:prstGeom>
          <a:ln>
            <a:solidFill>
              <a:schemeClr val="accent3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04B41C1-971F-4BC6-AF1C-C19584E0129E}"/>
              </a:ext>
            </a:extLst>
          </p:cNvPr>
          <p:cNvCxnSpPr/>
          <p:nvPr/>
        </p:nvCxnSpPr>
        <p:spPr>
          <a:xfrm>
            <a:off x="1390235" y="1642085"/>
            <a:ext cx="8730258" cy="0"/>
          </a:xfrm>
          <a:prstGeom prst="line">
            <a:avLst/>
          </a:prstGeom>
          <a:ln>
            <a:solidFill>
              <a:schemeClr val="accent3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13839E18-6E7F-4549-9FA8-82DC26AA5C8A}"/>
              </a:ext>
            </a:extLst>
          </p:cNvPr>
          <p:cNvSpPr/>
          <p:nvPr/>
        </p:nvSpPr>
        <p:spPr>
          <a:xfrm>
            <a:off x="1578750" y="1488382"/>
            <a:ext cx="297951" cy="3074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FF9A24A-C12F-4FD9-96F0-CE715C66F459}"/>
              </a:ext>
            </a:extLst>
          </p:cNvPr>
          <p:cNvSpPr/>
          <p:nvPr/>
        </p:nvSpPr>
        <p:spPr>
          <a:xfrm>
            <a:off x="5372670" y="1488381"/>
            <a:ext cx="297951" cy="3074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8BE7516-F1F5-4963-9D8D-9609849F5809}"/>
              </a:ext>
            </a:extLst>
          </p:cNvPr>
          <p:cNvCxnSpPr>
            <a:cxnSpLocks/>
          </p:cNvCxnSpPr>
          <p:nvPr/>
        </p:nvCxnSpPr>
        <p:spPr>
          <a:xfrm>
            <a:off x="1784934" y="1916058"/>
            <a:ext cx="189572" cy="2746701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DB5BC8F-F956-45E3-B708-3EC9718F30DF}"/>
              </a:ext>
            </a:extLst>
          </p:cNvPr>
          <p:cNvCxnSpPr>
            <a:cxnSpLocks/>
          </p:cNvCxnSpPr>
          <p:nvPr/>
        </p:nvCxnSpPr>
        <p:spPr>
          <a:xfrm>
            <a:off x="2195166" y="1642085"/>
            <a:ext cx="2804121" cy="1224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CA90DE4-0C14-472B-9276-554F970666F6}"/>
              </a:ext>
            </a:extLst>
          </p:cNvPr>
          <p:cNvSpPr txBox="1"/>
          <p:nvPr/>
        </p:nvSpPr>
        <p:spPr>
          <a:xfrm>
            <a:off x="1110517" y="938051"/>
            <a:ext cx="127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项目启动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9B1578B-E101-49D0-ABA9-1EDE0872C640}"/>
              </a:ext>
            </a:extLst>
          </p:cNvPr>
          <p:cNvSpPr txBox="1"/>
          <p:nvPr/>
        </p:nvSpPr>
        <p:spPr>
          <a:xfrm>
            <a:off x="5203496" y="840788"/>
            <a:ext cx="1274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Tag: SWP1.10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99FF0F7-15D4-457D-B31A-8B8CE57D37E7}"/>
              </a:ext>
            </a:extLst>
          </p:cNvPr>
          <p:cNvSpPr txBox="1"/>
          <p:nvPr/>
        </p:nvSpPr>
        <p:spPr>
          <a:xfrm>
            <a:off x="262350" y="1486178"/>
            <a:ext cx="127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A8F868E-6718-4F8C-B723-9DD9BD297BF6}"/>
              </a:ext>
            </a:extLst>
          </p:cNvPr>
          <p:cNvSpPr txBox="1"/>
          <p:nvPr/>
        </p:nvSpPr>
        <p:spPr>
          <a:xfrm>
            <a:off x="205499" y="4719345"/>
            <a:ext cx="127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develop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5540674-04DA-4535-9321-D2F2724E19C0}"/>
              </a:ext>
            </a:extLst>
          </p:cNvPr>
          <p:cNvSpPr/>
          <p:nvPr/>
        </p:nvSpPr>
        <p:spPr>
          <a:xfrm>
            <a:off x="1868111" y="4762169"/>
            <a:ext cx="297951" cy="307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C7051AD-4C1C-4445-9447-43207B040BB8}"/>
              </a:ext>
            </a:extLst>
          </p:cNvPr>
          <p:cNvCxnSpPr>
            <a:cxnSpLocks/>
          </p:cNvCxnSpPr>
          <p:nvPr/>
        </p:nvCxnSpPr>
        <p:spPr>
          <a:xfrm>
            <a:off x="2278152" y="4910970"/>
            <a:ext cx="379522" cy="128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DEDBA82B-79FC-4535-9027-7B1FCFF729A5}"/>
              </a:ext>
            </a:extLst>
          </p:cNvPr>
          <p:cNvSpPr/>
          <p:nvPr/>
        </p:nvSpPr>
        <p:spPr>
          <a:xfrm>
            <a:off x="2740521" y="4754114"/>
            <a:ext cx="297951" cy="307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576AE61-E968-456A-97EB-B84DC28D9E2F}"/>
              </a:ext>
            </a:extLst>
          </p:cNvPr>
          <p:cNvCxnSpPr>
            <a:cxnSpLocks/>
          </p:cNvCxnSpPr>
          <p:nvPr/>
        </p:nvCxnSpPr>
        <p:spPr>
          <a:xfrm>
            <a:off x="3169937" y="4938613"/>
            <a:ext cx="321408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F9933671-B7B1-45F8-B6E0-A99D12BFBCD0}"/>
              </a:ext>
            </a:extLst>
          </p:cNvPr>
          <p:cNvSpPr/>
          <p:nvPr/>
        </p:nvSpPr>
        <p:spPr>
          <a:xfrm>
            <a:off x="3644647" y="4754114"/>
            <a:ext cx="297951" cy="307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D3B08B9-D891-4DA0-9795-760C4C15613D}"/>
              </a:ext>
            </a:extLst>
          </p:cNvPr>
          <p:cNvCxnSpPr>
            <a:cxnSpLocks/>
          </p:cNvCxnSpPr>
          <p:nvPr/>
        </p:nvCxnSpPr>
        <p:spPr>
          <a:xfrm flipV="1">
            <a:off x="4080179" y="4911013"/>
            <a:ext cx="1288737" cy="7151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47BE446-4146-4BB5-B3D5-0436A0212FC0}"/>
              </a:ext>
            </a:extLst>
          </p:cNvPr>
          <p:cNvSpPr txBox="1"/>
          <p:nvPr/>
        </p:nvSpPr>
        <p:spPr>
          <a:xfrm>
            <a:off x="186528" y="3629736"/>
            <a:ext cx="127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release.X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51AFA7B1-C365-4BFE-92D9-B37B54ADE434}"/>
              </a:ext>
            </a:extLst>
          </p:cNvPr>
          <p:cNvSpPr/>
          <p:nvPr/>
        </p:nvSpPr>
        <p:spPr>
          <a:xfrm>
            <a:off x="5449656" y="4747134"/>
            <a:ext cx="297951" cy="307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9105042B-3FF9-4E95-88F4-BEC034E67652}"/>
              </a:ext>
            </a:extLst>
          </p:cNvPr>
          <p:cNvSpPr/>
          <p:nvPr/>
        </p:nvSpPr>
        <p:spPr>
          <a:xfrm>
            <a:off x="4061901" y="3674305"/>
            <a:ext cx="297951" cy="3074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A10E930-190E-4833-913E-ECEE40459344}"/>
              </a:ext>
            </a:extLst>
          </p:cNvPr>
          <p:cNvCxnSpPr>
            <a:cxnSpLocks/>
          </p:cNvCxnSpPr>
          <p:nvPr/>
        </p:nvCxnSpPr>
        <p:spPr>
          <a:xfrm flipV="1">
            <a:off x="3845778" y="4125466"/>
            <a:ext cx="275590" cy="558036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30F99D4-232D-4643-9462-C1531A0518E6}"/>
              </a:ext>
            </a:extLst>
          </p:cNvPr>
          <p:cNvCxnSpPr>
            <a:cxnSpLocks/>
          </p:cNvCxnSpPr>
          <p:nvPr/>
        </p:nvCxnSpPr>
        <p:spPr>
          <a:xfrm>
            <a:off x="4475721" y="3844051"/>
            <a:ext cx="421194" cy="1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0665ABC3-3381-48EF-ABAA-C23753470AB5}"/>
              </a:ext>
            </a:extLst>
          </p:cNvPr>
          <p:cNvSpPr/>
          <p:nvPr/>
        </p:nvSpPr>
        <p:spPr>
          <a:xfrm>
            <a:off x="5003011" y="3688725"/>
            <a:ext cx="297951" cy="3074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704F922-7C2D-4DC9-BCB1-66A1E5ABECC1}"/>
              </a:ext>
            </a:extLst>
          </p:cNvPr>
          <p:cNvCxnSpPr>
            <a:cxnSpLocks/>
          </p:cNvCxnSpPr>
          <p:nvPr/>
        </p:nvCxnSpPr>
        <p:spPr>
          <a:xfrm flipV="1">
            <a:off x="5156673" y="1908405"/>
            <a:ext cx="342003" cy="164888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78C8A0B-2C79-46B5-89BE-F0F0AAB486AF}"/>
              </a:ext>
            </a:extLst>
          </p:cNvPr>
          <p:cNvCxnSpPr>
            <a:cxnSpLocks/>
          </p:cNvCxnSpPr>
          <p:nvPr/>
        </p:nvCxnSpPr>
        <p:spPr>
          <a:xfrm>
            <a:off x="5255553" y="4131878"/>
            <a:ext cx="302462" cy="55099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D8519E3D-98EE-42BA-9F1E-CE0A3A0620CA}"/>
              </a:ext>
            </a:extLst>
          </p:cNvPr>
          <p:cNvSpPr/>
          <p:nvPr/>
        </p:nvSpPr>
        <p:spPr>
          <a:xfrm>
            <a:off x="9254534" y="1460476"/>
            <a:ext cx="297951" cy="3074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D483F1C-2DB1-41B8-9275-6092BE248712}"/>
              </a:ext>
            </a:extLst>
          </p:cNvPr>
          <p:cNvCxnSpPr>
            <a:cxnSpLocks/>
          </p:cNvCxnSpPr>
          <p:nvPr/>
        </p:nvCxnSpPr>
        <p:spPr>
          <a:xfrm>
            <a:off x="5884742" y="1654325"/>
            <a:ext cx="3130665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8338231-5597-48F7-8257-97EC4966F6C5}"/>
              </a:ext>
            </a:extLst>
          </p:cNvPr>
          <p:cNvCxnSpPr>
            <a:cxnSpLocks/>
          </p:cNvCxnSpPr>
          <p:nvPr/>
        </p:nvCxnSpPr>
        <p:spPr>
          <a:xfrm flipV="1">
            <a:off x="5865483" y="4910970"/>
            <a:ext cx="511614" cy="7194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48E1626-88F5-4F6B-9D30-92745C9553BA}"/>
              </a:ext>
            </a:extLst>
          </p:cNvPr>
          <p:cNvSpPr/>
          <p:nvPr/>
        </p:nvSpPr>
        <p:spPr>
          <a:xfrm>
            <a:off x="6377097" y="4752827"/>
            <a:ext cx="297951" cy="307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B37306D-A07E-462A-AAB8-A6510A1DB666}"/>
              </a:ext>
            </a:extLst>
          </p:cNvPr>
          <p:cNvCxnSpPr>
            <a:cxnSpLocks/>
          </p:cNvCxnSpPr>
          <p:nvPr/>
        </p:nvCxnSpPr>
        <p:spPr>
          <a:xfrm>
            <a:off x="6733820" y="4903339"/>
            <a:ext cx="534922" cy="2349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087A14CF-5F96-47BF-AAF1-7DF085ECAF98}"/>
              </a:ext>
            </a:extLst>
          </p:cNvPr>
          <p:cNvSpPr/>
          <p:nvPr/>
        </p:nvSpPr>
        <p:spPr>
          <a:xfrm>
            <a:off x="7281223" y="4752827"/>
            <a:ext cx="297951" cy="307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CBE9057-2F0B-427B-B261-873A7CF318B0}"/>
              </a:ext>
            </a:extLst>
          </p:cNvPr>
          <p:cNvCxnSpPr>
            <a:cxnSpLocks/>
          </p:cNvCxnSpPr>
          <p:nvPr/>
        </p:nvCxnSpPr>
        <p:spPr>
          <a:xfrm>
            <a:off x="7743817" y="4930935"/>
            <a:ext cx="1305605" cy="767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26BF9E8D-3918-482D-851B-23E67BF82BBD}"/>
              </a:ext>
            </a:extLst>
          </p:cNvPr>
          <p:cNvSpPr/>
          <p:nvPr/>
        </p:nvSpPr>
        <p:spPr>
          <a:xfrm>
            <a:off x="9128550" y="4745857"/>
            <a:ext cx="297951" cy="307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25904E7-16D8-4307-8550-6DCE3E377124}"/>
              </a:ext>
            </a:extLst>
          </p:cNvPr>
          <p:cNvSpPr txBox="1"/>
          <p:nvPr/>
        </p:nvSpPr>
        <p:spPr>
          <a:xfrm>
            <a:off x="8906584" y="780125"/>
            <a:ext cx="1274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Tag:</a:t>
            </a:r>
          </a:p>
          <a:p>
            <a:r>
              <a:rPr lang="en-US" altLang="zh-CN" dirty="0"/>
              <a:t>SWP1.20</a:t>
            </a:r>
            <a:endParaRPr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058BE27-69B9-4857-A6FA-DF349C424252}"/>
              </a:ext>
            </a:extLst>
          </p:cNvPr>
          <p:cNvSpPr/>
          <p:nvPr/>
        </p:nvSpPr>
        <p:spPr>
          <a:xfrm>
            <a:off x="7517978" y="3693969"/>
            <a:ext cx="297951" cy="3074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C09A106-E795-42A8-8308-5319EEBA782D}"/>
              </a:ext>
            </a:extLst>
          </p:cNvPr>
          <p:cNvSpPr/>
          <p:nvPr/>
        </p:nvSpPr>
        <p:spPr>
          <a:xfrm>
            <a:off x="8463812" y="3661873"/>
            <a:ext cx="297951" cy="3074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042FBB2-355D-48B9-A076-B776BE879375}"/>
              </a:ext>
            </a:extLst>
          </p:cNvPr>
          <p:cNvCxnSpPr>
            <a:cxnSpLocks/>
          </p:cNvCxnSpPr>
          <p:nvPr/>
        </p:nvCxnSpPr>
        <p:spPr>
          <a:xfrm>
            <a:off x="8799257" y="4077184"/>
            <a:ext cx="376741" cy="587332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81E011C-3D17-427C-B2F1-13F67106A705}"/>
              </a:ext>
            </a:extLst>
          </p:cNvPr>
          <p:cNvCxnSpPr>
            <a:cxnSpLocks/>
          </p:cNvCxnSpPr>
          <p:nvPr/>
        </p:nvCxnSpPr>
        <p:spPr>
          <a:xfrm flipV="1">
            <a:off x="8680843" y="1863881"/>
            <a:ext cx="573691" cy="1688502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3DC0F1A-BAE8-439B-A305-FDA944A64990}"/>
              </a:ext>
            </a:extLst>
          </p:cNvPr>
          <p:cNvCxnSpPr>
            <a:cxnSpLocks/>
          </p:cNvCxnSpPr>
          <p:nvPr/>
        </p:nvCxnSpPr>
        <p:spPr>
          <a:xfrm flipV="1">
            <a:off x="7447437" y="4043963"/>
            <a:ext cx="171654" cy="646332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5E0C6A4-2371-4E12-80A4-833720F5E2F2}"/>
              </a:ext>
            </a:extLst>
          </p:cNvPr>
          <p:cNvCxnSpPr>
            <a:cxnSpLocks/>
          </p:cNvCxnSpPr>
          <p:nvPr/>
        </p:nvCxnSpPr>
        <p:spPr>
          <a:xfrm flipV="1">
            <a:off x="9502040" y="4910970"/>
            <a:ext cx="421104" cy="10633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822B8C18-CE1F-494D-92D0-E339C7822C5A}"/>
              </a:ext>
            </a:extLst>
          </p:cNvPr>
          <p:cNvSpPr/>
          <p:nvPr/>
        </p:nvSpPr>
        <p:spPr>
          <a:xfrm>
            <a:off x="10058948" y="4741161"/>
            <a:ext cx="297951" cy="307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D1DFDD1-91AA-4051-9240-9B59F62BEBFE}"/>
              </a:ext>
            </a:extLst>
          </p:cNvPr>
          <p:cNvCxnSpPr>
            <a:cxnSpLocks/>
          </p:cNvCxnSpPr>
          <p:nvPr/>
        </p:nvCxnSpPr>
        <p:spPr>
          <a:xfrm>
            <a:off x="7953252" y="3846493"/>
            <a:ext cx="421194" cy="1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64DA0F0B-A5A9-420F-B35C-783C750825F9}"/>
              </a:ext>
            </a:extLst>
          </p:cNvPr>
          <p:cNvSpPr txBox="1"/>
          <p:nvPr/>
        </p:nvSpPr>
        <p:spPr>
          <a:xfrm>
            <a:off x="3393416" y="5094760"/>
            <a:ext cx="1483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SWP1.10</a:t>
            </a:r>
            <a:r>
              <a:rPr lang="zh-CN" altLang="en-US" dirty="0"/>
              <a:t>集成时间点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93378B9-3624-4DC5-890E-25AECA65EF22}"/>
              </a:ext>
            </a:extLst>
          </p:cNvPr>
          <p:cNvSpPr txBox="1"/>
          <p:nvPr/>
        </p:nvSpPr>
        <p:spPr>
          <a:xfrm>
            <a:off x="5438448" y="3555989"/>
            <a:ext cx="1225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软件测试版本稳定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E2CBFE4-65E8-435A-A9AC-2C18E9E30012}"/>
              </a:ext>
            </a:extLst>
          </p:cNvPr>
          <p:cNvSpPr txBox="1"/>
          <p:nvPr/>
        </p:nvSpPr>
        <p:spPr>
          <a:xfrm>
            <a:off x="8955280" y="3423749"/>
            <a:ext cx="1225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软件测试版本稳定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E28571D-14BE-4D79-85AB-23EBA2B91EB7}"/>
              </a:ext>
            </a:extLst>
          </p:cNvPr>
          <p:cNvSpPr txBox="1"/>
          <p:nvPr/>
        </p:nvSpPr>
        <p:spPr>
          <a:xfrm>
            <a:off x="6803084" y="5061924"/>
            <a:ext cx="1483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SWP1.20</a:t>
            </a:r>
            <a:r>
              <a:rPr lang="zh-CN" altLang="en-US" dirty="0"/>
              <a:t>集成时间点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04201D1-F6F9-4CF3-B4C4-CF72989F82D3}"/>
              </a:ext>
            </a:extLst>
          </p:cNvPr>
          <p:cNvSpPr txBox="1"/>
          <p:nvPr/>
        </p:nvSpPr>
        <p:spPr>
          <a:xfrm>
            <a:off x="2937203" y="4253263"/>
            <a:ext cx="132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branch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55D8782-86E6-43DB-94A6-BE312517E816}"/>
              </a:ext>
            </a:extLst>
          </p:cNvPr>
          <p:cNvSpPr txBox="1"/>
          <p:nvPr/>
        </p:nvSpPr>
        <p:spPr>
          <a:xfrm>
            <a:off x="6675048" y="4184013"/>
            <a:ext cx="132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branch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AC740DD-E1B3-4EC4-9C78-8929371103A2}"/>
              </a:ext>
            </a:extLst>
          </p:cNvPr>
          <p:cNvSpPr txBox="1"/>
          <p:nvPr/>
        </p:nvSpPr>
        <p:spPr>
          <a:xfrm>
            <a:off x="4475721" y="2576470"/>
            <a:ext cx="132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merge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676690C-516D-4A4B-91AC-6D50D266C551}"/>
              </a:ext>
            </a:extLst>
          </p:cNvPr>
          <p:cNvSpPr txBox="1"/>
          <p:nvPr/>
        </p:nvSpPr>
        <p:spPr>
          <a:xfrm>
            <a:off x="5469480" y="4097190"/>
            <a:ext cx="132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merge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5079706-CAF1-445C-8FC1-CAEE7198FD0A}"/>
              </a:ext>
            </a:extLst>
          </p:cNvPr>
          <p:cNvSpPr txBox="1"/>
          <p:nvPr/>
        </p:nvSpPr>
        <p:spPr>
          <a:xfrm>
            <a:off x="8948532" y="3969915"/>
            <a:ext cx="132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merge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11D0BF1-3488-40D0-9C47-FD75388A896F}"/>
              </a:ext>
            </a:extLst>
          </p:cNvPr>
          <p:cNvSpPr txBox="1"/>
          <p:nvPr/>
        </p:nvSpPr>
        <p:spPr>
          <a:xfrm>
            <a:off x="8029848" y="2610305"/>
            <a:ext cx="132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merge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268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内容占位符 2"/>
          <p:cNvSpPr txBox="1"/>
          <p:nvPr>
            <p:custDataLst>
              <p:tags r:id="rId2"/>
            </p:custDataLst>
          </p:nvPr>
        </p:nvSpPr>
        <p:spPr>
          <a:xfrm>
            <a:off x="410830" y="1248777"/>
            <a:ext cx="10163822" cy="4148823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noAutofit/>
          </a:bodyPr>
          <a:lstStyle>
            <a:lvl1pPr marL="251460" indent="-251460" algn="l" defTabSz="822960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1pPr>
            <a:lvl2pPr marL="508000" indent="-27432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2pPr>
            <a:lvl3pPr marL="730250" indent="-204470" algn="l" defTabSz="822960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3pPr>
            <a:lvl4pPr marL="932180" indent="-18415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4pPr>
            <a:lvl5pPr marL="932180" indent="-18415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5pPr>
            <a:lvl6pPr marL="932180" indent="-18415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6pPr>
            <a:lvl7pPr marL="932180" indent="-18415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7pPr>
            <a:lvl8pPr marL="932180" indent="-18415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8pPr>
            <a:lvl9pPr marL="932180" indent="-18415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1813" dirty="0"/>
          </a:p>
        </p:txBody>
      </p:sp>
      <p:graphicFrame>
        <p:nvGraphicFramePr>
          <p:cNvPr id="78" name="表格 10">
            <a:extLst>
              <a:ext uri="{FF2B5EF4-FFF2-40B4-BE49-F238E27FC236}">
                <a16:creationId xmlns:a16="http://schemas.microsoft.com/office/drawing/2014/main" id="{F376BF0D-F0D8-4CD1-94B3-A4BFD48E53D5}"/>
              </a:ext>
            </a:extLst>
          </p:cNvPr>
          <p:cNvGraphicFramePr>
            <a:graphicFrameLocks noGrp="1"/>
          </p:cNvGraphicFramePr>
          <p:nvPr/>
        </p:nvGraphicFramePr>
        <p:xfrm>
          <a:off x="723437" y="1663126"/>
          <a:ext cx="9047541" cy="3134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5847">
                  <a:extLst>
                    <a:ext uri="{9D8B030D-6E8A-4147-A177-3AD203B41FA5}">
                      <a16:colId xmlns:a16="http://schemas.microsoft.com/office/drawing/2014/main" val="272569449"/>
                    </a:ext>
                  </a:extLst>
                </a:gridCol>
                <a:gridCol w="3015847">
                  <a:extLst>
                    <a:ext uri="{9D8B030D-6E8A-4147-A177-3AD203B41FA5}">
                      <a16:colId xmlns:a16="http://schemas.microsoft.com/office/drawing/2014/main" val="129352374"/>
                    </a:ext>
                  </a:extLst>
                </a:gridCol>
                <a:gridCol w="3015847">
                  <a:extLst>
                    <a:ext uri="{9D8B030D-6E8A-4147-A177-3AD203B41FA5}">
                      <a16:colId xmlns:a16="http://schemas.microsoft.com/office/drawing/2014/main" val="341288277"/>
                    </a:ext>
                  </a:extLst>
                </a:gridCol>
              </a:tblGrid>
              <a:tr h="338881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分支名</a:t>
                      </a:r>
                    </a:p>
                  </a:txBody>
                  <a:tcPr marL="82272" marR="82272" marT="41136" marB="41136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使用</a:t>
                      </a:r>
                    </a:p>
                  </a:txBody>
                  <a:tcPr marL="82272" marR="82272" marT="41136" marB="41136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常用人员</a:t>
                      </a:r>
                    </a:p>
                  </a:txBody>
                  <a:tcPr marL="82272" marR="82272" marT="41136" marB="41136"/>
                </a:tc>
                <a:extLst>
                  <a:ext uri="{0D108BD9-81ED-4DB2-BD59-A6C34878D82A}">
                    <a16:rowId xmlns:a16="http://schemas.microsoft.com/office/drawing/2014/main" val="3837037450"/>
                  </a:ext>
                </a:extLst>
              </a:tr>
              <a:tr h="847201"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master</a:t>
                      </a:r>
                      <a:endParaRPr lang="zh-CN" altLang="en-US" sz="1200" dirty="0"/>
                    </a:p>
                  </a:txBody>
                  <a:tcPr marL="82272" marR="82272" marT="41136" marB="41136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产品分支，分支上的每个</a:t>
                      </a:r>
                      <a:r>
                        <a:rPr lang="en-US" altLang="zh-CN" sz="1200" dirty="0"/>
                        <a:t>tag</a:t>
                      </a:r>
                      <a:r>
                        <a:rPr lang="zh-CN" altLang="en-US" sz="1200" dirty="0"/>
                        <a:t>对应每个稳定版本</a:t>
                      </a:r>
                    </a:p>
                  </a:txBody>
                  <a:tcPr marL="82272" marR="82272" marT="41136" marB="41136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项目经理、集成人员</a:t>
                      </a:r>
                    </a:p>
                  </a:txBody>
                  <a:tcPr marL="82272" marR="82272" marT="41136" marB="41136"/>
                </a:tc>
                <a:extLst>
                  <a:ext uri="{0D108BD9-81ED-4DB2-BD59-A6C34878D82A}">
                    <a16:rowId xmlns:a16="http://schemas.microsoft.com/office/drawing/2014/main" val="3692800557"/>
                  </a:ext>
                </a:extLst>
              </a:tr>
              <a:tr h="593041"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develop</a:t>
                      </a:r>
                      <a:endParaRPr lang="zh-CN" altLang="en-US" sz="1200" dirty="0"/>
                    </a:p>
                  </a:txBody>
                  <a:tcPr marL="82272" marR="82272" marT="41136" marB="41136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开发分支，进行日常的功能开发</a:t>
                      </a:r>
                    </a:p>
                  </a:txBody>
                  <a:tcPr marL="82272" marR="82272" marT="41136" marB="41136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开发人员、集成人员</a:t>
                      </a:r>
                    </a:p>
                  </a:txBody>
                  <a:tcPr marL="82272" marR="82272" marT="41136" marB="41136"/>
                </a:tc>
                <a:extLst>
                  <a:ext uri="{0D108BD9-81ED-4DB2-BD59-A6C34878D82A}">
                    <a16:rowId xmlns:a16="http://schemas.microsoft.com/office/drawing/2014/main" val="3578209341"/>
                  </a:ext>
                </a:extLst>
              </a:tr>
              <a:tr h="1355522"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release</a:t>
                      </a:r>
                      <a:endParaRPr lang="zh-CN" altLang="en-US" sz="1200" dirty="0"/>
                    </a:p>
                  </a:txBody>
                  <a:tcPr marL="82272" marR="82272" marT="41136" marB="41136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在</a:t>
                      </a:r>
                      <a:r>
                        <a:rPr lang="en-US" altLang="zh-CN" sz="1200" dirty="0"/>
                        <a:t>develop</a:t>
                      </a:r>
                      <a:r>
                        <a:rPr lang="zh-CN" altLang="en-US" sz="1200" dirty="0"/>
                        <a:t>分支上切出，测试稳定后合并到</a:t>
                      </a:r>
                      <a:r>
                        <a:rPr lang="en-US" altLang="zh-CN" sz="1200" dirty="0"/>
                        <a:t>master</a:t>
                      </a:r>
                      <a:r>
                        <a:rPr lang="zh-CN" altLang="en-US" sz="1200" dirty="0"/>
                        <a:t>分支和</a:t>
                      </a:r>
                      <a:r>
                        <a:rPr lang="en-US" altLang="zh-CN" sz="1200" dirty="0"/>
                        <a:t>develop</a:t>
                      </a:r>
                      <a:r>
                        <a:rPr lang="zh-CN" altLang="en-US" sz="1200" dirty="0"/>
                        <a:t>分支，测试时</a:t>
                      </a:r>
                      <a:r>
                        <a:rPr lang="en-US" altLang="zh-CN" sz="1200" dirty="0"/>
                        <a:t>bug</a:t>
                      </a:r>
                      <a:r>
                        <a:rPr lang="zh-CN" altLang="en-US" sz="1200" dirty="0"/>
                        <a:t>在</a:t>
                      </a:r>
                      <a:r>
                        <a:rPr lang="en-US" altLang="zh-CN" sz="1200" dirty="0"/>
                        <a:t>release</a:t>
                      </a:r>
                      <a:r>
                        <a:rPr lang="zh-CN" altLang="en-US" sz="1200" dirty="0"/>
                        <a:t>分支上进行开发修复</a:t>
                      </a:r>
                    </a:p>
                  </a:txBody>
                  <a:tcPr marL="82272" marR="82272" marT="41136" marB="41136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集成人员、开发人员</a:t>
                      </a:r>
                    </a:p>
                  </a:txBody>
                  <a:tcPr marL="82272" marR="82272" marT="41136" marB="41136"/>
                </a:tc>
                <a:extLst>
                  <a:ext uri="{0D108BD9-81ED-4DB2-BD59-A6C34878D82A}">
                    <a16:rowId xmlns:a16="http://schemas.microsoft.com/office/drawing/2014/main" val="3501276998"/>
                  </a:ext>
                </a:extLst>
              </a:tr>
            </a:tbl>
          </a:graphicData>
        </a:graphic>
      </p:graphicFrame>
      <p:sp>
        <p:nvSpPr>
          <p:cNvPr id="7" name="Title 2">
            <a:extLst>
              <a:ext uri="{FF2B5EF4-FFF2-40B4-BE49-F238E27FC236}">
                <a16:creationId xmlns:a16="http://schemas.microsoft.com/office/drawing/2014/main" id="{88B0667F-B823-4E17-A964-23D31CF02839}"/>
              </a:ext>
            </a:extLst>
          </p:cNvPr>
          <p:cNvSpPr txBox="1">
            <a:spLocks/>
          </p:cNvSpPr>
          <p:nvPr/>
        </p:nvSpPr>
        <p:spPr>
          <a:xfrm>
            <a:off x="137742" y="837324"/>
            <a:ext cx="8775892" cy="435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96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23" b="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E59DD669-2D83-4E4A-8482-1614ADD25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0" y="386097"/>
            <a:ext cx="8775892" cy="580781"/>
          </a:xfrm>
        </p:spPr>
        <p:txBody>
          <a:bodyPr/>
          <a:lstStyle/>
          <a:p>
            <a:r>
              <a:rPr lang="en-US" altLang="zh-CN" dirty="0"/>
              <a:t>Gerrit workflow model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36D4F64-CEC9-4287-AE6F-C0A95037CEB6}"/>
              </a:ext>
            </a:extLst>
          </p:cNvPr>
          <p:cNvSpPr txBox="1"/>
          <p:nvPr/>
        </p:nvSpPr>
        <p:spPr>
          <a:xfrm>
            <a:off x="222280" y="664409"/>
            <a:ext cx="5486400" cy="433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18" dirty="0">
                <a:solidFill>
                  <a:srgbClr val="0066FF"/>
                </a:solidFill>
                <a:latin typeface="+mn-lt"/>
              </a:rPr>
              <a:t>Gerrit</a:t>
            </a:r>
            <a:r>
              <a:rPr lang="en-US" altLang="zh-CN" dirty="0"/>
              <a:t> </a:t>
            </a:r>
            <a:r>
              <a:rPr lang="en-US" altLang="zh-CN" sz="2218" dirty="0">
                <a:solidFill>
                  <a:srgbClr val="0066FF"/>
                </a:solidFill>
                <a:latin typeface="+mn-lt"/>
              </a:rPr>
              <a:t>remote</a:t>
            </a:r>
            <a:r>
              <a:rPr lang="en-US" altLang="zh-CN" dirty="0"/>
              <a:t> </a:t>
            </a:r>
            <a:r>
              <a:rPr lang="en-US" altLang="zh-CN" sz="2218" dirty="0">
                <a:solidFill>
                  <a:srgbClr val="0066FF"/>
                </a:solidFill>
                <a:latin typeface="+mn-lt"/>
              </a:rPr>
              <a:t>branch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5596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61105E3F-86E6-4E34-B684-0EB54FEFFA57}"/>
              </a:ext>
            </a:extLst>
          </p:cNvPr>
          <p:cNvCxnSpPr/>
          <p:nvPr/>
        </p:nvCxnSpPr>
        <p:spPr>
          <a:xfrm>
            <a:off x="1546241" y="4789974"/>
            <a:ext cx="7854959" cy="0"/>
          </a:xfrm>
          <a:prstGeom prst="line">
            <a:avLst/>
          </a:prstGeom>
          <a:ln>
            <a:solidFill>
              <a:schemeClr val="accent3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DFDC2249-B25C-464A-A2B2-0F376C480D1B}"/>
              </a:ext>
            </a:extLst>
          </p:cNvPr>
          <p:cNvCxnSpPr/>
          <p:nvPr/>
        </p:nvCxnSpPr>
        <p:spPr>
          <a:xfrm>
            <a:off x="1546241" y="3628501"/>
            <a:ext cx="7854959" cy="0"/>
          </a:xfrm>
          <a:prstGeom prst="line">
            <a:avLst/>
          </a:prstGeom>
          <a:ln>
            <a:solidFill>
              <a:schemeClr val="accent3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528" y="184202"/>
            <a:ext cx="9847820" cy="580763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Gerrit integration</a:t>
            </a:r>
            <a:endParaRPr lang="en-US" sz="3527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内容占位符 2"/>
          <p:cNvSpPr txBox="1"/>
          <p:nvPr>
            <p:custDataLst>
              <p:tags r:id="rId2"/>
            </p:custDataLst>
          </p:nvPr>
        </p:nvSpPr>
        <p:spPr>
          <a:xfrm>
            <a:off x="503753" y="1297962"/>
            <a:ext cx="10163822" cy="4148823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noAutofit/>
          </a:bodyPr>
          <a:lstStyle>
            <a:lvl1pPr marL="251460" indent="-251460" algn="l" defTabSz="822960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1pPr>
            <a:lvl2pPr marL="508000" indent="-27432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2pPr>
            <a:lvl3pPr marL="730250" indent="-204470" algn="l" defTabSz="822960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3pPr>
            <a:lvl4pPr marL="932180" indent="-18415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4pPr>
            <a:lvl5pPr marL="932180" indent="-18415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5pPr>
            <a:lvl6pPr marL="932180" indent="-18415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6pPr>
            <a:lvl7pPr marL="932180" indent="-18415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7pPr>
            <a:lvl8pPr marL="932180" indent="-18415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8pPr>
            <a:lvl9pPr marL="932180" indent="-18415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1813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BEA0DE0-AE95-4395-8939-3A7DF70C0884}"/>
              </a:ext>
            </a:extLst>
          </p:cNvPr>
          <p:cNvCxnSpPr/>
          <p:nvPr/>
        </p:nvCxnSpPr>
        <p:spPr>
          <a:xfrm>
            <a:off x="1472570" y="2183084"/>
            <a:ext cx="7854959" cy="0"/>
          </a:xfrm>
          <a:prstGeom prst="line">
            <a:avLst/>
          </a:prstGeom>
          <a:ln>
            <a:solidFill>
              <a:schemeClr val="accent3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06F3C3B-852A-4DD2-8CC8-5A24A4B94981}"/>
              </a:ext>
            </a:extLst>
          </p:cNvPr>
          <p:cNvSpPr txBox="1"/>
          <p:nvPr/>
        </p:nvSpPr>
        <p:spPr>
          <a:xfrm>
            <a:off x="399893" y="2016933"/>
            <a:ext cx="1146347" cy="34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19" dirty="0"/>
              <a:t>develop</a:t>
            </a:r>
            <a:endParaRPr lang="zh-CN" altLang="en-US" sz="1619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C19187B-C942-43DF-9368-EAAF8BE798D2}"/>
              </a:ext>
            </a:extLst>
          </p:cNvPr>
          <p:cNvSpPr/>
          <p:nvPr/>
        </p:nvSpPr>
        <p:spPr>
          <a:xfrm>
            <a:off x="1813659" y="2034324"/>
            <a:ext cx="268078" cy="276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19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E65B416-36A8-4889-A5BE-4D1ACF131A9D}"/>
              </a:ext>
            </a:extLst>
          </p:cNvPr>
          <p:cNvCxnSpPr>
            <a:cxnSpLocks/>
          </p:cNvCxnSpPr>
          <p:nvPr/>
        </p:nvCxnSpPr>
        <p:spPr>
          <a:xfrm flipV="1">
            <a:off x="2235998" y="2177770"/>
            <a:ext cx="437023" cy="5315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3B2D3A85-136D-4790-8F94-8B3EBD0427CA}"/>
              </a:ext>
            </a:extLst>
          </p:cNvPr>
          <p:cNvSpPr/>
          <p:nvPr/>
        </p:nvSpPr>
        <p:spPr>
          <a:xfrm>
            <a:off x="2764631" y="2023828"/>
            <a:ext cx="268078" cy="276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19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64F41AF-7180-4657-8D9A-17E367996931}"/>
              </a:ext>
            </a:extLst>
          </p:cNvPr>
          <p:cNvCxnSpPr>
            <a:cxnSpLocks/>
          </p:cNvCxnSpPr>
          <p:nvPr/>
        </p:nvCxnSpPr>
        <p:spPr>
          <a:xfrm>
            <a:off x="3114154" y="2183084"/>
            <a:ext cx="402146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001E5EC4-552C-4962-AD6E-FE19C6535227}"/>
              </a:ext>
            </a:extLst>
          </p:cNvPr>
          <p:cNvSpPr/>
          <p:nvPr/>
        </p:nvSpPr>
        <p:spPr>
          <a:xfrm>
            <a:off x="3596734" y="2035482"/>
            <a:ext cx="268078" cy="276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19" dirty="0"/>
              <a:t>A</a:t>
            </a:r>
            <a:endParaRPr lang="zh-CN" altLang="en-US" sz="1619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86D13F8-BF0A-468D-A1C7-98A9A6B8C1D7}"/>
              </a:ext>
            </a:extLst>
          </p:cNvPr>
          <p:cNvCxnSpPr>
            <a:cxnSpLocks/>
          </p:cNvCxnSpPr>
          <p:nvPr/>
        </p:nvCxnSpPr>
        <p:spPr>
          <a:xfrm flipV="1">
            <a:off x="3970894" y="2181233"/>
            <a:ext cx="565503" cy="1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1D76A917-B6BA-4D7B-B384-7B866B26976A}"/>
              </a:ext>
            </a:extLst>
          </p:cNvPr>
          <p:cNvSpPr/>
          <p:nvPr/>
        </p:nvSpPr>
        <p:spPr>
          <a:xfrm>
            <a:off x="4637555" y="2018318"/>
            <a:ext cx="268078" cy="276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19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60A65ED-0F9D-4D75-989C-3EEA156D8934}"/>
              </a:ext>
            </a:extLst>
          </p:cNvPr>
          <p:cNvCxnSpPr>
            <a:cxnSpLocks/>
          </p:cNvCxnSpPr>
          <p:nvPr/>
        </p:nvCxnSpPr>
        <p:spPr>
          <a:xfrm flipV="1">
            <a:off x="5057613" y="2200056"/>
            <a:ext cx="519123" cy="142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DD3638DA-3A44-49F6-95A4-EC169BE82C0A}"/>
              </a:ext>
            </a:extLst>
          </p:cNvPr>
          <p:cNvSpPr/>
          <p:nvPr/>
        </p:nvSpPr>
        <p:spPr>
          <a:xfrm>
            <a:off x="5749048" y="2034324"/>
            <a:ext cx="268078" cy="276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19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D3C8DA8-693F-49CA-9295-5ADC5E3BF90D}"/>
              </a:ext>
            </a:extLst>
          </p:cNvPr>
          <p:cNvCxnSpPr>
            <a:cxnSpLocks/>
          </p:cNvCxnSpPr>
          <p:nvPr/>
        </p:nvCxnSpPr>
        <p:spPr>
          <a:xfrm>
            <a:off x="6108344" y="2177932"/>
            <a:ext cx="481290" cy="2113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DF98993F-B184-4394-AFD5-56B0AB799E27}"/>
              </a:ext>
            </a:extLst>
          </p:cNvPr>
          <p:cNvSpPr/>
          <p:nvPr/>
        </p:nvSpPr>
        <p:spPr>
          <a:xfrm>
            <a:off x="6688230" y="2024289"/>
            <a:ext cx="268078" cy="276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19" dirty="0"/>
              <a:t>B</a:t>
            </a:r>
            <a:endParaRPr lang="zh-CN" altLang="en-US" sz="1619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BC91F41-DF11-488A-A6C3-D49E0D978B28}"/>
              </a:ext>
            </a:extLst>
          </p:cNvPr>
          <p:cNvCxnSpPr>
            <a:cxnSpLocks/>
          </p:cNvCxnSpPr>
          <p:nvPr/>
        </p:nvCxnSpPr>
        <p:spPr>
          <a:xfrm flipV="1">
            <a:off x="7078966" y="2184936"/>
            <a:ext cx="1654660" cy="15121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D35E6678-851B-4E2A-89B9-A82217253D83}"/>
              </a:ext>
            </a:extLst>
          </p:cNvPr>
          <p:cNvSpPr/>
          <p:nvPr/>
        </p:nvSpPr>
        <p:spPr>
          <a:xfrm>
            <a:off x="8856585" y="2016193"/>
            <a:ext cx="268078" cy="276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19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5F1C85D-3B68-459D-A244-3C5BA2580BAF}"/>
              </a:ext>
            </a:extLst>
          </p:cNvPr>
          <p:cNvCxnSpPr/>
          <p:nvPr/>
        </p:nvCxnSpPr>
        <p:spPr>
          <a:xfrm flipV="1">
            <a:off x="3730772" y="2349235"/>
            <a:ext cx="0" cy="461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E17F1C2E-7264-423C-BFEA-8BDC89A025A6}"/>
              </a:ext>
            </a:extLst>
          </p:cNvPr>
          <p:cNvSpPr txBox="1"/>
          <p:nvPr/>
        </p:nvSpPr>
        <p:spPr>
          <a:xfrm>
            <a:off x="2967345" y="2902737"/>
            <a:ext cx="2005961" cy="590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19" dirty="0"/>
              <a:t>Platform SWP1.10</a:t>
            </a:r>
            <a:r>
              <a:rPr lang="zh-CN" altLang="en-US" sz="1619" dirty="0"/>
              <a:t>功能完成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6ABD0B4-12BC-4585-BDE2-2BCBB1DFAC2F}"/>
              </a:ext>
            </a:extLst>
          </p:cNvPr>
          <p:cNvCxnSpPr/>
          <p:nvPr/>
        </p:nvCxnSpPr>
        <p:spPr>
          <a:xfrm>
            <a:off x="6808402" y="1097833"/>
            <a:ext cx="0" cy="896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AD97C132-3C95-4BF2-89EE-28A2FB00AD04}"/>
              </a:ext>
            </a:extLst>
          </p:cNvPr>
          <p:cNvSpPr txBox="1"/>
          <p:nvPr/>
        </p:nvSpPr>
        <p:spPr>
          <a:xfrm>
            <a:off x="6258231" y="499279"/>
            <a:ext cx="1848811" cy="590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19" dirty="0"/>
              <a:t>Application SWP1.10</a:t>
            </a:r>
            <a:r>
              <a:rPr lang="zh-CN" altLang="en-US" sz="1619" dirty="0"/>
              <a:t>功能完成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7502281-C3C0-4624-B1A3-EECE8DDEC2B0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6828376" y="2367763"/>
            <a:ext cx="229765" cy="1122445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12FC5B34-EDD0-4911-991F-5EAA5B0EA7C7}"/>
              </a:ext>
            </a:extLst>
          </p:cNvPr>
          <p:cNvSpPr/>
          <p:nvPr/>
        </p:nvSpPr>
        <p:spPr>
          <a:xfrm>
            <a:off x="6924102" y="3490208"/>
            <a:ext cx="268078" cy="2765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19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68F3F74D-63E7-429D-B787-1F44BD57C02D}"/>
              </a:ext>
            </a:extLst>
          </p:cNvPr>
          <p:cNvSpPr/>
          <p:nvPr/>
        </p:nvSpPr>
        <p:spPr>
          <a:xfrm>
            <a:off x="7860373" y="3484266"/>
            <a:ext cx="268078" cy="2765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19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3552A715-0B7E-4527-A301-2C023AABA091}"/>
              </a:ext>
            </a:extLst>
          </p:cNvPr>
          <p:cNvCxnSpPr>
            <a:cxnSpLocks/>
          </p:cNvCxnSpPr>
          <p:nvPr/>
        </p:nvCxnSpPr>
        <p:spPr>
          <a:xfrm>
            <a:off x="7266007" y="3627445"/>
            <a:ext cx="481290" cy="2113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E6703169-5A25-42A8-B6EE-B18C479638E0}"/>
              </a:ext>
            </a:extLst>
          </p:cNvPr>
          <p:cNvCxnSpPr>
            <a:cxnSpLocks/>
          </p:cNvCxnSpPr>
          <p:nvPr/>
        </p:nvCxnSpPr>
        <p:spPr>
          <a:xfrm flipV="1">
            <a:off x="8200326" y="2359038"/>
            <a:ext cx="712886" cy="1103313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A2FAFFF1-703D-4BED-93AA-DC19C2B461C5}"/>
              </a:ext>
            </a:extLst>
          </p:cNvPr>
          <p:cNvSpPr txBox="1"/>
          <p:nvPr/>
        </p:nvSpPr>
        <p:spPr>
          <a:xfrm>
            <a:off x="320288" y="3372373"/>
            <a:ext cx="1146347" cy="34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19" dirty="0"/>
              <a:t>release</a:t>
            </a:r>
            <a:endParaRPr lang="zh-CN" altLang="en-US" sz="1619" dirty="0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1BA4F995-64A0-4796-AEFD-00A3A24255F5}"/>
              </a:ext>
            </a:extLst>
          </p:cNvPr>
          <p:cNvSpPr/>
          <p:nvPr/>
        </p:nvSpPr>
        <p:spPr>
          <a:xfrm>
            <a:off x="8200326" y="4651681"/>
            <a:ext cx="268078" cy="27658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19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08FA679-CDA9-4A63-B249-BFB688FD8E4B}"/>
              </a:ext>
            </a:extLst>
          </p:cNvPr>
          <p:cNvCxnSpPr>
            <a:cxnSpLocks/>
          </p:cNvCxnSpPr>
          <p:nvPr/>
        </p:nvCxnSpPr>
        <p:spPr>
          <a:xfrm>
            <a:off x="8098637" y="3810165"/>
            <a:ext cx="180464" cy="741451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BD54463A-97AF-4E65-ADFF-766AF2E860A6}"/>
              </a:ext>
            </a:extLst>
          </p:cNvPr>
          <p:cNvSpPr txBox="1"/>
          <p:nvPr/>
        </p:nvSpPr>
        <p:spPr>
          <a:xfrm>
            <a:off x="347964" y="4540348"/>
            <a:ext cx="1146347" cy="34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19" dirty="0"/>
              <a:t>master</a:t>
            </a:r>
            <a:endParaRPr lang="zh-CN" altLang="en-US" sz="1619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B7EE6D2C-3CA9-4747-83E1-1A2211DF94C1}"/>
              </a:ext>
            </a:extLst>
          </p:cNvPr>
          <p:cNvSpPr/>
          <p:nvPr/>
        </p:nvSpPr>
        <p:spPr>
          <a:xfrm>
            <a:off x="1516061" y="4677723"/>
            <a:ext cx="268078" cy="27658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19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735FE55E-2078-4647-B581-C502D52156F7}"/>
              </a:ext>
            </a:extLst>
          </p:cNvPr>
          <p:cNvCxnSpPr>
            <a:cxnSpLocks/>
          </p:cNvCxnSpPr>
          <p:nvPr/>
        </p:nvCxnSpPr>
        <p:spPr>
          <a:xfrm flipV="1">
            <a:off x="1650099" y="2400237"/>
            <a:ext cx="297598" cy="2179112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C3F73BB4-4700-4F6C-B6A1-8A239A528A2D}"/>
              </a:ext>
            </a:extLst>
          </p:cNvPr>
          <p:cNvCxnSpPr>
            <a:cxnSpLocks/>
          </p:cNvCxnSpPr>
          <p:nvPr/>
        </p:nvCxnSpPr>
        <p:spPr>
          <a:xfrm>
            <a:off x="1947697" y="4789974"/>
            <a:ext cx="6127549" cy="10496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9C9CB59-DE12-4618-A688-5B4E24FCD3A6}"/>
              </a:ext>
            </a:extLst>
          </p:cNvPr>
          <p:cNvCxnSpPr>
            <a:cxnSpLocks/>
          </p:cNvCxnSpPr>
          <p:nvPr/>
        </p:nvCxnSpPr>
        <p:spPr>
          <a:xfrm flipV="1">
            <a:off x="8334364" y="4999402"/>
            <a:ext cx="0" cy="35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EE09FFF7-3060-4CAD-B7D2-64418573072A}"/>
              </a:ext>
            </a:extLst>
          </p:cNvPr>
          <p:cNvSpPr txBox="1"/>
          <p:nvPr/>
        </p:nvSpPr>
        <p:spPr>
          <a:xfrm>
            <a:off x="7747297" y="5315436"/>
            <a:ext cx="1857287" cy="34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19" dirty="0"/>
              <a:t>SWP1.10</a:t>
            </a:r>
            <a:r>
              <a:rPr lang="zh-CN" altLang="en-US" sz="1619" dirty="0"/>
              <a:t>释放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3802FE7-54A8-430E-8336-BD0F7E716514}"/>
              </a:ext>
            </a:extLst>
          </p:cNvPr>
          <p:cNvSpPr txBox="1"/>
          <p:nvPr/>
        </p:nvSpPr>
        <p:spPr>
          <a:xfrm>
            <a:off x="327703" y="773013"/>
            <a:ext cx="5486400" cy="433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18" dirty="0">
                <a:solidFill>
                  <a:srgbClr val="0066FF"/>
                </a:solidFill>
                <a:latin typeface="+mn-lt"/>
              </a:rPr>
              <a:t>Gerrit</a:t>
            </a:r>
            <a:r>
              <a:rPr lang="en-US" altLang="zh-CN" dirty="0"/>
              <a:t> </a:t>
            </a:r>
            <a:r>
              <a:rPr lang="en-US" altLang="zh-CN" sz="2218" dirty="0">
                <a:solidFill>
                  <a:srgbClr val="0066FF"/>
                </a:solidFill>
                <a:latin typeface="+mn-lt"/>
              </a:rPr>
              <a:t>integration model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92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E28D4-E797-40DF-A977-B64B18E870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19526-9144-43E3-8D5C-CC3F3D17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gerrit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E274F-AC6F-428B-B18C-8D34150F8BB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Gerrit introduction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47DCBD5-63A7-4F58-96CC-3432282EE76A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7353" y="1277689"/>
            <a:ext cx="1073723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Gerrit, 一种开放源代码的代码审查软件, 使用网页界面。利用网页浏览器, 同一个团队的软件开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发者, 可以相互审阅彼此修改后的代码, 决定是否能够提交, 回退或是继续修改。 它使用版本控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制系统Git作为底层。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D28344DE-04E3-4980-8B32-FC5AB060C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955" y="2411939"/>
            <a:ext cx="5386029" cy="3238053"/>
          </a:xfrm>
          <a:prstGeom prst="rect">
            <a:avLst/>
          </a:prstGeom>
        </p:spPr>
      </p:pic>
      <p:sp>
        <p:nvSpPr>
          <p:cNvPr id="5" name="乘号 4">
            <a:extLst>
              <a:ext uri="{FF2B5EF4-FFF2-40B4-BE49-F238E27FC236}">
                <a16:creationId xmlns:a16="http://schemas.microsoft.com/office/drawing/2014/main" id="{8EA782A8-3D4E-418D-B768-31824EECE570}"/>
              </a:ext>
            </a:extLst>
          </p:cNvPr>
          <p:cNvSpPr/>
          <p:nvPr/>
        </p:nvSpPr>
        <p:spPr>
          <a:xfrm>
            <a:off x="4922982" y="4250213"/>
            <a:ext cx="923637" cy="79432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062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内容占位符 2"/>
          <p:cNvSpPr txBox="1"/>
          <p:nvPr>
            <p:custDataLst>
              <p:tags r:id="rId2"/>
            </p:custDataLst>
          </p:nvPr>
        </p:nvSpPr>
        <p:spPr>
          <a:xfrm>
            <a:off x="410830" y="1248777"/>
            <a:ext cx="10163822" cy="4148823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noAutofit/>
          </a:bodyPr>
          <a:lstStyle>
            <a:lvl1pPr marL="251460" indent="-251460" algn="l" defTabSz="822960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1pPr>
            <a:lvl2pPr marL="508000" indent="-27432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2pPr>
            <a:lvl3pPr marL="730250" indent="-204470" algn="l" defTabSz="822960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3pPr>
            <a:lvl4pPr marL="932180" indent="-18415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4pPr>
            <a:lvl5pPr marL="932180" indent="-18415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5pPr>
            <a:lvl6pPr marL="932180" indent="-18415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6pPr>
            <a:lvl7pPr marL="932180" indent="-18415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7pPr>
            <a:lvl8pPr marL="932180" indent="-18415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8pPr>
            <a:lvl9pPr marL="932180" indent="-18415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1813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88B0667F-B823-4E17-A964-23D31CF02839}"/>
              </a:ext>
            </a:extLst>
          </p:cNvPr>
          <p:cNvSpPr txBox="1">
            <a:spLocks/>
          </p:cNvSpPr>
          <p:nvPr/>
        </p:nvSpPr>
        <p:spPr>
          <a:xfrm>
            <a:off x="137742" y="837324"/>
            <a:ext cx="8775892" cy="435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96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23" b="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E59DD669-2D83-4E4A-8482-1614ADD25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16" y="502886"/>
            <a:ext cx="8775892" cy="580781"/>
          </a:xfrm>
        </p:spPr>
        <p:txBody>
          <a:bodyPr/>
          <a:lstStyle/>
          <a:p>
            <a:r>
              <a:rPr lang="en-US" altLang="zh-CN" dirty="0"/>
              <a:t>Gerrit integration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36D4F64-CEC9-4287-AE6F-C0A95037CEB6}"/>
              </a:ext>
            </a:extLst>
          </p:cNvPr>
          <p:cNvSpPr txBox="1"/>
          <p:nvPr/>
        </p:nvSpPr>
        <p:spPr>
          <a:xfrm>
            <a:off x="327703" y="773013"/>
            <a:ext cx="5486400" cy="433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18" dirty="0">
                <a:solidFill>
                  <a:srgbClr val="0066FF"/>
                </a:solidFill>
                <a:latin typeface="+mn-lt"/>
              </a:rPr>
              <a:t>Gerrit</a:t>
            </a:r>
            <a:r>
              <a:rPr lang="en-US" altLang="zh-CN" dirty="0"/>
              <a:t> </a:t>
            </a:r>
            <a:r>
              <a:rPr lang="en-US" altLang="zh-CN" sz="2218" dirty="0">
                <a:solidFill>
                  <a:srgbClr val="0066FF"/>
                </a:solidFill>
                <a:latin typeface="+mn-lt"/>
              </a:rPr>
              <a:t>integration workflow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441737-A4D3-43F1-9152-EF2525415C38}"/>
              </a:ext>
            </a:extLst>
          </p:cNvPr>
          <p:cNvSpPr txBox="1"/>
          <p:nvPr/>
        </p:nvSpPr>
        <p:spPr>
          <a:xfrm>
            <a:off x="498764" y="1533236"/>
            <a:ext cx="100758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集成人员确认是否对应功能已经开发完毕，所有代码已经提交审核完毕入库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基于本次集成最后一次功能提交的</a:t>
            </a:r>
            <a:r>
              <a:rPr lang="en-US" altLang="zh-CN" dirty="0" err="1"/>
              <a:t>commitID</a:t>
            </a:r>
            <a:r>
              <a:rPr lang="zh-CN" altLang="en-US" dirty="0"/>
              <a:t>拉出</a:t>
            </a:r>
            <a:r>
              <a:rPr lang="en-US" altLang="zh-CN" dirty="0"/>
              <a:t>release</a:t>
            </a:r>
            <a:r>
              <a:rPr lang="zh-CN" altLang="en-US" dirty="0"/>
              <a:t>分支，在</a:t>
            </a:r>
            <a:r>
              <a:rPr lang="en-US" altLang="zh-CN" dirty="0"/>
              <a:t>develop</a:t>
            </a:r>
            <a:r>
              <a:rPr lang="zh-CN" altLang="en-US" dirty="0"/>
              <a:t>分支打</a:t>
            </a:r>
            <a:r>
              <a:rPr lang="en-US" altLang="zh-CN" dirty="0"/>
              <a:t>tag,</a:t>
            </a:r>
            <a:r>
              <a:rPr lang="zh-CN" altLang="en-US" dirty="0"/>
              <a:t>并进行打包给测试进行测试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集成人员通知开发人员，本次集成的后续修改</a:t>
            </a:r>
            <a:r>
              <a:rPr lang="en-US" altLang="zh-CN" dirty="0"/>
              <a:t>bug</a:t>
            </a:r>
            <a:r>
              <a:rPr lang="zh-CN" altLang="en-US" dirty="0"/>
              <a:t>的提交要在</a:t>
            </a:r>
            <a:r>
              <a:rPr lang="en-US" altLang="zh-CN" dirty="0"/>
              <a:t>release</a:t>
            </a:r>
            <a:r>
              <a:rPr lang="zh-CN" altLang="en-US" dirty="0"/>
              <a:t>分支上进行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达到对外释放标准后，集成人员将</a:t>
            </a:r>
            <a:r>
              <a:rPr lang="en-US" altLang="zh-CN" dirty="0"/>
              <a:t>release</a:t>
            </a:r>
            <a:r>
              <a:rPr lang="zh-CN" altLang="en-US" dirty="0"/>
              <a:t>分支合并到</a:t>
            </a:r>
            <a:r>
              <a:rPr lang="en-US" altLang="zh-CN" dirty="0"/>
              <a:t>master</a:t>
            </a:r>
            <a:r>
              <a:rPr lang="zh-CN" altLang="en-US" dirty="0"/>
              <a:t>分支和</a:t>
            </a:r>
            <a:r>
              <a:rPr lang="en-US" altLang="zh-CN" dirty="0"/>
              <a:t>develop</a:t>
            </a:r>
            <a:r>
              <a:rPr lang="zh-CN" altLang="en-US" dirty="0"/>
              <a:t>分支并打上</a:t>
            </a:r>
            <a:r>
              <a:rPr lang="en-US" altLang="zh-CN" dirty="0"/>
              <a:t>tag</a:t>
            </a:r>
            <a:r>
              <a:rPr lang="zh-CN" altLang="en-US" dirty="0"/>
              <a:t>，通知开发切换到</a:t>
            </a:r>
            <a:r>
              <a:rPr lang="en-US" altLang="zh-CN" dirty="0"/>
              <a:t>develop</a:t>
            </a:r>
            <a:r>
              <a:rPr lang="zh-CN" altLang="en-US" dirty="0"/>
              <a:t>分支进行下一个版本的开发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销毁</a:t>
            </a:r>
            <a:r>
              <a:rPr lang="en-US" altLang="zh-CN" dirty="0"/>
              <a:t>release</a:t>
            </a:r>
            <a:r>
              <a:rPr lang="zh-CN" altLang="en-US" dirty="0"/>
              <a:t>分支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7685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内容占位符 2"/>
          <p:cNvSpPr txBox="1"/>
          <p:nvPr>
            <p:custDataLst>
              <p:tags r:id="rId2"/>
            </p:custDataLst>
          </p:nvPr>
        </p:nvSpPr>
        <p:spPr>
          <a:xfrm>
            <a:off x="410830" y="1248777"/>
            <a:ext cx="10163822" cy="4148823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noAutofit/>
          </a:bodyPr>
          <a:lstStyle>
            <a:lvl1pPr marL="251460" indent="-251460" algn="l" defTabSz="822960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1pPr>
            <a:lvl2pPr marL="508000" indent="-27432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2pPr>
            <a:lvl3pPr marL="730250" indent="-204470" algn="l" defTabSz="822960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3pPr>
            <a:lvl4pPr marL="932180" indent="-18415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4pPr>
            <a:lvl5pPr marL="932180" indent="-18415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5pPr>
            <a:lvl6pPr marL="932180" indent="-18415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6pPr>
            <a:lvl7pPr marL="932180" indent="-18415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7pPr>
            <a:lvl8pPr marL="932180" indent="-18415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8pPr>
            <a:lvl9pPr marL="932180" indent="-18415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1813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88B0667F-B823-4E17-A964-23D31CF02839}"/>
              </a:ext>
            </a:extLst>
          </p:cNvPr>
          <p:cNvSpPr txBox="1">
            <a:spLocks/>
          </p:cNvSpPr>
          <p:nvPr/>
        </p:nvSpPr>
        <p:spPr>
          <a:xfrm>
            <a:off x="137742" y="837324"/>
            <a:ext cx="8775892" cy="435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96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23" b="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E59DD669-2D83-4E4A-8482-1614ADD25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16" y="530595"/>
            <a:ext cx="8775892" cy="580781"/>
          </a:xfrm>
        </p:spPr>
        <p:txBody>
          <a:bodyPr/>
          <a:lstStyle/>
          <a:p>
            <a:r>
              <a:rPr lang="en-US" altLang="zh-CN" dirty="0"/>
              <a:t>Gerrit integration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36D4F64-CEC9-4287-AE6F-C0A95037CEB6}"/>
              </a:ext>
            </a:extLst>
          </p:cNvPr>
          <p:cNvSpPr txBox="1"/>
          <p:nvPr/>
        </p:nvSpPr>
        <p:spPr>
          <a:xfrm>
            <a:off x="327703" y="773013"/>
            <a:ext cx="5486400" cy="433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18" dirty="0">
                <a:solidFill>
                  <a:srgbClr val="0066FF"/>
                </a:solidFill>
                <a:latin typeface="+mn-lt"/>
              </a:rPr>
              <a:t>Gerrit</a:t>
            </a:r>
            <a:r>
              <a:rPr lang="en-US" altLang="zh-CN" dirty="0"/>
              <a:t> </a:t>
            </a:r>
            <a:r>
              <a:rPr lang="en-US" altLang="zh-CN" sz="2218" dirty="0">
                <a:solidFill>
                  <a:srgbClr val="0066FF"/>
                </a:solidFill>
                <a:latin typeface="+mn-lt"/>
              </a:rPr>
              <a:t>create new branch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441737-A4D3-43F1-9152-EF2525415C38}"/>
              </a:ext>
            </a:extLst>
          </p:cNvPr>
          <p:cNvSpPr txBox="1"/>
          <p:nvPr/>
        </p:nvSpPr>
        <p:spPr>
          <a:xfrm>
            <a:off x="410830" y="1337221"/>
            <a:ext cx="10075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background</a:t>
            </a:r>
          </a:p>
          <a:p>
            <a:r>
              <a:rPr lang="zh-CN" altLang="en-US" dirty="0"/>
              <a:t>基于本次集成最后一次功能提交的</a:t>
            </a:r>
            <a:r>
              <a:rPr lang="en-US" altLang="zh-CN" dirty="0" err="1"/>
              <a:t>commitID</a:t>
            </a:r>
            <a:r>
              <a:rPr lang="zh-CN" altLang="en-US" dirty="0"/>
              <a:t>拉出</a:t>
            </a:r>
            <a:r>
              <a:rPr lang="en-US" altLang="zh-CN" dirty="0"/>
              <a:t>release</a:t>
            </a:r>
            <a:r>
              <a:rPr lang="zh-CN" altLang="en-US" dirty="0"/>
              <a:t>分支，在</a:t>
            </a:r>
            <a:r>
              <a:rPr lang="en-US" altLang="zh-CN" dirty="0"/>
              <a:t>develop</a:t>
            </a:r>
            <a:r>
              <a:rPr lang="zh-CN" altLang="en-US" dirty="0"/>
              <a:t>分支打</a:t>
            </a:r>
            <a:r>
              <a:rPr lang="en-US" altLang="zh-CN" dirty="0"/>
              <a:t>tag,</a:t>
            </a:r>
            <a:r>
              <a:rPr lang="zh-CN" altLang="en-US" dirty="0"/>
              <a:t>并进行打包给测试进行测试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C4529D3-9D55-4C13-A364-B89154E1F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07" y="2478027"/>
            <a:ext cx="7515225" cy="30569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30493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内容占位符 2"/>
          <p:cNvSpPr txBox="1"/>
          <p:nvPr>
            <p:custDataLst>
              <p:tags r:id="rId2"/>
            </p:custDataLst>
          </p:nvPr>
        </p:nvSpPr>
        <p:spPr>
          <a:xfrm>
            <a:off x="410830" y="1248777"/>
            <a:ext cx="10163822" cy="4148823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noAutofit/>
          </a:bodyPr>
          <a:lstStyle>
            <a:lvl1pPr marL="251460" indent="-251460" algn="l" defTabSz="822960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1pPr>
            <a:lvl2pPr marL="508000" indent="-27432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2pPr>
            <a:lvl3pPr marL="730250" indent="-204470" algn="l" defTabSz="822960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3pPr>
            <a:lvl4pPr marL="932180" indent="-18415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4pPr>
            <a:lvl5pPr marL="932180" indent="-18415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5pPr>
            <a:lvl6pPr marL="932180" indent="-18415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6pPr>
            <a:lvl7pPr marL="932180" indent="-18415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7pPr>
            <a:lvl8pPr marL="932180" indent="-18415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8pPr>
            <a:lvl9pPr marL="932180" indent="-18415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1813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88B0667F-B823-4E17-A964-23D31CF02839}"/>
              </a:ext>
            </a:extLst>
          </p:cNvPr>
          <p:cNvSpPr txBox="1">
            <a:spLocks/>
          </p:cNvSpPr>
          <p:nvPr/>
        </p:nvSpPr>
        <p:spPr>
          <a:xfrm>
            <a:off x="137742" y="837324"/>
            <a:ext cx="8775892" cy="435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96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23" b="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E59DD669-2D83-4E4A-8482-1614ADD25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16" y="530595"/>
            <a:ext cx="8775892" cy="580781"/>
          </a:xfrm>
        </p:spPr>
        <p:txBody>
          <a:bodyPr/>
          <a:lstStyle/>
          <a:p>
            <a:r>
              <a:rPr lang="en-US" altLang="zh-CN" dirty="0"/>
              <a:t>Gerrit integration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36D4F64-CEC9-4287-AE6F-C0A95037CEB6}"/>
              </a:ext>
            </a:extLst>
          </p:cNvPr>
          <p:cNvSpPr txBox="1"/>
          <p:nvPr/>
        </p:nvSpPr>
        <p:spPr>
          <a:xfrm>
            <a:off x="327703" y="773013"/>
            <a:ext cx="5486400" cy="433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18" dirty="0">
                <a:solidFill>
                  <a:srgbClr val="0066FF"/>
                </a:solidFill>
                <a:latin typeface="+mn-lt"/>
              </a:rPr>
              <a:t>Gerrit</a:t>
            </a:r>
            <a:r>
              <a:rPr lang="en-US" altLang="zh-CN" dirty="0"/>
              <a:t> </a:t>
            </a:r>
            <a:r>
              <a:rPr lang="en-US" altLang="zh-CN" sz="2218" dirty="0">
                <a:solidFill>
                  <a:srgbClr val="0066FF"/>
                </a:solidFill>
                <a:latin typeface="+mn-lt"/>
              </a:rPr>
              <a:t>create new tag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441737-A4D3-43F1-9152-EF2525415C38}"/>
              </a:ext>
            </a:extLst>
          </p:cNvPr>
          <p:cNvSpPr txBox="1"/>
          <p:nvPr/>
        </p:nvSpPr>
        <p:spPr>
          <a:xfrm>
            <a:off x="327703" y="1419768"/>
            <a:ext cx="10075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background</a:t>
            </a:r>
          </a:p>
          <a:p>
            <a:r>
              <a:rPr lang="zh-CN" altLang="en-US" dirty="0"/>
              <a:t>基于本次集成最后一次功能提交的</a:t>
            </a:r>
            <a:r>
              <a:rPr lang="en-US" altLang="zh-CN" dirty="0" err="1"/>
              <a:t>commitID</a:t>
            </a:r>
            <a:r>
              <a:rPr lang="zh-CN" altLang="en-US" dirty="0"/>
              <a:t>拉出</a:t>
            </a:r>
            <a:r>
              <a:rPr lang="en-US" altLang="zh-CN" dirty="0"/>
              <a:t>release</a:t>
            </a:r>
            <a:r>
              <a:rPr lang="zh-CN" altLang="en-US" dirty="0"/>
              <a:t>分支，在</a:t>
            </a:r>
            <a:r>
              <a:rPr lang="en-US" altLang="zh-CN" dirty="0"/>
              <a:t>develop</a:t>
            </a:r>
            <a:r>
              <a:rPr lang="zh-CN" altLang="en-US" dirty="0"/>
              <a:t>分支打</a:t>
            </a:r>
            <a:r>
              <a:rPr lang="en-US" altLang="zh-CN" dirty="0"/>
              <a:t>tag,</a:t>
            </a:r>
            <a:r>
              <a:rPr lang="zh-CN" altLang="en-US" dirty="0"/>
              <a:t>并进行打包给测试进行测试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F418EB0-D221-43AF-A576-A390F10E7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91" y="2620097"/>
            <a:ext cx="7893916" cy="28307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3475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内容占位符 2"/>
          <p:cNvSpPr txBox="1"/>
          <p:nvPr>
            <p:custDataLst>
              <p:tags r:id="rId2"/>
            </p:custDataLst>
          </p:nvPr>
        </p:nvSpPr>
        <p:spPr>
          <a:xfrm>
            <a:off x="410830" y="1248777"/>
            <a:ext cx="10163822" cy="4148823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noAutofit/>
          </a:bodyPr>
          <a:lstStyle>
            <a:lvl1pPr marL="251460" indent="-251460" algn="l" defTabSz="822960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1pPr>
            <a:lvl2pPr marL="508000" indent="-27432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2pPr>
            <a:lvl3pPr marL="730250" indent="-204470" algn="l" defTabSz="822960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3pPr>
            <a:lvl4pPr marL="932180" indent="-18415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4pPr>
            <a:lvl5pPr marL="932180" indent="-18415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5pPr>
            <a:lvl6pPr marL="932180" indent="-18415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6pPr>
            <a:lvl7pPr marL="932180" indent="-18415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7pPr>
            <a:lvl8pPr marL="932180" indent="-18415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8pPr>
            <a:lvl9pPr marL="932180" indent="-18415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1813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88B0667F-B823-4E17-A964-23D31CF02839}"/>
              </a:ext>
            </a:extLst>
          </p:cNvPr>
          <p:cNvSpPr txBox="1">
            <a:spLocks/>
          </p:cNvSpPr>
          <p:nvPr/>
        </p:nvSpPr>
        <p:spPr>
          <a:xfrm>
            <a:off x="137742" y="837324"/>
            <a:ext cx="8775892" cy="435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96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23" b="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E59DD669-2D83-4E4A-8482-1614ADD25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16" y="530595"/>
            <a:ext cx="8775892" cy="580781"/>
          </a:xfrm>
        </p:spPr>
        <p:txBody>
          <a:bodyPr/>
          <a:lstStyle/>
          <a:p>
            <a:r>
              <a:rPr lang="en-US" altLang="zh-CN" dirty="0"/>
              <a:t>Gerrit integration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36D4F64-CEC9-4287-AE6F-C0A95037CEB6}"/>
              </a:ext>
            </a:extLst>
          </p:cNvPr>
          <p:cNvSpPr txBox="1"/>
          <p:nvPr/>
        </p:nvSpPr>
        <p:spPr>
          <a:xfrm>
            <a:off x="327703" y="773013"/>
            <a:ext cx="5486400" cy="433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18" dirty="0">
                <a:solidFill>
                  <a:srgbClr val="0066FF"/>
                </a:solidFill>
                <a:latin typeface="+mn-lt"/>
              </a:rPr>
              <a:t>Gerrit</a:t>
            </a:r>
            <a:r>
              <a:rPr lang="en-US" altLang="zh-CN" dirty="0"/>
              <a:t> </a:t>
            </a:r>
            <a:r>
              <a:rPr lang="en-US" altLang="zh-CN" sz="2218" dirty="0">
                <a:solidFill>
                  <a:srgbClr val="0066FF"/>
                </a:solidFill>
                <a:latin typeface="+mn-lt"/>
              </a:rPr>
              <a:t>change branch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441737-A4D3-43F1-9152-EF2525415C38}"/>
              </a:ext>
            </a:extLst>
          </p:cNvPr>
          <p:cNvSpPr txBox="1"/>
          <p:nvPr/>
        </p:nvSpPr>
        <p:spPr>
          <a:xfrm>
            <a:off x="327703" y="1311535"/>
            <a:ext cx="100758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background</a:t>
            </a:r>
          </a:p>
          <a:p>
            <a:r>
              <a:rPr lang="zh-CN" altLang="en-US" dirty="0"/>
              <a:t>集成人员通知开发人员，本次集成的后续修改</a:t>
            </a:r>
            <a:r>
              <a:rPr lang="en-US" altLang="zh-CN" dirty="0"/>
              <a:t>bug</a:t>
            </a:r>
            <a:r>
              <a:rPr lang="zh-CN" altLang="en-US" dirty="0"/>
              <a:t>的提交要在</a:t>
            </a:r>
            <a:r>
              <a:rPr lang="en-US" altLang="zh-CN" dirty="0"/>
              <a:t>release</a:t>
            </a:r>
            <a:r>
              <a:rPr lang="zh-CN" altLang="en-US" dirty="0"/>
              <a:t>分支上进行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Solution: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#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本地创建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release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分支与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gerrit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中的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release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分支关联</a:t>
            </a:r>
            <a:endParaRPr lang="en-US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/>
              <a:t>git checkout –b release origin/release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#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同步最新的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release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分支的变更</a:t>
            </a:r>
            <a:endParaRPr lang="en-US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/>
              <a:t>git pull</a:t>
            </a:r>
          </a:p>
          <a:p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938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t>34</a:t>
            </a:fld>
            <a:endParaRPr lang="en-US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82481BC5-F7CB-4A9A-AA21-444997FB88E5}"/>
              </a:ext>
            </a:extLst>
          </p:cNvPr>
          <p:cNvCxnSpPr/>
          <p:nvPr/>
        </p:nvCxnSpPr>
        <p:spPr>
          <a:xfrm>
            <a:off x="1407861" y="2657882"/>
            <a:ext cx="7854959" cy="0"/>
          </a:xfrm>
          <a:prstGeom prst="line">
            <a:avLst/>
          </a:prstGeom>
          <a:ln>
            <a:solidFill>
              <a:schemeClr val="accent3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B268B15F-758B-4611-8130-44EEF6AB120E}"/>
              </a:ext>
            </a:extLst>
          </p:cNvPr>
          <p:cNvCxnSpPr/>
          <p:nvPr/>
        </p:nvCxnSpPr>
        <p:spPr>
          <a:xfrm>
            <a:off x="1407861" y="1685120"/>
            <a:ext cx="7854959" cy="0"/>
          </a:xfrm>
          <a:prstGeom prst="line">
            <a:avLst/>
          </a:prstGeom>
          <a:ln>
            <a:solidFill>
              <a:schemeClr val="accent3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15383693-7887-4319-B386-ABFF346E924C}"/>
              </a:ext>
            </a:extLst>
          </p:cNvPr>
          <p:cNvSpPr/>
          <p:nvPr/>
        </p:nvSpPr>
        <p:spPr>
          <a:xfrm>
            <a:off x="1577477" y="1546827"/>
            <a:ext cx="268078" cy="2765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19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541F0B4E-8925-4D6C-8621-0CCD4C5C3885}"/>
              </a:ext>
            </a:extLst>
          </p:cNvPr>
          <p:cNvSpPr/>
          <p:nvPr/>
        </p:nvSpPr>
        <p:spPr>
          <a:xfrm>
            <a:off x="4991017" y="1546826"/>
            <a:ext cx="268078" cy="2765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19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218D861-1D48-4813-95E6-C372A28FFE54}"/>
              </a:ext>
            </a:extLst>
          </p:cNvPr>
          <p:cNvCxnSpPr>
            <a:cxnSpLocks/>
          </p:cNvCxnSpPr>
          <p:nvPr/>
        </p:nvCxnSpPr>
        <p:spPr>
          <a:xfrm flipV="1">
            <a:off x="2060041" y="1672245"/>
            <a:ext cx="1251238" cy="13493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C7CFF4AA-0775-4C4A-8AFC-32F2A3436136}"/>
              </a:ext>
            </a:extLst>
          </p:cNvPr>
          <p:cNvSpPr txBox="1"/>
          <p:nvPr/>
        </p:nvSpPr>
        <p:spPr>
          <a:xfrm>
            <a:off x="393059" y="1544844"/>
            <a:ext cx="1146347" cy="34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19" dirty="0"/>
              <a:t>master</a:t>
            </a:r>
            <a:endParaRPr lang="zh-CN" altLang="en-US" sz="1619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C5A4B17-5B99-4AE2-8818-9BD81C36F66C}"/>
              </a:ext>
            </a:extLst>
          </p:cNvPr>
          <p:cNvSpPr txBox="1"/>
          <p:nvPr/>
        </p:nvSpPr>
        <p:spPr>
          <a:xfrm>
            <a:off x="130274" y="2452994"/>
            <a:ext cx="1608690" cy="34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19" dirty="0"/>
              <a:t>Fix/cr_SWP1.10</a:t>
            </a:r>
            <a:endParaRPr lang="zh-CN" altLang="en-US" sz="1619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7FC23885-07C3-4010-AC92-0E2402AE8238}"/>
              </a:ext>
            </a:extLst>
          </p:cNvPr>
          <p:cNvSpPr/>
          <p:nvPr/>
        </p:nvSpPr>
        <p:spPr>
          <a:xfrm>
            <a:off x="3566172" y="2508709"/>
            <a:ext cx="268078" cy="2765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19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0538DDE1-2CA1-441D-B7C7-6CC747A2340A}"/>
              </a:ext>
            </a:extLst>
          </p:cNvPr>
          <p:cNvCxnSpPr>
            <a:cxnSpLocks/>
          </p:cNvCxnSpPr>
          <p:nvPr/>
        </p:nvCxnSpPr>
        <p:spPr>
          <a:xfrm flipV="1">
            <a:off x="4991016" y="1852264"/>
            <a:ext cx="3184677" cy="685162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96D0D40-51E4-4F7F-A5B3-A1C11AC0C63F}"/>
              </a:ext>
            </a:extLst>
          </p:cNvPr>
          <p:cNvCxnSpPr>
            <a:cxnSpLocks/>
          </p:cNvCxnSpPr>
          <p:nvPr/>
        </p:nvCxnSpPr>
        <p:spPr>
          <a:xfrm>
            <a:off x="3944587" y="2657882"/>
            <a:ext cx="64793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71CC9104-5510-4E99-846F-C95CBFADF682}"/>
              </a:ext>
            </a:extLst>
          </p:cNvPr>
          <p:cNvSpPr/>
          <p:nvPr/>
        </p:nvSpPr>
        <p:spPr>
          <a:xfrm>
            <a:off x="4709083" y="2519589"/>
            <a:ext cx="268078" cy="2765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19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2538C507-901C-416F-A735-B1E5565BB469}"/>
              </a:ext>
            </a:extLst>
          </p:cNvPr>
          <p:cNvSpPr/>
          <p:nvPr/>
        </p:nvSpPr>
        <p:spPr>
          <a:xfrm>
            <a:off x="6697991" y="1540697"/>
            <a:ext cx="268078" cy="2765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19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29DD221-C894-41F8-86DC-F85B5F394BB0}"/>
              </a:ext>
            </a:extLst>
          </p:cNvPr>
          <p:cNvCxnSpPr>
            <a:cxnSpLocks/>
          </p:cNvCxnSpPr>
          <p:nvPr/>
        </p:nvCxnSpPr>
        <p:spPr>
          <a:xfrm>
            <a:off x="5451748" y="1696132"/>
            <a:ext cx="1100374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>
            <a:extLst>
              <a:ext uri="{FF2B5EF4-FFF2-40B4-BE49-F238E27FC236}">
                <a16:creationId xmlns:a16="http://schemas.microsoft.com/office/drawing/2014/main" id="{51DEC4D4-DE97-4DC7-97D3-BB79AC4BC53F}"/>
              </a:ext>
            </a:extLst>
          </p:cNvPr>
          <p:cNvSpPr/>
          <p:nvPr/>
        </p:nvSpPr>
        <p:spPr>
          <a:xfrm>
            <a:off x="3552529" y="1544844"/>
            <a:ext cx="268078" cy="2765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19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FE615A3-CA02-4857-B890-4985CCAE793D}"/>
              </a:ext>
            </a:extLst>
          </p:cNvPr>
          <p:cNvCxnSpPr>
            <a:cxnSpLocks/>
          </p:cNvCxnSpPr>
          <p:nvPr/>
        </p:nvCxnSpPr>
        <p:spPr>
          <a:xfrm>
            <a:off x="3992974" y="1690435"/>
            <a:ext cx="881645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132CA3B0-059F-468D-8A84-83C43D0C1845}"/>
              </a:ext>
            </a:extLst>
          </p:cNvPr>
          <p:cNvSpPr/>
          <p:nvPr/>
        </p:nvSpPr>
        <p:spPr>
          <a:xfrm>
            <a:off x="8175693" y="1528838"/>
            <a:ext cx="268078" cy="2765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19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E06322D7-2133-4FB9-83CA-235659CC92CB}"/>
              </a:ext>
            </a:extLst>
          </p:cNvPr>
          <p:cNvCxnSpPr>
            <a:cxnSpLocks/>
          </p:cNvCxnSpPr>
          <p:nvPr/>
        </p:nvCxnSpPr>
        <p:spPr>
          <a:xfrm>
            <a:off x="7040957" y="1695336"/>
            <a:ext cx="1100374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B9E3976-2209-4635-A392-36581D2CC673}"/>
              </a:ext>
            </a:extLst>
          </p:cNvPr>
          <p:cNvSpPr txBox="1"/>
          <p:nvPr/>
        </p:nvSpPr>
        <p:spPr>
          <a:xfrm>
            <a:off x="1270801" y="1214822"/>
            <a:ext cx="1031735" cy="34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19" dirty="0"/>
              <a:t>项目启动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5721C28-B496-46AE-B40B-DA522EFF87AD}"/>
              </a:ext>
            </a:extLst>
          </p:cNvPr>
          <p:cNvSpPr txBox="1"/>
          <p:nvPr/>
        </p:nvSpPr>
        <p:spPr>
          <a:xfrm>
            <a:off x="3170700" y="1204161"/>
            <a:ext cx="1031735" cy="34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19" dirty="0"/>
              <a:t>SWP1.10</a:t>
            </a:r>
            <a:endParaRPr lang="zh-CN" altLang="en-US" sz="1619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5228355A-4BA6-45DD-B4AA-11E11DE778B7}"/>
              </a:ext>
            </a:extLst>
          </p:cNvPr>
          <p:cNvSpPr txBox="1"/>
          <p:nvPr/>
        </p:nvSpPr>
        <p:spPr>
          <a:xfrm>
            <a:off x="4705853" y="1192967"/>
            <a:ext cx="1031735" cy="34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19" dirty="0"/>
              <a:t>SWP1.20</a:t>
            </a:r>
            <a:endParaRPr lang="zh-CN" altLang="en-US" sz="1619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58BE5EC-1816-462E-BE41-79001CEDB2E3}"/>
              </a:ext>
            </a:extLst>
          </p:cNvPr>
          <p:cNvSpPr txBox="1"/>
          <p:nvPr/>
        </p:nvSpPr>
        <p:spPr>
          <a:xfrm>
            <a:off x="6241008" y="1210842"/>
            <a:ext cx="1031735" cy="34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19" dirty="0"/>
              <a:t>SWP1.30</a:t>
            </a:r>
            <a:endParaRPr lang="zh-CN" altLang="en-US" sz="1619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729DE13E-8044-4EE2-A91A-37B886F897F5}"/>
              </a:ext>
            </a:extLst>
          </p:cNvPr>
          <p:cNvSpPr txBox="1"/>
          <p:nvPr/>
        </p:nvSpPr>
        <p:spPr>
          <a:xfrm>
            <a:off x="7593939" y="431364"/>
            <a:ext cx="2263429" cy="108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19" dirty="0"/>
              <a:t>SWP1.11(</a:t>
            </a:r>
            <a:r>
              <a:rPr lang="zh-CN" altLang="en-US" sz="1619" dirty="0"/>
              <a:t>类似增量的方式，实际上最新的版本为</a:t>
            </a:r>
            <a:r>
              <a:rPr lang="en-US" altLang="zh-CN" sz="1619" dirty="0"/>
              <a:t>SWP1.30+</a:t>
            </a:r>
            <a:r>
              <a:rPr lang="zh-CN" altLang="en-US" sz="1619" dirty="0"/>
              <a:t>增量</a:t>
            </a:r>
            <a:r>
              <a:rPr lang="en-US" altLang="zh-CN" sz="1619" dirty="0"/>
              <a:t>SWP1.11)</a:t>
            </a:r>
            <a:endParaRPr lang="zh-CN" altLang="en-US" sz="1619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8B2741C2-AA6F-4F52-B99B-582DBFF2C062}"/>
              </a:ext>
            </a:extLst>
          </p:cNvPr>
          <p:cNvCxnSpPr>
            <a:cxnSpLocks/>
          </p:cNvCxnSpPr>
          <p:nvPr/>
        </p:nvCxnSpPr>
        <p:spPr>
          <a:xfrm>
            <a:off x="3686567" y="1928200"/>
            <a:ext cx="0" cy="53630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1024EF76-921A-4CD1-BBE7-5DA8C1AD3B70}"/>
              </a:ext>
            </a:extLst>
          </p:cNvPr>
          <p:cNvSpPr txBox="1"/>
          <p:nvPr/>
        </p:nvSpPr>
        <p:spPr>
          <a:xfrm>
            <a:off x="393059" y="3795544"/>
            <a:ext cx="10040679" cy="1338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19" dirty="0"/>
              <a:t>当出现基于往期释放版本提出</a:t>
            </a:r>
            <a:r>
              <a:rPr lang="en-US" altLang="zh-CN" sz="1619" dirty="0" err="1"/>
              <a:t>cr</a:t>
            </a:r>
            <a:r>
              <a:rPr lang="zh-CN" altLang="en-US" sz="1619" dirty="0"/>
              <a:t>或</a:t>
            </a:r>
            <a:r>
              <a:rPr lang="en-US" altLang="zh-CN" sz="1619" dirty="0"/>
              <a:t>bug</a:t>
            </a:r>
            <a:r>
              <a:rPr lang="zh-CN" altLang="en-US" sz="1619" dirty="0"/>
              <a:t>时，如图中的</a:t>
            </a:r>
            <a:r>
              <a:rPr lang="en-US" altLang="zh-CN" sz="1619" dirty="0"/>
              <a:t>SWP1.10</a:t>
            </a:r>
            <a:r>
              <a:rPr lang="zh-CN" altLang="en-US" sz="1619" dirty="0"/>
              <a:t>版本，在此版本的基础上拉出</a:t>
            </a:r>
            <a:r>
              <a:rPr lang="en-US" altLang="zh-CN" sz="1619" dirty="0"/>
              <a:t>fix</a:t>
            </a:r>
            <a:r>
              <a:rPr lang="zh-CN" altLang="en-US" sz="1619" dirty="0"/>
              <a:t>分支，进行对应的迭代，迭代完成后，如果内容全部为后续版本</a:t>
            </a:r>
            <a:r>
              <a:rPr lang="en-US" altLang="zh-CN" sz="1619" dirty="0"/>
              <a:t>(SWP1.20,SWP1.30)</a:t>
            </a:r>
            <a:r>
              <a:rPr lang="zh-CN" altLang="en-US" sz="1619" dirty="0"/>
              <a:t>需要 则合入</a:t>
            </a:r>
            <a:r>
              <a:rPr lang="en-US" altLang="zh-CN" sz="1619" dirty="0"/>
              <a:t>master</a:t>
            </a:r>
            <a:r>
              <a:rPr lang="zh-CN" altLang="en-US" sz="1619" dirty="0"/>
              <a:t>分支，并打</a:t>
            </a:r>
            <a:r>
              <a:rPr lang="en-US" altLang="zh-CN" sz="1619" dirty="0"/>
              <a:t>tag</a:t>
            </a:r>
            <a:r>
              <a:rPr lang="zh-CN" altLang="en-US" sz="1619" dirty="0"/>
              <a:t>，</a:t>
            </a:r>
            <a:r>
              <a:rPr lang="en-US" altLang="zh-CN" sz="1619" dirty="0"/>
              <a:t>tag</a:t>
            </a:r>
            <a:r>
              <a:rPr lang="zh-CN" altLang="en-US" sz="1619" dirty="0"/>
              <a:t>的规范为在之前释放版本号的基础上加</a:t>
            </a:r>
            <a:r>
              <a:rPr lang="en-US" altLang="zh-CN" sz="1619" dirty="0"/>
              <a:t>1</a:t>
            </a:r>
            <a:r>
              <a:rPr lang="zh-CN" altLang="en-US" sz="1619" dirty="0"/>
              <a:t>，图中为</a:t>
            </a:r>
            <a:r>
              <a:rPr lang="en-US" altLang="zh-CN" sz="1619" dirty="0"/>
              <a:t>SWP1.11</a:t>
            </a:r>
            <a:r>
              <a:rPr lang="zh-CN" altLang="en-US" sz="1619" dirty="0"/>
              <a:t>，如果内容并不为后续版本需要，则独立为一个分支，再出现问题只在此分支进行迭代</a:t>
            </a:r>
            <a:endParaRPr lang="en-US" altLang="zh-CN" sz="1619" dirty="0"/>
          </a:p>
          <a:p>
            <a:endParaRPr lang="zh-CN" altLang="en-US" sz="1619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2304B8-74B8-42AE-AB30-7649A6E52D11}"/>
              </a:ext>
            </a:extLst>
          </p:cNvPr>
          <p:cNvSpPr txBox="1"/>
          <p:nvPr/>
        </p:nvSpPr>
        <p:spPr>
          <a:xfrm>
            <a:off x="6697990" y="2255651"/>
            <a:ext cx="1608677" cy="590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19" dirty="0"/>
              <a:t>视情况需要而定</a:t>
            </a:r>
          </a:p>
        </p:txBody>
      </p:sp>
      <p:sp>
        <p:nvSpPr>
          <p:cNvPr id="30" name="标题 5">
            <a:extLst>
              <a:ext uri="{FF2B5EF4-FFF2-40B4-BE49-F238E27FC236}">
                <a16:creationId xmlns:a16="http://schemas.microsoft.com/office/drawing/2014/main" id="{250E3A4F-CC9E-42B5-A43C-058EB2BA4630}"/>
              </a:ext>
            </a:extLst>
          </p:cNvPr>
          <p:cNvSpPr txBox="1">
            <a:spLocks/>
          </p:cNvSpPr>
          <p:nvPr/>
        </p:nvSpPr>
        <p:spPr>
          <a:xfrm>
            <a:off x="231516" y="530595"/>
            <a:ext cx="8775892" cy="580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96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23" b="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/>
              <a:t>Gerrit integration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F1FC728-5EF2-40FA-8768-7DC61EA7D672}"/>
              </a:ext>
            </a:extLst>
          </p:cNvPr>
          <p:cNvSpPr txBox="1"/>
          <p:nvPr/>
        </p:nvSpPr>
        <p:spPr>
          <a:xfrm>
            <a:off x="251188" y="717565"/>
            <a:ext cx="5486400" cy="433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18" dirty="0">
                <a:solidFill>
                  <a:srgbClr val="0066FF"/>
                </a:solidFill>
                <a:latin typeface="+mn-lt"/>
              </a:rPr>
              <a:t>Gerrit previous</a:t>
            </a:r>
            <a:r>
              <a:rPr lang="en-US" altLang="zh-CN" sz="2218" b="1" i="0" dirty="0">
                <a:solidFill>
                  <a:srgbClr val="0066FF"/>
                </a:solidFill>
                <a:effectLst/>
                <a:latin typeface="+mn-lt"/>
              </a:rPr>
              <a:t> </a:t>
            </a:r>
            <a:r>
              <a:rPr lang="en-US" altLang="zh-CN" sz="2218" dirty="0">
                <a:solidFill>
                  <a:srgbClr val="0066FF"/>
                </a:solidFill>
                <a:latin typeface="+mn-lt"/>
              </a:rPr>
              <a:t>version</a:t>
            </a:r>
            <a:r>
              <a:rPr lang="en-US" altLang="zh-CN" sz="2218" b="1" i="0" dirty="0">
                <a:solidFill>
                  <a:srgbClr val="0066FF"/>
                </a:solidFill>
                <a:effectLst/>
                <a:latin typeface="+mn-lt"/>
              </a:rPr>
              <a:t> </a:t>
            </a:r>
            <a:r>
              <a:rPr lang="en-US" altLang="zh-CN" sz="2218" dirty="0">
                <a:solidFill>
                  <a:srgbClr val="0066FF"/>
                </a:solidFill>
                <a:latin typeface="+mn-lt"/>
              </a:rPr>
              <a:t>model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5912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内容占位符 2"/>
          <p:cNvSpPr txBox="1"/>
          <p:nvPr>
            <p:custDataLst>
              <p:tags r:id="rId2"/>
            </p:custDataLst>
          </p:nvPr>
        </p:nvSpPr>
        <p:spPr>
          <a:xfrm>
            <a:off x="390649" y="1218606"/>
            <a:ext cx="10163822" cy="4148823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noAutofit/>
          </a:bodyPr>
          <a:lstStyle>
            <a:lvl1pPr marL="251460" indent="-251460" algn="l" defTabSz="822960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1pPr>
            <a:lvl2pPr marL="508000" indent="-27432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2pPr>
            <a:lvl3pPr marL="730250" indent="-204470" algn="l" defTabSz="822960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3pPr>
            <a:lvl4pPr marL="932180" indent="-18415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4pPr>
            <a:lvl5pPr marL="932180" indent="-18415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5pPr>
            <a:lvl6pPr marL="932180" indent="-18415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6pPr>
            <a:lvl7pPr marL="932180" indent="-18415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7pPr>
            <a:lvl8pPr marL="932180" indent="-18415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8pPr>
            <a:lvl9pPr marL="932180" indent="-18415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1813" dirty="0"/>
          </a:p>
        </p:txBody>
      </p:sp>
      <p:graphicFrame>
        <p:nvGraphicFramePr>
          <p:cNvPr id="6" name="表格 8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05235" y="1541882"/>
          <a:ext cx="7313085" cy="1445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2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26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2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4498"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effectLst/>
                        </a:rPr>
                        <a:t>组别</a:t>
                      </a:r>
                    </a:p>
                  </a:txBody>
                  <a:tcPr marL="74274" marR="74274" marT="34280" marB="34280" anchor="ctr"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Read</a:t>
                      </a:r>
                      <a:r>
                        <a:rPr lang="zh-CN" altLang="en-US" sz="1200" b="1">
                          <a:effectLst/>
                        </a:rPr>
                        <a:t>权限</a:t>
                      </a:r>
                    </a:p>
                  </a:txBody>
                  <a:tcPr marL="74274" marR="74274" marT="34280" marB="34280" anchor="ctr"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Verify</a:t>
                      </a:r>
                      <a:r>
                        <a:rPr lang="zh-CN" altLang="en-US" sz="1200" b="1">
                          <a:effectLst/>
                        </a:rPr>
                        <a:t>权限</a:t>
                      </a:r>
                    </a:p>
                  </a:txBody>
                  <a:tcPr marL="74274" marR="74274" marT="34280" marB="34280" anchor="ctr"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Review</a:t>
                      </a:r>
                      <a:r>
                        <a:rPr lang="zh-CN" altLang="en-US" sz="1200" b="1">
                          <a:effectLst/>
                        </a:rPr>
                        <a:t>权限</a:t>
                      </a:r>
                    </a:p>
                  </a:txBody>
                  <a:tcPr marL="74274" marR="74274" marT="34280" marB="34280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Submit</a:t>
                      </a:r>
                      <a:r>
                        <a:rPr lang="zh-CN" altLang="en-US" sz="1200" b="1" dirty="0">
                          <a:effectLst/>
                        </a:rPr>
                        <a:t>（</a:t>
                      </a:r>
                      <a:r>
                        <a:rPr lang="en-US" altLang="zh-CN" sz="1200" b="1" dirty="0">
                          <a:effectLst/>
                        </a:rPr>
                        <a:t>merge</a:t>
                      </a:r>
                      <a:r>
                        <a:rPr lang="zh-CN" altLang="en-US" sz="1200" b="1" dirty="0">
                          <a:effectLst/>
                        </a:rPr>
                        <a:t>）权限</a:t>
                      </a:r>
                    </a:p>
                  </a:txBody>
                  <a:tcPr marL="74274" marR="74274" marT="34280" marB="342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659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PL</a:t>
                      </a:r>
                      <a:endParaRPr lang="zh-CN" altLang="en-US" sz="1200" dirty="0"/>
                    </a:p>
                  </a:txBody>
                  <a:tcPr marL="82272" marR="82272" marT="41136" marB="41136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○</a:t>
                      </a:r>
                    </a:p>
                  </a:txBody>
                  <a:tcPr marL="82272" marR="82272" marT="41136" marB="4113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×</a:t>
                      </a:r>
                      <a:endParaRPr lang="zh-CN" altLang="en-US" sz="1200" dirty="0"/>
                    </a:p>
                  </a:txBody>
                  <a:tcPr marL="82272" marR="82272" marT="41136" marB="4113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×</a:t>
                      </a:r>
                      <a:endParaRPr lang="zh-CN" altLang="en-US" sz="1200" dirty="0"/>
                    </a:p>
                  </a:txBody>
                  <a:tcPr marL="82272" marR="82272" marT="41136" marB="41136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×</a:t>
                      </a:r>
                      <a:endParaRPr lang="zh-CN" altLang="en-US" sz="1200" dirty="0"/>
                    </a:p>
                  </a:txBody>
                  <a:tcPr marL="82272" marR="82272" marT="41136" marB="411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659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TL</a:t>
                      </a:r>
                      <a:endParaRPr lang="zh-CN" altLang="en-US" sz="1200" dirty="0"/>
                    </a:p>
                  </a:txBody>
                  <a:tcPr marL="82272" marR="82272" marT="41136" marB="41136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○</a:t>
                      </a:r>
                    </a:p>
                  </a:txBody>
                  <a:tcPr marL="82272" marR="82272" marT="41136" marB="4113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○</a:t>
                      </a:r>
                    </a:p>
                  </a:txBody>
                  <a:tcPr marL="82272" marR="82272" marT="41136" marB="41136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+2</a:t>
                      </a:r>
                      <a:endParaRPr lang="zh-CN" altLang="en-US" sz="1200" dirty="0"/>
                    </a:p>
                  </a:txBody>
                  <a:tcPr marL="82272" marR="82272" marT="41136" marB="4113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○</a:t>
                      </a:r>
                    </a:p>
                  </a:txBody>
                  <a:tcPr marL="82272" marR="82272" marT="41136" marB="4113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659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member</a:t>
                      </a:r>
                      <a:endParaRPr lang="zh-CN" altLang="en-US" sz="1200" dirty="0"/>
                    </a:p>
                  </a:txBody>
                  <a:tcPr marL="82272" marR="82272" marT="41136" marB="41136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○</a:t>
                      </a:r>
                    </a:p>
                  </a:txBody>
                  <a:tcPr marL="82272" marR="82272" marT="41136" marB="41136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×</a:t>
                      </a:r>
                      <a:endParaRPr lang="zh-CN" altLang="en-US" sz="1200" dirty="0"/>
                    </a:p>
                  </a:txBody>
                  <a:tcPr marL="82272" marR="82272" marT="41136" marB="41136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+1</a:t>
                      </a:r>
                      <a:endParaRPr lang="zh-CN" altLang="en-US" sz="1200" dirty="0"/>
                    </a:p>
                  </a:txBody>
                  <a:tcPr marL="82272" marR="82272" marT="41136" marB="41136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○</a:t>
                      </a:r>
                    </a:p>
                  </a:txBody>
                  <a:tcPr marL="82272" marR="82272" marT="41136" marB="4113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782888CC-A4B4-4BBE-B148-219230C8463C}"/>
              </a:ext>
            </a:extLst>
          </p:cNvPr>
          <p:cNvSpPr txBox="1"/>
          <p:nvPr/>
        </p:nvSpPr>
        <p:spPr>
          <a:xfrm>
            <a:off x="259528" y="3703600"/>
            <a:ext cx="10038876" cy="1864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799" b="1" dirty="0"/>
          </a:p>
          <a:p>
            <a:r>
              <a:rPr lang="zh-CN" altLang="en-US" sz="1619" dirty="0"/>
              <a:t>PL Group：以项目的PL为成员的Group</a:t>
            </a:r>
          </a:p>
          <a:p>
            <a:endParaRPr lang="zh-CN" altLang="en-US" sz="1619" dirty="0"/>
          </a:p>
          <a:p>
            <a:r>
              <a:rPr lang="en-US" altLang="zh-CN" sz="1619" dirty="0"/>
              <a:t>T</a:t>
            </a:r>
            <a:r>
              <a:rPr lang="zh-CN" altLang="en-US" sz="1619" dirty="0"/>
              <a:t>L Group：以功能模块的Leader为成员的Group</a:t>
            </a:r>
            <a:r>
              <a:rPr lang="en-US" altLang="zh-CN" sz="1619" dirty="0"/>
              <a:t>,</a:t>
            </a:r>
            <a:r>
              <a:rPr lang="zh-CN" altLang="en-US" sz="1619" dirty="0"/>
              <a:t>包含集成人员</a:t>
            </a:r>
          </a:p>
          <a:p>
            <a:endParaRPr lang="zh-CN" altLang="en-US" sz="1619" dirty="0"/>
          </a:p>
          <a:p>
            <a:r>
              <a:rPr lang="zh-CN" altLang="en-US" sz="1619" dirty="0"/>
              <a:t>Member Group：以开发人员为成员的Group</a:t>
            </a:r>
            <a:endParaRPr lang="en-US" altLang="zh-CN" sz="1619" dirty="0"/>
          </a:p>
          <a:p>
            <a:endParaRPr lang="en-US" altLang="zh-CN" sz="1619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8938FA-3D87-4202-907D-DE13CCA27548}"/>
              </a:ext>
            </a:extLst>
          </p:cNvPr>
          <p:cNvSpPr txBox="1"/>
          <p:nvPr/>
        </p:nvSpPr>
        <p:spPr>
          <a:xfrm>
            <a:off x="8049329" y="1570751"/>
            <a:ext cx="2505142" cy="283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19" dirty="0"/>
              <a:t>Read</a:t>
            </a:r>
            <a:r>
              <a:rPr lang="zh-CN" altLang="en-US" sz="1619" dirty="0"/>
              <a:t>：可以进行代码仓库查看，下载代码，正常开发提交</a:t>
            </a:r>
            <a:endParaRPr lang="en-US" altLang="zh-CN" sz="1619" dirty="0"/>
          </a:p>
          <a:p>
            <a:endParaRPr lang="en-US" altLang="zh-CN" sz="1619" dirty="0"/>
          </a:p>
          <a:p>
            <a:r>
              <a:rPr lang="en-US" altLang="zh-CN" sz="1619" dirty="0"/>
              <a:t>Verify</a:t>
            </a:r>
            <a:r>
              <a:rPr lang="zh-CN" altLang="en-US" sz="1619" dirty="0"/>
              <a:t>：可以进行代码核实</a:t>
            </a:r>
            <a:endParaRPr lang="en-US" altLang="zh-CN" sz="1619" dirty="0"/>
          </a:p>
          <a:p>
            <a:endParaRPr lang="en-US" altLang="zh-CN" sz="1619" dirty="0"/>
          </a:p>
          <a:p>
            <a:r>
              <a:rPr lang="en-US" altLang="zh-CN" sz="1619" dirty="0"/>
              <a:t>Review</a:t>
            </a:r>
            <a:r>
              <a:rPr lang="zh-CN" altLang="en-US" sz="1619" dirty="0"/>
              <a:t>：进行代码</a:t>
            </a:r>
            <a:r>
              <a:rPr lang="en-US" altLang="zh-CN" sz="1619" dirty="0"/>
              <a:t>review</a:t>
            </a:r>
            <a:r>
              <a:rPr lang="zh-CN" altLang="en-US" sz="1619" dirty="0"/>
              <a:t>，查看对应提交修改</a:t>
            </a:r>
            <a:endParaRPr lang="en-US" altLang="zh-CN" sz="1619" dirty="0"/>
          </a:p>
          <a:p>
            <a:endParaRPr lang="en-US" altLang="zh-CN" sz="1619" dirty="0"/>
          </a:p>
          <a:p>
            <a:r>
              <a:rPr lang="en-US" altLang="zh-CN" sz="1619" dirty="0"/>
              <a:t>Submit:</a:t>
            </a:r>
            <a:r>
              <a:rPr lang="zh-CN" altLang="en-US" sz="1619" dirty="0"/>
              <a:t>进行代码合并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C34EF98-D61F-4C7F-B558-D221FE8E6AE9}"/>
              </a:ext>
            </a:extLst>
          </p:cNvPr>
          <p:cNvSpPr txBox="1"/>
          <p:nvPr/>
        </p:nvSpPr>
        <p:spPr>
          <a:xfrm>
            <a:off x="305235" y="242552"/>
            <a:ext cx="5486400" cy="803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23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Gerrit</a:t>
            </a:r>
            <a:r>
              <a:rPr lang="en-US" altLang="zh-CN" dirty="0"/>
              <a:t> </a:t>
            </a:r>
            <a:r>
              <a:rPr lang="en-US" altLang="zh-CN" sz="2823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roles</a:t>
            </a:r>
          </a:p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46DBA21-83C9-44C8-BC5B-48DC21F9E7AF}"/>
              </a:ext>
            </a:extLst>
          </p:cNvPr>
          <p:cNvSpPr txBox="1"/>
          <p:nvPr/>
        </p:nvSpPr>
        <p:spPr>
          <a:xfrm>
            <a:off x="305235" y="784961"/>
            <a:ext cx="5486400" cy="433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18" dirty="0">
                <a:solidFill>
                  <a:srgbClr val="0066FF"/>
                </a:solidFill>
                <a:latin typeface="+mn-lt"/>
              </a:rPr>
              <a:t>Gerrit</a:t>
            </a:r>
            <a:r>
              <a:rPr lang="en-US" altLang="zh-CN" dirty="0"/>
              <a:t> </a:t>
            </a:r>
            <a:r>
              <a:rPr lang="en-US" altLang="zh-CN" sz="2218" dirty="0">
                <a:solidFill>
                  <a:srgbClr val="0066FF"/>
                </a:solidFill>
                <a:latin typeface="+mn-lt"/>
              </a:rPr>
              <a:t>groups introduction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内容占位符 2"/>
          <p:cNvSpPr txBox="1"/>
          <p:nvPr>
            <p:custDataLst>
              <p:tags r:id="rId2"/>
            </p:custDataLst>
          </p:nvPr>
        </p:nvSpPr>
        <p:spPr>
          <a:xfrm>
            <a:off x="390649" y="1218606"/>
            <a:ext cx="10163822" cy="4148823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noAutofit/>
          </a:bodyPr>
          <a:lstStyle>
            <a:lvl1pPr marL="251460" indent="-251460" algn="l" defTabSz="822960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1pPr>
            <a:lvl2pPr marL="508000" indent="-27432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2pPr>
            <a:lvl3pPr marL="730250" indent="-204470" algn="l" defTabSz="822960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3pPr>
            <a:lvl4pPr marL="932180" indent="-18415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4pPr>
            <a:lvl5pPr marL="932180" indent="-18415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5pPr>
            <a:lvl6pPr marL="932180" indent="-18415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6pPr>
            <a:lvl7pPr marL="932180" indent="-18415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7pPr>
            <a:lvl8pPr marL="932180" indent="-18415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8pPr>
            <a:lvl9pPr marL="932180" indent="-184150" algn="l" defTabSz="822960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1813" dirty="0"/>
          </a:p>
        </p:txBody>
      </p:sp>
      <p:sp>
        <p:nvSpPr>
          <p:cNvPr id="4" name="文本框 3"/>
          <p:cNvSpPr txBox="1"/>
          <p:nvPr/>
        </p:nvSpPr>
        <p:spPr>
          <a:xfrm>
            <a:off x="222249" y="1218756"/>
            <a:ext cx="8539739" cy="4994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19" dirty="0"/>
              <a:t>Tag  </a:t>
            </a:r>
          </a:p>
          <a:p>
            <a:r>
              <a:rPr lang="en-US" altLang="zh-CN" sz="1619" dirty="0"/>
              <a:t>CUSTOMER.PROJECT[.Variant][.MCU series].SWPXX.YY[.ZZ]</a:t>
            </a:r>
          </a:p>
          <a:p>
            <a:endParaRPr lang="en-US" altLang="zh-CN" sz="1619" dirty="0"/>
          </a:p>
          <a:p>
            <a:r>
              <a:rPr lang="en-US" altLang="zh-CN" sz="1080" dirty="0"/>
              <a:t>CUSTOMER  </a:t>
            </a:r>
          </a:p>
          <a:p>
            <a:r>
              <a:rPr lang="en-US" altLang="zh-CN" sz="1080" dirty="0"/>
              <a:t>GWM</a:t>
            </a:r>
          </a:p>
          <a:p>
            <a:r>
              <a:rPr lang="en-US" altLang="zh-CN" sz="1080" dirty="0"/>
              <a:t>SGMW</a:t>
            </a:r>
          </a:p>
          <a:p>
            <a:r>
              <a:rPr lang="en-US" altLang="zh-CN" sz="1080" b="1" dirty="0"/>
              <a:t>CHANGAN</a:t>
            </a:r>
          </a:p>
          <a:p>
            <a:r>
              <a:rPr lang="en-US" altLang="zh-CN" sz="1080" dirty="0"/>
              <a:t>CHERY</a:t>
            </a:r>
          </a:p>
          <a:p>
            <a:endParaRPr lang="en-US" altLang="zh-CN" sz="1080" dirty="0"/>
          </a:p>
          <a:p>
            <a:r>
              <a:rPr lang="en-US" altLang="zh-CN" sz="1080" dirty="0"/>
              <a:t>PROJECT  </a:t>
            </a:r>
          </a:p>
          <a:p>
            <a:r>
              <a:rPr lang="en-US" altLang="zh-CN" sz="1080" dirty="0"/>
              <a:t>Project Name All letters must be capitalized</a:t>
            </a:r>
          </a:p>
          <a:p>
            <a:endParaRPr lang="en-US" altLang="zh-CN" sz="1080" dirty="0"/>
          </a:p>
          <a:p>
            <a:r>
              <a:rPr lang="en-US" altLang="zh-CN" sz="1080" dirty="0"/>
              <a:t>[Variant]</a:t>
            </a:r>
          </a:p>
          <a:p>
            <a:r>
              <a:rPr lang="en-US" altLang="zh-CN" sz="1080" dirty="0"/>
              <a:t>Project Variant</a:t>
            </a:r>
          </a:p>
          <a:p>
            <a:endParaRPr lang="en-US" altLang="zh-CN" sz="1080" dirty="0"/>
          </a:p>
          <a:p>
            <a:r>
              <a:rPr lang="en-US" altLang="zh-CN" sz="1080" dirty="0"/>
              <a:t>[MCU series]  </a:t>
            </a:r>
          </a:p>
          <a:p>
            <a:r>
              <a:rPr lang="en-US" altLang="zh-CN" sz="1080" dirty="0"/>
              <a:t>optional, internal use only, indicate which MCU(s) is(are) applicable</a:t>
            </a:r>
          </a:p>
          <a:p>
            <a:endParaRPr lang="en-US" altLang="zh-CN" sz="1080" dirty="0"/>
          </a:p>
          <a:p>
            <a:r>
              <a:rPr lang="en-US" altLang="zh-CN" sz="1080" dirty="0"/>
              <a:t>XX Software package number  </a:t>
            </a:r>
          </a:p>
          <a:p>
            <a:r>
              <a:rPr lang="en-US" altLang="zh-CN" sz="1080" dirty="0"/>
              <a:t>01-99  </a:t>
            </a:r>
          </a:p>
          <a:p>
            <a:endParaRPr lang="en-US" altLang="zh-CN" sz="1080" dirty="0"/>
          </a:p>
          <a:p>
            <a:r>
              <a:rPr lang="en-US" altLang="zh-CN" sz="1080" dirty="0"/>
              <a:t>YY Software package version  </a:t>
            </a:r>
          </a:p>
          <a:p>
            <a:r>
              <a:rPr lang="en-US" altLang="zh-CN" sz="1080" dirty="0"/>
              <a:t>01-90  </a:t>
            </a:r>
          </a:p>
          <a:p>
            <a:r>
              <a:rPr lang="en-US" altLang="zh-CN" sz="1080" dirty="0"/>
              <a:t>01-20 //1%-%100 feature  </a:t>
            </a:r>
          </a:p>
          <a:p>
            <a:r>
              <a:rPr lang="en-US" altLang="zh-CN" sz="1080" dirty="0"/>
              <a:t>10/20/30/40/50/60/70/80/90 release  </a:t>
            </a:r>
          </a:p>
          <a:p>
            <a:endParaRPr lang="en-US" altLang="zh-CN" sz="1080" dirty="0"/>
          </a:p>
          <a:p>
            <a:r>
              <a:rPr lang="en-US" altLang="zh-CN" sz="1080" dirty="0"/>
              <a:t>ZZ Software internal version</a:t>
            </a:r>
          </a:p>
          <a:p>
            <a:r>
              <a:rPr lang="en-US" altLang="zh-CN" sz="1080" dirty="0"/>
              <a:t>01-99</a:t>
            </a:r>
            <a:endParaRPr lang="zh-CN" altLang="en-US" sz="108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1E50FE-E3BF-4803-9D0C-3F95A4CEBCDE}"/>
              </a:ext>
            </a:extLst>
          </p:cNvPr>
          <p:cNvSpPr txBox="1"/>
          <p:nvPr/>
        </p:nvSpPr>
        <p:spPr>
          <a:xfrm>
            <a:off x="5888469" y="1218606"/>
            <a:ext cx="4548081" cy="38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19" dirty="0"/>
              <a:t>版本号规范</a:t>
            </a:r>
            <a:endParaRPr lang="en-US" altLang="zh-CN" sz="1619" dirty="0"/>
          </a:p>
          <a:p>
            <a:endParaRPr lang="en-US" altLang="zh-CN" sz="1619" dirty="0"/>
          </a:p>
          <a:p>
            <a:r>
              <a:rPr lang="zh-CN" altLang="en-US" sz="1619" dirty="0"/>
              <a:t>内部：使用</a:t>
            </a:r>
            <a:r>
              <a:rPr lang="en-US" altLang="zh-CN" sz="1619" dirty="0"/>
              <a:t>SWPXX.YY.ZZ</a:t>
            </a:r>
            <a:r>
              <a:rPr lang="zh-CN" altLang="en-US" sz="1619" dirty="0"/>
              <a:t>的格式，首先确定释放给外部的版本号，如</a:t>
            </a:r>
            <a:r>
              <a:rPr lang="en-US" altLang="zh-CN" sz="1619" dirty="0"/>
              <a:t>SWP3.30</a:t>
            </a:r>
            <a:r>
              <a:rPr lang="zh-CN" altLang="en-US" sz="1619" dirty="0"/>
              <a:t>，那么首个集成版本可使用</a:t>
            </a:r>
            <a:r>
              <a:rPr lang="en-US" altLang="zh-CN" sz="1619" dirty="0"/>
              <a:t>SWP3.30.00</a:t>
            </a:r>
            <a:r>
              <a:rPr lang="zh-CN" altLang="en-US" sz="1619" dirty="0"/>
              <a:t>，以此迭代，直至稳定</a:t>
            </a:r>
            <a:r>
              <a:rPr lang="en-US" altLang="zh-CN" sz="1619" b="1" dirty="0"/>
              <a:t>(SWP3.30.15)</a:t>
            </a:r>
            <a:r>
              <a:rPr lang="zh-CN" altLang="en-US" sz="1619" dirty="0"/>
              <a:t>后合并入主分支，打外部版本；当进行稳定版本修复时，分支修复版本须在之前内部最后一个版本的基础上</a:t>
            </a:r>
            <a:r>
              <a:rPr lang="en-US" altLang="zh-CN" sz="1619" dirty="0"/>
              <a:t>+1</a:t>
            </a:r>
            <a:r>
              <a:rPr lang="zh-CN" altLang="en-US" sz="1619" dirty="0"/>
              <a:t>，如</a:t>
            </a:r>
            <a:r>
              <a:rPr lang="en-US" altLang="zh-CN" sz="1619" b="1" dirty="0"/>
              <a:t>SWP3.30. 16</a:t>
            </a:r>
          </a:p>
          <a:p>
            <a:endParaRPr lang="en-US" altLang="zh-CN" sz="1619" dirty="0"/>
          </a:p>
          <a:p>
            <a:endParaRPr lang="en-US" altLang="zh-CN" sz="1619" dirty="0"/>
          </a:p>
          <a:p>
            <a:endParaRPr lang="en-US" altLang="zh-CN" sz="1619" dirty="0"/>
          </a:p>
          <a:p>
            <a:r>
              <a:rPr lang="zh-CN" altLang="en-US" sz="1619" dirty="0"/>
              <a:t>外部：沿用</a:t>
            </a:r>
            <a:r>
              <a:rPr lang="en-US" altLang="zh-CN" sz="1619" dirty="0"/>
              <a:t>SWPXX.YY</a:t>
            </a:r>
            <a:r>
              <a:rPr lang="zh-CN" altLang="en-US" sz="1619" dirty="0"/>
              <a:t>的格式，如</a:t>
            </a:r>
            <a:r>
              <a:rPr lang="en-US" altLang="zh-CN" sz="1619" dirty="0"/>
              <a:t>SWP3.30</a:t>
            </a:r>
          </a:p>
          <a:p>
            <a:r>
              <a:rPr lang="zh-CN" altLang="en-US" sz="1619" dirty="0"/>
              <a:t>如果某个稳定版本外部客户需要修改或是发现</a:t>
            </a:r>
            <a:r>
              <a:rPr lang="en-US" altLang="zh-CN" sz="1619" dirty="0"/>
              <a:t>bug</a:t>
            </a:r>
            <a:r>
              <a:rPr lang="zh-CN" altLang="en-US" sz="1619" dirty="0"/>
              <a:t>时，基于对应版本进行修复，修复成稳定版本后，在之前稳定版本的基础上</a:t>
            </a:r>
            <a:r>
              <a:rPr lang="en-US" altLang="zh-CN" sz="1619" dirty="0"/>
              <a:t>+1</a:t>
            </a:r>
            <a:r>
              <a:rPr lang="zh-CN" altLang="en-US" sz="1619" dirty="0"/>
              <a:t>，如</a:t>
            </a:r>
            <a:r>
              <a:rPr lang="en-US" altLang="zh-CN" sz="1619" dirty="0"/>
              <a:t>SWP3.31</a:t>
            </a:r>
            <a:endParaRPr lang="zh-CN" altLang="en-US" sz="1619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6D2B481-4571-499A-AF44-A9DB474A0D3E}"/>
              </a:ext>
            </a:extLst>
          </p:cNvPr>
          <p:cNvSpPr txBox="1"/>
          <p:nvPr/>
        </p:nvSpPr>
        <p:spPr>
          <a:xfrm>
            <a:off x="330687" y="741941"/>
            <a:ext cx="5486400" cy="433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18" dirty="0">
                <a:solidFill>
                  <a:srgbClr val="0066FF"/>
                </a:solidFill>
                <a:latin typeface="+mn-lt"/>
              </a:rPr>
              <a:t>Gerrit</a:t>
            </a:r>
            <a:r>
              <a:rPr lang="en-US" altLang="zh-CN" dirty="0"/>
              <a:t> </a:t>
            </a:r>
            <a:r>
              <a:rPr lang="en-US" altLang="zh-CN" sz="2218" dirty="0">
                <a:solidFill>
                  <a:srgbClr val="0066FF"/>
                </a:solidFill>
                <a:latin typeface="+mn-lt"/>
              </a:rPr>
              <a:t>tag rules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036A0D1-DE3C-4905-8E0D-8E7DC20091FA}"/>
              </a:ext>
            </a:extLst>
          </p:cNvPr>
          <p:cNvSpPr txBox="1"/>
          <p:nvPr/>
        </p:nvSpPr>
        <p:spPr>
          <a:xfrm>
            <a:off x="390649" y="203018"/>
            <a:ext cx="5486400" cy="526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23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Gerrit</a:t>
            </a:r>
            <a:r>
              <a:rPr lang="en-US" altLang="zh-CN" dirty="0"/>
              <a:t> </a:t>
            </a:r>
            <a:r>
              <a:rPr lang="en-US" altLang="zh-CN" sz="2823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work</a:t>
            </a:r>
            <a:r>
              <a:rPr lang="en-US" altLang="zh-CN" dirty="0"/>
              <a:t> </a:t>
            </a:r>
            <a:r>
              <a:rPr lang="en-US" altLang="zh-CN" sz="2823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rules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E28D4-E797-40DF-A977-B64B18E870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19526-9144-43E3-8D5C-CC3F3D17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</a:t>
            </a:r>
            <a:r>
              <a:rPr lang="en-US" altLang="zh-CN" dirty="0" err="1"/>
              <a:t>TortoiseGit</a:t>
            </a:r>
            <a:r>
              <a:rPr lang="en-US" altLang="zh-CN" dirty="0"/>
              <a:t> handle some scenarios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5E9104-2ADC-46DD-B1DF-0AFBE0B38F9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Add key to gerrit server by </a:t>
            </a:r>
            <a:r>
              <a:rPr lang="en-US" altLang="zh-CN" dirty="0" err="1"/>
              <a:t>tortoisegit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D22117-EFCC-4C58-BAD5-D2DC37BFE745}"/>
              </a:ext>
            </a:extLst>
          </p:cNvPr>
          <p:cNvSpPr txBox="1"/>
          <p:nvPr/>
        </p:nvSpPr>
        <p:spPr>
          <a:xfrm>
            <a:off x="314036" y="1246909"/>
            <a:ext cx="10307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Windows“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开始”菜单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-&gt;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TortoiseGit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-&gt;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PuTTYgen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，打开如下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PuTTY Key Generator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窗口，点击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generate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进行密钥对生成，分别生成公钥和私钥，保存到本地</a:t>
            </a:r>
            <a:endParaRPr lang="zh-CN" altLang="zh-C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46E0AC-C27F-4EB0-8F78-01D0BE70A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655" y="1893240"/>
            <a:ext cx="3971636" cy="394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372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E28D4-E797-40DF-A977-B64B18E870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19526-9144-43E3-8D5C-CC3F3D17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</a:t>
            </a:r>
            <a:r>
              <a:rPr lang="en-US" altLang="zh-CN" dirty="0" err="1"/>
              <a:t>TortoiseGit</a:t>
            </a:r>
            <a:r>
              <a:rPr lang="en-US" altLang="zh-CN" dirty="0"/>
              <a:t> handle some scenarios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5E9104-2ADC-46DD-B1DF-0AFBE0B38F9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Add key to gerrit server by </a:t>
            </a:r>
            <a:r>
              <a:rPr lang="en-US" altLang="zh-CN" dirty="0" err="1"/>
              <a:t>tortoisegit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D22117-EFCC-4C58-BAD5-D2DC37BFE745}"/>
              </a:ext>
            </a:extLst>
          </p:cNvPr>
          <p:cNvSpPr txBox="1"/>
          <p:nvPr/>
        </p:nvSpPr>
        <p:spPr>
          <a:xfrm>
            <a:off x="314036" y="1246909"/>
            <a:ext cx="1030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添加</a:t>
            </a:r>
            <a:r>
              <a:rPr lang="en-US" altLang="zh-CN" dirty="0"/>
              <a:t>public key </a:t>
            </a:r>
            <a:r>
              <a:rPr lang="zh-CN" altLang="en-US" dirty="0"/>
              <a:t>到 </a:t>
            </a:r>
            <a:r>
              <a:rPr lang="en-US" altLang="zh-CN" dirty="0"/>
              <a:t>gerrit server</a:t>
            </a:r>
            <a:r>
              <a:rPr lang="zh-CN" altLang="en-US" dirty="0"/>
              <a:t>，方式同</a:t>
            </a:r>
            <a:r>
              <a:rPr lang="en-US" altLang="zh-CN" dirty="0" err="1"/>
              <a:t>sshkey</a:t>
            </a:r>
            <a:r>
              <a:rPr lang="zh-CN" altLang="en-US" dirty="0"/>
              <a:t>添加</a:t>
            </a:r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A7B2A1A1-A362-48CA-A656-CF96A69C84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4036" y="2080706"/>
            <a:ext cx="5170776" cy="3286821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3D11F69D-8514-4D93-A1CC-A8692C70F41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98836" y="2080706"/>
            <a:ext cx="4922981" cy="337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380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E28D4-E797-40DF-A977-B64B18E870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19526-9144-43E3-8D5C-CC3F3D17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</a:t>
            </a:r>
            <a:r>
              <a:rPr lang="en-US" altLang="zh-CN" dirty="0" err="1"/>
              <a:t>TortoiseGit</a:t>
            </a:r>
            <a:r>
              <a:rPr lang="en-US" altLang="zh-CN" dirty="0"/>
              <a:t> handle some scenarios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5E9104-2ADC-46DD-B1DF-0AFBE0B38F9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Add key to gerrit server by </a:t>
            </a:r>
            <a:r>
              <a:rPr lang="en-US" altLang="zh-CN" dirty="0" err="1"/>
              <a:t>tortoisegit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D22117-EFCC-4C58-BAD5-D2DC37BFE745}"/>
              </a:ext>
            </a:extLst>
          </p:cNvPr>
          <p:cNvSpPr txBox="1"/>
          <p:nvPr/>
        </p:nvSpPr>
        <p:spPr>
          <a:xfrm>
            <a:off x="314036" y="1246909"/>
            <a:ext cx="10307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3. Windows“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开始”菜单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-&gt;All Programs-&gt;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TortoiseGit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-&gt;Pageant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，打开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Pageant Key List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窗口，导入私钥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。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提交代码或是下载代码时，要保持此窗口在后台不被关闭，否则会无法提交或是下载代码</a:t>
            </a:r>
            <a:endParaRPr lang="en-US" altLang="zh-CN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FE41867-4E90-4069-8941-C1AB28DBA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128" y="2291201"/>
            <a:ext cx="5116946" cy="360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23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FE9C1E3-60B4-491D-A1B5-A64BD0F2A464}"/>
              </a:ext>
            </a:extLst>
          </p:cNvPr>
          <p:cNvSpPr/>
          <p:nvPr/>
        </p:nvSpPr>
        <p:spPr>
          <a:xfrm>
            <a:off x="332510" y="979874"/>
            <a:ext cx="10261600" cy="2555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FB4BC64-A269-4902-A678-D740B96A1FC3}"/>
              </a:ext>
            </a:extLst>
          </p:cNvPr>
          <p:cNvSpPr/>
          <p:nvPr/>
        </p:nvSpPr>
        <p:spPr>
          <a:xfrm>
            <a:off x="332510" y="3057393"/>
            <a:ext cx="10255302" cy="2555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E28D4-E797-40DF-A977-B64B18E870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19526-9144-43E3-8D5C-CC3F3D17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gerrit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5E9104-2ADC-46DD-B1DF-0AFBE0B38F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19276" y="546745"/>
            <a:ext cx="10531071" cy="435586"/>
          </a:xfrm>
        </p:spPr>
        <p:txBody>
          <a:bodyPr/>
          <a:lstStyle/>
          <a:p>
            <a:r>
              <a:rPr lang="en-US" altLang="zh-CN" dirty="0"/>
              <a:t>Develop workflow overview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DA0A9E-A265-476B-9FF5-4E098C358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28850"/>
            <a:ext cx="10969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F47985C-1C89-4D9B-B2FA-1E666683E839}"/>
              </a:ext>
            </a:extLst>
          </p:cNvPr>
          <p:cNvSpPr/>
          <p:nvPr/>
        </p:nvSpPr>
        <p:spPr>
          <a:xfrm>
            <a:off x="2133601" y="1400308"/>
            <a:ext cx="541374" cy="582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1AA0CA3-616E-459E-92B6-604E6E5842F7}"/>
              </a:ext>
            </a:extLst>
          </p:cNvPr>
          <p:cNvSpPr/>
          <p:nvPr/>
        </p:nvSpPr>
        <p:spPr>
          <a:xfrm>
            <a:off x="2278029" y="4032027"/>
            <a:ext cx="604370" cy="58241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AE32D43-8DA9-46EB-962E-BF8711955F1B}"/>
              </a:ext>
            </a:extLst>
          </p:cNvPr>
          <p:cNvSpPr/>
          <p:nvPr/>
        </p:nvSpPr>
        <p:spPr>
          <a:xfrm>
            <a:off x="4669974" y="3979326"/>
            <a:ext cx="604370" cy="58241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B7AD27B-8608-4E1C-8641-A5D1C1AEBD33}"/>
              </a:ext>
            </a:extLst>
          </p:cNvPr>
          <p:cNvSpPr/>
          <p:nvPr/>
        </p:nvSpPr>
        <p:spPr>
          <a:xfrm>
            <a:off x="7501954" y="3950627"/>
            <a:ext cx="604370" cy="58241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2F65862B-D290-40CA-B6D9-25658B51E762}"/>
              </a:ext>
            </a:extLst>
          </p:cNvPr>
          <p:cNvSpPr/>
          <p:nvPr/>
        </p:nvSpPr>
        <p:spPr>
          <a:xfrm>
            <a:off x="8582267" y="2726188"/>
            <a:ext cx="583735" cy="58241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AE42050-607C-410E-8C97-E665AD89D5E9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>
            <a:off x="2404288" y="1982720"/>
            <a:ext cx="175926" cy="204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CF9A331-12A9-464D-BFB9-2699AB2D7C19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2674975" y="1683378"/>
            <a:ext cx="1962494" cy="1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258292E-9F1A-4220-A4BE-B4FE1B376BE8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 flipV="1">
            <a:off x="5178843" y="1657997"/>
            <a:ext cx="4377597" cy="2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697C14C-2A08-4873-8070-2A8191E528D1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2882399" y="4270532"/>
            <a:ext cx="1787575" cy="2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8793BAE-B73F-4059-9D7A-787ADCD18E35}"/>
              </a:ext>
            </a:extLst>
          </p:cNvPr>
          <p:cNvCxnSpPr>
            <a:cxnSpLocks/>
            <a:stCxn id="20" idx="7"/>
            <a:endCxn id="21" idx="3"/>
          </p:cNvCxnSpPr>
          <p:nvPr/>
        </p:nvCxnSpPr>
        <p:spPr>
          <a:xfrm flipV="1">
            <a:off x="8017816" y="3223308"/>
            <a:ext cx="649937" cy="812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6D827B2-5C3C-4F84-BD97-222A73F9C3F7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 flipV="1">
            <a:off x="5274344" y="4241833"/>
            <a:ext cx="2227610" cy="28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71AD04D-B41D-4052-A78F-60C5B8E30F24}"/>
              </a:ext>
            </a:extLst>
          </p:cNvPr>
          <p:cNvCxnSpPr>
            <a:cxnSpLocks/>
            <a:stCxn id="21" idx="7"/>
            <a:endCxn id="74" idx="4"/>
          </p:cNvCxnSpPr>
          <p:nvPr/>
        </p:nvCxnSpPr>
        <p:spPr>
          <a:xfrm flipV="1">
            <a:off x="9080516" y="1949203"/>
            <a:ext cx="746611" cy="862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3776116-6D5D-464C-9729-11914066F0C6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914929" y="2003434"/>
            <a:ext cx="57230" cy="1975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5B26DD90-6556-44D0-8E9B-5B5B2E8FEDD5}"/>
              </a:ext>
            </a:extLst>
          </p:cNvPr>
          <p:cNvSpPr txBox="1"/>
          <p:nvPr/>
        </p:nvSpPr>
        <p:spPr>
          <a:xfrm>
            <a:off x="730498" y="2528192"/>
            <a:ext cx="165327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Clone code from gerrit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20F6A49-6F50-4CDC-A576-DEE770302150}"/>
              </a:ext>
            </a:extLst>
          </p:cNvPr>
          <p:cNvSpPr txBox="1"/>
          <p:nvPr/>
        </p:nvSpPr>
        <p:spPr>
          <a:xfrm>
            <a:off x="2979301" y="4458379"/>
            <a:ext cx="15762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Local</a:t>
            </a:r>
            <a:r>
              <a:rPr lang="en-US" altLang="zh-CN" dirty="0"/>
              <a:t> </a:t>
            </a:r>
            <a:r>
              <a:rPr lang="en-US" altLang="zh-CN" b="1" dirty="0"/>
              <a:t>develop</a:t>
            </a:r>
            <a:endParaRPr lang="zh-CN" altLang="en-US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39B04A1-28B7-4614-8CB1-778DF213C044}"/>
              </a:ext>
            </a:extLst>
          </p:cNvPr>
          <p:cNvSpPr txBox="1"/>
          <p:nvPr/>
        </p:nvSpPr>
        <p:spPr>
          <a:xfrm>
            <a:off x="9572185" y="2570312"/>
            <a:ext cx="1569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gerrit</a:t>
            </a:r>
            <a:endParaRPr lang="zh-CN" altLang="en-US" sz="280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8EC6539-3E99-414C-AB63-02B98DBEA666}"/>
              </a:ext>
            </a:extLst>
          </p:cNvPr>
          <p:cNvSpPr txBox="1"/>
          <p:nvPr/>
        </p:nvSpPr>
        <p:spPr>
          <a:xfrm>
            <a:off x="9400198" y="4929129"/>
            <a:ext cx="1569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local</a:t>
            </a:r>
            <a:endParaRPr lang="zh-CN" altLang="en-US" sz="2800" b="1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F3237B72-BC64-4DC0-ABDA-4DCEEBC0E21C}"/>
              </a:ext>
            </a:extLst>
          </p:cNvPr>
          <p:cNvSpPr/>
          <p:nvPr/>
        </p:nvSpPr>
        <p:spPr>
          <a:xfrm>
            <a:off x="4637469" y="1392172"/>
            <a:ext cx="541374" cy="582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3E0AD804-95C0-4B35-9E14-4408D3EEAFB9}"/>
              </a:ext>
            </a:extLst>
          </p:cNvPr>
          <p:cNvSpPr/>
          <p:nvPr/>
        </p:nvSpPr>
        <p:spPr>
          <a:xfrm>
            <a:off x="9556440" y="1366791"/>
            <a:ext cx="541374" cy="582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05A4F12A-1831-4ECA-8D1D-AC776A530B1B}"/>
              </a:ext>
            </a:extLst>
          </p:cNvPr>
          <p:cNvSpPr txBox="1"/>
          <p:nvPr/>
        </p:nvSpPr>
        <p:spPr>
          <a:xfrm>
            <a:off x="2992317" y="2579207"/>
            <a:ext cx="191583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Pull latest code from gerrit</a:t>
            </a:r>
            <a:endParaRPr lang="zh-CN" altLang="en-US" b="1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2AC408B-6EAA-40D3-B866-FBBF9022482A}"/>
              </a:ext>
            </a:extLst>
          </p:cNvPr>
          <p:cNvSpPr txBox="1"/>
          <p:nvPr/>
        </p:nvSpPr>
        <p:spPr>
          <a:xfrm>
            <a:off x="5388791" y="4367027"/>
            <a:ext cx="185995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Merge conflict(optional)</a:t>
            </a:r>
            <a:endParaRPr lang="zh-CN" altLang="en-US" b="1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50481A6B-322A-48E1-8D65-AE966778CCFC}"/>
              </a:ext>
            </a:extLst>
          </p:cNvPr>
          <p:cNvSpPr txBox="1"/>
          <p:nvPr/>
        </p:nvSpPr>
        <p:spPr>
          <a:xfrm>
            <a:off x="6355707" y="3122600"/>
            <a:ext cx="185995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Push code for code review</a:t>
            </a:r>
            <a:endParaRPr lang="zh-CN" altLang="en-US" b="1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1781B6D-C538-4418-A2B5-0F19D205C9EC}"/>
              </a:ext>
            </a:extLst>
          </p:cNvPr>
          <p:cNvSpPr txBox="1"/>
          <p:nvPr/>
        </p:nvSpPr>
        <p:spPr>
          <a:xfrm>
            <a:off x="7396880" y="1898873"/>
            <a:ext cx="185995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Submit code to remote branch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459069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E28D4-E797-40DF-A977-B64B18E870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19526-9144-43E3-8D5C-CC3F3D17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</a:t>
            </a:r>
            <a:r>
              <a:rPr lang="en-US" altLang="zh-CN" dirty="0" err="1"/>
              <a:t>TortoiseGit</a:t>
            </a:r>
            <a:r>
              <a:rPr lang="en-US" altLang="zh-CN" dirty="0"/>
              <a:t> handle some scenarios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5E9104-2ADC-46DD-B1DF-0AFBE0B38F9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Clone code from gerrit by </a:t>
            </a:r>
            <a:r>
              <a:rPr lang="en-US" altLang="zh-CN" dirty="0" err="1"/>
              <a:t>tortoisegit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DA0A9E-A265-476B-9FF5-4E098C358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28850"/>
            <a:ext cx="10969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5FB179E-01C9-4A71-A173-D47B0178179E}"/>
              </a:ext>
            </a:extLst>
          </p:cNvPr>
          <p:cNvSpPr txBox="1"/>
          <p:nvPr/>
        </p:nvSpPr>
        <p:spPr>
          <a:xfrm>
            <a:off x="219144" y="1097426"/>
            <a:ext cx="8167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登录</a:t>
            </a:r>
            <a:r>
              <a:rPr lang="en-US" altLang="zh-CN" dirty="0"/>
              <a:t>gerrit</a:t>
            </a:r>
            <a:r>
              <a:rPr lang="zh-CN" altLang="en-US" dirty="0"/>
              <a:t>，找到要下载代码的的repository，如下图找的是citool_doc</a:t>
            </a:r>
          </a:p>
        </p:txBody>
      </p:sp>
      <p:pic>
        <p:nvPicPr>
          <p:cNvPr id="12" name="图片 11" descr="图形用户界面, 应用程序&#10;&#10;描述已自动生成">
            <a:extLst>
              <a:ext uri="{FF2B5EF4-FFF2-40B4-BE49-F238E27FC236}">
                <a16:creationId xmlns:a16="http://schemas.microsoft.com/office/drawing/2014/main" id="{5D52E1EC-4FC3-4083-B5DD-326F8FE9EF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87" y="1644085"/>
            <a:ext cx="8657004" cy="415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434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E28D4-E797-40DF-A977-B64B18E870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19526-9144-43E3-8D5C-CC3F3D17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</a:t>
            </a:r>
            <a:r>
              <a:rPr lang="en-US" altLang="zh-CN" dirty="0" err="1"/>
              <a:t>TortoiseGit</a:t>
            </a:r>
            <a:r>
              <a:rPr lang="en-US" altLang="zh-CN" dirty="0"/>
              <a:t> handle some scenarios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5E9104-2ADC-46DD-B1DF-0AFBE0B38F9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Clone code from gerrit by </a:t>
            </a:r>
            <a:r>
              <a:rPr lang="en-US" altLang="zh-CN" dirty="0" err="1"/>
              <a:t>tortoisegit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DA0A9E-A265-476B-9FF5-4E098C358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28850"/>
            <a:ext cx="10969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7681D4-6DEE-4103-832D-D0CA2E718781}"/>
              </a:ext>
            </a:extLst>
          </p:cNvPr>
          <p:cNvSpPr txBox="1"/>
          <p:nvPr/>
        </p:nvSpPr>
        <p:spPr>
          <a:xfrm>
            <a:off x="219144" y="1117758"/>
            <a:ext cx="9304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选择</a:t>
            </a:r>
            <a:r>
              <a:rPr lang="en-US" altLang="zh-CN" dirty="0" err="1"/>
              <a:t>ssh</a:t>
            </a:r>
            <a:r>
              <a:rPr lang="zh-CN" altLang="en-US" dirty="0"/>
              <a:t>协议并复制</a:t>
            </a:r>
            <a:r>
              <a:rPr lang="en-US" altLang="zh-CN" dirty="0"/>
              <a:t>clone  tab</a:t>
            </a:r>
            <a:r>
              <a:rPr lang="zh-CN" altLang="en-US" dirty="0"/>
              <a:t>下的命令</a:t>
            </a:r>
            <a:endParaRPr lang="en-US" altLang="zh-CN" dirty="0"/>
          </a:p>
        </p:txBody>
      </p:sp>
      <p:pic>
        <p:nvPicPr>
          <p:cNvPr id="18" name="图片 17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D8BBD50C-89C9-4FE2-919B-6BFB0BF8C4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44" y="2026425"/>
            <a:ext cx="7454957" cy="3130154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FE56EC3-A7C7-4774-BFDF-F42742C746EB}"/>
              </a:ext>
            </a:extLst>
          </p:cNvPr>
          <p:cNvCxnSpPr/>
          <p:nvPr/>
        </p:nvCxnSpPr>
        <p:spPr>
          <a:xfrm flipH="1" flipV="1">
            <a:off x="7038110" y="4254898"/>
            <a:ext cx="517236" cy="19396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401EE34-AEB9-42DC-AF5D-132D6038FD50}"/>
              </a:ext>
            </a:extLst>
          </p:cNvPr>
          <p:cNvCxnSpPr>
            <a:cxnSpLocks/>
          </p:cNvCxnSpPr>
          <p:nvPr/>
        </p:nvCxnSpPr>
        <p:spPr>
          <a:xfrm flipH="1">
            <a:off x="3581307" y="3383702"/>
            <a:ext cx="558800" cy="41560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8239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E28D4-E797-40DF-A977-B64B18E870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19526-9144-43E3-8D5C-CC3F3D17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</a:t>
            </a:r>
            <a:r>
              <a:rPr lang="en-US" altLang="zh-CN" dirty="0" err="1"/>
              <a:t>TortoiseGit</a:t>
            </a:r>
            <a:r>
              <a:rPr lang="en-US" altLang="zh-CN" dirty="0"/>
              <a:t> handle some scenarios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5E9104-2ADC-46DD-B1DF-0AFBE0B38F9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Clone code from gerrit by </a:t>
            </a:r>
            <a:r>
              <a:rPr lang="en-US" altLang="zh-CN" dirty="0" err="1"/>
              <a:t>tortoisegit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DA0A9E-A265-476B-9FF5-4E098C358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28850"/>
            <a:ext cx="10969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7681D4-6DEE-4103-832D-D0CA2E718781}"/>
              </a:ext>
            </a:extLst>
          </p:cNvPr>
          <p:cNvSpPr txBox="1"/>
          <p:nvPr/>
        </p:nvSpPr>
        <p:spPr>
          <a:xfrm>
            <a:off x="219142" y="1121217"/>
            <a:ext cx="10282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到本地开发目录右键点击</a:t>
            </a:r>
            <a:r>
              <a:rPr lang="en-US" altLang="zh-CN" dirty="0"/>
              <a:t>git clone</a:t>
            </a:r>
            <a:r>
              <a:rPr lang="zh-CN" altLang="en-US" dirty="0"/>
              <a:t>粘贴复制内容，去掉</a:t>
            </a:r>
            <a:r>
              <a:rPr lang="en-US" altLang="zh-CN" dirty="0"/>
              <a:t>git clone </a:t>
            </a:r>
            <a:r>
              <a:rPr lang="zh-CN" altLang="en-US" dirty="0"/>
              <a:t>和“”进行代码拉取，要勾选对应私钥。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F04546-1227-42CD-B314-87AB79AFC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420" y="1835873"/>
            <a:ext cx="5301672" cy="38046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DB86C45-C8FD-4A3D-ACF5-FB5A642AE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45" y="1792052"/>
            <a:ext cx="2466017" cy="384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366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E28D4-E797-40DF-A977-B64B18E870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19526-9144-43E3-8D5C-CC3F3D17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</a:t>
            </a:r>
            <a:r>
              <a:rPr lang="en-US" altLang="zh-CN" dirty="0" err="1"/>
              <a:t>TortoiseGit</a:t>
            </a:r>
            <a:r>
              <a:rPr lang="en-US" altLang="zh-CN" dirty="0"/>
              <a:t> handle some scenarios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5E9104-2ADC-46DD-B1DF-0AFBE0B38F9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Clone code from gerrit by </a:t>
            </a:r>
            <a:r>
              <a:rPr lang="en-US" altLang="zh-CN" dirty="0" err="1"/>
              <a:t>tortoisegit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DA0A9E-A265-476B-9FF5-4E098C358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28850"/>
            <a:ext cx="10969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7681D4-6DEE-4103-832D-D0CA2E718781}"/>
              </a:ext>
            </a:extLst>
          </p:cNvPr>
          <p:cNvSpPr txBox="1"/>
          <p:nvPr/>
        </p:nvSpPr>
        <p:spPr>
          <a:xfrm>
            <a:off x="219144" y="1183926"/>
            <a:ext cx="10282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添加</a:t>
            </a:r>
            <a:r>
              <a:rPr lang="en-US" altLang="zh-CN" dirty="0"/>
              <a:t>commit-msg</a:t>
            </a:r>
            <a:r>
              <a:rPr lang="zh-CN" altLang="en-US" dirty="0"/>
              <a:t>到</a:t>
            </a:r>
            <a:r>
              <a:rPr lang="en-US" altLang="zh-CN" dirty="0"/>
              <a:t>.git</a:t>
            </a:r>
            <a:r>
              <a:rPr lang="zh-CN" altLang="en-US" dirty="0"/>
              <a:t>文件夹中。在开发目录右击</a:t>
            </a:r>
            <a:r>
              <a:rPr lang="en-US" altLang="zh-CN" dirty="0"/>
              <a:t>git bash </a:t>
            </a:r>
            <a:r>
              <a:rPr lang="zh-CN" altLang="en-US" dirty="0"/>
              <a:t>打开命令行，输入 </a:t>
            </a:r>
            <a:r>
              <a:rPr lang="en-US" altLang="zh-CN" dirty="0" err="1"/>
              <a:t>scp</a:t>
            </a:r>
            <a:r>
              <a:rPr lang="en-US" altLang="zh-CN" dirty="0"/>
              <a:t> -p -P 29418 </a:t>
            </a:r>
            <a:r>
              <a:rPr lang="en-US" altLang="zh-CN" dirty="0" err="1"/>
              <a:t>nt</a:t>
            </a:r>
            <a:r>
              <a:rPr lang="zh-CN" altLang="en-US" dirty="0"/>
              <a:t>账号</a:t>
            </a:r>
            <a:r>
              <a:rPr lang="en-US" altLang="zh-CN" dirty="0"/>
              <a:t>@10.179.48.85:hooks/commit-msg “</a:t>
            </a:r>
            <a:r>
              <a:rPr lang="zh-CN" altLang="en-US" dirty="0"/>
              <a:t>仓库名</a:t>
            </a:r>
            <a:r>
              <a:rPr lang="en-US" altLang="zh-CN" dirty="0"/>
              <a:t>/.git/hooks/”</a:t>
            </a:r>
            <a:r>
              <a:rPr lang="zh-CN" altLang="en-US" dirty="0"/>
              <a:t> 如：</a:t>
            </a:r>
            <a:r>
              <a:rPr lang="en-US" altLang="zh-CN" dirty="0" err="1"/>
              <a:t>scp</a:t>
            </a:r>
            <a:r>
              <a:rPr lang="en-US" altLang="zh-CN" dirty="0"/>
              <a:t> -p -P 29418 guj1whu@10.179.48.85:hooks/commit-msg "</a:t>
            </a:r>
            <a:r>
              <a:rPr lang="en-US" altLang="zh-CN" dirty="0" err="1"/>
              <a:t>citool_doc</a:t>
            </a:r>
            <a:r>
              <a:rPr lang="en-US" altLang="zh-CN" dirty="0"/>
              <a:t>/.git/hooks/"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不添加</a:t>
            </a:r>
            <a:r>
              <a:rPr lang="en-US" altLang="zh-CN" b="1" dirty="0">
                <a:solidFill>
                  <a:srgbClr val="FF0000"/>
                </a:solidFill>
              </a:rPr>
              <a:t>commit-msg</a:t>
            </a:r>
            <a:r>
              <a:rPr lang="zh-CN" altLang="en-US" b="1" dirty="0">
                <a:solidFill>
                  <a:srgbClr val="FF0000"/>
                </a:solidFill>
              </a:rPr>
              <a:t>无法进行代码提交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BA34BD9-D653-4085-B0C8-A4D2E752F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716" y="2484699"/>
            <a:ext cx="5656538" cy="29168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E29D4A-22EA-4EE8-BFEF-2693CBD6A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0618"/>
            <a:ext cx="5304716" cy="106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7057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E28D4-E797-40DF-A977-B64B18E870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19526-9144-43E3-8D5C-CC3F3D17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</a:t>
            </a:r>
            <a:r>
              <a:rPr lang="en-US" altLang="zh-CN" dirty="0" err="1"/>
              <a:t>TortoiseGit</a:t>
            </a:r>
            <a:r>
              <a:rPr lang="en-US" altLang="zh-CN" dirty="0"/>
              <a:t> handle some scenarios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5E9104-2ADC-46DD-B1DF-0AFBE0B38F9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Push code for code review by </a:t>
            </a:r>
            <a:r>
              <a:rPr lang="en-US" altLang="zh-CN" dirty="0" err="1"/>
              <a:t>tortoisegit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DA0A9E-A265-476B-9FF5-4E098C358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28850"/>
            <a:ext cx="10969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7681D4-6DEE-4103-832D-D0CA2E718781}"/>
              </a:ext>
            </a:extLst>
          </p:cNvPr>
          <p:cNvSpPr txBox="1"/>
          <p:nvPr/>
        </p:nvSpPr>
        <p:spPr>
          <a:xfrm>
            <a:off x="219144" y="1351687"/>
            <a:ext cx="54058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点击</a:t>
            </a:r>
            <a:r>
              <a:rPr lang="en-US" altLang="zh-CN" dirty="0" err="1"/>
              <a:t>TortoiseGit</a:t>
            </a:r>
            <a:r>
              <a:rPr lang="en-US" altLang="zh-CN" dirty="0"/>
              <a:t> push </a:t>
            </a:r>
            <a:r>
              <a:rPr lang="zh-CN" altLang="en-US" dirty="0"/>
              <a:t>提交修改给相关人员进行</a:t>
            </a:r>
            <a:r>
              <a:rPr lang="en-US" altLang="zh-CN" dirty="0"/>
              <a:t>code review ,</a:t>
            </a:r>
            <a:r>
              <a:rPr lang="zh-CN" altLang="en-US" dirty="0"/>
              <a:t>提交到远端分支要在对应分支前添加</a:t>
            </a:r>
            <a:r>
              <a:rPr lang="en-US" altLang="zh-CN" dirty="0"/>
              <a:t>refs/for/,</a:t>
            </a:r>
            <a:r>
              <a:rPr lang="zh-CN" altLang="en-US" dirty="0"/>
              <a:t>如提交到远端</a:t>
            </a:r>
            <a:r>
              <a:rPr lang="en-US" altLang="zh-CN" dirty="0"/>
              <a:t>master</a:t>
            </a:r>
            <a:r>
              <a:rPr lang="zh-CN" altLang="en-US" dirty="0"/>
              <a:t>分支，应是提交到</a:t>
            </a:r>
            <a:r>
              <a:rPr lang="en-US" altLang="zh-CN" dirty="0"/>
              <a:t>refs/for/master</a:t>
            </a:r>
            <a:r>
              <a:rPr lang="zh-CN" altLang="en-US" dirty="0"/>
              <a:t>，否则无法进行</a:t>
            </a:r>
            <a:r>
              <a:rPr lang="en-US" altLang="zh-CN" dirty="0"/>
              <a:t>review </a:t>
            </a:r>
            <a:r>
              <a:rPr lang="zh-CN" altLang="en-US" dirty="0"/>
              <a:t>，且需要勾选</a:t>
            </a:r>
            <a:r>
              <a:rPr lang="en-US" altLang="zh-CN" dirty="0"/>
              <a:t>autoload Putty Key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D1647DC-D929-4674-968D-C1BAA9ABB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898" y="2628610"/>
            <a:ext cx="2522574" cy="326450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C16EFB6-78D0-427F-BDCD-A71F1D102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904" y="638413"/>
            <a:ext cx="5048509" cy="518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890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E28D4-E797-40DF-A977-B64B18E870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19526-9144-43E3-8D5C-CC3F3D17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</a:t>
            </a:r>
            <a:r>
              <a:rPr lang="en-US" altLang="zh-CN" dirty="0" err="1"/>
              <a:t>TortoiseGit</a:t>
            </a:r>
            <a:r>
              <a:rPr lang="en-US" altLang="zh-CN" dirty="0"/>
              <a:t> handle some scenarios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5E9104-2ADC-46DD-B1DF-0AFBE0B38F9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Push code for code review by </a:t>
            </a:r>
            <a:r>
              <a:rPr lang="en-US" altLang="zh-CN" dirty="0" err="1"/>
              <a:t>tortoisegit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DA0A9E-A265-476B-9FF5-4E098C358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28850"/>
            <a:ext cx="10969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7681D4-6DEE-4103-832D-D0CA2E718781}"/>
              </a:ext>
            </a:extLst>
          </p:cNvPr>
          <p:cNvSpPr txBox="1"/>
          <p:nvPr/>
        </p:nvSpPr>
        <p:spPr>
          <a:xfrm>
            <a:off x="219144" y="1189759"/>
            <a:ext cx="9811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推送成功后会在</a:t>
            </a:r>
            <a:r>
              <a:rPr lang="en-US" altLang="zh-CN" dirty="0"/>
              <a:t>gerrit</a:t>
            </a:r>
            <a:r>
              <a:rPr lang="zh-CN" altLang="en-US" dirty="0"/>
              <a:t>生成一个新的</a:t>
            </a:r>
            <a:r>
              <a:rPr lang="en-US" altLang="zh-CN" dirty="0"/>
              <a:t>open</a:t>
            </a:r>
            <a:r>
              <a:rPr lang="zh-CN" altLang="en-US" dirty="0"/>
              <a:t>的</a:t>
            </a:r>
            <a:r>
              <a:rPr lang="en-US" altLang="zh-CN" dirty="0"/>
              <a:t>change</a:t>
            </a:r>
            <a:r>
              <a:rPr lang="zh-CN" altLang="en-US" dirty="0"/>
              <a:t>，点击进入对应的</a:t>
            </a:r>
            <a:r>
              <a:rPr lang="en-US" altLang="zh-CN" dirty="0"/>
              <a:t>change</a:t>
            </a:r>
            <a:r>
              <a:rPr lang="zh-CN" altLang="en-US" dirty="0"/>
              <a:t>，选择对此</a:t>
            </a:r>
            <a:r>
              <a:rPr lang="en-US" altLang="zh-CN" dirty="0"/>
              <a:t>change</a:t>
            </a:r>
            <a:r>
              <a:rPr lang="zh-CN" altLang="en-US" dirty="0"/>
              <a:t>进行</a:t>
            </a:r>
            <a:r>
              <a:rPr lang="en-US" altLang="zh-CN" dirty="0"/>
              <a:t>code review</a:t>
            </a:r>
            <a:r>
              <a:rPr lang="zh-CN" altLang="en-US" dirty="0"/>
              <a:t>的人员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F6EC819-3653-4F4D-A4BB-707292E12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0" y="1905517"/>
            <a:ext cx="10881597" cy="96914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2C25D1D-4CEA-401E-A76C-E8B39B76C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81" y="2989759"/>
            <a:ext cx="6280728" cy="286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42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E28D4-E797-40DF-A977-B64B18E870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19526-9144-43E3-8D5C-CC3F3D17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5E9104-2ADC-46DD-B1DF-0AFBE0B38F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943928" y="2374850"/>
            <a:ext cx="13585779" cy="435586"/>
          </a:xfrm>
        </p:spPr>
        <p:txBody>
          <a:bodyPr/>
          <a:lstStyle/>
          <a:p>
            <a:r>
              <a:rPr lang="en-US" altLang="zh-CN" sz="6600" dirty="0"/>
              <a:t>Q&amp;A</a:t>
            </a:r>
            <a:endParaRPr lang="zh-CN" altLang="en-US" sz="66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DA0A9E-A265-476B-9FF5-4E098C358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28850"/>
            <a:ext cx="10969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0705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E28D4-E797-40DF-A977-B64B18E870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19526-9144-43E3-8D5C-CC3F3D17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FAQ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5E9104-2ADC-46DD-B1DF-0AFBE0B38F9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Merge conflict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DA0A9E-A265-476B-9FF5-4E098C358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28850"/>
            <a:ext cx="10969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7681D4-6DEE-4103-832D-D0CA2E718781}"/>
              </a:ext>
            </a:extLst>
          </p:cNvPr>
          <p:cNvSpPr txBox="1"/>
          <p:nvPr/>
        </p:nvSpPr>
        <p:spPr>
          <a:xfrm>
            <a:off x="219144" y="1189759"/>
            <a:ext cx="9811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105172-F406-4B3C-A7F3-E43ABC7F4B4F}"/>
              </a:ext>
            </a:extLst>
          </p:cNvPr>
          <p:cNvSpPr/>
          <p:nvPr/>
        </p:nvSpPr>
        <p:spPr>
          <a:xfrm>
            <a:off x="3875586" y="1515129"/>
            <a:ext cx="2955636" cy="31403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05BEE8B-F45E-4B22-84A4-6701A34E0337}"/>
              </a:ext>
            </a:extLst>
          </p:cNvPr>
          <p:cNvSpPr/>
          <p:nvPr/>
        </p:nvSpPr>
        <p:spPr>
          <a:xfrm>
            <a:off x="827798" y="1515129"/>
            <a:ext cx="3045582" cy="31403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2DA97BD-45AD-428D-9A8F-545C39F3BC6C}"/>
              </a:ext>
            </a:extLst>
          </p:cNvPr>
          <p:cNvSpPr/>
          <p:nvPr/>
        </p:nvSpPr>
        <p:spPr>
          <a:xfrm>
            <a:off x="1978958" y="3938457"/>
            <a:ext cx="314037" cy="3140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34EE44A-1AB6-47DB-AF29-FE879DCD3FB7}"/>
              </a:ext>
            </a:extLst>
          </p:cNvPr>
          <p:cNvSpPr/>
          <p:nvPr/>
        </p:nvSpPr>
        <p:spPr>
          <a:xfrm>
            <a:off x="5173767" y="3972778"/>
            <a:ext cx="314037" cy="314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68DF79B-643E-472E-AEC0-EA5BD313AD92}"/>
              </a:ext>
            </a:extLst>
          </p:cNvPr>
          <p:cNvSpPr/>
          <p:nvPr/>
        </p:nvSpPr>
        <p:spPr>
          <a:xfrm>
            <a:off x="1978958" y="3293340"/>
            <a:ext cx="314037" cy="3140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7202439-0C76-4E41-A6EF-10370CA27599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2135977" y="3607374"/>
            <a:ext cx="0" cy="33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EEB7EEB-29C8-483D-8D21-0A4B3F830D37}"/>
              </a:ext>
            </a:extLst>
          </p:cNvPr>
          <p:cNvSpPr txBox="1"/>
          <p:nvPr/>
        </p:nvSpPr>
        <p:spPr>
          <a:xfrm>
            <a:off x="1852823" y="4872025"/>
            <a:ext cx="131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local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41D0F60-5769-4D0F-A28A-46191787745A}"/>
              </a:ext>
            </a:extLst>
          </p:cNvPr>
          <p:cNvSpPr txBox="1"/>
          <p:nvPr/>
        </p:nvSpPr>
        <p:spPr>
          <a:xfrm>
            <a:off x="5140967" y="4868826"/>
            <a:ext cx="131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gerrit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582EEBA-94E9-44FC-9EA9-1D0351068CDB}"/>
              </a:ext>
            </a:extLst>
          </p:cNvPr>
          <p:cNvSpPr/>
          <p:nvPr/>
        </p:nvSpPr>
        <p:spPr>
          <a:xfrm>
            <a:off x="1978957" y="2525847"/>
            <a:ext cx="314037" cy="3140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FB5CAD7-0ECA-406D-A1B2-77B1E0C19EA9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2135975" y="2839881"/>
            <a:ext cx="2" cy="45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F92EF69B-D31D-4280-92BF-4EB854B8A531}"/>
              </a:ext>
            </a:extLst>
          </p:cNvPr>
          <p:cNvSpPr/>
          <p:nvPr/>
        </p:nvSpPr>
        <p:spPr>
          <a:xfrm>
            <a:off x="5181559" y="3344710"/>
            <a:ext cx="314037" cy="314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E761579-EEEE-49EC-93E1-1B397A04DFF6}"/>
              </a:ext>
            </a:extLst>
          </p:cNvPr>
          <p:cNvCxnSpPr>
            <a:cxnSpLocks/>
          </p:cNvCxnSpPr>
          <p:nvPr/>
        </p:nvCxnSpPr>
        <p:spPr>
          <a:xfrm flipV="1">
            <a:off x="5330786" y="3658744"/>
            <a:ext cx="0" cy="33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D6254A34-192C-46B2-AB22-92EB5E30E000}"/>
              </a:ext>
            </a:extLst>
          </p:cNvPr>
          <p:cNvSpPr/>
          <p:nvPr/>
        </p:nvSpPr>
        <p:spPr>
          <a:xfrm>
            <a:off x="5181559" y="2624575"/>
            <a:ext cx="314037" cy="3140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B469C3C-95CB-4947-A26C-0806819D8975}"/>
              </a:ext>
            </a:extLst>
          </p:cNvPr>
          <p:cNvSpPr/>
          <p:nvPr/>
        </p:nvSpPr>
        <p:spPr>
          <a:xfrm>
            <a:off x="5796749" y="2624575"/>
            <a:ext cx="314037" cy="314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7B16E81-3AF6-45B0-9D8F-834C4598442B}"/>
              </a:ext>
            </a:extLst>
          </p:cNvPr>
          <p:cNvCxnSpPr>
            <a:cxnSpLocks/>
          </p:cNvCxnSpPr>
          <p:nvPr/>
        </p:nvCxnSpPr>
        <p:spPr>
          <a:xfrm flipH="1" flipV="1">
            <a:off x="5354945" y="2950751"/>
            <a:ext cx="2" cy="45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57F5A2C-EC17-4DB8-86CC-508EA81436C5}"/>
              </a:ext>
            </a:extLst>
          </p:cNvPr>
          <p:cNvCxnSpPr>
            <a:cxnSpLocks/>
            <a:endCxn id="27" idx="3"/>
          </p:cNvCxnSpPr>
          <p:nvPr/>
        </p:nvCxnSpPr>
        <p:spPr>
          <a:xfrm flipV="1">
            <a:off x="5438938" y="2892620"/>
            <a:ext cx="403801" cy="55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D8B6C74-C8E8-4708-A16A-17FB2B6DD076}"/>
              </a:ext>
            </a:extLst>
          </p:cNvPr>
          <p:cNvSpPr txBox="1"/>
          <p:nvPr/>
        </p:nvSpPr>
        <p:spPr>
          <a:xfrm>
            <a:off x="8347805" y="1701489"/>
            <a:ext cx="20708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Background</a:t>
            </a:r>
          </a:p>
          <a:p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是本地提交的代码未及时评审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</a:t>
            </a:r>
            <a:r>
              <a:rPr lang="zh-CN" altLang="en-US" dirty="0"/>
              <a:t>是在</a:t>
            </a:r>
            <a:r>
              <a:rPr lang="en-US" altLang="zh-CN" dirty="0"/>
              <a:t>C</a:t>
            </a:r>
            <a:r>
              <a:rPr lang="zh-CN" altLang="en-US" dirty="0"/>
              <a:t>还未合并入库时另一人提交且代码评审通过的</a:t>
            </a:r>
            <a:r>
              <a:rPr lang="en-US" altLang="zh-CN" dirty="0"/>
              <a:t>change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72BAFE-1FAC-46F1-BD70-F25E91A1248D}"/>
              </a:ext>
            </a:extLst>
          </p:cNvPr>
          <p:cNvSpPr txBox="1"/>
          <p:nvPr/>
        </p:nvSpPr>
        <p:spPr>
          <a:xfrm>
            <a:off x="687563" y="1054875"/>
            <a:ext cx="806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避免此问题的最好方案：</a:t>
            </a:r>
            <a:r>
              <a:rPr lang="en-US" altLang="zh-CN" dirty="0"/>
              <a:t>1.</a:t>
            </a:r>
            <a:r>
              <a:rPr lang="zh-CN" altLang="en-US" dirty="0"/>
              <a:t>及时</a:t>
            </a:r>
            <a:r>
              <a:rPr lang="en-US" altLang="zh-CN" dirty="0"/>
              <a:t>code review 2.</a:t>
            </a:r>
            <a:r>
              <a:rPr lang="zh-CN" altLang="en-US" dirty="0"/>
              <a:t>每次提交代码前先</a:t>
            </a:r>
            <a:r>
              <a:rPr lang="en-US" altLang="zh-CN" dirty="0"/>
              <a:t>pull</a:t>
            </a:r>
            <a:r>
              <a:rPr lang="zh-CN" altLang="en-US" dirty="0"/>
              <a:t>最新的代码</a:t>
            </a:r>
          </a:p>
        </p:txBody>
      </p:sp>
    </p:spTree>
    <p:extLst>
      <p:ext uri="{BB962C8B-B14F-4D97-AF65-F5344CB8AC3E}">
        <p14:creationId xmlns:p14="http://schemas.microsoft.com/office/powerpoint/2010/main" val="15968546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E28D4-E797-40DF-A977-B64B18E870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19526-9144-43E3-8D5C-CC3F3D17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FAQ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5E9104-2ADC-46DD-B1DF-0AFBE0B38F9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Merge conflict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DA0A9E-A265-476B-9FF5-4E098C358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28850"/>
            <a:ext cx="10969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7681D4-6DEE-4103-832D-D0CA2E718781}"/>
              </a:ext>
            </a:extLst>
          </p:cNvPr>
          <p:cNvSpPr txBox="1"/>
          <p:nvPr/>
        </p:nvSpPr>
        <p:spPr>
          <a:xfrm>
            <a:off x="219144" y="1189759"/>
            <a:ext cx="9811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9B64EFD-C58E-42A6-981A-881B8134B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70" y="1385454"/>
            <a:ext cx="4635738" cy="210226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1DA8AB5-B710-4893-803A-8E65BC4A8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71" y="3540790"/>
            <a:ext cx="4635738" cy="220356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CE86B468-D106-4934-B766-BF0273842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7332" y="1385454"/>
            <a:ext cx="5417023" cy="2062537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5777EDC9-D43A-4466-9023-1C9C76E3A8B1}"/>
              </a:ext>
            </a:extLst>
          </p:cNvPr>
          <p:cNvSpPr txBox="1"/>
          <p:nvPr/>
        </p:nvSpPr>
        <p:spPr>
          <a:xfrm>
            <a:off x="5301673" y="3759200"/>
            <a:ext cx="5448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图中红框内即为冲突的部分，当两个提交同一个文件的同一行出现不同的内容，</a:t>
            </a:r>
            <a:r>
              <a:rPr lang="en-US" altLang="zh-CN" dirty="0"/>
              <a:t>gerrit</a:t>
            </a:r>
            <a:r>
              <a:rPr lang="zh-CN" altLang="en-US" dirty="0"/>
              <a:t>无法进行自动合并便会出现</a:t>
            </a:r>
            <a:r>
              <a:rPr lang="en-US" altLang="zh-CN" b="1" dirty="0">
                <a:solidFill>
                  <a:srgbClr val="FF0000"/>
                </a:solidFill>
              </a:rPr>
              <a:t>merge conflict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3114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E28D4-E797-40DF-A977-B64B18E870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19526-9144-43E3-8D5C-CC3F3D17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FAQ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5E9104-2ADC-46DD-B1DF-0AFBE0B38F9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Merge conflict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DA0A9E-A265-476B-9FF5-4E098C358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28850"/>
            <a:ext cx="10969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7681D4-6DEE-4103-832D-D0CA2E718781}"/>
              </a:ext>
            </a:extLst>
          </p:cNvPr>
          <p:cNvSpPr txBox="1"/>
          <p:nvPr/>
        </p:nvSpPr>
        <p:spPr>
          <a:xfrm>
            <a:off x="219144" y="1189759"/>
            <a:ext cx="9811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9B64EFD-C58E-42A6-981A-881B8134B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70" y="1385454"/>
            <a:ext cx="4635738" cy="210226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1DA8AB5-B710-4893-803A-8E65BC4A8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71" y="3540790"/>
            <a:ext cx="4635738" cy="220356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CE86B468-D106-4934-B766-BF0273842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7332" y="1385454"/>
            <a:ext cx="5417023" cy="2062537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5777EDC9-D43A-4466-9023-1C9C76E3A8B1}"/>
              </a:ext>
            </a:extLst>
          </p:cNvPr>
          <p:cNvSpPr txBox="1"/>
          <p:nvPr/>
        </p:nvSpPr>
        <p:spPr>
          <a:xfrm>
            <a:off x="5301673" y="3759200"/>
            <a:ext cx="5448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图中红框内即为冲突的部分，当两个提交同一个文件的同一行出现不同的内容，</a:t>
            </a:r>
            <a:r>
              <a:rPr lang="en-US" altLang="zh-CN" dirty="0"/>
              <a:t>gerrit</a:t>
            </a:r>
            <a:r>
              <a:rPr lang="zh-CN" altLang="en-US" dirty="0"/>
              <a:t>无法进行自动合并便会出现</a:t>
            </a:r>
            <a:r>
              <a:rPr lang="en-US" altLang="zh-CN" b="1" dirty="0">
                <a:solidFill>
                  <a:srgbClr val="FF0000"/>
                </a:solidFill>
              </a:rPr>
              <a:t>merge conflict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44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E28D4-E797-40DF-A977-B64B18E870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19526-9144-43E3-8D5C-CC3F3D17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Gerrit configuration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5E9104-2ADC-46DD-B1DF-0AFBE0B38F9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Add key to gerrit server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D22117-EFCC-4C58-BAD5-D2DC37BFE745}"/>
              </a:ext>
            </a:extLst>
          </p:cNvPr>
          <p:cNvSpPr txBox="1"/>
          <p:nvPr/>
        </p:nvSpPr>
        <p:spPr>
          <a:xfrm>
            <a:off x="314036" y="1246909"/>
            <a:ext cx="10307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zh-CN" altLang="en-US" dirty="0"/>
              <a:t>在本机生成</a:t>
            </a:r>
            <a:r>
              <a:rPr lang="en-US" altLang="zh-CN" dirty="0" err="1"/>
              <a:t>ssh</a:t>
            </a:r>
            <a:r>
              <a:rPr lang="en-US" altLang="zh-CN" dirty="0"/>
              <a:t>-key</a:t>
            </a:r>
            <a:r>
              <a:rPr lang="zh-CN" altLang="en-US" dirty="0"/>
              <a:t> 方法：打开</a:t>
            </a:r>
            <a:r>
              <a:rPr lang="en-US" altLang="zh-CN" dirty="0"/>
              <a:t>git bash </a:t>
            </a:r>
            <a:r>
              <a:rPr lang="zh-CN" altLang="en-US" dirty="0"/>
              <a:t>命令行，输入</a:t>
            </a:r>
            <a:r>
              <a:rPr lang="en-US" altLang="zh-CN" sz="1800" b="1" kern="1600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ssh</a:t>
            </a:r>
            <a:r>
              <a:rPr lang="en-US" altLang="zh-CN" sz="1800" b="1" kern="16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-keygen -t </a:t>
            </a:r>
            <a:r>
              <a:rPr lang="en-US" altLang="zh-CN" sz="1800" b="1" kern="1600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rsa</a:t>
            </a:r>
            <a:r>
              <a:rPr lang="en-US" altLang="zh-CN" sz="1800" b="1" kern="16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-C </a:t>
            </a:r>
            <a:r>
              <a:rPr lang="en-US" altLang="zh-CN" sz="1800" b="1" u="sng" kern="16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2"/>
              </a:rPr>
              <a:t>yourname@bitech-automotive.com</a:t>
            </a:r>
            <a:r>
              <a:rPr lang="en-US" altLang="zh-CN" b="1" u="sng" kern="1600" dirty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/>
              <a:t>敲击回车，出现红框内的内容，即为生成</a:t>
            </a:r>
            <a:r>
              <a:rPr lang="en-US" altLang="zh-CN" dirty="0"/>
              <a:t>key</a:t>
            </a:r>
            <a:r>
              <a:rPr lang="zh-CN" altLang="en-US" dirty="0"/>
              <a:t>成功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endParaRPr lang="en-US" altLang="zh-CN" b="1" u="sng" kern="1600" dirty="0">
              <a:solidFill>
                <a:srgbClr val="0000FF"/>
              </a:solidFill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zh-C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D26329-D775-4A16-AC4B-116C6158B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07" y="1963306"/>
            <a:ext cx="3219615" cy="27242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BF5A7C8-4656-4E1B-B9C2-B77864CD0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193" y="2008309"/>
            <a:ext cx="6182434" cy="227736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51F3D43-F984-4A2D-A0A4-C784C13FD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1193" y="2447238"/>
            <a:ext cx="6182434" cy="304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503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E28D4-E797-40DF-A977-B64B18E870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19526-9144-43E3-8D5C-CC3F3D17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FAQ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5E9104-2ADC-46DD-B1DF-0AFBE0B38F9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Merge conflict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DA0A9E-A265-476B-9FF5-4E098C358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28850"/>
            <a:ext cx="10969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999A15-9C03-4AA0-9B35-565C75FCEF72}"/>
              </a:ext>
            </a:extLst>
          </p:cNvPr>
          <p:cNvSpPr/>
          <p:nvPr/>
        </p:nvSpPr>
        <p:spPr>
          <a:xfrm>
            <a:off x="98423" y="1628685"/>
            <a:ext cx="1681018" cy="646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 pull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6774FB6-D59D-4B52-82C4-4FAE5AB96678}"/>
              </a:ext>
            </a:extLst>
          </p:cNvPr>
          <p:cNvSpPr/>
          <p:nvPr/>
        </p:nvSpPr>
        <p:spPr>
          <a:xfrm>
            <a:off x="2927667" y="1628685"/>
            <a:ext cx="1681018" cy="646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handle conflict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FF030BC-FC04-4FBC-B6F0-B60CED99A2A6}"/>
              </a:ext>
            </a:extLst>
          </p:cNvPr>
          <p:cNvSpPr/>
          <p:nvPr/>
        </p:nvSpPr>
        <p:spPr>
          <a:xfrm>
            <a:off x="5774782" y="1605602"/>
            <a:ext cx="1681018" cy="646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 commit --amend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C87F04E-D5EF-440A-A2BC-3420433C1FDC}"/>
              </a:ext>
            </a:extLst>
          </p:cNvPr>
          <p:cNvSpPr/>
          <p:nvPr/>
        </p:nvSpPr>
        <p:spPr>
          <a:xfrm>
            <a:off x="8760761" y="1628685"/>
            <a:ext cx="1681018" cy="646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 push</a:t>
            </a:r>
            <a:endParaRPr lang="zh-CN" altLang="en-US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57214D82-7943-492A-8907-9B3049B59392}"/>
              </a:ext>
            </a:extLst>
          </p:cNvPr>
          <p:cNvSpPr/>
          <p:nvPr/>
        </p:nvSpPr>
        <p:spPr>
          <a:xfrm>
            <a:off x="1930423" y="1813349"/>
            <a:ext cx="828391" cy="23083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DD4B08F1-9622-4E5B-A669-6D82CFC7F6E0}"/>
              </a:ext>
            </a:extLst>
          </p:cNvPr>
          <p:cNvSpPr/>
          <p:nvPr/>
        </p:nvSpPr>
        <p:spPr>
          <a:xfrm>
            <a:off x="4777538" y="1850250"/>
            <a:ext cx="828391" cy="23083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F0E5A2E7-6F12-4C64-BD0C-6BE6426E1CF6}"/>
              </a:ext>
            </a:extLst>
          </p:cNvPr>
          <p:cNvSpPr/>
          <p:nvPr/>
        </p:nvSpPr>
        <p:spPr>
          <a:xfrm>
            <a:off x="7631229" y="1830602"/>
            <a:ext cx="828391" cy="23083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BCE713E-5746-4B08-B4A6-8F3CEC345F58}"/>
              </a:ext>
            </a:extLst>
          </p:cNvPr>
          <p:cNvSpPr txBox="1"/>
          <p:nvPr/>
        </p:nvSpPr>
        <p:spPr>
          <a:xfrm>
            <a:off x="98423" y="1103817"/>
            <a:ext cx="23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Common process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ED2200A-54FE-4EDF-8A56-1E027C698495}"/>
              </a:ext>
            </a:extLst>
          </p:cNvPr>
          <p:cNvSpPr txBox="1"/>
          <p:nvPr/>
        </p:nvSpPr>
        <p:spPr>
          <a:xfrm>
            <a:off x="114007" y="4297833"/>
            <a:ext cx="10155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拉取别人的修改到本地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处理冲突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重新推送进行审核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在</a:t>
            </a:r>
            <a:r>
              <a:rPr lang="en-US" altLang="zh-CN" dirty="0"/>
              <a:t>gerrit</a:t>
            </a:r>
            <a:r>
              <a:rPr lang="zh-CN" altLang="en-US" dirty="0"/>
              <a:t>页面将之前存在冲突的以及冲突解决的</a:t>
            </a:r>
            <a:r>
              <a:rPr lang="en-US" altLang="zh-CN" dirty="0"/>
              <a:t>change</a:t>
            </a:r>
            <a:r>
              <a:rPr lang="zh-CN" altLang="en-US" dirty="0"/>
              <a:t>都进行审核通过并入库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66A84AF-6BFC-4590-9AE0-972DBD75F5A0}"/>
              </a:ext>
            </a:extLst>
          </p:cNvPr>
          <p:cNvSpPr/>
          <p:nvPr/>
        </p:nvSpPr>
        <p:spPr>
          <a:xfrm>
            <a:off x="8848505" y="3240260"/>
            <a:ext cx="1681018" cy="646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Code </a:t>
            </a:r>
            <a:r>
              <a:rPr lang="en-US" altLang="zh-CN" dirty="0" err="1"/>
              <a:t>review+submit</a:t>
            </a:r>
            <a:endParaRPr lang="zh-CN" altLang="en-US" dirty="0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E79939D5-3C22-4627-BB03-C9E340CF0A2B}"/>
              </a:ext>
            </a:extLst>
          </p:cNvPr>
          <p:cNvSpPr/>
          <p:nvPr/>
        </p:nvSpPr>
        <p:spPr>
          <a:xfrm rot="5400000">
            <a:off x="9274819" y="2642219"/>
            <a:ext cx="828391" cy="23083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3322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E28D4-E797-40DF-A977-B64B18E870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19526-9144-43E3-8D5C-CC3F3D17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FAQ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5E9104-2ADC-46DD-B1DF-0AFBE0B38F9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Merge conflict-git bash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DA0A9E-A265-476B-9FF5-4E098C358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28850"/>
            <a:ext cx="10969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AE0062D-FA6E-47EE-9A29-8D9AA93E6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539" y="1168965"/>
            <a:ext cx="2662644" cy="1558404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E840842F-7580-47AE-AEA6-AC9760188C24}"/>
              </a:ext>
            </a:extLst>
          </p:cNvPr>
          <p:cNvSpPr/>
          <p:nvPr/>
        </p:nvSpPr>
        <p:spPr>
          <a:xfrm>
            <a:off x="6336145" y="1902980"/>
            <a:ext cx="471054" cy="230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02B76FDD-ED27-4FFC-93FF-759BE1F90B9F}"/>
              </a:ext>
            </a:extLst>
          </p:cNvPr>
          <p:cNvSpPr/>
          <p:nvPr/>
        </p:nvSpPr>
        <p:spPr>
          <a:xfrm>
            <a:off x="2814523" y="1902980"/>
            <a:ext cx="471054" cy="230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9C5F9F7-1EAC-42C6-B581-A3DAA5DC1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161" y="1168965"/>
            <a:ext cx="2597340" cy="1558404"/>
          </a:xfrm>
          <a:prstGeom prst="rect">
            <a:avLst/>
          </a:prstGeom>
        </p:spPr>
      </p:pic>
      <p:sp>
        <p:nvSpPr>
          <p:cNvPr id="16" name="箭头: 下 15">
            <a:extLst>
              <a:ext uri="{FF2B5EF4-FFF2-40B4-BE49-F238E27FC236}">
                <a16:creationId xmlns:a16="http://schemas.microsoft.com/office/drawing/2014/main" id="{160280FA-57B9-4FE0-89AF-8969D3BDEDC0}"/>
              </a:ext>
            </a:extLst>
          </p:cNvPr>
          <p:cNvSpPr/>
          <p:nvPr/>
        </p:nvSpPr>
        <p:spPr>
          <a:xfrm>
            <a:off x="8285018" y="3085306"/>
            <a:ext cx="304800" cy="5815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0AB7F13A-53BD-4A44-B329-4308FABEF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467" y="4001917"/>
            <a:ext cx="3522974" cy="785097"/>
          </a:xfrm>
          <a:prstGeom prst="rect">
            <a:avLst/>
          </a:prstGeom>
        </p:spPr>
      </p:pic>
      <p:sp>
        <p:nvSpPr>
          <p:cNvPr id="25" name="箭头: 右 24">
            <a:extLst>
              <a:ext uri="{FF2B5EF4-FFF2-40B4-BE49-F238E27FC236}">
                <a16:creationId xmlns:a16="http://schemas.microsoft.com/office/drawing/2014/main" id="{679A762E-768F-4F3F-BF90-B0008CDC9948}"/>
              </a:ext>
            </a:extLst>
          </p:cNvPr>
          <p:cNvSpPr/>
          <p:nvPr/>
        </p:nvSpPr>
        <p:spPr>
          <a:xfrm rot="10800000">
            <a:off x="6429317" y="4279013"/>
            <a:ext cx="471054" cy="230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2A3E83A6-DDDD-4874-9343-46C290713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6989" y="3849864"/>
            <a:ext cx="2906279" cy="113666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749E60B-CBD4-44E3-9D52-4A15357DD1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144" y="3142350"/>
            <a:ext cx="2958100" cy="1136663"/>
          </a:xfrm>
          <a:prstGeom prst="rect">
            <a:avLst/>
          </a:prstGeom>
        </p:spPr>
      </p:pic>
      <p:sp>
        <p:nvSpPr>
          <p:cNvPr id="30" name="箭头: 右 29">
            <a:extLst>
              <a:ext uri="{FF2B5EF4-FFF2-40B4-BE49-F238E27FC236}">
                <a16:creationId xmlns:a16="http://schemas.microsoft.com/office/drawing/2014/main" id="{D0D01586-BC3F-4D89-B4C9-7E3543F0BFEE}"/>
              </a:ext>
            </a:extLst>
          </p:cNvPr>
          <p:cNvSpPr/>
          <p:nvPr/>
        </p:nvSpPr>
        <p:spPr>
          <a:xfrm rot="13536945">
            <a:off x="2867790" y="4483146"/>
            <a:ext cx="471054" cy="230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3E29FF83-5680-4F73-AB36-E79ACB6BE4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0" y="1804415"/>
            <a:ext cx="2537214" cy="36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164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E28D4-E797-40DF-A977-B64B18E870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19526-9144-43E3-8D5C-CC3F3D17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FAQ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5E9104-2ADC-46DD-B1DF-0AFBE0B38F9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Merge conflict-</a:t>
            </a:r>
            <a:r>
              <a:rPr lang="en-US" altLang="zh-CN" dirty="0" err="1"/>
              <a:t>tortoisegit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DA0A9E-A265-476B-9FF5-4E098C358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28850"/>
            <a:ext cx="10969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E840842F-7580-47AE-AEA6-AC9760188C24}"/>
              </a:ext>
            </a:extLst>
          </p:cNvPr>
          <p:cNvSpPr/>
          <p:nvPr/>
        </p:nvSpPr>
        <p:spPr>
          <a:xfrm>
            <a:off x="6336145" y="1902980"/>
            <a:ext cx="471054" cy="230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02B76FDD-ED27-4FFC-93FF-759BE1F90B9F}"/>
              </a:ext>
            </a:extLst>
          </p:cNvPr>
          <p:cNvSpPr/>
          <p:nvPr/>
        </p:nvSpPr>
        <p:spPr>
          <a:xfrm>
            <a:off x="2669960" y="1874206"/>
            <a:ext cx="471054" cy="230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160280FA-57B9-4FE0-89AF-8969D3BDEDC0}"/>
              </a:ext>
            </a:extLst>
          </p:cNvPr>
          <p:cNvSpPr/>
          <p:nvPr/>
        </p:nvSpPr>
        <p:spPr>
          <a:xfrm>
            <a:off x="8844360" y="2287119"/>
            <a:ext cx="304800" cy="5815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679A762E-768F-4F3F-BF90-B0008CDC9948}"/>
              </a:ext>
            </a:extLst>
          </p:cNvPr>
          <p:cNvSpPr/>
          <p:nvPr/>
        </p:nvSpPr>
        <p:spPr>
          <a:xfrm rot="10800000">
            <a:off x="7198836" y="4187291"/>
            <a:ext cx="471054" cy="230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D0D01586-BC3F-4D89-B4C9-7E3543F0BFEE}"/>
              </a:ext>
            </a:extLst>
          </p:cNvPr>
          <p:cNvSpPr/>
          <p:nvPr/>
        </p:nvSpPr>
        <p:spPr>
          <a:xfrm rot="13536945">
            <a:off x="3555858" y="4436369"/>
            <a:ext cx="471054" cy="230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3E29FF83-5680-4F73-AB36-E79ACB6BE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804415"/>
            <a:ext cx="2537214" cy="3661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4DFFB47-0BD4-4B89-8DFF-71744A4A4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570" y="1428643"/>
            <a:ext cx="2958100" cy="8962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2B2F31C-ECA6-45B4-AEDC-27E54D3F9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836" y="1563144"/>
            <a:ext cx="3158063" cy="57118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A694899-150E-42EF-BF02-F914EAECF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5261" y="3112476"/>
            <a:ext cx="2624954" cy="261611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33FF00E-131A-4D29-ACE5-9DF8F6A6FD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5524" y="3174940"/>
            <a:ext cx="2337940" cy="239969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0C3B950-D94F-4982-98D4-0D717D59F8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869" y="3034081"/>
            <a:ext cx="2792892" cy="127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0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E28D4-E797-40DF-A977-B64B18E870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19526-9144-43E3-8D5C-CC3F3D17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Gerrit configuration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5E9104-2ADC-46DD-B1DF-0AFBE0B38F9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Where is </a:t>
            </a:r>
            <a:r>
              <a:rPr lang="en-US" altLang="zh-CN" dirty="0" err="1"/>
              <a:t>ssh</a:t>
            </a:r>
            <a:r>
              <a:rPr lang="en-US" altLang="zh-CN" dirty="0"/>
              <a:t>-key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D22117-EFCC-4C58-BAD5-D2DC37BFE745}"/>
              </a:ext>
            </a:extLst>
          </p:cNvPr>
          <p:cNvSpPr txBox="1"/>
          <p:nvPr/>
        </p:nvSpPr>
        <p:spPr>
          <a:xfrm>
            <a:off x="314036" y="1246909"/>
            <a:ext cx="10307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在本机</a:t>
            </a:r>
            <a:r>
              <a:rPr lang="en-US" altLang="zh-CN" dirty="0"/>
              <a:t>C:\Users\username\.ssh\id_rsa.pub</a:t>
            </a:r>
            <a:r>
              <a:rPr lang="zh-CN" altLang="en-US" dirty="0"/>
              <a:t>文件中全选文件内容，此内容即为后续添加到</a:t>
            </a:r>
            <a:r>
              <a:rPr lang="en-US" altLang="zh-CN" dirty="0"/>
              <a:t>gerrit</a:t>
            </a:r>
            <a:r>
              <a:rPr lang="zh-CN" altLang="en-US" dirty="0"/>
              <a:t>的</a:t>
            </a:r>
            <a:r>
              <a:rPr lang="en-US" altLang="zh-CN" dirty="0" err="1"/>
              <a:t>ssh</a:t>
            </a:r>
            <a:r>
              <a:rPr lang="en-US" altLang="zh-CN" dirty="0"/>
              <a:t>-key</a:t>
            </a:r>
          </a:p>
          <a:p>
            <a:pPr marL="342900" indent="-342900">
              <a:buFontTx/>
              <a:buAutoNum type="arabicPeriod"/>
            </a:pPr>
            <a:endParaRPr lang="en-US" altLang="zh-CN" b="1" u="sng" kern="1600" dirty="0">
              <a:solidFill>
                <a:srgbClr val="0000FF"/>
              </a:solidFill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zh-C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E27A9F-1EFC-4B81-B58D-227D77997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67" y="2076160"/>
            <a:ext cx="9362294" cy="302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92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E28D4-E797-40DF-A977-B64B18E870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19526-9144-43E3-8D5C-CC3F3D17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Gerrit configuration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5E9104-2ADC-46DD-B1DF-0AFBE0B38F9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Add key to gerrit server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D22117-EFCC-4C58-BAD5-D2DC37BFE745}"/>
              </a:ext>
            </a:extLst>
          </p:cNvPr>
          <p:cNvSpPr txBox="1"/>
          <p:nvPr/>
        </p:nvSpPr>
        <p:spPr>
          <a:xfrm>
            <a:off x="314036" y="1246909"/>
            <a:ext cx="10307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添加</a:t>
            </a:r>
            <a:r>
              <a:rPr lang="en-US" altLang="zh-CN" dirty="0" err="1"/>
              <a:t>ssh</a:t>
            </a:r>
            <a:r>
              <a:rPr lang="en-US" altLang="zh-CN" dirty="0"/>
              <a:t> key </a:t>
            </a:r>
            <a:r>
              <a:rPr lang="zh-CN" altLang="en-US" dirty="0"/>
              <a:t>到 </a:t>
            </a:r>
            <a:r>
              <a:rPr lang="en-US" altLang="zh-CN" dirty="0"/>
              <a:t>gerrit server</a:t>
            </a:r>
            <a:r>
              <a:rPr lang="zh-CN" altLang="en-US" dirty="0"/>
              <a:t>，添加完成后如右图所示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C81E6E89-5434-4F7C-A68C-4001BE1F4F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5900" y="2066511"/>
            <a:ext cx="5004521" cy="308089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7FD4594C-EF87-40A8-B109-40E9386680B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44831" y="2066150"/>
            <a:ext cx="5205384" cy="313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56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E28D4-E797-40DF-A977-B64B18E870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19526-9144-43E3-8D5C-CC3F3D17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Gerrit configuration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5E9104-2ADC-46DD-B1DF-0AFBE0B38F9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Check key</a:t>
            </a:r>
            <a:endParaRPr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C35991F-80E4-4921-A222-81B19026C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43" y="1084484"/>
            <a:ext cx="993202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1.Username</a:t>
            </a:r>
            <a:r>
              <a:rPr lang="zh-CN" altLang="en-US" dirty="0"/>
              <a:t>请换成正确的</a:t>
            </a:r>
            <a:r>
              <a:rPr lang="en-US" altLang="zh-CN" dirty="0"/>
              <a:t>NT</a:t>
            </a:r>
            <a:r>
              <a:rPr lang="zh-CN" altLang="en-US" dirty="0"/>
              <a:t>账号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$ </a:t>
            </a:r>
            <a:r>
              <a:rPr lang="en-US" altLang="zh-CN" dirty="0" err="1"/>
              <a:t>ssh</a:t>
            </a:r>
            <a:r>
              <a:rPr lang="en-US" altLang="zh-CN" dirty="0"/>
              <a:t>  -p 29418 </a:t>
            </a:r>
            <a:r>
              <a:rPr lang="en-US" altLang="zh-C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your_nt_id@10.179.48.85</a:t>
            </a:r>
            <a:r>
              <a:rPr lang="en-US" altLang="zh-CN" dirty="0"/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DA0A9E-A265-476B-9FF5-4E098C358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28850"/>
            <a:ext cx="10969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D2126B-6AA1-4923-98D2-01D4CEC07200}"/>
              </a:ext>
            </a:extLst>
          </p:cNvPr>
          <p:cNvSpPr txBox="1"/>
          <p:nvPr/>
        </p:nvSpPr>
        <p:spPr>
          <a:xfrm>
            <a:off x="219144" y="4396509"/>
            <a:ext cx="9737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2.</a:t>
            </a:r>
            <a:r>
              <a:rPr lang="zh-CN" altLang="en-US" dirty="0"/>
              <a:t>如果有错误，可以添加带</a:t>
            </a:r>
            <a:r>
              <a:rPr lang="en-US" altLang="zh-CN" dirty="0"/>
              <a:t>debug</a:t>
            </a:r>
            <a:r>
              <a:rPr lang="zh-CN" altLang="en-US" dirty="0"/>
              <a:t>信息的命令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$ </a:t>
            </a:r>
            <a:r>
              <a:rPr lang="en-US" altLang="zh-CN" dirty="0" err="1"/>
              <a:t>ssh</a:t>
            </a:r>
            <a:r>
              <a:rPr lang="en-US" altLang="zh-CN" dirty="0"/>
              <a:t> -</a:t>
            </a:r>
            <a:r>
              <a:rPr lang="en-US" altLang="zh-CN" dirty="0" err="1"/>
              <a:t>vv</a:t>
            </a:r>
            <a:r>
              <a:rPr lang="en-US" altLang="zh-CN" dirty="0"/>
              <a:t>  -p 29418 </a:t>
            </a:r>
            <a:r>
              <a:rPr lang="en-US" altLang="zh-C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your_nt_id@10.179.48.85</a:t>
            </a:r>
            <a:r>
              <a:rPr lang="en-US" altLang="zh-CN" dirty="0"/>
              <a:t>  </a:t>
            </a:r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14C432D-E41D-4B53-8BEE-ABDE80206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359" y="1868438"/>
            <a:ext cx="6781435" cy="251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25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E28D4-E797-40DF-A977-B64B18E870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BF751-F925-42D4-B560-4313009E653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19526-9144-43E3-8D5C-CC3F3D17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Gerrit workflow</a:t>
            </a:r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5E9104-2ADC-46DD-B1DF-0AFBE0B38F9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Clone code from gerrit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DA0A9E-A265-476B-9FF5-4E098C358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28850"/>
            <a:ext cx="10969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5FB179E-01C9-4A71-A173-D47B0178179E}"/>
              </a:ext>
            </a:extLst>
          </p:cNvPr>
          <p:cNvSpPr txBox="1"/>
          <p:nvPr/>
        </p:nvSpPr>
        <p:spPr>
          <a:xfrm>
            <a:off x="219144" y="1097426"/>
            <a:ext cx="8167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登录</a:t>
            </a:r>
            <a:r>
              <a:rPr lang="en-US" altLang="zh-CN" dirty="0"/>
              <a:t>gerrit</a:t>
            </a:r>
            <a:r>
              <a:rPr lang="zh-CN" altLang="en-US" dirty="0"/>
              <a:t>，找到要下载代码的的repository，如下图找的是citool_doc</a:t>
            </a:r>
          </a:p>
        </p:txBody>
      </p:sp>
      <p:pic>
        <p:nvPicPr>
          <p:cNvPr id="12" name="图片 11" descr="图形用户界面, 应用程序&#10;&#10;描述已自动生成">
            <a:extLst>
              <a:ext uri="{FF2B5EF4-FFF2-40B4-BE49-F238E27FC236}">
                <a16:creationId xmlns:a16="http://schemas.microsoft.com/office/drawing/2014/main" id="{5D52E1EC-4FC3-4083-B5DD-326F8FE9EF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87" y="1644085"/>
            <a:ext cx="8657004" cy="415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859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I" val="1"/>
  <p:tag name="LAYOUTLANGUAGE" val="1033"/>
  <p:tag name="CFG.LAYOUT" val="BOSCH2"/>
  <p:tag name="CFG.CUSTOMERVERSION" val="9"/>
  <p:tag name="ML_1" val="BCMW_Whu3"/>
  <p:tag name="ML_2" val="Bosch2.mcr"/>
  <p:tag name="ML_LAYOUT_RESOURCE" val="BOSCH2_16_9.mcr"/>
  <p:tag name="FIELD.DATE.CONTENT" val="2018-08-05"/>
  <p:tag name="FIELD.DATE.VALUE" val="2018-08-05"/>
  <p:tag name="FIELD.CONF.SUFFIX.CONTENT" val="\n | "/>
  <p:tag name="FIELD.REM_ABL.SUFFIX.CONTENT" val="&#10;\n"/>
  <p:tag name="FIELD.COPY.CONTENT" val="© Bosch Car Multimedia (Wuhu) Co. Ltd 2018. All rights reserved, also regarding any disposal, exploitation, reproduction, editing, distribution, as well as in the event of applications for industrial property rights."/>
  <p:tag name="FIELD.COPY.VALUE" val="© Bosch Car Multimedia (Wuhu) Co. Ltd 2018. All rights reserved, also regarding any disposal, exploitation, reproduction, editing, distribution, as well as in the event of applications for industrial property rights."/>
  <p:tag name="FIELD.COPY.COMBOINDEX" val="0"/>
  <p:tag name="FIELD.BGROUP.SUFFIX.CONTENT" val=" | "/>
  <p:tag name="FIELD.BGROUP.COMBOINDEX" val="0"/>
  <p:tag name="FIELD.DPT.CONTENT" val="BCMW/ESW"/>
  <p:tag name="FIELD.DPT.VALUE" val="BCMW/ESW | "/>
  <p:tag name="FIELD.DPT.SUFFIX.CONTENT" val=" | "/>
  <p:tag name="MIWBCLNT.HOMEURL" val="C:\Program Files (x86)\eForms\FB\portal_index.htm"/>
  <p:tag name="FIELDS.INITIALIZED" val="1"/>
  <p:tag name="FIELD.DATE.COMBOINDEX" val="-2"/>
  <p:tag name="FIELD.CONF.CONTENT" val="Internal "/>
  <p:tag name="FIELD.CONF.VALUE" val="Internal \n | "/>
  <p:tag name="FIELD.CONF.COMBOINDEX" val="1"/>
  <p:tag name="FIELD.REM_ABL.COMBOINDEX" val="-2"/>
  <p:tag name="FIELD.CHAPTER.CONTENT" val="ESW1_Monthly_GroupMeeting"/>
  <p:tag name="FIELD.CHAPTER.VALUE" val="ESW1_Monthly_GroupMeeting"/>
  <p:tag name="FIELD.CHAPTER.COMBOINDEX" val="-2"/>
  <p:tag name="FIELD.REM_ANL.COMBOINDEX" val="-2"/>
  <p:tag name="FIELD.DPT.COMBOINDEX" val="-2"/>
  <p:tag name="CONFIG" val="BOSCH2"/>
  <p:tag name="CFG.VERSION" val="0"/>
  <p:tag name="CFG.LAYOUTID" val="Bosch Layout 16:9 (new colored style)"/>
  <p:tag name="CFG.LAYOUTRES" val="BOSCH2_16_9"/>
  <p:tag name="MAPNAME" val="Map1"/>
  <p:tag name="LICENSEKEY" val="46504b9e-b1c9-48ed-967f-a36de42ae84b"/>
  <p:tag name="TITLEMASTERMASTERNAME" val="TitleSlide"/>
  <p:tag name="TITLEMASTERSHAPESETGROUPCLASSNAME" val="ShapeSetGroup1"/>
  <p:tag name="TITLEMASTERCOLORSETGROUPCLASSNAME" val="ColorSetGroup1"/>
  <p:tag name="TITLEMASTERFONTSETGROUPCLASSNAME" val="FontSetGroup1"/>
  <p:tag name="TITLEMASTERSTYLESETGROUPCLASSNAME" val="StyleSetGroup1"/>
  <p:tag name="TITLEMASTERMODIFIED" val="1"/>
  <p:tag name="SLIDEMASTERMASTERNAME" val="Slide"/>
  <p:tag name="SLIDEMASTERSHAPESETGROUPCLASSNAME" val="ShapeSetGroup1"/>
  <p:tag name="SLIDEMASTERCOLORSETGROUPCLASSNAME" val="ColorSetGroup1"/>
  <p:tag name="SLIDEMASTERFONTSETGROUPCLASSNAME" val="FontSetGroup1"/>
  <p:tag name="SLIDEMASTERSTYLESETGROUPCLASSNAME" val="StyleSetGroup1"/>
  <p:tag name="SLIDEMASTERMODIFI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acf4e78-b4d8-4f68-b78c-a501b2ee5fc6&quot;,&quot;TimeStamp&quot;:&quot;2020-07-08T14:16:18.9675154+08:00&quot;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ObjectFull"/>
  <p:tag name="SHAPECLASSPROTECTIONTYPE" val="0"/>
  <p:tag name="COLORS" val="-2;-2;-2;-2;-1;-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acf4e78-b4d8-4f68-b78c-a501b2ee5fc6&quot;,&quot;TimeStamp&quot;:&quot;2020-07-08T14:16:18.9675154+08:00&quot;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ObjectFull"/>
  <p:tag name="SHAPECLASSPROTECTIONTYPE" val="0"/>
  <p:tag name="COLORS" val="-2;-2;-2;-2;-1;-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acf4e78-b4d8-4f68-b78c-a501b2ee5fc6&quot;,&quot;TimeStamp&quot;:&quot;2020-07-08T14:16:18.9675154+08:00&quot;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ObjectFull"/>
  <p:tag name="SHAPECLASSPROTECTIONTYPE" val="0"/>
  <p:tag name="COLORS" val="-2;-2;-2;-2;-1;-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acf4e78-b4d8-4f68-b78c-a501b2ee5fc6&quot;,&quot;TimeStamp&quot;:&quot;2020-07-08T14:16:18.9675154+08:00&quot;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acf4e78-b4d8-4f68-b78c-a501b2ee5fc6&quot;,&quot;TimeStamp&quot;:&quot;2020-07-08T14:16:18.9675154+08:00&quot;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ObjectFull"/>
  <p:tag name="SHAPECLASSPROTECTIONTYPE" val="0"/>
  <p:tag name="COLORS" val="-2;-2;-2;-2;-1;-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0285f9b-46ae-49fe-8810-2e03564e6f4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HiddenSubtitle"/>
  <p:tag name="SHAPECLASSPROTECTIONTYPE" val="0"/>
  <p:tag name="ML_SENDTOBACK" val=" 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acf4e78-b4d8-4f68-b78c-a501b2ee5fc6&quot;,&quot;TimeStamp&quot;:&quot;2020-07-08T14:16:18.9675154+08:00&quot;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ObjectFull"/>
  <p:tag name="SHAPECLASSPROTECTIONTYPE" val="0"/>
  <p:tag name="COLORS" val="-2;-2;-2;-2;-1;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" val="-2;-2;-2;-2;White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TitleOnTitleSlides"/>
  <p:tag name="SHAPECLASSPROTECTIONTYPE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acf4e78-b4d8-4f68-b78c-a501b2ee5fc6&quot;,&quot;TimeStamp&quot;:&quot;2020-07-08T14:16:18.9675154+08:00&quot;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ObjectFull"/>
  <p:tag name="SHAPECLASSPROTECTIONTYPE" val="0"/>
  <p:tag name="COLORS" val="-2;-2;-2;-2;-1;-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acf4e78-b4d8-4f68-b78c-a501b2ee5fc6&quot;,&quot;TimeStamp&quot;:&quot;2020-07-08T14:16:18.9675154+08:00&quot;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ObjectFull"/>
  <p:tag name="SHAPECLASSPROTECTIONTYPE" val="0"/>
  <p:tag name="COLORS" val="-2;-2;-2;-2;-1;-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acf4e78-b4d8-4f68-b78c-a501b2ee5fc6&quot;,&quot;TimeStamp&quot;:&quot;2020-07-08T14:16:18.9675154+08:00&quot;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ObjectFull"/>
  <p:tag name="SHAPECLASSPROTECTIONTYPE" val="0"/>
  <p:tag name="COLORS" val="-2;-2;-2;-2;-1;-2"/>
</p:tagLst>
</file>

<file path=ppt/theme/theme1.xml><?xml version="1.0" encoding="utf-8"?>
<a:theme xmlns:a="http://schemas.openxmlformats.org/drawingml/2006/main" name="Bosch">
  <a:themeElements>
    <a:clrScheme name="Custom 1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A80163"/>
      </a:accent1>
      <a:accent2>
        <a:srgbClr val="3F136C"/>
      </a:accent2>
      <a:accent3>
        <a:srgbClr val="08427E"/>
      </a:accent3>
      <a:accent4>
        <a:srgbClr val="0E78C5"/>
      </a:accent4>
      <a:accent5>
        <a:srgbClr val="1399A0"/>
      </a:accent5>
      <a:accent6>
        <a:srgbClr val="67B419"/>
      </a:accent6>
      <a:hlink>
        <a:srgbClr val="738CB4"/>
      </a:hlink>
      <a:folHlink>
        <a:srgbClr val="B0BBD0"/>
      </a:folHlink>
    </a:clrScheme>
    <a:fontScheme name="Custom 1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ct val="107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Bosch2016.potx" id="{E6E424A2-CDFE-4FF3-B632-69E2B49B4471}" vid="{8DB00A46-DBD2-41A3-9952-545226F8B356}"/>
    </a:ext>
  </a:extLst>
</a:theme>
</file>

<file path=ppt/theme/theme2.xml><?xml version="1.0" encoding="utf-8"?>
<a:theme xmlns:a="http://schemas.openxmlformats.org/drawingml/2006/main" name="BiTECH 16-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TECH_4-3 template_V01.potx" id="{88828054-D82C-4355-890F-5A88207E4D3B}" vid="{B0D59509-FD14-46FD-87B9-7027967F8212}"/>
    </a:ext>
  </a:extLst>
</a:theme>
</file>

<file path=ppt/theme/theme3.xml><?xml version="1.0" encoding="utf-8"?>
<a:theme xmlns:a="http://schemas.openxmlformats.org/drawingml/2006/main" name="1_BiTECH 16-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TECH_4-3 template_V01.potx" id="{88828054-D82C-4355-890F-5A88207E4D3B}" vid="{B0D59509-FD14-46FD-87B9-7027967F8212}"/>
    </a:ext>
  </a:extLst>
</a:theme>
</file>

<file path=ppt/theme/theme4.xml><?xml version="1.0" encoding="utf-8"?>
<a:theme xmlns:a="http://schemas.openxmlformats.org/drawingml/2006/main" name="2_BiTECH 16-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TECH_4-3 template_V01.potx" id="{88828054-D82C-4355-890F-5A88207E4D3B}" vid="{B0D59509-FD14-46FD-87B9-7027967F8212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10586</TotalTime>
  <Words>2803</Words>
  <Application>Microsoft Office PowerPoint</Application>
  <PresentationFormat>自定义</PresentationFormat>
  <Paragraphs>494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52</vt:i4>
      </vt:variant>
    </vt:vector>
  </HeadingPairs>
  <TitlesOfParts>
    <vt:vector size="63" baseType="lpstr">
      <vt:lpstr>ArialMT</vt:lpstr>
      <vt:lpstr>Bosch Office Sans</vt:lpstr>
      <vt:lpstr>Helvetica Neue</vt:lpstr>
      <vt:lpstr>Arial</vt:lpstr>
      <vt:lpstr>Calibri</vt:lpstr>
      <vt:lpstr>Calibri Light</vt:lpstr>
      <vt:lpstr>Wingdings 3</vt:lpstr>
      <vt:lpstr>Bosch</vt:lpstr>
      <vt:lpstr>BiTECH 16-9</vt:lpstr>
      <vt:lpstr>1_BiTECH 16-9</vt:lpstr>
      <vt:lpstr>2_BiTECH 16-9</vt:lpstr>
      <vt:lpstr>Gerrit Introduction</vt:lpstr>
      <vt:lpstr>Agenda</vt:lpstr>
      <vt:lpstr>What’s gerrit</vt:lpstr>
      <vt:lpstr>What’s gerrit</vt:lpstr>
      <vt:lpstr>Gerrit configuration</vt:lpstr>
      <vt:lpstr>Gerrit configuration</vt:lpstr>
      <vt:lpstr>Gerrit configuration</vt:lpstr>
      <vt:lpstr>Gerrit configuration</vt:lpstr>
      <vt:lpstr>Gerrit workflow</vt:lpstr>
      <vt:lpstr>Gerrit workflow</vt:lpstr>
      <vt:lpstr>Gerrit workflow</vt:lpstr>
      <vt:lpstr>Gerrit workflow</vt:lpstr>
      <vt:lpstr>Gerrit workflow</vt:lpstr>
      <vt:lpstr>Gerrit workflow</vt:lpstr>
      <vt:lpstr>Gerrit workflow</vt:lpstr>
      <vt:lpstr>Gerrit workflow</vt:lpstr>
      <vt:lpstr>Gerrit workflow</vt:lpstr>
      <vt:lpstr>Gerrit workflow</vt:lpstr>
      <vt:lpstr>Gerrit workflow</vt:lpstr>
      <vt:lpstr>Gerrit workflow</vt:lpstr>
      <vt:lpstr>Gerrit workflow</vt:lpstr>
      <vt:lpstr>Gerrit workflow</vt:lpstr>
      <vt:lpstr>Gerrit workflow</vt:lpstr>
      <vt:lpstr>Handle conflict</vt:lpstr>
      <vt:lpstr>Handle conflict</vt:lpstr>
      <vt:lpstr>Common problems</vt:lpstr>
      <vt:lpstr>Gerrit workflow model</vt:lpstr>
      <vt:lpstr>Gerrit workflow model </vt:lpstr>
      <vt:lpstr>Gerrit integration</vt:lpstr>
      <vt:lpstr>Gerrit integration  </vt:lpstr>
      <vt:lpstr>Gerrit integration  </vt:lpstr>
      <vt:lpstr>Gerrit integration  </vt:lpstr>
      <vt:lpstr>Gerrit integration  </vt:lpstr>
      <vt:lpstr>PowerPoint 演示文稿</vt:lpstr>
      <vt:lpstr>PowerPoint 演示文稿</vt:lpstr>
      <vt:lpstr>PowerPoint 演示文稿</vt:lpstr>
      <vt:lpstr>Use TortoiseGit handle some scenarios</vt:lpstr>
      <vt:lpstr>Use TortoiseGit handle some scenarios</vt:lpstr>
      <vt:lpstr>Use TortoiseGit handle some scenarios</vt:lpstr>
      <vt:lpstr>Use TortoiseGit handle some scenarios</vt:lpstr>
      <vt:lpstr>Use TortoiseGit handle some scenarios</vt:lpstr>
      <vt:lpstr>Use TortoiseGit handle some scenarios</vt:lpstr>
      <vt:lpstr>Use TortoiseGit handle some scenarios</vt:lpstr>
      <vt:lpstr>Use TortoiseGit handle some scenarios</vt:lpstr>
      <vt:lpstr>Use TortoiseGit handle some scenarios</vt:lpstr>
      <vt:lpstr>Q&amp;A</vt:lpstr>
      <vt:lpstr>FAQ</vt:lpstr>
      <vt:lpstr>FAQ</vt:lpstr>
      <vt:lpstr>FAQ</vt:lpstr>
      <vt:lpstr>FAQ</vt:lpstr>
      <vt:lpstr>FAQ</vt:lpstr>
      <vt:lpstr>FAQ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Daniel Shen</dc:title>
  <dc:creator>Daniel Shen</dc:creator>
  <cp:lastModifiedBy>Guo Jun (BiTECH/ESW)</cp:lastModifiedBy>
  <cp:revision>448</cp:revision>
  <cp:lastPrinted>2019-11-26T07:39:19Z</cp:lastPrinted>
  <dcterms:created xsi:type="dcterms:W3CDTF">2018-08-05T14:41:50Z</dcterms:created>
  <dcterms:modified xsi:type="dcterms:W3CDTF">2021-06-25T05:34:09Z</dcterms:modified>
</cp:coreProperties>
</file>