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 id="2147483698" r:id="rId4"/>
  </p:sldMasterIdLst>
  <p:notesMasterIdLst>
    <p:notesMasterId r:id="rId32"/>
  </p:notesMasterIdLst>
  <p:sldIdLst>
    <p:sldId id="256" r:id="rId5"/>
    <p:sldId id="257" r:id="rId6"/>
    <p:sldId id="274" r:id="rId7"/>
    <p:sldId id="289" r:id="rId8"/>
    <p:sldId id="288" r:id="rId9"/>
    <p:sldId id="276" r:id="rId10"/>
    <p:sldId id="290" r:id="rId11"/>
    <p:sldId id="291" r:id="rId12"/>
    <p:sldId id="292" r:id="rId13"/>
    <p:sldId id="293" r:id="rId14"/>
    <p:sldId id="294" r:id="rId15"/>
    <p:sldId id="296" r:id="rId16"/>
    <p:sldId id="297" r:id="rId17"/>
    <p:sldId id="300" r:id="rId18"/>
    <p:sldId id="298" r:id="rId19"/>
    <p:sldId id="307" r:id="rId20"/>
    <p:sldId id="311" r:id="rId21"/>
    <p:sldId id="312" r:id="rId22"/>
    <p:sldId id="304" r:id="rId23"/>
    <p:sldId id="313" r:id="rId24"/>
    <p:sldId id="299" r:id="rId25"/>
    <p:sldId id="302" r:id="rId26"/>
    <p:sldId id="301" r:id="rId27"/>
    <p:sldId id="309" r:id="rId28"/>
    <p:sldId id="306" r:id="rId29"/>
    <p:sldId id="310" r:id="rId30"/>
    <p:sldId id="282" r:id="rId31"/>
  </p:sldIdLst>
  <p:sldSz cx="10969625" cy="6170613"/>
  <p:notesSz cx="6858000" cy="9144000"/>
  <p:custDataLst>
    <p:tags r:id="rId33"/>
  </p:custDataLst>
  <p:defaultTextStyle>
    <a:defPPr>
      <a:defRPr lang="de-DE"/>
    </a:defPPr>
    <a:lvl1pPr algn="l" rtl="0" fontAlgn="base">
      <a:spcBef>
        <a:spcPct val="0"/>
      </a:spcBef>
      <a:spcAft>
        <a:spcPct val="0"/>
      </a:spcAft>
      <a:buFontTx/>
      <a:buNone/>
      <a:defRPr lang="en-US"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Untitled Section" id="{B773E6B2-2D2E-43FB-9607-A1C56E1988E9}">
          <p14:sldIdLst>
            <p14:sldId id="256"/>
            <p14:sldId id="257"/>
            <p14:sldId id="274"/>
            <p14:sldId id="289"/>
            <p14:sldId id="288"/>
            <p14:sldId id="276"/>
            <p14:sldId id="290"/>
            <p14:sldId id="291"/>
            <p14:sldId id="292"/>
            <p14:sldId id="293"/>
            <p14:sldId id="294"/>
            <p14:sldId id="296"/>
            <p14:sldId id="297"/>
            <p14:sldId id="300"/>
            <p14:sldId id="298"/>
            <p14:sldId id="307"/>
            <p14:sldId id="311"/>
            <p14:sldId id="312"/>
            <p14:sldId id="304"/>
            <p14:sldId id="313"/>
            <p14:sldId id="299"/>
            <p14:sldId id="302"/>
            <p14:sldId id="301"/>
            <p14:sldId id="309"/>
            <p14:sldId id="306"/>
            <p14:sldId id="310"/>
            <p14:sldId id="282"/>
          </p14:sldIdLst>
        </p14:section>
      </p14:sectionLst>
    </p:ex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 Yulong (BiTECH/ESW1)" initials="AY(" lastIdx="1" clrIdx="0">
    <p:extLst>
      <p:ext uri="{19B8F6BF-5375-455C-9EA6-DF929625EA0E}">
        <p15:presenceInfo xmlns:p15="http://schemas.microsoft.com/office/powerpoint/2012/main" userId="S::AIY1SZH@bitech-automotive.com::d844fbbf-d6c3-46ea-9e15-b240fd2cb7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4660"/>
  </p:normalViewPr>
  <p:slideViewPr>
    <p:cSldViewPr snapToGrid="0">
      <p:cViewPr varScale="1">
        <p:scale>
          <a:sx n="69" d="100"/>
          <a:sy n="69" d="100"/>
        </p:scale>
        <p:origin x="744" y="52"/>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49786-198C-492E-A5F2-FE08FE9A7BC7}"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F4998-8AAC-42A6-8C6C-8E6621D3E52E}" type="slidenum">
              <a:rPr lang="en-US" smtClean="0"/>
              <a:t>‹#›</a:t>
            </a:fld>
            <a:endParaRPr lang="en-US"/>
          </a:p>
        </p:txBody>
      </p:sp>
    </p:spTree>
    <p:extLst>
      <p:ext uri="{BB962C8B-B14F-4D97-AF65-F5344CB8AC3E}">
        <p14:creationId xmlns:p14="http://schemas.microsoft.com/office/powerpoint/2010/main" val="199825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a:t>Click to edit Master title style</a:t>
            </a:r>
            <a:endParaRPr lang="de-DE" dirty="0"/>
          </a:p>
        </p:txBody>
      </p:sp>
    </p:spTree>
    <p:extLst>
      <p:ext uri="{BB962C8B-B14F-4D97-AF65-F5344CB8AC3E}">
        <p14:creationId xmlns:p14="http://schemas.microsoft.com/office/powerpoint/2010/main" val="309155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43044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665499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423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F63795-F5EE-48EB-A521-37506E3272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623" y="661658"/>
            <a:ext cx="10966380" cy="4847296"/>
          </a:xfrm>
          <a:prstGeom prst="rect">
            <a:avLst/>
          </a:prstGeom>
        </p:spPr>
      </p:pic>
      <p:pic>
        <p:nvPicPr>
          <p:cNvPr id="5" name="Picture 4">
            <a:extLst>
              <a:ext uri="{FF2B5EF4-FFF2-40B4-BE49-F238E27FC236}">
                <a16:creationId xmlns:a16="http://schemas.microsoft.com/office/drawing/2014/main" id="{AE727DE1-85DF-42B9-9FA5-E9DFE27A953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Glass/>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1" y="661658"/>
            <a:ext cx="10969624" cy="4848338"/>
          </a:xfrm>
          <a:prstGeom prst="rect">
            <a:avLst/>
          </a:prstGeom>
        </p:spPr>
      </p:pic>
      <p:sp>
        <p:nvSpPr>
          <p:cNvPr id="2" name="Title 1">
            <a:extLst>
              <a:ext uri="{FF2B5EF4-FFF2-40B4-BE49-F238E27FC236}">
                <a16:creationId xmlns:a16="http://schemas.microsoft.com/office/drawing/2014/main" id="{20A0E9EC-BCEC-486D-AD44-5EED165CAA32}"/>
              </a:ext>
            </a:extLst>
          </p:cNvPr>
          <p:cNvSpPr>
            <a:spLocks noGrp="1"/>
          </p:cNvSpPr>
          <p:nvPr>
            <p:ph type="ctrTitle" hasCustomPrompt="1"/>
          </p:nvPr>
        </p:nvSpPr>
        <p:spPr>
          <a:xfrm>
            <a:off x="352593" y="1075300"/>
            <a:ext cx="10285401" cy="4020011"/>
          </a:xfrm>
        </p:spPr>
        <p:txBody>
          <a:bodyPr anchor="t" anchorCtr="0"/>
          <a:lstStyle>
            <a:lvl1pPr algn="l">
              <a:defRPr sz="6703">
                <a:solidFill>
                  <a:schemeClr val="bg1"/>
                </a:solidFill>
              </a:defRPr>
            </a:lvl1pPr>
          </a:lstStyle>
          <a:p>
            <a:r>
              <a:rPr lang="en-US" dirty="0"/>
              <a:t>Add Pres. Title</a:t>
            </a:r>
            <a:br>
              <a:rPr lang="en-US" dirty="0"/>
            </a:br>
            <a:r>
              <a:rPr lang="zh-CN" altLang="en-US" dirty="0"/>
              <a:t>幻灯片标题</a:t>
            </a:r>
            <a:endParaRPr lang="en-US" dirty="0"/>
          </a:p>
        </p:txBody>
      </p:sp>
    </p:spTree>
    <p:extLst>
      <p:ext uri="{BB962C8B-B14F-4D97-AF65-F5344CB8AC3E}">
        <p14:creationId xmlns:p14="http://schemas.microsoft.com/office/powerpoint/2010/main" val="2272042341"/>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3D71-59EA-47F7-BEB2-2C5984C50E1E}"/>
              </a:ext>
            </a:extLst>
          </p:cNvPr>
          <p:cNvSpPr>
            <a:spLocks noGrp="1"/>
          </p:cNvSpPr>
          <p:nvPr>
            <p:ph type="title" hasCustomPrompt="1"/>
          </p:nvPr>
        </p:nvSpPr>
        <p:spPr>
          <a:xfrm>
            <a:off x="220869" y="184109"/>
            <a:ext cx="8775892" cy="580781"/>
          </a:xfrm>
        </p:spPr>
        <p:txBody>
          <a:bodyPr/>
          <a:lstStyle>
            <a:lvl1pPr>
              <a:defRPr sz="2823" b="0"/>
            </a:lvl1pPr>
          </a:lstStyle>
          <a:p>
            <a:r>
              <a:rPr lang="en-US" altLang="zh-CN" dirty="0"/>
              <a:t>Agenda</a:t>
            </a:r>
            <a:r>
              <a:rPr lang="zh-CN" altLang="en-US" dirty="0"/>
              <a:t>目录</a:t>
            </a:r>
            <a:endParaRPr lang="en-US" dirty="0"/>
          </a:p>
        </p:txBody>
      </p:sp>
      <p:sp>
        <p:nvSpPr>
          <p:cNvPr id="4" name="Slide Number Placeholder 3">
            <a:extLst>
              <a:ext uri="{FF2B5EF4-FFF2-40B4-BE49-F238E27FC236}">
                <a16:creationId xmlns:a16="http://schemas.microsoft.com/office/drawing/2014/main" id="{22ED6930-E8F6-490E-863C-779D5E8A6B51}"/>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ext Placeholder 2">
            <a:extLst>
              <a:ext uri="{FF2B5EF4-FFF2-40B4-BE49-F238E27FC236}">
                <a16:creationId xmlns:a16="http://schemas.microsoft.com/office/drawing/2014/main" id="{4A799FE7-C200-4956-88D2-F4FB24053A1A}"/>
              </a:ext>
            </a:extLst>
          </p:cNvPr>
          <p:cNvSpPr>
            <a:spLocks noGrp="1"/>
          </p:cNvSpPr>
          <p:nvPr>
            <p:ph idx="1" hasCustomPrompt="1"/>
          </p:nvPr>
        </p:nvSpPr>
        <p:spPr>
          <a:xfrm>
            <a:off x="220868" y="907699"/>
            <a:ext cx="10535723" cy="4894923"/>
          </a:xfrm>
          <a:prstGeom prst="rect">
            <a:avLst/>
          </a:prstGeom>
        </p:spPr>
        <p:txBody>
          <a:bodyPr vert="horz" wrap="none" lIns="91440" tIns="45720" rIns="91440" bIns="45720" rtlCol="0">
            <a:noAutofit/>
          </a:bodyPr>
          <a:lstStyle>
            <a:lvl1pPr marL="261211" marR="0" indent="-261211" algn="l" defTabSz="696563" rtl="0" eaLnBrk="1" fontAlgn="auto" latinLnBrk="0" hangingPunct="1">
              <a:lnSpc>
                <a:spcPct val="90000"/>
              </a:lnSpc>
              <a:spcBef>
                <a:spcPts val="762"/>
              </a:spcBef>
              <a:spcAft>
                <a:spcPts val="0"/>
              </a:spcAft>
              <a:buClrTx/>
              <a:buSzTx/>
              <a:buFont typeface="Arial" panose="020B0604020202020204" pitchFamily="34" charset="0"/>
              <a:buChar char="►"/>
              <a:tabLst/>
              <a:defRPr lang="de-DE" sz="1815" kern="1200" dirty="0" smtClean="0">
                <a:solidFill>
                  <a:schemeClr val="tx1"/>
                </a:solidFill>
                <a:latin typeface="+mn-lt"/>
                <a:ea typeface="+mn-ea"/>
                <a:cs typeface="+mn-cs"/>
              </a:defRPr>
            </a:lvl1pPr>
            <a:lvl2pPr marL="522422"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412"/>
            </a:lvl2pPr>
            <a:lvl3pPr marL="870704"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210"/>
            </a:lvl3pPr>
            <a:lvl4pPr marL="1218985"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210"/>
            </a:lvl4pPr>
            <a:lvl5pPr marL="1567267"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210"/>
            </a:lvl5pPr>
          </a:lstStyle>
          <a:p>
            <a:pPr lvl="0"/>
            <a:r>
              <a:rPr lang="en-US" dirty="0"/>
              <a:t>Click to edit list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0B42619-A8B6-45A2-834B-931B47BC84ED}"/>
              </a:ext>
            </a:extLst>
          </p:cNvPr>
          <p:cNvCxnSpPr>
            <a:cxnSpLocks/>
          </p:cNvCxnSpPr>
          <p:nvPr userDrawn="1"/>
        </p:nvCxnSpPr>
        <p:spPr>
          <a:xfrm>
            <a:off x="218068" y="192343"/>
            <a:ext cx="0" cy="580780"/>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0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cxnSp>
        <p:nvCxnSpPr>
          <p:cNvPr id="9" name="Straight Connector 8">
            <a:extLst>
              <a:ext uri="{FF2B5EF4-FFF2-40B4-BE49-F238E27FC236}">
                <a16:creationId xmlns:a16="http://schemas.microsoft.com/office/drawing/2014/main" id="{D3091227-801C-42B8-820D-20578D7B955A}"/>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3" name="Content Placeholder 2">
            <a:extLst>
              <a:ext uri="{FF2B5EF4-FFF2-40B4-BE49-F238E27FC236}">
                <a16:creationId xmlns:a16="http://schemas.microsoft.com/office/drawing/2014/main" id="{7D0EBB29-17BE-4A5F-A62E-82B20E520AFF}"/>
              </a:ext>
            </a:extLst>
          </p:cNvPr>
          <p:cNvSpPr>
            <a:spLocks noGrp="1"/>
          </p:cNvSpPr>
          <p:nvPr>
            <p:ph sz="quarter" idx="13"/>
          </p:nvPr>
        </p:nvSpPr>
        <p:spPr>
          <a:xfrm>
            <a:off x="217686" y="1074059"/>
            <a:ext cx="10539096" cy="4729541"/>
          </a:xfrm>
        </p:spPr>
        <p:txBody>
          <a:bodyPr>
            <a:normAutofit/>
          </a:bodyPr>
          <a:lstStyle>
            <a:lvl1pPr>
              <a:defRPr sz="1815"/>
            </a:lvl1pPr>
            <a:lvl2pPr>
              <a:defRPr sz="1412"/>
            </a:lvl2pPr>
            <a:lvl3pPr>
              <a:defRPr sz="1210"/>
            </a:lvl3pPr>
            <a:lvl4pPr>
              <a:defRPr sz="1210"/>
            </a:lvl4pPr>
            <a:lvl5pPr>
              <a:defRPr sz="121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3168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11" name="Content Placeholder 2">
            <a:extLst>
              <a:ext uri="{FF2B5EF4-FFF2-40B4-BE49-F238E27FC236}">
                <a16:creationId xmlns:a16="http://schemas.microsoft.com/office/drawing/2014/main" id="{41353395-1A7E-4E20-910F-47061260AF62}"/>
              </a:ext>
            </a:extLst>
          </p:cNvPr>
          <p:cNvSpPr>
            <a:spLocks noGrp="1"/>
          </p:cNvSpPr>
          <p:nvPr>
            <p:ph sz="half" idx="13"/>
          </p:nvPr>
        </p:nvSpPr>
        <p:spPr>
          <a:xfrm>
            <a:off x="213035" y="1450886"/>
            <a:ext cx="4915508" cy="4362926"/>
          </a:xfrm>
          <a:prstGeom prst="rect">
            <a:avLst/>
          </a:prstGeom>
        </p:spPr>
        <p:txBody>
          <a:bodyPr>
            <a:normAutofit/>
          </a:bodyPr>
          <a:lstStyle>
            <a:lvl1pPr marL="261211" indent="-261211">
              <a:buFont typeface="Arial" panose="020B0604020202020204" pitchFamily="34" charset="0"/>
              <a:buChar char="►"/>
              <a:defRPr sz="1815"/>
            </a:lvl1pPr>
            <a:lvl2pPr>
              <a:defRPr sz="1412"/>
            </a:lvl2pPr>
            <a:lvl3pPr>
              <a:defRPr sz="1210"/>
            </a:lvl3pPr>
            <a:lvl4pPr>
              <a:defRPr sz="1219"/>
            </a:lvl4pPr>
            <a:lvl5pPr>
              <a:defRPr sz="1219"/>
            </a:lvl5pPr>
          </a:lstStyle>
          <a:p>
            <a:pPr lvl="0"/>
            <a:r>
              <a:rPr lang="en-US" dirty="0"/>
              <a:t>Click to edit Master text styles</a:t>
            </a:r>
          </a:p>
          <a:p>
            <a:pPr lvl="1"/>
            <a:r>
              <a:rPr lang="en-US" dirty="0"/>
              <a:t>Second level</a:t>
            </a:r>
          </a:p>
          <a:p>
            <a:pPr lvl="2"/>
            <a:r>
              <a:rPr lang="en-US" dirty="0"/>
              <a:t>Third level</a:t>
            </a:r>
          </a:p>
        </p:txBody>
      </p:sp>
      <p:sp>
        <p:nvSpPr>
          <p:cNvPr id="12" name="Content Placeholder 3">
            <a:extLst>
              <a:ext uri="{FF2B5EF4-FFF2-40B4-BE49-F238E27FC236}">
                <a16:creationId xmlns:a16="http://schemas.microsoft.com/office/drawing/2014/main" id="{54497097-D046-478F-9CF6-8FF6990E4E87}"/>
              </a:ext>
            </a:extLst>
          </p:cNvPr>
          <p:cNvSpPr>
            <a:spLocks noGrp="1"/>
          </p:cNvSpPr>
          <p:nvPr>
            <p:ph sz="half" idx="2" hasCustomPrompt="1"/>
          </p:nvPr>
        </p:nvSpPr>
        <p:spPr>
          <a:xfrm>
            <a:off x="5830630" y="1450885"/>
            <a:ext cx="4925963" cy="436292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Straight Connector 12">
            <a:extLst>
              <a:ext uri="{FF2B5EF4-FFF2-40B4-BE49-F238E27FC236}">
                <a16:creationId xmlns:a16="http://schemas.microsoft.com/office/drawing/2014/main" id="{6FE0BFAA-E0EB-4219-9759-050661FDFD6F}"/>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01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12" name="Content Placeholder 2">
            <a:extLst>
              <a:ext uri="{FF2B5EF4-FFF2-40B4-BE49-F238E27FC236}">
                <a16:creationId xmlns:a16="http://schemas.microsoft.com/office/drawing/2014/main" id="{3A5203EF-74E3-462D-A445-3CB321E677FA}"/>
              </a:ext>
            </a:extLst>
          </p:cNvPr>
          <p:cNvSpPr>
            <a:spLocks noGrp="1"/>
          </p:cNvSpPr>
          <p:nvPr>
            <p:ph sz="half" idx="13" hasCustomPrompt="1"/>
          </p:nvPr>
        </p:nvSpPr>
        <p:spPr>
          <a:xfrm>
            <a:off x="220869" y="1507853"/>
            <a:ext cx="3177604" cy="4295477"/>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Content Placeholder 3">
            <a:extLst>
              <a:ext uri="{FF2B5EF4-FFF2-40B4-BE49-F238E27FC236}">
                <a16:creationId xmlns:a16="http://schemas.microsoft.com/office/drawing/2014/main" id="{DA43D461-3F31-46DB-B415-2B6293A6AD80}"/>
              </a:ext>
            </a:extLst>
          </p:cNvPr>
          <p:cNvSpPr>
            <a:spLocks noGrp="1"/>
          </p:cNvSpPr>
          <p:nvPr>
            <p:ph sz="half" idx="3" hasCustomPrompt="1"/>
          </p:nvPr>
        </p:nvSpPr>
        <p:spPr>
          <a:xfrm>
            <a:off x="7578988" y="1507852"/>
            <a:ext cx="3177604" cy="4295477"/>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Content Placeholder 2">
            <a:extLst>
              <a:ext uri="{FF2B5EF4-FFF2-40B4-BE49-F238E27FC236}">
                <a16:creationId xmlns:a16="http://schemas.microsoft.com/office/drawing/2014/main" id="{0CF4AF52-7D59-4883-BA2B-AB80F3A6F5D5}"/>
              </a:ext>
            </a:extLst>
          </p:cNvPr>
          <p:cNvSpPr>
            <a:spLocks noGrp="1"/>
          </p:cNvSpPr>
          <p:nvPr>
            <p:ph sz="half" idx="2" hasCustomPrompt="1"/>
          </p:nvPr>
        </p:nvSpPr>
        <p:spPr>
          <a:xfrm>
            <a:off x="3902406" y="1518335"/>
            <a:ext cx="3177604" cy="4295477"/>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5" name="Straight Connector 14">
            <a:extLst>
              <a:ext uri="{FF2B5EF4-FFF2-40B4-BE49-F238E27FC236}">
                <a16:creationId xmlns:a16="http://schemas.microsoft.com/office/drawing/2014/main" id="{855BBA57-3EDB-4A3C-9748-A50206A6E128}"/>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26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F377F067-91A0-4C80-AF81-435EA06CE979}"/>
              </a:ext>
            </a:extLst>
          </p:cNvPr>
          <p:cNvSpPr>
            <a:spLocks noGrp="1"/>
          </p:cNvSpPr>
          <p:nvPr>
            <p:ph sz="half" idx="2" hasCustomPrompt="1"/>
          </p:nvPr>
        </p:nvSpPr>
        <p:spPr>
          <a:xfrm>
            <a:off x="2907885" y="1450887"/>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0" name="Content Placeholder 2">
            <a:extLst>
              <a:ext uri="{FF2B5EF4-FFF2-40B4-BE49-F238E27FC236}">
                <a16:creationId xmlns:a16="http://schemas.microsoft.com/office/drawing/2014/main" id="{BA472397-2294-4C27-9D55-E031E6801950}"/>
              </a:ext>
            </a:extLst>
          </p:cNvPr>
          <p:cNvSpPr>
            <a:spLocks noGrp="1"/>
          </p:cNvSpPr>
          <p:nvPr>
            <p:ph sz="half" idx="13" hasCustomPrompt="1"/>
          </p:nvPr>
        </p:nvSpPr>
        <p:spPr>
          <a:xfrm>
            <a:off x="220869" y="1450886"/>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1" name="Content Placeholder 2">
            <a:extLst>
              <a:ext uri="{FF2B5EF4-FFF2-40B4-BE49-F238E27FC236}">
                <a16:creationId xmlns:a16="http://schemas.microsoft.com/office/drawing/2014/main" id="{4EE64B75-A23B-4056-82C6-22E5990A9BD5}"/>
              </a:ext>
            </a:extLst>
          </p:cNvPr>
          <p:cNvSpPr>
            <a:spLocks noGrp="1"/>
          </p:cNvSpPr>
          <p:nvPr>
            <p:ph sz="half" idx="14" hasCustomPrompt="1"/>
          </p:nvPr>
        </p:nvSpPr>
        <p:spPr>
          <a:xfrm>
            <a:off x="8281920" y="1450887"/>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2" name="Content Placeholder 2">
            <a:extLst>
              <a:ext uri="{FF2B5EF4-FFF2-40B4-BE49-F238E27FC236}">
                <a16:creationId xmlns:a16="http://schemas.microsoft.com/office/drawing/2014/main" id="{D32CCD75-6F90-476B-BCF2-9AA5EA7F277A}"/>
              </a:ext>
            </a:extLst>
          </p:cNvPr>
          <p:cNvSpPr>
            <a:spLocks noGrp="1"/>
          </p:cNvSpPr>
          <p:nvPr>
            <p:ph sz="half" idx="15" hasCustomPrompt="1"/>
          </p:nvPr>
        </p:nvSpPr>
        <p:spPr>
          <a:xfrm>
            <a:off x="5594902" y="1450886"/>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cxnSp>
        <p:nvCxnSpPr>
          <p:cNvPr id="13" name="Straight Connector 12">
            <a:extLst>
              <a:ext uri="{FF2B5EF4-FFF2-40B4-BE49-F238E27FC236}">
                <a16:creationId xmlns:a16="http://schemas.microsoft.com/office/drawing/2014/main" id="{1E781949-48D3-4D42-AAB7-816C50ECCBD4}"/>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26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13" name="Content Placeholder 2">
            <a:extLst>
              <a:ext uri="{FF2B5EF4-FFF2-40B4-BE49-F238E27FC236}">
                <a16:creationId xmlns:a16="http://schemas.microsoft.com/office/drawing/2014/main" id="{922671FC-665E-4A2B-B09F-301E33E7B6E8}"/>
              </a:ext>
            </a:extLst>
          </p:cNvPr>
          <p:cNvSpPr>
            <a:spLocks noGrp="1"/>
          </p:cNvSpPr>
          <p:nvPr>
            <p:ph sz="half" idx="13" hasCustomPrompt="1"/>
          </p:nvPr>
        </p:nvSpPr>
        <p:spPr>
          <a:xfrm>
            <a:off x="220867" y="1410357"/>
            <a:ext cx="10529348" cy="2236413"/>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Content Placeholder 3">
            <a:extLst>
              <a:ext uri="{FF2B5EF4-FFF2-40B4-BE49-F238E27FC236}">
                <a16:creationId xmlns:a16="http://schemas.microsoft.com/office/drawing/2014/main" id="{71F026F4-0373-47D3-A967-43E29E359F03}"/>
              </a:ext>
            </a:extLst>
          </p:cNvPr>
          <p:cNvSpPr>
            <a:spLocks noGrp="1"/>
          </p:cNvSpPr>
          <p:nvPr>
            <p:ph sz="half" idx="2" hasCustomPrompt="1"/>
          </p:nvPr>
        </p:nvSpPr>
        <p:spPr>
          <a:xfrm>
            <a:off x="220867" y="3577398"/>
            <a:ext cx="10529348" cy="2236413"/>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5" name="Straight Connector 14">
            <a:extLst>
              <a:ext uri="{FF2B5EF4-FFF2-40B4-BE49-F238E27FC236}">
                <a16:creationId xmlns:a16="http://schemas.microsoft.com/office/drawing/2014/main" id="{F98DC972-DD19-4C00-8866-15244E7D0933}"/>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37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705063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B125D486-D45E-46F3-BC35-774364CA15EE}"/>
              </a:ext>
            </a:extLst>
          </p:cNvPr>
          <p:cNvSpPr>
            <a:spLocks noGrp="1"/>
          </p:cNvSpPr>
          <p:nvPr>
            <p:ph sz="half" idx="13" hasCustomPrompt="1"/>
          </p:nvPr>
        </p:nvSpPr>
        <p:spPr>
          <a:xfrm>
            <a:off x="213037" y="1450884"/>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Content Placeholder 3">
            <a:extLst>
              <a:ext uri="{FF2B5EF4-FFF2-40B4-BE49-F238E27FC236}">
                <a16:creationId xmlns:a16="http://schemas.microsoft.com/office/drawing/2014/main" id="{9D0BA9AE-BAF8-4389-9CB4-F0E84BA83FEF}"/>
              </a:ext>
            </a:extLst>
          </p:cNvPr>
          <p:cNvSpPr>
            <a:spLocks noGrp="1"/>
          </p:cNvSpPr>
          <p:nvPr>
            <p:ph sz="half" idx="3" hasCustomPrompt="1"/>
          </p:nvPr>
        </p:nvSpPr>
        <p:spPr>
          <a:xfrm>
            <a:off x="5895427" y="1450883"/>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Content Placeholder 2">
            <a:extLst>
              <a:ext uri="{FF2B5EF4-FFF2-40B4-BE49-F238E27FC236}">
                <a16:creationId xmlns:a16="http://schemas.microsoft.com/office/drawing/2014/main" id="{67EFFDCF-0C0C-47FE-87BB-05F084128714}"/>
              </a:ext>
            </a:extLst>
          </p:cNvPr>
          <p:cNvSpPr>
            <a:spLocks noGrp="1"/>
          </p:cNvSpPr>
          <p:nvPr>
            <p:ph sz="half" idx="2" hasCustomPrompt="1"/>
          </p:nvPr>
        </p:nvSpPr>
        <p:spPr>
          <a:xfrm>
            <a:off x="213037" y="3617926"/>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Content Placeholder 3">
            <a:extLst>
              <a:ext uri="{FF2B5EF4-FFF2-40B4-BE49-F238E27FC236}">
                <a16:creationId xmlns:a16="http://schemas.microsoft.com/office/drawing/2014/main" id="{D6D1BB8C-5E8E-4691-A1ED-6C5F6001514C}"/>
              </a:ext>
            </a:extLst>
          </p:cNvPr>
          <p:cNvSpPr>
            <a:spLocks noGrp="1"/>
          </p:cNvSpPr>
          <p:nvPr>
            <p:ph sz="half" idx="4" hasCustomPrompt="1"/>
          </p:nvPr>
        </p:nvSpPr>
        <p:spPr>
          <a:xfrm>
            <a:off x="5895427" y="3617926"/>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Straight Connector 12">
            <a:extLst>
              <a:ext uri="{FF2B5EF4-FFF2-40B4-BE49-F238E27FC236}">
                <a16:creationId xmlns:a16="http://schemas.microsoft.com/office/drawing/2014/main" id="{20AE9812-2476-4CD7-A2A1-CAC4F092A948}"/>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808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2C70B9A2-5256-4E1B-9F9C-1B7E7A462761}"/>
              </a:ext>
            </a:extLst>
          </p:cNvPr>
          <p:cNvSpPr>
            <a:spLocks noGrp="1"/>
          </p:cNvSpPr>
          <p:nvPr>
            <p:ph sz="half" idx="13" hasCustomPrompt="1"/>
          </p:nvPr>
        </p:nvSpPr>
        <p:spPr>
          <a:xfrm>
            <a:off x="220869" y="1450887"/>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0" name="Content Placeholder 3">
            <a:extLst>
              <a:ext uri="{FF2B5EF4-FFF2-40B4-BE49-F238E27FC236}">
                <a16:creationId xmlns:a16="http://schemas.microsoft.com/office/drawing/2014/main" id="{73AEDDDA-7B1E-4F64-81BF-595518995803}"/>
              </a:ext>
            </a:extLst>
          </p:cNvPr>
          <p:cNvSpPr>
            <a:spLocks noGrp="1"/>
          </p:cNvSpPr>
          <p:nvPr>
            <p:ph sz="half" idx="3" hasCustomPrompt="1"/>
          </p:nvPr>
        </p:nvSpPr>
        <p:spPr>
          <a:xfrm>
            <a:off x="3928684" y="1450886"/>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1" name="Content Placeholder 3">
            <a:extLst>
              <a:ext uri="{FF2B5EF4-FFF2-40B4-BE49-F238E27FC236}">
                <a16:creationId xmlns:a16="http://schemas.microsoft.com/office/drawing/2014/main" id="{841E90D0-7104-49F3-8120-F171D95D4434}"/>
              </a:ext>
            </a:extLst>
          </p:cNvPr>
          <p:cNvSpPr>
            <a:spLocks noGrp="1"/>
          </p:cNvSpPr>
          <p:nvPr>
            <p:ph sz="half" idx="5" hasCustomPrompt="1"/>
          </p:nvPr>
        </p:nvSpPr>
        <p:spPr>
          <a:xfrm>
            <a:off x="7636499" y="1450886"/>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2" name="Content Placeholder 2">
            <a:extLst>
              <a:ext uri="{FF2B5EF4-FFF2-40B4-BE49-F238E27FC236}">
                <a16:creationId xmlns:a16="http://schemas.microsoft.com/office/drawing/2014/main" id="{11309C56-26A0-4BAA-86C1-A802EEB28571}"/>
              </a:ext>
            </a:extLst>
          </p:cNvPr>
          <p:cNvSpPr>
            <a:spLocks noGrp="1"/>
          </p:cNvSpPr>
          <p:nvPr>
            <p:ph sz="half" idx="2" hasCustomPrompt="1"/>
          </p:nvPr>
        </p:nvSpPr>
        <p:spPr>
          <a:xfrm>
            <a:off x="220869" y="3617928"/>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3" name="Content Placeholder 3">
            <a:extLst>
              <a:ext uri="{FF2B5EF4-FFF2-40B4-BE49-F238E27FC236}">
                <a16:creationId xmlns:a16="http://schemas.microsoft.com/office/drawing/2014/main" id="{FDDEC8AE-4496-4DB2-8CFB-2D89767C47F3}"/>
              </a:ext>
            </a:extLst>
          </p:cNvPr>
          <p:cNvSpPr>
            <a:spLocks noGrp="1"/>
          </p:cNvSpPr>
          <p:nvPr>
            <p:ph sz="half" idx="4" hasCustomPrompt="1"/>
          </p:nvPr>
        </p:nvSpPr>
        <p:spPr>
          <a:xfrm>
            <a:off x="3928684" y="3617928"/>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4" name="Content Placeholder 3">
            <a:extLst>
              <a:ext uri="{FF2B5EF4-FFF2-40B4-BE49-F238E27FC236}">
                <a16:creationId xmlns:a16="http://schemas.microsoft.com/office/drawing/2014/main" id="{6974D566-CA2C-4B4C-B1AD-C16A215C196C}"/>
              </a:ext>
            </a:extLst>
          </p:cNvPr>
          <p:cNvSpPr>
            <a:spLocks noGrp="1"/>
          </p:cNvSpPr>
          <p:nvPr>
            <p:ph sz="half" idx="6" hasCustomPrompt="1"/>
          </p:nvPr>
        </p:nvSpPr>
        <p:spPr>
          <a:xfrm>
            <a:off x="7636499" y="3617928"/>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cxnSp>
        <p:nvCxnSpPr>
          <p:cNvPr id="15" name="Straight Connector 14">
            <a:extLst>
              <a:ext uri="{FF2B5EF4-FFF2-40B4-BE49-F238E27FC236}">
                <a16:creationId xmlns:a16="http://schemas.microsoft.com/office/drawing/2014/main" id="{34444E37-162C-4E8D-A134-07C02633D73F}"/>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75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2477B219-9321-45BB-AA5F-50BA15121748}"/>
              </a:ext>
            </a:extLst>
          </p:cNvPr>
          <p:cNvSpPr>
            <a:spLocks noGrp="1"/>
          </p:cNvSpPr>
          <p:nvPr>
            <p:ph sz="half" idx="13" hasCustomPrompt="1"/>
          </p:nvPr>
        </p:nvSpPr>
        <p:spPr>
          <a:xfrm>
            <a:off x="213035" y="1450883"/>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0" name="Content Placeholder 3">
            <a:extLst>
              <a:ext uri="{FF2B5EF4-FFF2-40B4-BE49-F238E27FC236}">
                <a16:creationId xmlns:a16="http://schemas.microsoft.com/office/drawing/2014/main" id="{85880D2E-E3EF-4A98-AFBD-A38AB8DDF40C}"/>
              </a:ext>
            </a:extLst>
          </p:cNvPr>
          <p:cNvSpPr>
            <a:spLocks noGrp="1"/>
          </p:cNvSpPr>
          <p:nvPr>
            <p:ph sz="half" idx="3" hasCustomPrompt="1"/>
          </p:nvPr>
        </p:nvSpPr>
        <p:spPr>
          <a:xfrm>
            <a:off x="2900652" y="1450882"/>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1" name="Content Placeholder 3">
            <a:extLst>
              <a:ext uri="{FF2B5EF4-FFF2-40B4-BE49-F238E27FC236}">
                <a16:creationId xmlns:a16="http://schemas.microsoft.com/office/drawing/2014/main" id="{80126434-22FD-4B78-95EE-DB8592631659}"/>
              </a:ext>
            </a:extLst>
          </p:cNvPr>
          <p:cNvSpPr>
            <a:spLocks noGrp="1"/>
          </p:cNvSpPr>
          <p:nvPr>
            <p:ph sz="half" idx="7" hasCustomPrompt="1"/>
          </p:nvPr>
        </p:nvSpPr>
        <p:spPr>
          <a:xfrm>
            <a:off x="8275887" y="1450882"/>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2" name="Content Placeholder 2">
            <a:extLst>
              <a:ext uri="{FF2B5EF4-FFF2-40B4-BE49-F238E27FC236}">
                <a16:creationId xmlns:a16="http://schemas.microsoft.com/office/drawing/2014/main" id="{28F6F0EA-F62C-47F8-9C40-9AD908DD9181}"/>
              </a:ext>
            </a:extLst>
          </p:cNvPr>
          <p:cNvSpPr>
            <a:spLocks noGrp="1"/>
          </p:cNvSpPr>
          <p:nvPr>
            <p:ph sz="half" idx="2" hasCustomPrompt="1"/>
          </p:nvPr>
        </p:nvSpPr>
        <p:spPr>
          <a:xfrm>
            <a:off x="213035" y="3617925"/>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3" name="Content Placeholder 3">
            <a:extLst>
              <a:ext uri="{FF2B5EF4-FFF2-40B4-BE49-F238E27FC236}">
                <a16:creationId xmlns:a16="http://schemas.microsoft.com/office/drawing/2014/main" id="{EDDB39A0-A887-47E7-B2E6-0E9C70EB2FCE}"/>
              </a:ext>
            </a:extLst>
          </p:cNvPr>
          <p:cNvSpPr>
            <a:spLocks noGrp="1"/>
          </p:cNvSpPr>
          <p:nvPr>
            <p:ph sz="half" idx="4" hasCustomPrompt="1"/>
          </p:nvPr>
        </p:nvSpPr>
        <p:spPr>
          <a:xfrm>
            <a:off x="2900652" y="3617925"/>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4" name="Content Placeholder 3">
            <a:extLst>
              <a:ext uri="{FF2B5EF4-FFF2-40B4-BE49-F238E27FC236}">
                <a16:creationId xmlns:a16="http://schemas.microsoft.com/office/drawing/2014/main" id="{F4321571-2EDB-44C8-AEAD-8B085869F207}"/>
              </a:ext>
            </a:extLst>
          </p:cNvPr>
          <p:cNvSpPr>
            <a:spLocks noGrp="1"/>
          </p:cNvSpPr>
          <p:nvPr>
            <p:ph sz="half" idx="8" hasCustomPrompt="1"/>
          </p:nvPr>
        </p:nvSpPr>
        <p:spPr>
          <a:xfrm>
            <a:off x="8275887" y="3617925"/>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5" name="Content Placeholder 3">
            <a:extLst>
              <a:ext uri="{FF2B5EF4-FFF2-40B4-BE49-F238E27FC236}">
                <a16:creationId xmlns:a16="http://schemas.microsoft.com/office/drawing/2014/main" id="{8576980A-CADB-4C33-B6E0-BFD978F0C00F}"/>
              </a:ext>
            </a:extLst>
          </p:cNvPr>
          <p:cNvSpPr>
            <a:spLocks noGrp="1"/>
          </p:cNvSpPr>
          <p:nvPr>
            <p:ph sz="half" idx="5" hasCustomPrompt="1"/>
          </p:nvPr>
        </p:nvSpPr>
        <p:spPr>
          <a:xfrm>
            <a:off x="5588269" y="1450883"/>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6" name="Content Placeholder 3">
            <a:extLst>
              <a:ext uri="{FF2B5EF4-FFF2-40B4-BE49-F238E27FC236}">
                <a16:creationId xmlns:a16="http://schemas.microsoft.com/office/drawing/2014/main" id="{B98B3C71-8D21-4D85-B752-AE24E079D3C8}"/>
              </a:ext>
            </a:extLst>
          </p:cNvPr>
          <p:cNvSpPr>
            <a:spLocks noGrp="1"/>
          </p:cNvSpPr>
          <p:nvPr>
            <p:ph sz="half" idx="6" hasCustomPrompt="1"/>
          </p:nvPr>
        </p:nvSpPr>
        <p:spPr>
          <a:xfrm>
            <a:off x="5588269" y="3617924"/>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cxnSp>
        <p:nvCxnSpPr>
          <p:cNvPr id="17" name="Straight Connector 16">
            <a:extLst>
              <a:ext uri="{FF2B5EF4-FFF2-40B4-BE49-F238E27FC236}">
                <a16:creationId xmlns:a16="http://schemas.microsoft.com/office/drawing/2014/main" id="{B3D88E8A-9826-44AF-94D7-C35B0DF9A78F}"/>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447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DA8F98-0166-4880-B23D-1E5C8F979C6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623" y="661658"/>
            <a:ext cx="10966380" cy="4847296"/>
          </a:xfrm>
          <a:prstGeom prst="rect">
            <a:avLst/>
          </a:prstGeom>
        </p:spPr>
      </p:pic>
      <p:sp>
        <p:nvSpPr>
          <p:cNvPr id="3" name="Slide Number Placeholder 2">
            <a:extLst>
              <a:ext uri="{FF2B5EF4-FFF2-40B4-BE49-F238E27FC236}">
                <a16:creationId xmlns:a16="http://schemas.microsoft.com/office/drawing/2014/main" id="{1689A2E0-5F18-4011-8A6F-2AFA8ADB4D14}"/>
              </a:ext>
            </a:extLst>
          </p:cNvPr>
          <p:cNvSpPr>
            <a:spLocks noGrp="1"/>
          </p:cNvSpPr>
          <p:nvPr>
            <p:ph type="sldNum" sz="quarter" idx="10"/>
          </p:nvPr>
        </p:nvSpPr>
        <p:spPr/>
        <p:txBody>
          <a:bodyPr/>
          <a:lstStyle/>
          <a:p>
            <a:fld id="{C15BF751-F925-42D4-B560-4313009E653F}" type="slidenum">
              <a:rPr lang="en-US" smtClean="0"/>
              <a:pPr/>
              <a:t>‹#›</a:t>
            </a:fld>
            <a:endParaRPr lang="en-US" dirty="0"/>
          </a:p>
        </p:txBody>
      </p:sp>
      <p:pic>
        <p:nvPicPr>
          <p:cNvPr id="6" name="Picture 5">
            <a:extLst>
              <a:ext uri="{FF2B5EF4-FFF2-40B4-BE49-F238E27FC236}">
                <a16:creationId xmlns:a16="http://schemas.microsoft.com/office/drawing/2014/main" id="{C961B513-BBBA-4F33-82A7-DE70951F9605}"/>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Glass/>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2" y="661658"/>
            <a:ext cx="10969622" cy="4848338"/>
          </a:xfrm>
          <a:prstGeom prst="rect">
            <a:avLst/>
          </a:prstGeom>
        </p:spPr>
      </p:pic>
      <p:sp>
        <p:nvSpPr>
          <p:cNvPr id="5" name="Text Placeholder 4">
            <a:extLst>
              <a:ext uri="{FF2B5EF4-FFF2-40B4-BE49-F238E27FC236}">
                <a16:creationId xmlns:a16="http://schemas.microsoft.com/office/drawing/2014/main" id="{78D1F984-82E3-4828-BD68-7476E76BD347}"/>
              </a:ext>
            </a:extLst>
          </p:cNvPr>
          <p:cNvSpPr>
            <a:spLocks noGrp="1"/>
          </p:cNvSpPr>
          <p:nvPr>
            <p:ph type="body" sz="quarter" idx="11" hasCustomPrompt="1"/>
          </p:nvPr>
        </p:nvSpPr>
        <p:spPr>
          <a:xfrm>
            <a:off x="1096989" y="907471"/>
            <a:ext cx="8775892" cy="4355860"/>
          </a:xfrm>
          <a:ln>
            <a:noFill/>
            <a:prstDash val="solid"/>
          </a:ln>
        </p:spPr>
        <p:txBody>
          <a:bodyPr anchor="ctr">
            <a:noAutofit/>
          </a:bodyPr>
          <a:lstStyle>
            <a:lvl1pPr marL="0" indent="0" algn="ctr">
              <a:buNone/>
              <a:defRPr sz="6655">
                <a:solidFill>
                  <a:srgbClr val="0066FF"/>
                </a:solidFill>
              </a:defRPr>
            </a:lvl1pPr>
          </a:lstStyle>
          <a:p>
            <a:pPr lvl="0"/>
            <a:r>
              <a:rPr lang="en-US" dirty="0"/>
              <a:t>THANKS FOR YOUR ATTENTION</a:t>
            </a:r>
          </a:p>
        </p:txBody>
      </p:sp>
    </p:spTree>
    <p:extLst>
      <p:ext uri="{BB962C8B-B14F-4D97-AF65-F5344CB8AC3E}">
        <p14:creationId xmlns:p14="http://schemas.microsoft.com/office/powerpoint/2010/main" val="822207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F63795-F5EE-48EB-A521-37506E3272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623" y="661658"/>
            <a:ext cx="10966380" cy="4847296"/>
          </a:xfrm>
          <a:prstGeom prst="rect">
            <a:avLst/>
          </a:prstGeom>
        </p:spPr>
      </p:pic>
      <p:pic>
        <p:nvPicPr>
          <p:cNvPr id="5" name="Picture 4">
            <a:extLst>
              <a:ext uri="{FF2B5EF4-FFF2-40B4-BE49-F238E27FC236}">
                <a16:creationId xmlns:a16="http://schemas.microsoft.com/office/drawing/2014/main" id="{AE727DE1-85DF-42B9-9FA5-E9DFE27A953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Glass/>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1" y="661658"/>
            <a:ext cx="10969624" cy="4848338"/>
          </a:xfrm>
          <a:prstGeom prst="rect">
            <a:avLst/>
          </a:prstGeom>
        </p:spPr>
      </p:pic>
      <p:sp>
        <p:nvSpPr>
          <p:cNvPr id="2" name="Title 1">
            <a:extLst>
              <a:ext uri="{FF2B5EF4-FFF2-40B4-BE49-F238E27FC236}">
                <a16:creationId xmlns:a16="http://schemas.microsoft.com/office/drawing/2014/main" id="{20A0E9EC-BCEC-486D-AD44-5EED165CAA32}"/>
              </a:ext>
            </a:extLst>
          </p:cNvPr>
          <p:cNvSpPr>
            <a:spLocks noGrp="1"/>
          </p:cNvSpPr>
          <p:nvPr>
            <p:ph type="ctrTitle" hasCustomPrompt="1"/>
          </p:nvPr>
        </p:nvSpPr>
        <p:spPr>
          <a:xfrm>
            <a:off x="352593" y="1075300"/>
            <a:ext cx="10285401" cy="4020011"/>
          </a:xfrm>
        </p:spPr>
        <p:txBody>
          <a:bodyPr anchor="t" anchorCtr="0"/>
          <a:lstStyle>
            <a:lvl1pPr algn="l">
              <a:defRPr sz="6703">
                <a:solidFill>
                  <a:schemeClr val="bg1"/>
                </a:solidFill>
              </a:defRPr>
            </a:lvl1pPr>
          </a:lstStyle>
          <a:p>
            <a:r>
              <a:rPr lang="en-US" dirty="0"/>
              <a:t>Add Pres. Title</a:t>
            </a:r>
            <a:br>
              <a:rPr lang="en-US" dirty="0"/>
            </a:br>
            <a:r>
              <a:rPr lang="zh-CN" altLang="en-US" dirty="0"/>
              <a:t>幻灯片标题</a:t>
            </a:r>
            <a:endParaRPr lang="en-US" dirty="0"/>
          </a:p>
        </p:txBody>
      </p:sp>
    </p:spTree>
    <p:extLst>
      <p:ext uri="{BB962C8B-B14F-4D97-AF65-F5344CB8AC3E}">
        <p14:creationId xmlns:p14="http://schemas.microsoft.com/office/powerpoint/2010/main" val="649478677"/>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3D71-59EA-47F7-BEB2-2C5984C50E1E}"/>
              </a:ext>
            </a:extLst>
          </p:cNvPr>
          <p:cNvSpPr>
            <a:spLocks noGrp="1"/>
          </p:cNvSpPr>
          <p:nvPr>
            <p:ph type="title" hasCustomPrompt="1"/>
          </p:nvPr>
        </p:nvSpPr>
        <p:spPr>
          <a:xfrm>
            <a:off x="220869" y="184109"/>
            <a:ext cx="8775892" cy="580781"/>
          </a:xfrm>
        </p:spPr>
        <p:txBody>
          <a:bodyPr/>
          <a:lstStyle>
            <a:lvl1pPr>
              <a:defRPr sz="2823" b="0"/>
            </a:lvl1pPr>
          </a:lstStyle>
          <a:p>
            <a:r>
              <a:rPr lang="en-US" altLang="zh-CN" dirty="0"/>
              <a:t>Agenda</a:t>
            </a:r>
            <a:r>
              <a:rPr lang="zh-CN" altLang="en-US" dirty="0"/>
              <a:t>目录</a:t>
            </a:r>
            <a:endParaRPr lang="en-US" dirty="0"/>
          </a:p>
        </p:txBody>
      </p:sp>
      <p:sp>
        <p:nvSpPr>
          <p:cNvPr id="4" name="Slide Number Placeholder 3">
            <a:extLst>
              <a:ext uri="{FF2B5EF4-FFF2-40B4-BE49-F238E27FC236}">
                <a16:creationId xmlns:a16="http://schemas.microsoft.com/office/drawing/2014/main" id="{22ED6930-E8F6-490E-863C-779D5E8A6B51}"/>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ext Placeholder 2">
            <a:extLst>
              <a:ext uri="{FF2B5EF4-FFF2-40B4-BE49-F238E27FC236}">
                <a16:creationId xmlns:a16="http://schemas.microsoft.com/office/drawing/2014/main" id="{4A799FE7-C200-4956-88D2-F4FB24053A1A}"/>
              </a:ext>
            </a:extLst>
          </p:cNvPr>
          <p:cNvSpPr>
            <a:spLocks noGrp="1"/>
          </p:cNvSpPr>
          <p:nvPr>
            <p:ph idx="1" hasCustomPrompt="1"/>
          </p:nvPr>
        </p:nvSpPr>
        <p:spPr>
          <a:xfrm>
            <a:off x="220868" y="907699"/>
            <a:ext cx="10535723" cy="4894923"/>
          </a:xfrm>
          <a:prstGeom prst="rect">
            <a:avLst/>
          </a:prstGeom>
        </p:spPr>
        <p:txBody>
          <a:bodyPr vert="horz" wrap="none" lIns="91440" tIns="45720" rIns="91440" bIns="45720" rtlCol="0">
            <a:noAutofit/>
          </a:bodyPr>
          <a:lstStyle>
            <a:lvl1pPr marL="261211" marR="0" indent="-261211" algn="l" defTabSz="696563" rtl="0" eaLnBrk="1" fontAlgn="auto" latinLnBrk="0" hangingPunct="1">
              <a:lnSpc>
                <a:spcPct val="90000"/>
              </a:lnSpc>
              <a:spcBef>
                <a:spcPts val="762"/>
              </a:spcBef>
              <a:spcAft>
                <a:spcPts val="0"/>
              </a:spcAft>
              <a:buClrTx/>
              <a:buSzTx/>
              <a:buFont typeface="Arial" panose="020B0604020202020204" pitchFamily="34" charset="0"/>
              <a:buChar char="►"/>
              <a:tabLst/>
              <a:defRPr lang="de-DE" sz="1815" kern="1200" dirty="0" smtClean="0">
                <a:solidFill>
                  <a:schemeClr val="tx1"/>
                </a:solidFill>
                <a:latin typeface="+mn-lt"/>
                <a:ea typeface="+mn-ea"/>
                <a:cs typeface="+mn-cs"/>
              </a:defRPr>
            </a:lvl1pPr>
            <a:lvl2pPr marL="522422"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412"/>
            </a:lvl2pPr>
            <a:lvl3pPr marL="870704"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210"/>
            </a:lvl3pPr>
            <a:lvl4pPr marL="1218985"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210"/>
            </a:lvl4pPr>
            <a:lvl5pPr marL="1567267"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210"/>
            </a:lvl5pPr>
          </a:lstStyle>
          <a:p>
            <a:pPr lvl="0"/>
            <a:r>
              <a:rPr lang="en-US" dirty="0"/>
              <a:t>Click to edit list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0B42619-A8B6-45A2-834B-931B47BC84ED}"/>
              </a:ext>
            </a:extLst>
          </p:cNvPr>
          <p:cNvCxnSpPr>
            <a:cxnSpLocks/>
          </p:cNvCxnSpPr>
          <p:nvPr userDrawn="1"/>
        </p:nvCxnSpPr>
        <p:spPr>
          <a:xfrm>
            <a:off x="218068" y="192343"/>
            <a:ext cx="0" cy="580780"/>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347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cxnSp>
        <p:nvCxnSpPr>
          <p:cNvPr id="9" name="Straight Connector 8">
            <a:extLst>
              <a:ext uri="{FF2B5EF4-FFF2-40B4-BE49-F238E27FC236}">
                <a16:creationId xmlns:a16="http://schemas.microsoft.com/office/drawing/2014/main" id="{D3091227-801C-42B8-820D-20578D7B955A}"/>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3" name="Content Placeholder 2">
            <a:extLst>
              <a:ext uri="{FF2B5EF4-FFF2-40B4-BE49-F238E27FC236}">
                <a16:creationId xmlns:a16="http://schemas.microsoft.com/office/drawing/2014/main" id="{7D0EBB29-17BE-4A5F-A62E-82B20E520AFF}"/>
              </a:ext>
            </a:extLst>
          </p:cNvPr>
          <p:cNvSpPr>
            <a:spLocks noGrp="1"/>
          </p:cNvSpPr>
          <p:nvPr>
            <p:ph sz="quarter" idx="13"/>
          </p:nvPr>
        </p:nvSpPr>
        <p:spPr>
          <a:xfrm>
            <a:off x="217686" y="1074059"/>
            <a:ext cx="10539096" cy="4729541"/>
          </a:xfrm>
        </p:spPr>
        <p:txBody>
          <a:bodyPr>
            <a:normAutofit/>
          </a:bodyPr>
          <a:lstStyle>
            <a:lvl1pPr>
              <a:defRPr sz="1815"/>
            </a:lvl1pPr>
            <a:lvl2pPr>
              <a:defRPr sz="1412"/>
            </a:lvl2pPr>
            <a:lvl3pPr>
              <a:defRPr sz="1210"/>
            </a:lvl3pPr>
            <a:lvl4pPr>
              <a:defRPr sz="1210"/>
            </a:lvl4pPr>
            <a:lvl5pPr>
              <a:defRPr sz="121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2639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11" name="Content Placeholder 2">
            <a:extLst>
              <a:ext uri="{FF2B5EF4-FFF2-40B4-BE49-F238E27FC236}">
                <a16:creationId xmlns:a16="http://schemas.microsoft.com/office/drawing/2014/main" id="{41353395-1A7E-4E20-910F-47061260AF62}"/>
              </a:ext>
            </a:extLst>
          </p:cNvPr>
          <p:cNvSpPr>
            <a:spLocks noGrp="1"/>
          </p:cNvSpPr>
          <p:nvPr>
            <p:ph sz="half" idx="13"/>
          </p:nvPr>
        </p:nvSpPr>
        <p:spPr>
          <a:xfrm>
            <a:off x="213035" y="1450886"/>
            <a:ext cx="4915508" cy="4362926"/>
          </a:xfrm>
          <a:prstGeom prst="rect">
            <a:avLst/>
          </a:prstGeom>
        </p:spPr>
        <p:txBody>
          <a:bodyPr>
            <a:normAutofit/>
          </a:bodyPr>
          <a:lstStyle>
            <a:lvl1pPr marL="261211" indent="-261211">
              <a:buFont typeface="Arial" panose="020B0604020202020204" pitchFamily="34" charset="0"/>
              <a:buChar char="►"/>
              <a:defRPr sz="1815"/>
            </a:lvl1pPr>
            <a:lvl2pPr>
              <a:defRPr sz="1412"/>
            </a:lvl2pPr>
            <a:lvl3pPr>
              <a:defRPr sz="1210"/>
            </a:lvl3pPr>
            <a:lvl4pPr>
              <a:defRPr sz="1219"/>
            </a:lvl4pPr>
            <a:lvl5pPr>
              <a:defRPr sz="1219"/>
            </a:lvl5pPr>
          </a:lstStyle>
          <a:p>
            <a:pPr lvl="0"/>
            <a:r>
              <a:rPr lang="en-US" dirty="0"/>
              <a:t>Click to edit Master text styles</a:t>
            </a:r>
          </a:p>
          <a:p>
            <a:pPr lvl="1"/>
            <a:r>
              <a:rPr lang="en-US" dirty="0"/>
              <a:t>Second level</a:t>
            </a:r>
          </a:p>
          <a:p>
            <a:pPr lvl="2"/>
            <a:r>
              <a:rPr lang="en-US" dirty="0"/>
              <a:t>Third level</a:t>
            </a:r>
          </a:p>
        </p:txBody>
      </p:sp>
      <p:sp>
        <p:nvSpPr>
          <p:cNvPr id="12" name="Content Placeholder 3">
            <a:extLst>
              <a:ext uri="{FF2B5EF4-FFF2-40B4-BE49-F238E27FC236}">
                <a16:creationId xmlns:a16="http://schemas.microsoft.com/office/drawing/2014/main" id="{54497097-D046-478F-9CF6-8FF6990E4E87}"/>
              </a:ext>
            </a:extLst>
          </p:cNvPr>
          <p:cNvSpPr>
            <a:spLocks noGrp="1"/>
          </p:cNvSpPr>
          <p:nvPr>
            <p:ph sz="half" idx="2" hasCustomPrompt="1"/>
          </p:nvPr>
        </p:nvSpPr>
        <p:spPr>
          <a:xfrm>
            <a:off x="5830630" y="1450885"/>
            <a:ext cx="4925963" cy="436292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Straight Connector 12">
            <a:extLst>
              <a:ext uri="{FF2B5EF4-FFF2-40B4-BE49-F238E27FC236}">
                <a16:creationId xmlns:a16="http://schemas.microsoft.com/office/drawing/2014/main" id="{6FE0BFAA-E0EB-4219-9759-050661FDFD6F}"/>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250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12" name="Content Placeholder 2">
            <a:extLst>
              <a:ext uri="{FF2B5EF4-FFF2-40B4-BE49-F238E27FC236}">
                <a16:creationId xmlns:a16="http://schemas.microsoft.com/office/drawing/2014/main" id="{3A5203EF-74E3-462D-A445-3CB321E677FA}"/>
              </a:ext>
            </a:extLst>
          </p:cNvPr>
          <p:cNvSpPr>
            <a:spLocks noGrp="1"/>
          </p:cNvSpPr>
          <p:nvPr>
            <p:ph sz="half" idx="13" hasCustomPrompt="1"/>
          </p:nvPr>
        </p:nvSpPr>
        <p:spPr>
          <a:xfrm>
            <a:off x="220869" y="1507853"/>
            <a:ext cx="3177604" cy="4295477"/>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Content Placeholder 3">
            <a:extLst>
              <a:ext uri="{FF2B5EF4-FFF2-40B4-BE49-F238E27FC236}">
                <a16:creationId xmlns:a16="http://schemas.microsoft.com/office/drawing/2014/main" id="{DA43D461-3F31-46DB-B415-2B6293A6AD80}"/>
              </a:ext>
            </a:extLst>
          </p:cNvPr>
          <p:cNvSpPr>
            <a:spLocks noGrp="1"/>
          </p:cNvSpPr>
          <p:nvPr>
            <p:ph sz="half" idx="3" hasCustomPrompt="1"/>
          </p:nvPr>
        </p:nvSpPr>
        <p:spPr>
          <a:xfrm>
            <a:off x="7578988" y="1507852"/>
            <a:ext cx="3177604" cy="4295477"/>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Content Placeholder 2">
            <a:extLst>
              <a:ext uri="{FF2B5EF4-FFF2-40B4-BE49-F238E27FC236}">
                <a16:creationId xmlns:a16="http://schemas.microsoft.com/office/drawing/2014/main" id="{0CF4AF52-7D59-4883-BA2B-AB80F3A6F5D5}"/>
              </a:ext>
            </a:extLst>
          </p:cNvPr>
          <p:cNvSpPr>
            <a:spLocks noGrp="1"/>
          </p:cNvSpPr>
          <p:nvPr>
            <p:ph sz="half" idx="2" hasCustomPrompt="1"/>
          </p:nvPr>
        </p:nvSpPr>
        <p:spPr>
          <a:xfrm>
            <a:off x="3902406" y="1518335"/>
            <a:ext cx="3177604" cy="4295477"/>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5" name="Straight Connector 14">
            <a:extLst>
              <a:ext uri="{FF2B5EF4-FFF2-40B4-BE49-F238E27FC236}">
                <a16:creationId xmlns:a16="http://schemas.microsoft.com/office/drawing/2014/main" id="{855BBA57-3EDB-4A3C-9748-A50206A6E128}"/>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8247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F377F067-91A0-4C80-AF81-435EA06CE979}"/>
              </a:ext>
            </a:extLst>
          </p:cNvPr>
          <p:cNvSpPr>
            <a:spLocks noGrp="1"/>
          </p:cNvSpPr>
          <p:nvPr>
            <p:ph sz="half" idx="2" hasCustomPrompt="1"/>
          </p:nvPr>
        </p:nvSpPr>
        <p:spPr>
          <a:xfrm>
            <a:off x="2907885" y="1450887"/>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0" name="Content Placeholder 2">
            <a:extLst>
              <a:ext uri="{FF2B5EF4-FFF2-40B4-BE49-F238E27FC236}">
                <a16:creationId xmlns:a16="http://schemas.microsoft.com/office/drawing/2014/main" id="{BA472397-2294-4C27-9D55-E031E6801950}"/>
              </a:ext>
            </a:extLst>
          </p:cNvPr>
          <p:cNvSpPr>
            <a:spLocks noGrp="1"/>
          </p:cNvSpPr>
          <p:nvPr>
            <p:ph sz="half" idx="13" hasCustomPrompt="1"/>
          </p:nvPr>
        </p:nvSpPr>
        <p:spPr>
          <a:xfrm>
            <a:off x="220869" y="1450886"/>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1" name="Content Placeholder 2">
            <a:extLst>
              <a:ext uri="{FF2B5EF4-FFF2-40B4-BE49-F238E27FC236}">
                <a16:creationId xmlns:a16="http://schemas.microsoft.com/office/drawing/2014/main" id="{4EE64B75-A23B-4056-82C6-22E5990A9BD5}"/>
              </a:ext>
            </a:extLst>
          </p:cNvPr>
          <p:cNvSpPr>
            <a:spLocks noGrp="1"/>
          </p:cNvSpPr>
          <p:nvPr>
            <p:ph sz="half" idx="14" hasCustomPrompt="1"/>
          </p:nvPr>
        </p:nvSpPr>
        <p:spPr>
          <a:xfrm>
            <a:off x="8281920" y="1450887"/>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2" name="Content Placeholder 2">
            <a:extLst>
              <a:ext uri="{FF2B5EF4-FFF2-40B4-BE49-F238E27FC236}">
                <a16:creationId xmlns:a16="http://schemas.microsoft.com/office/drawing/2014/main" id="{D32CCD75-6F90-476B-BCF2-9AA5EA7F277A}"/>
              </a:ext>
            </a:extLst>
          </p:cNvPr>
          <p:cNvSpPr>
            <a:spLocks noGrp="1"/>
          </p:cNvSpPr>
          <p:nvPr>
            <p:ph sz="half" idx="15" hasCustomPrompt="1"/>
          </p:nvPr>
        </p:nvSpPr>
        <p:spPr>
          <a:xfrm>
            <a:off x="5594902" y="1450886"/>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cxnSp>
        <p:nvCxnSpPr>
          <p:cNvPr id="13" name="Straight Connector 12">
            <a:extLst>
              <a:ext uri="{FF2B5EF4-FFF2-40B4-BE49-F238E27FC236}">
                <a16:creationId xmlns:a16="http://schemas.microsoft.com/office/drawing/2014/main" id="{1E781949-48D3-4D42-AAB7-816C50ECCBD4}"/>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2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856460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13" name="Content Placeholder 2">
            <a:extLst>
              <a:ext uri="{FF2B5EF4-FFF2-40B4-BE49-F238E27FC236}">
                <a16:creationId xmlns:a16="http://schemas.microsoft.com/office/drawing/2014/main" id="{922671FC-665E-4A2B-B09F-301E33E7B6E8}"/>
              </a:ext>
            </a:extLst>
          </p:cNvPr>
          <p:cNvSpPr>
            <a:spLocks noGrp="1"/>
          </p:cNvSpPr>
          <p:nvPr>
            <p:ph sz="half" idx="13" hasCustomPrompt="1"/>
          </p:nvPr>
        </p:nvSpPr>
        <p:spPr>
          <a:xfrm>
            <a:off x="220867" y="1410357"/>
            <a:ext cx="10529348" cy="2236413"/>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Content Placeholder 3">
            <a:extLst>
              <a:ext uri="{FF2B5EF4-FFF2-40B4-BE49-F238E27FC236}">
                <a16:creationId xmlns:a16="http://schemas.microsoft.com/office/drawing/2014/main" id="{71F026F4-0373-47D3-A967-43E29E359F03}"/>
              </a:ext>
            </a:extLst>
          </p:cNvPr>
          <p:cNvSpPr>
            <a:spLocks noGrp="1"/>
          </p:cNvSpPr>
          <p:nvPr>
            <p:ph sz="half" idx="2" hasCustomPrompt="1"/>
          </p:nvPr>
        </p:nvSpPr>
        <p:spPr>
          <a:xfrm>
            <a:off x="220867" y="3577398"/>
            <a:ext cx="10529348" cy="2236413"/>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5" name="Straight Connector 14">
            <a:extLst>
              <a:ext uri="{FF2B5EF4-FFF2-40B4-BE49-F238E27FC236}">
                <a16:creationId xmlns:a16="http://schemas.microsoft.com/office/drawing/2014/main" id="{F98DC972-DD19-4C00-8866-15244E7D0933}"/>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0155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B125D486-D45E-46F3-BC35-774364CA15EE}"/>
              </a:ext>
            </a:extLst>
          </p:cNvPr>
          <p:cNvSpPr>
            <a:spLocks noGrp="1"/>
          </p:cNvSpPr>
          <p:nvPr>
            <p:ph sz="half" idx="13" hasCustomPrompt="1"/>
          </p:nvPr>
        </p:nvSpPr>
        <p:spPr>
          <a:xfrm>
            <a:off x="213037" y="1450884"/>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Content Placeholder 3">
            <a:extLst>
              <a:ext uri="{FF2B5EF4-FFF2-40B4-BE49-F238E27FC236}">
                <a16:creationId xmlns:a16="http://schemas.microsoft.com/office/drawing/2014/main" id="{9D0BA9AE-BAF8-4389-9CB4-F0E84BA83FEF}"/>
              </a:ext>
            </a:extLst>
          </p:cNvPr>
          <p:cNvSpPr>
            <a:spLocks noGrp="1"/>
          </p:cNvSpPr>
          <p:nvPr>
            <p:ph sz="half" idx="3" hasCustomPrompt="1"/>
          </p:nvPr>
        </p:nvSpPr>
        <p:spPr>
          <a:xfrm>
            <a:off x="5895427" y="1450883"/>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Content Placeholder 2">
            <a:extLst>
              <a:ext uri="{FF2B5EF4-FFF2-40B4-BE49-F238E27FC236}">
                <a16:creationId xmlns:a16="http://schemas.microsoft.com/office/drawing/2014/main" id="{67EFFDCF-0C0C-47FE-87BB-05F084128714}"/>
              </a:ext>
            </a:extLst>
          </p:cNvPr>
          <p:cNvSpPr>
            <a:spLocks noGrp="1"/>
          </p:cNvSpPr>
          <p:nvPr>
            <p:ph sz="half" idx="2" hasCustomPrompt="1"/>
          </p:nvPr>
        </p:nvSpPr>
        <p:spPr>
          <a:xfrm>
            <a:off x="213037" y="3617926"/>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Content Placeholder 3">
            <a:extLst>
              <a:ext uri="{FF2B5EF4-FFF2-40B4-BE49-F238E27FC236}">
                <a16:creationId xmlns:a16="http://schemas.microsoft.com/office/drawing/2014/main" id="{D6D1BB8C-5E8E-4691-A1ED-6C5F6001514C}"/>
              </a:ext>
            </a:extLst>
          </p:cNvPr>
          <p:cNvSpPr>
            <a:spLocks noGrp="1"/>
          </p:cNvSpPr>
          <p:nvPr>
            <p:ph sz="half" idx="4" hasCustomPrompt="1"/>
          </p:nvPr>
        </p:nvSpPr>
        <p:spPr>
          <a:xfrm>
            <a:off x="5895427" y="3617926"/>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Straight Connector 12">
            <a:extLst>
              <a:ext uri="{FF2B5EF4-FFF2-40B4-BE49-F238E27FC236}">
                <a16:creationId xmlns:a16="http://schemas.microsoft.com/office/drawing/2014/main" id="{20AE9812-2476-4CD7-A2A1-CAC4F092A948}"/>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594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2C70B9A2-5256-4E1B-9F9C-1B7E7A462761}"/>
              </a:ext>
            </a:extLst>
          </p:cNvPr>
          <p:cNvSpPr>
            <a:spLocks noGrp="1"/>
          </p:cNvSpPr>
          <p:nvPr>
            <p:ph sz="half" idx="13" hasCustomPrompt="1"/>
          </p:nvPr>
        </p:nvSpPr>
        <p:spPr>
          <a:xfrm>
            <a:off x="220869" y="1450887"/>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0" name="Content Placeholder 3">
            <a:extLst>
              <a:ext uri="{FF2B5EF4-FFF2-40B4-BE49-F238E27FC236}">
                <a16:creationId xmlns:a16="http://schemas.microsoft.com/office/drawing/2014/main" id="{73AEDDDA-7B1E-4F64-81BF-595518995803}"/>
              </a:ext>
            </a:extLst>
          </p:cNvPr>
          <p:cNvSpPr>
            <a:spLocks noGrp="1"/>
          </p:cNvSpPr>
          <p:nvPr>
            <p:ph sz="half" idx="3" hasCustomPrompt="1"/>
          </p:nvPr>
        </p:nvSpPr>
        <p:spPr>
          <a:xfrm>
            <a:off x="3928684" y="1450886"/>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1" name="Content Placeholder 3">
            <a:extLst>
              <a:ext uri="{FF2B5EF4-FFF2-40B4-BE49-F238E27FC236}">
                <a16:creationId xmlns:a16="http://schemas.microsoft.com/office/drawing/2014/main" id="{841E90D0-7104-49F3-8120-F171D95D4434}"/>
              </a:ext>
            </a:extLst>
          </p:cNvPr>
          <p:cNvSpPr>
            <a:spLocks noGrp="1"/>
          </p:cNvSpPr>
          <p:nvPr>
            <p:ph sz="half" idx="5" hasCustomPrompt="1"/>
          </p:nvPr>
        </p:nvSpPr>
        <p:spPr>
          <a:xfrm>
            <a:off x="7636499" y="1450886"/>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2" name="Content Placeholder 2">
            <a:extLst>
              <a:ext uri="{FF2B5EF4-FFF2-40B4-BE49-F238E27FC236}">
                <a16:creationId xmlns:a16="http://schemas.microsoft.com/office/drawing/2014/main" id="{11309C56-26A0-4BAA-86C1-A802EEB28571}"/>
              </a:ext>
            </a:extLst>
          </p:cNvPr>
          <p:cNvSpPr>
            <a:spLocks noGrp="1"/>
          </p:cNvSpPr>
          <p:nvPr>
            <p:ph sz="half" idx="2" hasCustomPrompt="1"/>
          </p:nvPr>
        </p:nvSpPr>
        <p:spPr>
          <a:xfrm>
            <a:off x="220869" y="3617928"/>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3" name="Content Placeholder 3">
            <a:extLst>
              <a:ext uri="{FF2B5EF4-FFF2-40B4-BE49-F238E27FC236}">
                <a16:creationId xmlns:a16="http://schemas.microsoft.com/office/drawing/2014/main" id="{FDDEC8AE-4496-4DB2-8CFB-2D89767C47F3}"/>
              </a:ext>
            </a:extLst>
          </p:cNvPr>
          <p:cNvSpPr>
            <a:spLocks noGrp="1"/>
          </p:cNvSpPr>
          <p:nvPr>
            <p:ph sz="half" idx="4" hasCustomPrompt="1"/>
          </p:nvPr>
        </p:nvSpPr>
        <p:spPr>
          <a:xfrm>
            <a:off x="3928684" y="3617928"/>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4" name="Content Placeholder 3">
            <a:extLst>
              <a:ext uri="{FF2B5EF4-FFF2-40B4-BE49-F238E27FC236}">
                <a16:creationId xmlns:a16="http://schemas.microsoft.com/office/drawing/2014/main" id="{6974D566-CA2C-4B4C-B1AD-C16A215C196C}"/>
              </a:ext>
            </a:extLst>
          </p:cNvPr>
          <p:cNvSpPr>
            <a:spLocks noGrp="1"/>
          </p:cNvSpPr>
          <p:nvPr>
            <p:ph sz="half" idx="6" hasCustomPrompt="1"/>
          </p:nvPr>
        </p:nvSpPr>
        <p:spPr>
          <a:xfrm>
            <a:off x="7636499" y="3617928"/>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cxnSp>
        <p:nvCxnSpPr>
          <p:cNvPr id="15" name="Straight Connector 14">
            <a:extLst>
              <a:ext uri="{FF2B5EF4-FFF2-40B4-BE49-F238E27FC236}">
                <a16:creationId xmlns:a16="http://schemas.microsoft.com/office/drawing/2014/main" id="{34444E37-162C-4E8D-A134-07C02633D73F}"/>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179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2477B219-9321-45BB-AA5F-50BA15121748}"/>
              </a:ext>
            </a:extLst>
          </p:cNvPr>
          <p:cNvSpPr>
            <a:spLocks noGrp="1"/>
          </p:cNvSpPr>
          <p:nvPr>
            <p:ph sz="half" idx="13" hasCustomPrompt="1"/>
          </p:nvPr>
        </p:nvSpPr>
        <p:spPr>
          <a:xfrm>
            <a:off x="213035" y="1450883"/>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0" name="Content Placeholder 3">
            <a:extLst>
              <a:ext uri="{FF2B5EF4-FFF2-40B4-BE49-F238E27FC236}">
                <a16:creationId xmlns:a16="http://schemas.microsoft.com/office/drawing/2014/main" id="{85880D2E-E3EF-4A98-AFBD-A38AB8DDF40C}"/>
              </a:ext>
            </a:extLst>
          </p:cNvPr>
          <p:cNvSpPr>
            <a:spLocks noGrp="1"/>
          </p:cNvSpPr>
          <p:nvPr>
            <p:ph sz="half" idx="3" hasCustomPrompt="1"/>
          </p:nvPr>
        </p:nvSpPr>
        <p:spPr>
          <a:xfrm>
            <a:off x="2900652" y="1450882"/>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1" name="Content Placeholder 3">
            <a:extLst>
              <a:ext uri="{FF2B5EF4-FFF2-40B4-BE49-F238E27FC236}">
                <a16:creationId xmlns:a16="http://schemas.microsoft.com/office/drawing/2014/main" id="{80126434-22FD-4B78-95EE-DB8592631659}"/>
              </a:ext>
            </a:extLst>
          </p:cNvPr>
          <p:cNvSpPr>
            <a:spLocks noGrp="1"/>
          </p:cNvSpPr>
          <p:nvPr>
            <p:ph sz="half" idx="7" hasCustomPrompt="1"/>
          </p:nvPr>
        </p:nvSpPr>
        <p:spPr>
          <a:xfrm>
            <a:off x="8275887" y="1450882"/>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2" name="Content Placeholder 2">
            <a:extLst>
              <a:ext uri="{FF2B5EF4-FFF2-40B4-BE49-F238E27FC236}">
                <a16:creationId xmlns:a16="http://schemas.microsoft.com/office/drawing/2014/main" id="{28F6F0EA-F62C-47F8-9C40-9AD908DD9181}"/>
              </a:ext>
            </a:extLst>
          </p:cNvPr>
          <p:cNvSpPr>
            <a:spLocks noGrp="1"/>
          </p:cNvSpPr>
          <p:nvPr>
            <p:ph sz="half" idx="2" hasCustomPrompt="1"/>
          </p:nvPr>
        </p:nvSpPr>
        <p:spPr>
          <a:xfrm>
            <a:off x="213035" y="3617925"/>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3" name="Content Placeholder 3">
            <a:extLst>
              <a:ext uri="{FF2B5EF4-FFF2-40B4-BE49-F238E27FC236}">
                <a16:creationId xmlns:a16="http://schemas.microsoft.com/office/drawing/2014/main" id="{EDDB39A0-A887-47E7-B2E6-0E9C70EB2FCE}"/>
              </a:ext>
            </a:extLst>
          </p:cNvPr>
          <p:cNvSpPr>
            <a:spLocks noGrp="1"/>
          </p:cNvSpPr>
          <p:nvPr>
            <p:ph sz="half" idx="4" hasCustomPrompt="1"/>
          </p:nvPr>
        </p:nvSpPr>
        <p:spPr>
          <a:xfrm>
            <a:off x="2900652" y="3617925"/>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4" name="Content Placeholder 3">
            <a:extLst>
              <a:ext uri="{FF2B5EF4-FFF2-40B4-BE49-F238E27FC236}">
                <a16:creationId xmlns:a16="http://schemas.microsoft.com/office/drawing/2014/main" id="{F4321571-2EDB-44C8-AEAD-8B085869F207}"/>
              </a:ext>
            </a:extLst>
          </p:cNvPr>
          <p:cNvSpPr>
            <a:spLocks noGrp="1"/>
          </p:cNvSpPr>
          <p:nvPr>
            <p:ph sz="half" idx="8" hasCustomPrompt="1"/>
          </p:nvPr>
        </p:nvSpPr>
        <p:spPr>
          <a:xfrm>
            <a:off x="8275887" y="3617925"/>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5" name="Content Placeholder 3">
            <a:extLst>
              <a:ext uri="{FF2B5EF4-FFF2-40B4-BE49-F238E27FC236}">
                <a16:creationId xmlns:a16="http://schemas.microsoft.com/office/drawing/2014/main" id="{8576980A-CADB-4C33-B6E0-BFD978F0C00F}"/>
              </a:ext>
            </a:extLst>
          </p:cNvPr>
          <p:cNvSpPr>
            <a:spLocks noGrp="1"/>
          </p:cNvSpPr>
          <p:nvPr>
            <p:ph sz="half" idx="5" hasCustomPrompt="1"/>
          </p:nvPr>
        </p:nvSpPr>
        <p:spPr>
          <a:xfrm>
            <a:off x="5588269" y="1450883"/>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6" name="Content Placeholder 3">
            <a:extLst>
              <a:ext uri="{FF2B5EF4-FFF2-40B4-BE49-F238E27FC236}">
                <a16:creationId xmlns:a16="http://schemas.microsoft.com/office/drawing/2014/main" id="{B98B3C71-8D21-4D85-B752-AE24E079D3C8}"/>
              </a:ext>
            </a:extLst>
          </p:cNvPr>
          <p:cNvSpPr>
            <a:spLocks noGrp="1"/>
          </p:cNvSpPr>
          <p:nvPr>
            <p:ph sz="half" idx="6" hasCustomPrompt="1"/>
          </p:nvPr>
        </p:nvSpPr>
        <p:spPr>
          <a:xfrm>
            <a:off x="5588269" y="3617924"/>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cxnSp>
        <p:nvCxnSpPr>
          <p:cNvPr id="17" name="Straight Connector 16">
            <a:extLst>
              <a:ext uri="{FF2B5EF4-FFF2-40B4-BE49-F238E27FC236}">
                <a16:creationId xmlns:a16="http://schemas.microsoft.com/office/drawing/2014/main" id="{B3D88E8A-9826-44AF-94D7-C35B0DF9A78F}"/>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164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DA8F98-0166-4880-B23D-1E5C8F979C6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623" y="661658"/>
            <a:ext cx="10966380" cy="4847296"/>
          </a:xfrm>
          <a:prstGeom prst="rect">
            <a:avLst/>
          </a:prstGeom>
        </p:spPr>
      </p:pic>
      <p:sp>
        <p:nvSpPr>
          <p:cNvPr id="3" name="Slide Number Placeholder 2">
            <a:extLst>
              <a:ext uri="{FF2B5EF4-FFF2-40B4-BE49-F238E27FC236}">
                <a16:creationId xmlns:a16="http://schemas.microsoft.com/office/drawing/2014/main" id="{1689A2E0-5F18-4011-8A6F-2AFA8ADB4D14}"/>
              </a:ext>
            </a:extLst>
          </p:cNvPr>
          <p:cNvSpPr>
            <a:spLocks noGrp="1"/>
          </p:cNvSpPr>
          <p:nvPr>
            <p:ph type="sldNum" sz="quarter" idx="10"/>
          </p:nvPr>
        </p:nvSpPr>
        <p:spPr/>
        <p:txBody>
          <a:bodyPr/>
          <a:lstStyle/>
          <a:p>
            <a:fld id="{C15BF751-F925-42D4-B560-4313009E653F}" type="slidenum">
              <a:rPr lang="en-US" smtClean="0"/>
              <a:pPr/>
              <a:t>‹#›</a:t>
            </a:fld>
            <a:endParaRPr lang="en-US" dirty="0"/>
          </a:p>
        </p:txBody>
      </p:sp>
      <p:pic>
        <p:nvPicPr>
          <p:cNvPr id="6" name="Picture 5">
            <a:extLst>
              <a:ext uri="{FF2B5EF4-FFF2-40B4-BE49-F238E27FC236}">
                <a16:creationId xmlns:a16="http://schemas.microsoft.com/office/drawing/2014/main" id="{C961B513-BBBA-4F33-82A7-DE70951F9605}"/>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Glass/>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2" y="661658"/>
            <a:ext cx="10969622" cy="4848338"/>
          </a:xfrm>
          <a:prstGeom prst="rect">
            <a:avLst/>
          </a:prstGeom>
        </p:spPr>
      </p:pic>
      <p:sp>
        <p:nvSpPr>
          <p:cNvPr id="5" name="Text Placeholder 4">
            <a:extLst>
              <a:ext uri="{FF2B5EF4-FFF2-40B4-BE49-F238E27FC236}">
                <a16:creationId xmlns:a16="http://schemas.microsoft.com/office/drawing/2014/main" id="{78D1F984-82E3-4828-BD68-7476E76BD347}"/>
              </a:ext>
            </a:extLst>
          </p:cNvPr>
          <p:cNvSpPr>
            <a:spLocks noGrp="1"/>
          </p:cNvSpPr>
          <p:nvPr>
            <p:ph type="body" sz="quarter" idx="11" hasCustomPrompt="1"/>
          </p:nvPr>
        </p:nvSpPr>
        <p:spPr>
          <a:xfrm>
            <a:off x="1096989" y="907471"/>
            <a:ext cx="8775892" cy="4355860"/>
          </a:xfrm>
          <a:ln>
            <a:noFill/>
            <a:prstDash val="solid"/>
          </a:ln>
        </p:spPr>
        <p:txBody>
          <a:bodyPr anchor="ctr">
            <a:noAutofit/>
          </a:bodyPr>
          <a:lstStyle>
            <a:lvl1pPr marL="0" indent="0" algn="ctr">
              <a:buNone/>
              <a:defRPr sz="6655">
                <a:solidFill>
                  <a:srgbClr val="0066FF"/>
                </a:solidFill>
              </a:defRPr>
            </a:lvl1pPr>
          </a:lstStyle>
          <a:p>
            <a:pPr lvl="0"/>
            <a:r>
              <a:rPr lang="en-US" dirty="0"/>
              <a:t>THANKS FOR YOUR ATTENTION</a:t>
            </a:r>
          </a:p>
        </p:txBody>
      </p:sp>
    </p:spTree>
    <p:extLst>
      <p:ext uri="{BB962C8B-B14F-4D97-AF65-F5344CB8AC3E}">
        <p14:creationId xmlns:p14="http://schemas.microsoft.com/office/powerpoint/2010/main" val="17089756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F63795-F5EE-48EB-A521-37506E3272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623" y="661658"/>
            <a:ext cx="10966380" cy="4847296"/>
          </a:xfrm>
          <a:prstGeom prst="rect">
            <a:avLst/>
          </a:prstGeom>
        </p:spPr>
      </p:pic>
      <p:pic>
        <p:nvPicPr>
          <p:cNvPr id="5" name="Picture 4">
            <a:extLst>
              <a:ext uri="{FF2B5EF4-FFF2-40B4-BE49-F238E27FC236}">
                <a16:creationId xmlns:a16="http://schemas.microsoft.com/office/drawing/2014/main" id="{AE727DE1-85DF-42B9-9FA5-E9DFE27A953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Glass/>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1" y="661658"/>
            <a:ext cx="10969624" cy="4848338"/>
          </a:xfrm>
          <a:prstGeom prst="rect">
            <a:avLst/>
          </a:prstGeom>
        </p:spPr>
      </p:pic>
      <p:sp>
        <p:nvSpPr>
          <p:cNvPr id="2" name="Title 1">
            <a:extLst>
              <a:ext uri="{FF2B5EF4-FFF2-40B4-BE49-F238E27FC236}">
                <a16:creationId xmlns:a16="http://schemas.microsoft.com/office/drawing/2014/main" id="{20A0E9EC-BCEC-486D-AD44-5EED165CAA32}"/>
              </a:ext>
            </a:extLst>
          </p:cNvPr>
          <p:cNvSpPr>
            <a:spLocks noGrp="1"/>
          </p:cNvSpPr>
          <p:nvPr>
            <p:ph type="ctrTitle" hasCustomPrompt="1"/>
          </p:nvPr>
        </p:nvSpPr>
        <p:spPr>
          <a:xfrm>
            <a:off x="352593" y="1075300"/>
            <a:ext cx="10285401" cy="4020011"/>
          </a:xfrm>
        </p:spPr>
        <p:txBody>
          <a:bodyPr anchor="t" anchorCtr="0"/>
          <a:lstStyle>
            <a:lvl1pPr algn="l">
              <a:defRPr sz="6703">
                <a:solidFill>
                  <a:schemeClr val="bg1"/>
                </a:solidFill>
              </a:defRPr>
            </a:lvl1pPr>
          </a:lstStyle>
          <a:p>
            <a:r>
              <a:rPr lang="en-US" dirty="0"/>
              <a:t>Add Pres. Title</a:t>
            </a:r>
            <a:br>
              <a:rPr lang="en-US" dirty="0"/>
            </a:br>
            <a:r>
              <a:rPr lang="zh-CN" altLang="en-US" dirty="0"/>
              <a:t>幻灯片标题</a:t>
            </a:r>
            <a:endParaRPr lang="en-US" dirty="0"/>
          </a:p>
        </p:txBody>
      </p:sp>
    </p:spTree>
    <p:extLst>
      <p:ext uri="{BB962C8B-B14F-4D97-AF65-F5344CB8AC3E}">
        <p14:creationId xmlns:p14="http://schemas.microsoft.com/office/powerpoint/2010/main" val="4182671925"/>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3D71-59EA-47F7-BEB2-2C5984C50E1E}"/>
              </a:ext>
            </a:extLst>
          </p:cNvPr>
          <p:cNvSpPr>
            <a:spLocks noGrp="1"/>
          </p:cNvSpPr>
          <p:nvPr>
            <p:ph type="title" hasCustomPrompt="1"/>
          </p:nvPr>
        </p:nvSpPr>
        <p:spPr>
          <a:xfrm>
            <a:off x="220869" y="184109"/>
            <a:ext cx="8775892" cy="580781"/>
          </a:xfrm>
        </p:spPr>
        <p:txBody>
          <a:bodyPr/>
          <a:lstStyle>
            <a:lvl1pPr>
              <a:defRPr sz="2823" b="0"/>
            </a:lvl1pPr>
          </a:lstStyle>
          <a:p>
            <a:r>
              <a:rPr lang="en-US" altLang="zh-CN" dirty="0"/>
              <a:t>Agenda</a:t>
            </a:r>
            <a:r>
              <a:rPr lang="zh-CN" altLang="en-US" dirty="0"/>
              <a:t>目录</a:t>
            </a:r>
            <a:endParaRPr lang="en-US" dirty="0"/>
          </a:p>
        </p:txBody>
      </p:sp>
      <p:sp>
        <p:nvSpPr>
          <p:cNvPr id="4" name="Slide Number Placeholder 3">
            <a:extLst>
              <a:ext uri="{FF2B5EF4-FFF2-40B4-BE49-F238E27FC236}">
                <a16:creationId xmlns:a16="http://schemas.microsoft.com/office/drawing/2014/main" id="{22ED6930-E8F6-490E-863C-779D5E8A6B51}"/>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ext Placeholder 2">
            <a:extLst>
              <a:ext uri="{FF2B5EF4-FFF2-40B4-BE49-F238E27FC236}">
                <a16:creationId xmlns:a16="http://schemas.microsoft.com/office/drawing/2014/main" id="{4A799FE7-C200-4956-88D2-F4FB24053A1A}"/>
              </a:ext>
            </a:extLst>
          </p:cNvPr>
          <p:cNvSpPr>
            <a:spLocks noGrp="1"/>
          </p:cNvSpPr>
          <p:nvPr>
            <p:ph idx="1" hasCustomPrompt="1"/>
          </p:nvPr>
        </p:nvSpPr>
        <p:spPr>
          <a:xfrm>
            <a:off x="220868" y="907699"/>
            <a:ext cx="10535723" cy="4894923"/>
          </a:xfrm>
          <a:prstGeom prst="rect">
            <a:avLst/>
          </a:prstGeom>
        </p:spPr>
        <p:txBody>
          <a:bodyPr vert="horz" wrap="none" lIns="91440" tIns="45720" rIns="91440" bIns="45720" rtlCol="0">
            <a:noAutofit/>
          </a:bodyPr>
          <a:lstStyle>
            <a:lvl1pPr marL="261211" marR="0" indent="-261211" algn="l" defTabSz="696563" rtl="0" eaLnBrk="1" fontAlgn="auto" latinLnBrk="0" hangingPunct="1">
              <a:lnSpc>
                <a:spcPct val="90000"/>
              </a:lnSpc>
              <a:spcBef>
                <a:spcPts val="762"/>
              </a:spcBef>
              <a:spcAft>
                <a:spcPts val="0"/>
              </a:spcAft>
              <a:buClrTx/>
              <a:buSzTx/>
              <a:buFont typeface="Arial" panose="020B0604020202020204" pitchFamily="34" charset="0"/>
              <a:buChar char="►"/>
              <a:tabLst/>
              <a:defRPr lang="de-DE" sz="1815" kern="1200" dirty="0" smtClean="0">
                <a:solidFill>
                  <a:schemeClr val="tx1"/>
                </a:solidFill>
                <a:latin typeface="+mn-lt"/>
                <a:ea typeface="+mn-ea"/>
                <a:cs typeface="+mn-cs"/>
              </a:defRPr>
            </a:lvl1pPr>
            <a:lvl2pPr marL="522422"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412"/>
            </a:lvl2pPr>
            <a:lvl3pPr marL="870704"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210"/>
            </a:lvl3pPr>
            <a:lvl4pPr marL="1218985"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210"/>
            </a:lvl4pPr>
            <a:lvl5pPr marL="1567267" marR="0" indent="-174140" algn="l" defTabSz="696563" rtl="0" eaLnBrk="1" fontAlgn="auto" latinLnBrk="0" hangingPunct="1">
              <a:lnSpc>
                <a:spcPct val="90000"/>
              </a:lnSpc>
              <a:spcBef>
                <a:spcPts val="381"/>
              </a:spcBef>
              <a:spcAft>
                <a:spcPts val="0"/>
              </a:spcAft>
              <a:buClrTx/>
              <a:buSzTx/>
              <a:buFont typeface="Arial" panose="020B0604020202020204" pitchFamily="34" charset="0"/>
              <a:buChar char="►"/>
              <a:tabLst/>
              <a:defRPr sz="1210"/>
            </a:lvl5pPr>
          </a:lstStyle>
          <a:p>
            <a:pPr lvl="0"/>
            <a:r>
              <a:rPr lang="en-US" dirty="0"/>
              <a:t>Click to edit list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0B42619-A8B6-45A2-834B-931B47BC84ED}"/>
              </a:ext>
            </a:extLst>
          </p:cNvPr>
          <p:cNvCxnSpPr>
            <a:cxnSpLocks/>
          </p:cNvCxnSpPr>
          <p:nvPr userDrawn="1"/>
        </p:nvCxnSpPr>
        <p:spPr>
          <a:xfrm>
            <a:off x="218068" y="192343"/>
            <a:ext cx="0" cy="580780"/>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2670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cxnSp>
        <p:nvCxnSpPr>
          <p:cNvPr id="9" name="Straight Connector 8">
            <a:extLst>
              <a:ext uri="{FF2B5EF4-FFF2-40B4-BE49-F238E27FC236}">
                <a16:creationId xmlns:a16="http://schemas.microsoft.com/office/drawing/2014/main" id="{D3091227-801C-42B8-820D-20578D7B955A}"/>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3" name="Content Placeholder 2">
            <a:extLst>
              <a:ext uri="{FF2B5EF4-FFF2-40B4-BE49-F238E27FC236}">
                <a16:creationId xmlns:a16="http://schemas.microsoft.com/office/drawing/2014/main" id="{7D0EBB29-17BE-4A5F-A62E-82B20E520AFF}"/>
              </a:ext>
            </a:extLst>
          </p:cNvPr>
          <p:cNvSpPr>
            <a:spLocks noGrp="1"/>
          </p:cNvSpPr>
          <p:nvPr>
            <p:ph sz="quarter" idx="13"/>
          </p:nvPr>
        </p:nvSpPr>
        <p:spPr>
          <a:xfrm>
            <a:off x="217686" y="1074059"/>
            <a:ext cx="10539096" cy="4729541"/>
          </a:xfrm>
        </p:spPr>
        <p:txBody>
          <a:bodyPr>
            <a:normAutofit/>
          </a:bodyPr>
          <a:lstStyle>
            <a:lvl1pPr>
              <a:defRPr sz="1815"/>
            </a:lvl1pPr>
            <a:lvl2pPr>
              <a:defRPr sz="1412"/>
            </a:lvl2pPr>
            <a:lvl3pPr>
              <a:defRPr sz="1210"/>
            </a:lvl3pPr>
            <a:lvl4pPr>
              <a:defRPr sz="1210"/>
            </a:lvl4pPr>
            <a:lvl5pPr>
              <a:defRPr sz="121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0536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11" name="Content Placeholder 2">
            <a:extLst>
              <a:ext uri="{FF2B5EF4-FFF2-40B4-BE49-F238E27FC236}">
                <a16:creationId xmlns:a16="http://schemas.microsoft.com/office/drawing/2014/main" id="{41353395-1A7E-4E20-910F-47061260AF62}"/>
              </a:ext>
            </a:extLst>
          </p:cNvPr>
          <p:cNvSpPr>
            <a:spLocks noGrp="1"/>
          </p:cNvSpPr>
          <p:nvPr>
            <p:ph sz="half" idx="13"/>
          </p:nvPr>
        </p:nvSpPr>
        <p:spPr>
          <a:xfrm>
            <a:off x="213035" y="1450886"/>
            <a:ext cx="4915508" cy="4362926"/>
          </a:xfrm>
          <a:prstGeom prst="rect">
            <a:avLst/>
          </a:prstGeom>
        </p:spPr>
        <p:txBody>
          <a:bodyPr>
            <a:normAutofit/>
          </a:bodyPr>
          <a:lstStyle>
            <a:lvl1pPr marL="261211" indent="-261211">
              <a:buFont typeface="Arial" panose="020B0604020202020204" pitchFamily="34" charset="0"/>
              <a:buChar char="►"/>
              <a:defRPr sz="1815"/>
            </a:lvl1pPr>
            <a:lvl2pPr>
              <a:defRPr sz="1412"/>
            </a:lvl2pPr>
            <a:lvl3pPr>
              <a:defRPr sz="1210"/>
            </a:lvl3pPr>
            <a:lvl4pPr>
              <a:defRPr sz="1219"/>
            </a:lvl4pPr>
            <a:lvl5pPr>
              <a:defRPr sz="1219"/>
            </a:lvl5pPr>
          </a:lstStyle>
          <a:p>
            <a:pPr lvl="0"/>
            <a:r>
              <a:rPr lang="en-US" dirty="0"/>
              <a:t>Click to edit Master text styles</a:t>
            </a:r>
          </a:p>
          <a:p>
            <a:pPr lvl="1"/>
            <a:r>
              <a:rPr lang="en-US" dirty="0"/>
              <a:t>Second level</a:t>
            </a:r>
          </a:p>
          <a:p>
            <a:pPr lvl="2"/>
            <a:r>
              <a:rPr lang="en-US" dirty="0"/>
              <a:t>Third level</a:t>
            </a:r>
          </a:p>
        </p:txBody>
      </p:sp>
      <p:sp>
        <p:nvSpPr>
          <p:cNvPr id="12" name="Content Placeholder 3">
            <a:extLst>
              <a:ext uri="{FF2B5EF4-FFF2-40B4-BE49-F238E27FC236}">
                <a16:creationId xmlns:a16="http://schemas.microsoft.com/office/drawing/2014/main" id="{54497097-D046-478F-9CF6-8FF6990E4E87}"/>
              </a:ext>
            </a:extLst>
          </p:cNvPr>
          <p:cNvSpPr>
            <a:spLocks noGrp="1"/>
          </p:cNvSpPr>
          <p:nvPr>
            <p:ph sz="half" idx="2" hasCustomPrompt="1"/>
          </p:nvPr>
        </p:nvSpPr>
        <p:spPr>
          <a:xfrm>
            <a:off x="5830630" y="1450885"/>
            <a:ext cx="4925963" cy="436292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Straight Connector 12">
            <a:extLst>
              <a:ext uri="{FF2B5EF4-FFF2-40B4-BE49-F238E27FC236}">
                <a16:creationId xmlns:a16="http://schemas.microsoft.com/office/drawing/2014/main" id="{6FE0BFAA-E0EB-4219-9759-050661FDFD6F}"/>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7816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12" name="Content Placeholder 2">
            <a:extLst>
              <a:ext uri="{FF2B5EF4-FFF2-40B4-BE49-F238E27FC236}">
                <a16:creationId xmlns:a16="http://schemas.microsoft.com/office/drawing/2014/main" id="{3A5203EF-74E3-462D-A445-3CB321E677FA}"/>
              </a:ext>
            </a:extLst>
          </p:cNvPr>
          <p:cNvSpPr>
            <a:spLocks noGrp="1"/>
          </p:cNvSpPr>
          <p:nvPr>
            <p:ph sz="half" idx="13" hasCustomPrompt="1"/>
          </p:nvPr>
        </p:nvSpPr>
        <p:spPr>
          <a:xfrm>
            <a:off x="220869" y="1507853"/>
            <a:ext cx="3177604" cy="4295477"/>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Content Placeholder 3">
            <a:extLst>
              <a:ext uri="{FF2B5EF4-FFF2-40B4-BE49-F238E27FC236}">
                <a16:creationId xmlns:a16="http://schemas.microsoft.com/office/drawing/2014/main" id="{DA43D461-3F31-46DB-B415-2B6293A6AD80}"/>
              </a:ext>
            </a:extLst>
          </p:cNvPr>
          <p:cNvSpPr>
            <a:spLocks noGrp="1"/>
          </p:cNvSpPr>
          <p:nvPr>
            <p:ph sz="half" idx="3" hasCustomPrompt="1"/>
          </p:nvPr>
        </p:nvSpPr>
        <p:spPr>
          <a:xfrm>
            <a:off x="7578988" y="1507852"/>
            <a:ext cx="3177604" cy="4295477"/>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Content Placeholder 2">
            <a:extLst>
              <a:ext uri="{FF2B5EF4-FFF2-40B4-BE49-F238E27FC236}">
                <a16:creationId xmlns:a16="http://schemas.microsoft.com/office/drawing/2014/main" id="{0CF4AF52-7D59-4883-BA2B-AB80F3A6F5D5}"/>
              </a:ext>
            </a:extLst>
          </p:cNvPr>
          <p:cNvSpPr>
            <a:spLocks noGrp="1"/>
          </p:cNvSpPr>
          <p:nvPr>
            <p:ph sz="half" idx="2" hasCustomPrompt="1"/>
          </p:nvPr>
        </p:nvSpPr>
        <p:spPr>
          <a:xfrm>
            <a:off x="3902406" y="1518335"/>
            <a:ext cx="3177604" cy="4295477"/>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5" name="Straight Connector 14">
            <a:extLst>
              <a:ext uri="{FF2B5EF4-FFF2-40B4-BE49-F238E27FC236}">
                <a16:creationId xmlns:a16="http://schemas.microsoft.com/office/drawing/2014/main" id="{855BBA57-3EDB-4A3C-9748-A50206A6E128}"/>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27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0576059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F377F067-91A0-4C80-AF81-435EA06CE979}"/>
              </a:ext>
            </a:extLst>
          </p:cNvPr>
          <p:cNvSpPr>
            <a:spLocks noGrp="1"/>
          </p:cNvSpPr>
          <p:nvPr>
            <p:ph sz="half" idx="2" hasCustomPrompt="1"/>
          </p:nvPr>
        </p:nvSpPr>
        <p:spPr>
          <a:xfrm>
            <a:off x="2907885" y="1450887"/>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0" name="Content Placeholder 2">
            <a:extLst>
              <a:ext uri="{FF2B5EF4-FFF2-40B4-BE49-F238E27FC236}">
                <a16:creationId xmlns:a16="http://schemas.microsoft.com/office/drawing/2014/main" id="{BA472397-2294-4C27-9D55-E031E6801950}"/>
              </a:ext>
            </a:extLst>
          </p:cNvPr>
          <p:cNvSpPr>
            <a:spLocks noGrp="1"/>
          </p:cNvSpPr>
          <p:nvPr>
            <p:ph sz="half" idx="13" hasCustomPrompt="1"/>
          </p:nvPr>
        </p:nvSpPr>
        <p:spPr>
          <a:xfrm>
            <a:off x="220869" y="1450886"/>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1" name="Content Placeholder 2">
            <a:extLst>
              <a:ext uri="{FF2B5EF4-FFF2-40B4-BE49-F238E27FC236}">
                <a16:creationId xmlns:a16="http://schemas.microsoft.com/office/drawing/2014/main" id="{4EE64B75-A23B-4056-82C6-22E5990A9BD5}"/>
              </a:ext>
            </a:extLst>
          </p:cNvPr>
          <p:cNvSpPr>
            <a:spLocks noGrp="1"/>
          </p:cNvSpPr>
          <p:nvPr>
            <p:ph sz="half" idx="14" hasCustomPrompt="1"/>
          </p:nvPr>
        </p:nvSpPr>
        <p:spPr>
          <a:xfrm>
            <a:off x="8281920" y="1450887"/>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2" name="Content Placeholder 2">
            <a:extLst>
              <a:ext uri="{FF2B5EF4-FFF2-40B4-BE49-F238E27FC236}">
                <a16:creationId xmlns:a16="http://schemas.microsoft.com/office/drawing/2014/main" id="{D32CCD75-6F90-476B-BCF2-9AA5EA7F277A}"/>
              </a:ext>
            </a:extLst>
          </p:cNvPr>
          <p:cNvSpPr>
            <a:spLocks noGrp="1"/>
          </p:cNvSpPr>
          <p:nvPr>
            <p:ph sz="half" idx="15" hasCustomPrompt="1"/>
          </p:nvPr>
        </p:nvSpPr>
        <p:spPr>
          <a:xfrm>
            <a:off x="5594902" y="1450886"/>
            <a:ext cx="2474670" cy="436292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cxnSp>
        <p:nvCxnSpPr>
          <p:cNvPr id="13" name="Straight Connector 12">
            <a:extLst>
              <a:ext uri="{FF2B5EF4-FFF2-40B4-BE49-F238E27FC236}">
                <a16:creationId xmlns:a16="http://schemas.microsoft.com/office/drawing/2014/main" id="{1E781949-48D3-4D42-AAB7-816C50ECCBD4}"/>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8234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13" name="Content Placeholder 2">
            <a:extLst>
              <a:ext uri="{FF2B5EF4-FFF2-40B4-BE49-F238E27FC236}">
                <a16:creationId xmlns:a16="http://schemas.microsoft.com/office/drawing/2014/main" id="{922671FC-665E-4A2B-B09F-301E33E7B6E8}"/>
              </a:ext>
            </a:extLst>
          </p:cNvPr>
          <p:cNvSpPr>
            <a:spLocks noGrp="1"/>
          </p:cNvSpPr>
          <p:nvPr>
            <p:ph sz="half" idx="13" hasCustomPrompt="1"/>
          </p:nvPr>
        </p:nvSpPr>
        <p:spPr>
          <a:xfrm>
            <a:off x="220867" y="1410357"/>
            <a:ext cx="10529348" cy="2236413"/>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Content Placeholder 3">
            <a:extLst>
              <a:ext uri="{FF2B5EF4-FFF2-40B4-BE49-F238E27FC236}">
                <a16:creationId xmlns:a16="http://schemas.microsoft.com/office/drawing/2014/main" id="{71F026F4-0373-47D3-A967-43E29E359F03}"/>
              </a:ext>
            </a:extLst>
          </p:cNvPr>
          <p:cNvSpPr>
            <a:spLocks noGrp="1"/>
          </p:cNvSpPr>
          <p:nvPr>
            <p:ph sz="half" idx="2" hasCustomPrompt="1"/>
          </p:nvPr>
        </p:nvSpPr>
        <p:spPr>
          <a:xfrm>
            <a:off x="220867" y="3577398"/>
            <a:ext cx="10529348" cy="2236413"/>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5" name="Straight Connector 14">
            <a:extLst>
              <a:ext uri="{FF2B5EF4-FFF2-40B4-BE49-F238E27FC236}">
                <a16:creationId xmlns:a16="http://schemas.microsoft.com/office/drawing/2014/main" id="{F98DC972-DD19-4C00-8866-15244E7D0933}"/>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684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B125D486-D45E-46F3-BC35-774364CA15EE}"/>
              </a:ext>
            </a:extLst>
          </p:cNvPr>
          <p:cNvSpPr>
            <a:spLocks noGrp="1"/>
          </p:cNvSpPr>
          <p:nvPr>
            <p:ph sz="half" idx="13" hasCustomPrompt="1"/>
          </p:nvPr>
        </p:nvSpPr>
        <p:spPr>
          <a:xfrm>
            <a:off x="213037" y="1450884"/>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Content Placeholder 3">
            <a:extLst>
              <a:ext uri="{FF2B5EF4-FFF2-40B4-BE49-F238E27FC236}">
                <a16:creationId xmlns:a16="http://schemas.microsoft.com/office/drawing/2014/main" id="{9D0BA9AE-BAF8-4389-9CB4-F0E84BA83FEF}"/>
              </a:ext>
            </a:extLst>
          </p:cNvPr>
          <p:cNvSpPr>
            <a:spLocks noGrp="1"/>
          </p:cNvSpPr>
          <p:nvPr>
            <p:ph sz="half" idx="3" hasCustomPrompt="1"/>
          </p:nvPr>
        </p:nvSpPr>
        <p:spPr>
          <a:xfrm>
            <a:off x="5895427" y="1450883"/>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Content Placeholder 2">
            <a:extLst>
              <a:ext uri="{FF2B5EF4-FFF2-40B4-BE49-F238E27FC236}">
                <a16:creationId xmlns:a16="http://schemas.microsoft.com/office/drawing/2014/main" id="{67EFFDCF-0C0C-47FE-87BB-05F084128714}"/>
              </a:ext>
            </a:extLst>
          </p:cNvPr>
          <p:cNvSpPr>
            <a:spLocks noGrp="1"/>
          </p:cNvSpPr>
          <p:nvPr>
            <p:ph sz="half" idx="2" hasCustomPrompt="1"/>
          </p:nvPr>
        </p:nvSpPr>
        <p:spPr>
          <a:xfrm>
            <a:off x="213037" y="3617926"/>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Content Placeholder 3">
            <a:extLst>
              <a:ext uri="{FF2B5EF4-FFF2-40B4-BE49-F238E27FC236}">
                <a16:creationId xmlns:a16="http://schemas.microsoft.com/office/drawing/2014/main" id="{D6D1BB8C-5E8E-4691-A1ED-6C5F6001514C}"/>
              </a:ext>
            </a:extLst>
          </p:cNvPr>
          <p:cNvSpPr>
            <a:spLocks noGrp="1"/>
          </p:cNvSpPr>
          <p:nvPr>
            <p:ph sz="half" idx="4" hasCustomPrompt="1"/>
          </p:nvPr>
        </p:nvSpPr>
        <p:spPr>
          <a:xfrm>
            <a:off x="5895427" y="3617926"/>
            <a:ext cx="4854790" cy="2195886"/>
          </a:xfrm>
          <a:prstGeom prst="rect">
            <a:avLst/>
          </a:prstGeom>
        </p:spPr>
        <p:txBody>
          <a:bodyPr>
            <a:normAutofit/>
          </a:bodyPr>
          <a:lstStyle>
            <a:lvl1pPr>
              <a:defRPr sz="1815"/>
            </a:lvl1pPr>
            <a:lvl2pPr>
              <a:defRPr sz="1412"/>
            </a:lvl2pPr>
            <a:lvl3pPr>
              <a:defRPr sz="1210"/>
            </a:lvl3pPr>
            <a:lvl4pPr>
              <a:defRPr sz="1210"/>
            </a:lvl4pPr>
            <a:lvl5pPr>
              <a:defRPr sz="1210"/>
            </a:lvl5pPr>
          </a:lstStyle>
          <a:p>
            <a:pPr lvl="0"/>
            <a:r>
              <a:rPr lang="de-DE" dirty="0"/>
              <a:t>Add Text </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Straight Connector 12">
            <a:extLst>
              <a:ext uri="{FF2B5EF4-FFF2-40B4-BE49-F238E27FC236}">
                <a16:creationId xmlns:a16="http://schemas.microsoft.com/office/drawing/2014/main" id="{20AE9812-2476-4CD7-A2A1-CAC4F092A948}"/>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3566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2C70B9A2-5256-4E1B-9F9C-1B7E7A462761}"/>
              </a:ext>
            </a:extLst>
          </p:cNvPr>
          <p:cNvSpPr>
            <a:spLocks noGrp="1"/>
          </p:cNvSpPr>
          <p:nvPr>
            <p:ph sz="half" idx="13" hasCustomPrompt="1"/>
          </p:nvPr>
        </p:nvSpPr>
        <p:spPr>
          <a:xfrm>
            <a:off x="220869" y="1450887"/>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0" name="Content Placeholder 3">
            <a:extLst>
              <a:ext uri="{FF2B5EF4-FFF2-40B4-BE49-F238E27FC236}">
                <a16:creationId xmlns:a16="http://schemas.microsoft.com/office/drawing/2014/main" id="{73AEDDDA-7B1E-4F64-81BF-595518995803}"/>
              </a:ext>
            </a:extLst>
          </p:cNvPr>
          <p:cNvSpPr>
            <a:spLocks noGrp="1"/>
          </p:cNvSpPr>
          <p:nvPr>
            <p:ph sz="half" idx="3" hasCustomPrompt="1"/>
          </p:nvPr>
        </p:nvSpPr>
        <p:spPr>
          <a:xfrm>
            <a:off x="3928684" y="1450886"/>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1" name="Content Placeholder 3">
            <a:extLst>
              <a:ext uri="{FF2B5EF4-FFF2-40B4-BE49-F238E27FC236}">
                <a16:creationId xmlns:a16="http://schemas.microsoft.com/office/drawing/2014/main" id="{841E90D0-7104-49F3-8120-F171D95D4434}"/>
              </a:ext>
            </a:extLst>
          </p:cNvPr>
          <p:cNvSpPr>
            <a:spLocks noGrp="1"/>
          </p:cNvSpPr>
          <p:nvPr>
            <p:ph sz="half" idx="5" hasCustomPrompt="1"/>
          </p:nvPr>
        </p:nvSpPr>
        <p:spPr>
          <a:xfrm>
            <a:off x="7636499" y="1450886"/>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2" name="Content Placeholder 2">
            <a:extLst>
              <a:ext uri="{FF2B5EF4-FFF2-40B4-BE49-F238E27FC236}">
                <a16:creationId xmlns:a16="http://schemas.microsoft.com/office/drawing/2014/main" id="{11309C56-26A0-4BAA-86C1-A802EEB28571}"/>
              </a:ext>
            </a:extLst>
          </p:cNvPr>
          <p:cNvSpPr>
            <a:spLocks noGrp="1"/>
          </p:cNvSpPr>
          <p:nvPr>
            <p:ph sz="half" idx="2" hasCustomPrompt="1"/>
          </p:nvPr>
        </p:nvSpPr>
        <p:spPr>
          <a:xfrm>
            <a:off x="220869" y="3617928"/>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3" name="Content Placeholder 3">
            <a:extLst>
              <a:ext uri="{FF2B5EF4-FFF2-40B4-BE49-F238E27FC236}">
                <a16:creationId xmlns:a16="http://schemas.microsoft.com/office/drawing/2014/main" id="{FDDEC8AE-4496-4DB2-8CFB-2D89767C47F3}"/>
              </a:ext>
            </a:extLst>
          </p:cNvPr>
          <p:cNvSpPr>
            <a:spLocks noGrp="1"/>
          </p:cNvSpPr>
          <p:nvPr>
            <p:ph sz="half" idx="4" hasCustomPrompt="1"/>
          </p:nvPr>
        </p:nvSpPr>
        <p:spPr>
          <a:xfrm>
            <a:off x="3928684" y="3617928"/>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sp>
        <p:nvSpPr>
          <p:cNvPr id="14" name="Content Placeholder 3">
            <a:extLst>
              <a:ext uri="{FF2B5EF4-FFF2-40B4-BE49-F238E27FC236}">
                <a16:creationId xmlns:a16="http://schemas.microsoft.com/office/drawing/2014/main" id="{6974D566-CA2C-4B4C-B1AD-C16A215C196C}"/>
              </a:ext>
            </a:extLst>
          </p:cNvPr>
          <p:cNvSpPr>
            <a:spLocks noGrp="1"/>
          </p:cNvSpPr>
          <p:nvPr>
            <p:ph sz="half" idx="6" hasCustomPrompt="1"/>
          </p:nvPr>
        </p:nvSpPr>
        <p:spPr>
          <a:xfrm>
            <a:off x="7636499" y="3617928"/>
            <a:ext cx="3113717" cy="2195887"/>
          </a:xfrm>
          <a:prstGeom prst="rect">
            <a:avLst/>
          </a:prstGeom>
        </p:spPr>
        <p:txBody>
          <a:bodyPr>
            <a:normAutofit/>
          </a:bodyPr>
          <a:lstStyle>
            <a:lvl1pPr>
              <a:defRPr sz="1815"/>
            </a:lvl1pPr>
            <a:lvl2pPr>
              <a:defRPr sz="1412"/>
            </a:lvl2pPr>
            <a:lvl3pPr>
              <a:defRPr sz="1210"/>
            </a:lvl3pPr>
            <a:lvl4pPr>
              <a:defRPr sz="1210"/>
            </a:lvl4pPr>
          </a:lstStyle>
          <a:p>
            <a:pPr lvl="0"/>
            <a:r>
              <a:rPr lang="de-DE" dirty="0"/>
              <a:t>Add Text </a:t>
            </a:r>
          </a:p>
          <a:p>
            <a:pPr lvl="1"/>
            <a:r>
              <a:rPr lang="de-DE" dirty="0"/>
              <a:t>Zweite Ebene</a:t>
            </a:r>
          </a:p>
          <a:p>
            <a:pPr lvl="2"/>
            <a:r>
              <a:rPr lang="de-DE" dirty="0"/>
              <a:t>Dritte Ebene</a:t>
            </a:r>
          </a:p>
          <a:p>
            <a:pPr lvl="3"/>
            <a:r>
              <a:rPr lang="de-DE" dirty="0"/>
              <a:t>Vierte Ebene</a:t>
            </a:r>
          </a:p>
        </p:txBody>
      </p:sp>
      <p:cxnSp>
        <p:nvCxnSpPr>
          <p:cNvPr id="15" name="Straight Connector 14">
            <a:extLst>
              <a:ext uri="{FF2B5EF4-FFF2-40B4-BE49-F238E27FC236}">
                <a16:creationId xmlns:a16="http://schemas.microsoft.com/office/drawing/2014/main" id="{34444E37-162C-4E8D-A134-07C02633D73F}"/>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62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E871B-2DC3-4DF6-AD9F-4355C684C880}"/>
              </a:ext>
            </a:extLst>
          </p:cNvPr>
          <p:cNvSpPr>
            <a:spLocks noGrp="1"/>
          </p:cNvSpPr>
          <p:nvPr>
            <p:ph type="sldNum" sz="quarter" idx="11"/>
          </p:nvPr>
        </p:nvSpPr>
        <p:spPr/>
        <p:txBody>
          <a:bodyPr/>
          <a:lstStyle/>
          <a:p>
            <a:fld id="{C15BF751-F925-42D4-B560-4313009E653F}" type="slidenum">
              <a:rPr lang="en-US" smtClean="0"/>
              <a:pPr/>
              <a:t>‹#›</a:t>
            </a:fld>
            <a:endParaRPr lang="en-US" dirty="0"/>
          </a:p>
        </p:txBody>
      </p:sp>
      <p:sp>
        <p:nvSpPr>
          <p:cNvPr id="5" name="Title 1">
            <a:extLst>
              <a:ext uri="{FF2B5EF4-FFF2-40B4-BE49-F238E27FC236}">
                <a16:creationId xmlns:a16="http://schemas.microsoft.com/office/drawing/2014/main" id="{195D2C1A-76D6-4AA9-BA4C-91BDAB656A66}"/>
              </a:ext>
            </a:extLst>
          </p:cNvPr>
          <p:cNvSpPr>
            <a:spLocks noGrp="1"/>
          </p:cNvSpPr>
          <p:nvPr>
            <p:ph type="title" hasCustomPrompt="1"/>
          </p:nvPr>
        </p:nvSpPr>
        <p:spPr>
          <a:xfrm>
            <a:off x="220869" y="192342"/>
            <a:ext cx="8775892" cy="435586"/>
          </a:xfrm>
        </p:spPr>
        <p:txBody>
          <a:bodyPr wrap="square"/>
          <a:lstStyle>
            <a:lvl1pPr>
              <a:defRPr sz="2218" b="0"/>
            </a:lvl1pPr>
          </a:lstStyle>
          <a:p>
            <a:r>
              <a:rPr lang="en-US" dirty="0"/>
              <a:t>Add Chapter Title </a:t>
            </a:r>
            <a:r>
              <a:rPr lang="zh-CN" altLang="en-US" dirty="0"/>
              <a:t>章节标题</a:t>
            </a:r>
            <a:endParaRPr lang="en-US" dirty="0"/>
          </a:p>
        </p:txBody>
      </p:sp>
      <p:sp>
        <p:nvSpPr>
          <p:cNvPr id="8" name="Content Placeholder 7">
            <a:extLst>
              <a:ext uri="{FF2B5EF4-FFF2-40B4-BE49-F238E27FC236}">
                <a16:creationId xmlns:a16="http://schemas.microsoft.com/office/drawing/2014/main" id="{9ACFBF73-BDB8-452E-9CF4-600209010317}"/>
              </a:ext>
            </a:extLst>
          </p:cNvPr>
          <p:cNvSpPr>
            <a:spLocks noGrp="1"/>
          </p:cNvSpPr>
          <p:nvPr>
            <p:ph sz="quarter" idx="12" hasCustomPrompt="1"/>
          </p:nvPr>
        </p:nvSpPr>
        <p:spPr>
          <a:xfrm>
            <a:off x="219144" y="638413"/>
            <a:ext cx="10531071" cy="435586"/>
          </a:xfrm>
          <a:prstGeom prst="rect">
            <a:avLst/>
          </a:prstGeom>
        </p:spPr>
        <p:txBody>
          <a:bodyPr wrap="square" anchor="ctr">
            <a:noAutofit/>
          </a:bodyPr>
          <a:lstStyle>
            <a:lvl1pPr marL="0" indent="0">
              <a:lnSpc>
                <a:spcPct val="100000"/>
              </a:lnSpc>
              <a:buNone/>
              <a:defRPr sz="2218" b="0">
                <a:solidFill>
                  <a:srgbClr val="0066FF"/>
                </a:solidFill>
              </a:defRPr>
            </a:lvl1pPr>
          </a:lstStyle>
          <a:p>
            <a:pPr lvl="0"/>
            <a:r>
              <a:rPr lang="en-US" dirty="0"/>
              <a:t>Add Chapter Title </a:t>
            </a:r>
            <a:r>
              <a:rPr lang="zh-CN" altLang="en-US" dirty="0"/>
              <a:t>当页标题</a:t>
            </a:r>
            <a:endParaRPr lang="en-US" dirty="0"/>
          </a:p>
        </p:txBody>
      </p:sp>
      <p:sp>
        <p:nvSpPr>
          <p:cNvPr id="7" name="Content Placeholder 2">
            <a:extLst>
              <a:ext uri="{FF2B5EF4-FFF2-40B4-BE49-F238E27FC236}">
                <a16:creationId xmlns:a16="http://schemas.microsoft.com/office/drawing/2014/main" id="{2477B219-9321-45BB-AA5F-50BA15121748}"/>
              </a:ext>
            </a:extLst>
          </p:cNvPr>
          <p:cNvSpPr>
            <a:spLocks noGrp="1"/>
          </p:cNvSpPr>
          <p:nvPr>
            <p:ph sz="half" idx="13" hasCustomPrompt="1"/>
          </p:nvPr>
        </p:nvSpPr>
        <p:spPr>
          <a:xfrm>
            <a:off x="213035" y="1450883"/>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0" name="Content Placeholder 3">
            <a:extLst>
              <a:ext uri="{FF2B5EF4-FFF2-40B4-BE49-F238E27FC236}">
                <a16:creationId xmlns:a16="http://schemas.microsoft.com/office/drawing/2014/main" id="{85880D2E-E3EF-4A98-AFBD-A38AB8DDF40C}"/>
              </a:ext>
            </a:extLst>
          </p:cNvPr>
          <p:cNvSpPr>
            <a:spLocks noGrp="1"/>
          </p:cNvSpPr>
          <p:nvPr>
            <p:ph sz="half" idx="3" hasCustomPrompt="1"/>
          </p:nvPr>
        </p:nvSpPr>
        <p:spPr>
          <a:xfrm>
            <a:off x="2900652" y="1450882"/>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1" name="Content Placeholder 3">
            <a:extLst>
              <a:ext uri="{FF2B5EF4-FFF2-40B4-BE49-F238E27FC236}">
                <a16:creationId xmlns:a16="http://schemas.microsoft.com/office/drawing/2014/main" id="{80126434-22FD-4B78-95EE-DB8592631659}"/>
              </a:ext>
            </a:extLst>
          </p:cNvPr>
          <p:cNvSpPr>
            <a:spLocks noGrp="1"/>
          </p:cNvSpPr>
          <p:nvPr>
            <p:ph sz="half" idx="7" hasCustomPrompt="1"/>
          </p:nvPr>
        </p:nvSpPr>
        <p:spPr>
          <a:xfrm>
            <a:off x="8275887" y="1450882"/>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2" name="Content Placeholder 2">
            <a:extLst>
              <a:ext uri="{FF2B5EF4-FFF2-40B4-BE49-F238E27FC236}">
                <a16:creationId xmlns:a16="http://schemas.microsoft.com/office/drawing/2014/main" id="{28F6F0EA-F62C-47F8-9C40-9AD908DD9181}"/>
              </a:ext>
            </a:extLst>
          </p:cNvPr>
          <p:cNvSpPr>
            <a:spLocks noGrp="1"/>
          </p:cNvSpPr>
          <p:nvPr>
            <p:ph sz="half" idx="2" hasCustomPrompt="1"/>
          </p:nvPr>
        </p:nvSpPr>
        <p:spPr>
          <a:xfrm>
            <a:off x="213035" y="3617925"/>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3" name="Content Placeholder 3">
            <a:extLst>
              <a:ext uri="{FF2B5EF4-FFF2-40B4-BE49-F238E27FC236}">
                <a16:creationId xmlns:a16="http://schemas.microsoft.com/office/drawing/2014/main" id="{EDDB39A0-A887-47E7-B2E6-0E9C70EB2FCE}"/>
              </a:ext>
            </a:extLst>
          </p:cNvPr>
          <p:cNvSpPr>
            <a:spLocks noGrp="1"/>
          </p:cNvSpPr>
          <p:nvPr>
            <p:ph sz="half" idx="4" hasCustomPrompt="1"/>
          </p:nvPr>
        </p:nvSpPr>
        <p:spPr>
          <a:xfrm>
            <a:off x="2900652" y="3617925"/>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4" name="Content Placeholder 3">
            <a:extLst>
              <a:ext uri="{FF2B5EF4-FFF2-40B4-BE49-F238E27FC236}">
                <a16:creationId xmlns:a16="http://schemas.microsoft.com/office/drawing/2014/main" id="{F4321571-2EDB-44C8-AEAD-8B085869F207}"/>
              </a:ext>
            </a:extLst>
          </p:cNvPr>
          <p:cNvSpPr>
            <a:spLocks noGrp="1"/>
          </p:cNvSpPr>
          <p:nvPr>
            <p:ph sz="half" idx="8" hasCustomPrompt="1"/>
          </p:nvPr>
        </p:nvSpPr>
        <p:spPr>
          <a:xfrm>
            <a:off x="8275887" y="3617925"/>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5" name="Content Placeholder 3">
            <a:extLst>
              <a:ext uri="{FF2B5EF4-FFF2-40B4-BE49-F238E27FC236}">
                <a16:creationId xmlns:a16="http://schemas.microsoft.com/office/drawing/2014/main" id="{8576980A-CADB-4C33-B6E0-BFD978F0C00F}"/>
              </a:ext>
            </a:extLst>
          </p:cNvPr>
          <p:cNvSpPr>
            <a:spLocks noGrp="1"/>
          </p:cNvSpPr>
          <p:nvPr>
            <p:ph sz="half" idx="5" hasCustomPrompt="1"/>
          </p:nvPr>
        </p:nvSpPr>
        <p:spPr>
          <a:xfrm>
            <a:off x="5588269" y="1450883"/>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sp>
        <p:nvSpPr>
          <p:cNvPr id="16" name="Content Placeholder 3">
            <a:extLst>
              <a:ext uri="{FF2B5EF4-FFF2-40B4-BE49-F238E27FC236}">
                <a16:creationId xmlns:a16="http://schemas.microsoft.com/office/drawing/2014/main" id="{B98B3C71-8D21-4D85-B752-AE24E079D3C8}"/>
              </a:ext>
            </a:extLst>
          </p:cNvPr>
          <p:cNvSpPr>
            <a:spLocks noGrp="1"/>
          </p:cNvSpPr>
          <p:nvPr>
            <p:ph sz="half" idx="6" hasCustomPrompt="1"/>
          </p:nvPr>
        </p:nvSpPr>
        <p:spPr>
          <a:xfrm>
            <a:off x="5588269" y="3617924"/>
            <a:ext cx="2474328" cy="2195888"/>
          </a:xfrm>
          <a:prstGeom prst="rect">
            <a:avLst/>
          </a:prstGeom>
        </p:spPr>
        <p:txBody>
          <a:bodyPr>
            <a:normAutofit/>
          </a:bodyPr>
          <a:lstStyle>
            <a:lvl1pPr>
              <a:defRPr sz="1815"/>
            </a:lvl1pPr>
            <a:lvl2pPr>
              <a:defRPr sz="1412"/>
            </a:lvl2pPr>
            <a:lvl3pPr>
              <a:defRPr sz="1210"/>
            </a:lvl3pPr>
          </a:lstStyle>
          <a:p>
            <a:pPr lvl="0"/>
            <a:r>
              <a:rPr lang="de-DE" dirty="0"/>
              <a:t>Add Text </a:t>
            </a:r>
          </a:p>
          <a:p>
            <a:pPr lvl="1"/>
            <a:r>
              <a:rPr lang="de-DE" dirty="0"/>
              <a:t>Zweite Ebene</a:t>
            </a:r>
          </a:p>
          <a:p>
            <a:pPr lvl="2"/>
            <a:r>
              <a:rPr lang="de-DE" dirty="0"/>
              <a:t>Dritte Ebene</a:t>
            </a:r>
          </a:p>
        </p:txBody>
      </p:sp>
      <p:cxnSp>
        <p:nvCxnSpPr>
          <p:cNvPr id="17" name="Straight Connector 16">
            <a:extLst>
              <a:ext uri="{FF2B5EF4-FFF2-40B4-BE49-F238E27FC236}">
                <a16:creationId xmlns:a16="http://schemas.microsoft.com/office/drawing/2014/main" id="{B3D88E8A-9826-44AF-94D7-C35B0DF9A78F}"/>
              </a:ext>
            </a:extLst>
          </p:cNvPr>
          <p:cNvCxnSpPr>
            <a:cxnSpLocks/>
          </p:cNvCxnSpPr>
          <p:nvPr userDrawn="1"/>
        </p:nvCxnSpPr>
        <p:spPr>
          <a:xfrm>
            <a:off x="218068" y="196610"/>
            <a:ext cx="0" cy="441803"/>
          </a:xfrm>
          <a:prstGeom prst="line">
            <a:avLst/>
          </a:prstGeom>
          <a:ln w="7620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8619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DA8F98-0166-4880-B23D-1E5C8F979C6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623" y="661658"/>
            <a:ext cx="10966380" cy="4847296"/>
          </a:xfrm>
          <a:prstGeom prst="rect">
            <a:avLst/>
          </a:prstGeom>
        </p:spPr>
      </p:pic>
      <p:sp>
        <p:nvSpPr>
          <p:cNvPr id="3" name="Slide Number Placeholder 2">
            <a:extLst>
              <a:ext uri="{FF2B5EF4-FFF2-40B4-BE49-F238E27FC236}">
                <a16:creationId xmlns:a16="http://schemas.microsoft.com/office/drawing/2014/main" id="{1689A2E0-5F18-4011-8A6F-2AFA8ADB4D14}"/>
              </a:ext>
            </a:extLst>
          </p:cNvPr>
          <p:cNvSpPr>
            <a:spLocks noGrp="1"/>
          </p:cNvSpPr>
          <p:nvPr>
            <p:ph type="sldNum" sz="quarter" idx="10"/>
          </p:nvPr>
        </p:nvSpPr>
        <p:spPr/>
        <p:txBody>
          <a:bodyPr/>
          <a:lstStyle/>
          <a:p>
            <a:fld id="{C15BF751-F925-42D4-B560-4313009E653F}" type="slidenum">
              <a:rPr lang="en-US" smtClean="0"/>
              <a:pPr/>
              <a:t>‹#›</a:t>
            </a:fld>
            <a:endParaRPr lang="en-US" dirty="0"/>
          </a:p>
        </p:txBody>
      </p:sp>
      <p:pic>
        <p:nvPicPr>
          <p:cNvPr id="6" name="Picture 5">
            <a:extLst>
              <a:ext uri="{FF2B5EF4-FFF2-40B4-BE49-F238E27FC236}">
                <a16:creationId xmlns:a16="http://schemas.microsoft.com/office/drawing/2014/main" id="{C961B513-BBBA-4F33-82A7-DE70951F9605}"/>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Glass/>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2" y="661658"/>
            <a:ext cx="10969622" cy="4848338"/>
          </a:xfrm>
          <a:prstGeom prst="rect">
            <a:avLst/>
          </a:prstGeom>
        </p:spPr>
      </p:pic>
      <p:sp>
        <p:nvSpPr>
          <p:cNvPr id="5" name="Text Placeholder 4">
            <a:extLst>
              <a:ext uri="{FF2B5EF4-FFF2-40B4-BE49-F238E27FC236}">
                <a16:creationId xmlns:a16="http://schemas.microsoft.com/office/drawing/2014/main" id="{78D1F984-82E3-4828-BD68-7476E76BD347}"/>
              </a:ext>
            </a:extLst>
          </p:cNvPr>
          <p:cNvSpPr>
            <a:spLocks noGrp="1"/>
          </p:cNvSpPr>
          <p:nvPr>
            <p:ph type="body" sz="quarter" idx="11" hasCustomPrompt="1"/>
          </p:nvPr>
        </p:nvSpPr>
        <p:spPr>
          <a:xfrm>
            <a:off x="1096989" y="907471"/>
            <a:ext cx="8775892" cy="4355860"/>
          </a:xfrm>
          <a:ln>
            <a:noFill/>
            <a:prstDash val="solid"/>
          </a:ln>
        </p:spPr>
        <p:txBody>
          <a:bodyPr anchor="ctr">
            <a:noAutofit/>
          </a:bodyPr>
          <a:lstStyle>
            <a:lvl1pPr marL="0" indent="0" algn="ctr">
              <a:buNone/>
              <a:defRPr sz="6655">
                <a:solidFill>
                  <a:srgbClr val="0066FF"/>
                </a:solidFill>
              </a:defRPr>
            </a:lvl1pPr>
          </a:lstStyle>
          <a:p>
            <a:pPr lvl="0"/>
            <a:r>
              <a:rPr lang="en-US" dirty="0"/>
              <a:t>THANKS FOR YOUR ATTENTION</a:t>
            </a:r>
          </a:p>
        </p:txBody>
      </p:sp>
    </p:spTree>
    <p:extLst>
      <p:ext uri="{BB962C8B-B14F-4D97-AF65-F5344CB8AC3E}">
        <p14:creationId xmlns:p14="http://schemas.microsoft.com/office/powerpoint/2010/main" val="117484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72292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66972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04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a:t>Edit Master text styles</a:t>
            </a:r>
          </a:p>
        </p:txBody>
      </p:sp>
    </p:spTree>
    <p:extLst>
      <p:ext uri="{BB962C8B-B14F-4D97-AF65-F5344CB8AC3E}">
        <p14:creationId xmlns:p14="http://schemas.microsoft.com/office/powerpoint/2010/main" val="371675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a:t>Edit Master text styles</a:t>
            </a:r>
          </a:p>
        </p:txBody>
      </p:sp>
    </p:spTree>
    <p:extLst>
      <p:ext uri="{BB962C8B-B14F-4D97-AF65-F5344CB8AC3E}">
        <p14:creationId xmlns:p14="http://schemas.microsoft.com/office/powerpoint/2010/main" val="261865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Tree>
    <p:extLst>
      <p:ext uri="{BB962C8B-B14F-4D97-AF65-F5344CB8AC3E}">
        <p14:creationId xmlns:p14="http://schemas.microsoft.com/office/powerpoint/2010/main" val="3363812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2FB7A-1859-488F-8737-69B99BD50B20}"/>
              </a:ext>
            </a:extLst>
          </p:cNvPr>
          <p:cNvSpPr>
            <a:spLocks noGrp="1"/>
          </p:cNvSpPr>
          <p:nvPr>
            <p:ph type="title"/>
          </p:nvPr>
        </p:nvSpPr>
        <p:spPr>
          <a:xfrm>
            <a:off x="220870" y="192342"/>
            <a:ext cx="6719798" cy="553685"/>
          </a:xfrm>
          <a:prstGeom prst="rect">
            <a:avLst/>
          </a:prstGeom>
        </p:spPr>
        <p:txBody>
          <a:bodyPr vert="horz" lIns="91440" tIns="45720" rIns="91440" bIns="45720" rtlCol="0" anchor="ctr">
            <a:noAutofit/>
          </a:bodyPr>
          <a:lstStyle/>
          <a:p>
            <a:r>
              <a:rPr lang="en-US" dirty="0"/>
              <a:t>Click to edit Master title style</a:t>
            </a:r>
          </a:p>
        </p:txBody>
      </p:sp>
      <p:sp>
        <p:nvSpPr>
          <p:cNvPr id="10" name="矩形 131">
            <a:extLst>
              <a:ext uri="{FF2B5EF4-FFF2-40B4-BE49-F238E27FC236}">
                <a16:creationId xmlns:a16="http://schemas.microsoft.com/office/drawing/2014/main" id="{9BB82B87-3C9D-4BBD-9572-349AA31FB257}"/>
              </a:ext>
            </a:extLst>
          </p:cNvPr>
          <p:cNvSpPr/>
          <p:nvPr userDrawn="1"/>
        </p:nvSpPr>
        <p:spPr>
          <a:xfrm flipV="1">
            <a:off x="3" y="6079866"/>
            <a:ext cx="10969624" cy="90747"/>
          </a:xfrm>
          <a:prstGeom prst="rect">
            <a:avLst/>
          </a:prstGeom>
          <a:solidFill>
            <a:srgbClr val="0066FF"/>
          </a:solidFill>
          <a:ln w="9525" cap="flat" cmpd="sng" algn="ctr">
            <a:noFill/>
            <a:prstDash val="solid"/>
          </a:ln>
          <a:effectLst/>
        </p:spPr>
        <p:txBody>
          <a:bodyPr rtlCol="0" anchor="ctr"/>
          <a:lstStyle/>
          <a:p>
            <a:pPr marL="0" marR="0" indent="0" algn="ctr" defTabSz="518602" eaLnBrk="1" fontAlgn="auto" latinLnBrk="0" hangingPunct="1">
              <a:lnSpc>
                <a:spcPct val="100000"/>
              </a:lnSpc>
              <a:spcBef>
                <a:spcPts val="0"/>
              </a:spcBef>
              <a:spcAft>
                <a:spcPts val="0"/>
              </a:spcAft>
              <a:buClrTx/>
              <a:buSzTx/>
              <a:buFontTx/>
              <a:buNone/>
              <a:tabLst/>
            </a:pPr>
            <a:endParaRPr kumimoji="0" lang="zh-CN" altLang="en-US" sz="102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 name="TextBox 10">
            <a:extLst>
              <a:ext uri="{FF2B5EF4-FFF2-40B4-BE49-F238E27FC236}">
                <a16:creationId xmlns:a16="http://schemas.microsoft.com/office/drawing/2014/main" id="{308DED51-22CD-4291-A7C8-172C428453F6}"/>
              </a:ext>
            </a:extLst>
          </p:cNvPr>
          <p:cNvSpPr txBox="1"/>
          <p:nvPr userDrawn="1"/>
        </p:nvSpPr>
        <p:spPr>
          <a:xfrm>
            <a:off x="120079" y="5875881"/>
            <a:ext cx="2414280" cy="186845"/>
          </a:xfrm>
          <a:prstGeom prst="rect">
            <a:avLst/>
          </a:prstGeom>
          <a:noFill/>
        </p:spPr>
        <p:txBody>
          <a:bodyPr wrap="square" rtlCol="0">
            <a:spAutoFit/>
          </a:bodyPr>
          <a:lstStyle/>
          <a:p>
            <a:r>
              <a:rPr lang="en-US" sz="609" dirty="0">
                <a:solidFill>
                  <a:srgbClr val="FF0000"/>
                </a:solidFill>
              </a:rPr>
              <a:t>Strictly confidential </a:t>
            </a:r>
            <a:r>
              <a:rPr lang="zh-CN" altLang="en-US" sz="609" dirty="0">
                <a:solidFill>
                  <a:srgbClr val="FF0000"/>
                </a:solidFill>
              </a:rPr>
              <a:t>严格保密 </a:t>
            </a:r>
            <a:r>
              <a:rPr lang="en-US" sz="609" dirty="0"/>
              <a:t>| </a:t>
            </a:r>
            <a:r>
              <a:rPr lang="en-US" altLang="zh-CN" sz="609" dirty="0"/>
              <a:t>BiTECH/GM</a:t>
            </a:r>
            <a:endParaRPr lang="en-US" sz="609" dirty="0"/>
          </a:p>
        </p:txBody>
      </p:sp>
      <p:sp>
        <p:nvSpPr>
          <p:cNvPr id="12" name="TextBox 11">
            <a:extLst>
              <a:ext uri="{FF2B5EF4-FFF2-40B4-BE49-F238E27FC236}">
                <a16:creationId xmlns:a16="http://schemas.microsoft.com/office/drawing/2014/main" id="{7B340F34-791D-4621-8146-204529EB32DA}"/>
              </a:ext>
            </a:extLst>
          </p:cNvPr>
          <p:cNvSpPr txBox="1"/>
          <p:nvPr userDrawn="1"/>
        </p:nvSpPr>
        <p:spPr>
          <a:xfrm>
            <a:off x="7383002" y="5873210"/>
            <a:ext cx="3384181" cy="186845"/>
          </a:xfrm>
          <a:prstGeom prst="rect">
            <a:avLst/>
          </a:prstGeom>
          <a:noFill/>
        </p:spPr>
        <p:txBody>
          <a:bodyPr wrap="square" rtlCol="0">
            <a:spAutoFit/>
          </a:bodyPr>
          <a:lstStyle/>
          <a:p>
            <a:r>
              <a:rPr lang="en-US" sz="605" dirty="0" err="1">
                <a:solidFill>
                  <a:schemeClr val="bg1">
                    <a:lumMod val="50000"/>
                  </a:schemeClr>
                </a:solidFill>
              </a:rPr>
              <a:t>BiTECH</a:t>
            </a:r>
            <a:r>
              <a:rPr lang="en-US" sz="605" dirty="0">
                <a:solidFill>
                  <a:schemeClr val="bg1">
                    <a:lumMod val="50000"/>
                  </a:schemeClr>
                </a:solidFill>
              </a:rPr>
              <a:t> Automotive (Wuhu) </a:t>
            </a:r>
            <a:r>
              <a:rPr lang="en-US" sz="605" dirty="0" err="1">
                <a:solidFill>
                  <a:schemeClr val="bg1">
                    <a:lumMod val="50000"/>
                  </a:schemeClr>
                </a:solidFill>
              </a:rPr>
              <a:t>Co.,Ltd</a:t>
            </a:r>
            <a:r>
              <a:rPr lang="en-US" sz="605" dirty="0">
                <a:solidFill>
                  <a:schemeClr val="bg1">
                    <a:lumMod val="50000"/>
                  </a:schemeClr>
                </a:solidFill>
              </a:rPr>
              <a:t>. </a:t>
            </a:r>
            <a:r>
              <a:rPr lang="zh-CN" altLang="en-US" sz="605" dirty="0">
                <a:solidFill>
                  <a:schemeClr val="bg1">
                    <a:lumMod val="50000"/>
                  </a:schemeClr>
                </a:solidFill>
              </a:rPr>
              <a:t>伯泰克汽车电子（芜湖）有限公司</a:t>
            </a:r>
          </a:p>
        </p:txBody>
      </p:sp>
      <p:sp>
        <p:nvSpPr>
          <p:cNvPr id="14" name="Slide Number Placeholder 13">
            <a:extLst>
              <a:ext uri="{FF2B5EF4-FFF2-40B4-BE49-F238E27FC236}">
                <a16:creationId xmlns:a16="http://schemas.microsoft.com/office/drawing/2014/main" id="{68FD1389-A45D-4D38-8175-F38EFEF20728}"/>
              </a:ext>
            </a:extLst>
          </p:cNvPr>
          <p:cNvSpPr>
            <a:spLocks noGrp="1"/>
          </p:cNvSpPr>
          <p:nvPr>
            <p:ph type="sldNum" sz="quarter" idx="4"/>
          </p:nvPr>
        </p:nvSpPr>
        <p:spPr>
          <a:xfrm>
            <a:off x="10356899" y="5897890"/>
            <a:ext cx="507689" cy="127578"/>
          </a:xfrm>
          <a:prstGeom prst="rect">
            <a:avLst/>
          </a:prstGeom>
        </p:spPr>
        <p:txBody>
          <a:bodyPr vert="horz" lIns="91440" tIns="45720" rIns="91440" bIns="45720" rtlCol="0" anchor="ctr"/>
          <a:lstStyle>
            <a:lvl1pPr algn="r">
              <a:defRPr sz="609">
                <a:solidFill>
                  <a:schemeClr val="tx1">
                    <a:tint val="75000"/>
                  </a:schemeClr>
                </a:solidFill>
              </a:defRPr>
            </a:lvl1pPr>
          </a:lstStyle>
          <a:p>
            <a:fld id="{C15BF751-F925-42D4-B560-4313009E653F}" type="slidenum">
              <a:rPr lang="en-US" smtClean="0"/>
              <a:pPr/>
              <a:t>‹#›</a:t>
            </a:fld>
            <a:endParaRPr lang="en-US" dirty="0"/>
          </a:p>
        </p:txBody>
      </p:sp>
      <p:sp>
        <p:nvSpPr>
          <p:cNvPr id="4" name="Text Placeholder 3">
            <a:extLst>
              <a:ext uri="{FF2B5EF4-FFF2-40B4-BE49-F238E27FC236}">
                <a16:creationId xmlns:a16="http://schemas.microsoft.com/office/drawing/2014/main" id="{9BC337BB-888C-41EA-BA94-C032A7351AF0}"/>
              </a:ext>
            </a:extLst>
          </p:cNvPr>
          <p:cNvSpPr>
            <a:spLocks noGrp="1"/>
          </p:cNvSpPr>
          <p:nvPr>
            <p:ph type="body" idx="1"/>
          </p:nvPr>
        </p:nvSpPr>
        <p:spPr>
          <a:xfrm>
            <a:off x="220869" y="919220"/>
            <a:ext cx="10488650" cy="4905861"/>
          </a:xfrm>
          <a:prstGeom prst="rect">
            <a:avLst/>
          </a:prstGeom>
        </p:spPr>
        <p:txBody>
          <a:bodyPr vert="horz" lIns="91440" tIns="45720" rIns="91440" bIns="45720" rtlCol="0">
            <a:normAutofit/>
          </a:bodyPr>
          <a:lstStyle/>
          <a:p>
            <a:pPr lvl="0"/>
            <a:r>
              <a:rPr lang="en-US" dirty="0"/>
              <a:t>Click to edit Master text styles</a:t>
            </a:r>
          </a:p>
        </p:txBody>
      </p:sp>
      <p:pic>
        <p:nvPicPr>
          <p:cNvPr id="9" name="Picture 8">
            <a:extLst>
              <a:ext uri="{FF2B5EF4-FFF2-40B4-BE49-F238E27FC236}">
                <a16:creationId xmlns:a16="http://schemas.microsoft.com/office/drawing/2014/main" id="{17183A94-74F5-41B9-8B36-A52E2BEE9A3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028068" y="217793"/>
            <a:ext cx="1681450" cy="181494"/>
          </a:xfrm>
          <a:prstGeom prst="rect">
            <a:avLst/>
          </a:prstGeom>
        </p:spPr>
      </p:pic>
    </p:spTree>
    <p:extLst>
      <p:ext uri="{BB962C8B-B14F-4D97-AF65-F5344CB8AC3E}">
        <p14:creationId xmlns:p14="http://schemas.microsoft.com/office/powerpoint/2010/main" val="324910948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696563" rtl="0" eaLnBrk="1" latinLnBrk="0" hangingPunct="1">
        <a:lnSpc>
          <a:spcPct val="90000"/>
        </a:lnSpc>
        <a:spcBef>
          <a:spcPct val="0"/>
        </a:spcBef>
        <a:buNone/>
        <a:defRPr sz="2895" b="1" kern="1200">
          <a:solidFill>
            <a:schemeClr val="accent1">
              <a:lumMod val="50000"/>
            </a:schemeClr>
          </a:solidFill>
          <a:latin typeface="+mj-lt"/>
          <a:ea typeface="+mj-ea"/>
          <a:cs typeface="+mj-cs"/>
        </a:defRPr>
      </a:lvl1pPr>
    </p:titleStyle>
    <p:bodyStyle>
      <a:lvl1pPr marL="174140" indent="-174140" algn="l" defTabSz="696563" rtl="0" eaLnBrk="1" latinLnBrk="0" hangingPunct="1">
        <a:lnSpc>
          <a:spcPct val="90000"/>
        </a:lnSpc>
        <a:spcBef>
          <a:spcPts val="762"/>
        </a:spcBef>
        <a:buFont typeface="Arial" panose="020B0604020202020204" pitchFamily="34" charset="0"/>
        <a:buChar char="►"/>
        <a:defRPr sz="2133"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828"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524"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p:bodyStyle>
    <p:otherStyle>
      <a:defPPr>
        <a:defRPr lang="en-US"/>
      </a:defPPr>
      <a:lvl1pPr marL="0" algn="l" defTabSz="696563" rtl="0" eaLnBrk="1" latinLnBrk="0" hangingPunct="1">
        <a:defRPr sz="1371" kern="1200">
          <a:solidFill>
            <a:schemeClr val="tx1"/>
          </a:solidFill>
          <a:latin typeface="+mn-lt"/>
          <a:ea typeface="+mn-ea"/>
          <a:cs typeface="+mn-cs"/>
        </a:defRPr>
      </a:lvl1pPr>
      <a:lvl2pPr marL="348282" algn="l" defTabSz="696563" rtl="0" eaLnBrk="1" latinLnBrk="0" hangingPunct="1">
        <a:defRPr sz="1371" kern="1200">
          <a:solidFill>
            <a:schemeClr val="tx1"/>
          </a:solidFill>
          <a:latin typeface="+mn-lt"/>
          <a:ea typeface="+mn-ea"/>
          <a:cs typeface="+mn-cs"/>
        </a:defRPr>
      </a:lvl2pPr>
      <a:lvl3pPr marL="696563" algn="l" defTabSz="696563" rtl="0" eaLnBrk="1" latinLnBrk="0" hangingPunct="1">
        <a:defRPr sz="1371" kern="1200">
          <a:solidFill>
            <a:schemeClr val="tx1"/>
          </a:solidFill>
          <a:latin typeface="+mn-lt"/>
          <a:ea typeface="+mn-ea"/>
          <a:cs typeface="+mn-cs"/>
        </a:defRPr>
      </a:lvl3pPr>
      <a:lvl4pPr marL="1044845" algn="l" defTabSz="696563" rtl="0" eaLnBrk="1" latinLnBrk="0" hangingPunct="1">
        <a:defRPr sz="1371" kern="1200">
          <a:solidFill>
            <a:schemeClr val="tx1"/>
          </a:solidFill>
          <a:latin typeface="+mn-lt"/>
          <a:ea typeface="+mn-ea"/>
          <a:cs typeface="+mn-cs"/>
        </a:defRPr>
      </a:lvl4pPr>
      <a:lvl5pPr marL="1393126" algn="l" defTabSz="696563" rtl="0" eaLnBrk="1" latinLnBrk="0" hangingPunct="1">
        <a:defRPr sz="1371" kern="1200">
          <a:solidFill>
            <a:schemeClr val="tx1"/>
          </a:solidFill>
          <a:latin typeface="+mn-lt"/>
          <a:ea typeface="+mn-ea"/>
          <a:cs typeface="+mn-cs"/>
        </a:defRPr>
      </a:lvl5pPr>
      <a:lvl6pPr marL="1741408" algn="l" defTabSz="696563" rtl="0" eaLnBrk="1" latinLnBrk="0" hangingPunct="1">
        <a:defRPr sz="1371" kern="1200">
          <a:solidFill>
            <a:schemeClr val="tx1"/>
          </a:solidFill>
          <a:latin typeface="+mn-lt"/>
          <a:ea typeface="+mn-ea"/>
          <a:cs typeface="+mn-cs"/>
        </a:defRPr>
      </a:lvl6pPr>
      <a:lvl7pPr marL="2089690" algn="l" defTabSz="696563" rtl="0" eaLnBrk="1" latinLnBrk="0" hangingPunct="1">
        <a:defRPr sz="1371" kern="1200">
          <a:solidFill>
            <a:schemeClr val="tx1"/>
          </a:solidFill>
          <a:latin typeface="+mn-lt"/>
          <a:ea typeface="+mn-ea"/>
          <a:cs typeface="+mn-cs"/>
        </a:defRPr>
      </a:lvl7pPr>
      <a:lvl8pPr marL="2437971" algn="l" defTabSz="696563" rtl="0" eaLnBrk="1" latinLnBrk="0" hangingPunct="1">
        <a:defRPr sz="1371" kern="1200">
          <a:solidFill>
            <a:schemeClr val="tx1"/>
          </a:solidFill>
          <a:latin typeface="+mn-lt"/>
          <a:ea typeface="+mn-ea"/>
          <a:cs typeface="+mn-cs"/>
        </a:defRPr>
      </a:lvl8pPr>
      <a:lvl9pPr marL="2786253" algn="l" defTabSz="696563" rtl="0" eaLnBrk="1" latinLnBrk="0" hangingPunct="1">
        <a:defRPr sz="1371"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0">
          <p15:clr>
            <a:srgbClr val="F26B43"/>
          </p15:clr>
        </p15:guide>
        <p15:guide id="2" orient="horz" pos="192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2FB7A-1859-488F-8737-69B99BD50B20}"/>
              </a:ext>
            </a:extLst>
          </p:cNvPr>
          <p:cNvSpPr>
            <a:spLocks noGrp="1"/>
          </p:cNvSpPr>
          <p:nvPr>
            <p:ph type="title"/>
          </p:nvPr>
        </p:nvSpPr>
        <p:spPr>
          <a:xfrm>
            <a:off x="220870" y="192342"/>
            <a:ext cx="6719798" cy="553685"/>
          </a:xfrm>
          <a:prstGeom prst="rect">
            <a:avLst/>
          </a:prstGeom>
        </p:spPr>
        <p:txBody>
          <a:bodyPr vert="horz" lIns="91440" tIns="45720" rIns="91440" bIns="45720" rtlCol="0" anchor="ctr">
            <a:noAutofit/>
          </a:bodyPr>
          <a:lstStyle/>
          <a:p>
            <a:r>
              <a:rPr lang="en-US" dirty="0"/>
              <a:t>Click to edit Master title style</a:t>
            </a:r>
          </a:p>
        </p:txBody>
      </p:sp>
      <p:sp>
        <p:nvSpPr>
          <p:cNvPr id="10" name="矩形 131">
            <a:extLst>
              <a:ext uri="{FF2B5EF4-FFF2-40B4-BE49-F238E27FC236}">
                <a16:creationId xmlns:a16="http://schemas.microsoft.com/office/drawing/2014/main" id="{9BB82B87-3C9D-4BBD-9572-349AA31FB257}"/>
              </a:ext>
            </a:extLst>
          </p:cNvPr>
          <p:cNvSpPr/>
          <p:nvPr userDrawn="1"/>
        </p:nvSpPr>
        <p:spPr>
          <a:xfrm flipV="1">
            <a:off x="3" y="6079866"/>
            <a:ext cx="10969624" cy="90747"/>
          </a:xfrm>
          <a:prstGeom prst="rect">
            <a:avLst/>
          </a:prstGeom>
          <a:solidFill>
            <a:srgbClr val="0066FF"/>
          </a:solidFill>
          <a:ln w="9525" cap="flat" cmpd="sng" algn="ctr">
            <a:noFill/>
            <a:prstDash val="solid"/>
          </a:ln>
          <a:effectLst/>
        </p:spPr>
        <p:txBody>
          <a:bodyPr rtlCol="0" anchor="ctr"/>
          <a:lstStyle/>
          <a:p>
            <a:pPr marL="0" marR="0" indent="0" algn="ctr" defTabSz="518602" eaLnBrk="1" fontAlgn="auto" latinLnBrk="0" hangingPunct="1">
              <a:lnSpc>
                <a:spcPct val="100000"/>
              </a:lnSpc>
              <a:spcBef>
                <a:spcPts val="0"/>
              </a:spcBef>
              <a:spcAft>
                <a:spcPts val="0"/>
              </a:spcAft>
              <a:buClrTx/>
              <a:buSzTx/>
              <a:buFontTx/>
              <a:buNone/>
              <a:tabLst/>
            </a:pPr>
            <a:endParaRPr kumimoji="0" lang="zh-CN" altLang="en-US" sz="102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 name="TextBox 10">
            <a:extLst>
              <a:ext uri="{FF2B5EF4-FFF2-40B4-BE49-F238E27FC236}">
                <a16:creationId xmlns:a16="http://schemas.microsoft.com/office/drawing/2014/main" id="{308DED51-22CD-4291-A7C8-172C428453F6}"/>
              </a:ext>
            </a:extLst>
          </p:cNvPr>
          <p:cNvSpPr txBox="1"/>
          <p:nvPr userDrawn="1"/>
        </p:nvSpPr>
        <p:spPr>
          <a:xfrm>
            <a:off x="120079" y="5875881"/>
            <a:ext cx="2414280" cy="186845"/>
          </a:xfrm>
          <a:prstGeom prst="rect">
            <a:avLst/>
          </a:prstGeom>
          <a:noFill/>
        </p:spPr>
        <p:txBody>
          <a:bodyPr wrap="square" rtlCol="0">
            <a:spAutoFit/>
          </a:bodyPr>
          <a:lstStyle/>
          <a:p>
            <a:r>
              <a:rPr lang="en-US" sz="609" dirty="0">
                <a:solidFill>
                  <a:srgbClr val="FF0000"/>
                </a:solidFill>
              </a:rPr>
              <a:t>Strictly confidential </a:t>
            </a:r>
            <a:r>
              <a:rPr lang="zh-CN" altLang="en-US" sz="609" dirty="0">
                <a:solidFill>
                  <a:srgbClr val="FF0000"/>
                </a:solidFill>
              </a:rPr>
              <a:t>严格保密 </a:t>
            </a:r>
            <a:r>
              <a:rPr lang="en-US" sz="609" dirty="0"/>
              <a:t>| </a:t>
            </a:r>
            <a:r>
              <a:rPr lang="en-US" altLang="zh-CN" sz="609" dirty="0"/>
              <a:t>BiTECH/GM</a:t>
            </a:r>
            <a:endParaRPr lang="en-US" sz="609" dirty="0"/>
          </a:p>
        </p:txBody>
      </p:sp>
      <p:sp>
        <p:nvSpPr>
          <p:cNvPr id="12" name="TextBox 11">
            <a:extLst>
              <a:ext uri="{FF2B5EF4-FFF2-40B4-BE49-F238E27FC236}">
                <a16:creationId xmlns:a16="http://schemas.microsoft.com/office/drawing/2014/main" id="{7B340F34-791D-4621-8146-204529EB32DA}"/>
              </a:ext>
            </a:extLst>
          </p:cNvPr>
          <p:cNvSpPr txBox="1"/>
          <p:nvPr userDrawn="1"/>
        </p:nvSpPr>
        <p:spPr>
          <a:xfrm>
            <a:off x="7383002" y="5873210"/>
            <a:ext cx="3384181" cy="186845"/>
          </a:xfrm>
          <a:prstGeom prst="rect">
            <a:avLst/>
          </a:prstGeom>
          <a:noFill/>
        </p:spPr>
        <p:txBody>
          <a:bodyPr wrap="square" rtlCol="0">
            <a:spAutoFit/>
          </a:bodyPr>
          <a:lstStyle/>
          <a:p>
            <a:r>
              <a:rPr lang="en-US" sz="605" dirty="0" err="1">
                <a:solidFill>
                  <a:schemeClr val="bg1">
                    <a:lumMod val="50000"/>
                  </a:schemeClr>
                </a:solidFill>
              </a:rPr>
              <a:t>BiTECH</a:t>
            </a:r>
            <a:r>
              <a:rPr lang="en-US" sz="605" dirty="0">
                <a:solidFill>
                  <a:schemeClr val="bg1">
                    <a:lumMod val="50000"/>
                  </a:schemeClr>
                </a:solidFill>
              </a:rPr>
              <a:t> Automotive (Wuhu) </a:t>
            </a:r>
            <a:r>
              <a:rPr lang="en-US" sz="605" dirty="0" err="1">
                <a:solidFill>
                  <a:schemeClr val="bg1">
                    <a:lumMod val="50000"/>
                  </a:schemeClr>
                </a:solidFill>
              </a:rPr>
              <a:t>Co.,Ltd</a:t>
            </a:r>
            <a:r>
              <a:rPr lang="en-US" sz="605" dirty="0">
                <a:solidFill>
                  <a:schemeClr val="bg1">
                    <a:lumMod val="50000"/>
                  </a:schemeClr>
                </a:solidFill>
              </a:rPr>
              <a:t>. </a:t>
            </a:r>
            <a:r>
              <a:rPr lang="zh-CN" altLang="en-US" sz="605" dirty="0">
                <a:solidFill>
                  <a:schemeClr val="bg1">
                    <a:lumMod val="50000"/>
                  </a:schemeClr>
                </a:solidFill>
              </a:rPr>
              <a:t>伯泰克汽车电子（芜湖）有限公司</a:t>
            </a:r>
          </a:p>
        </p:txBody>
      </p:sp>
      <p:sp>
        <p:nvSpPr>
          <p:cNvPr id="14" name="Slide Number Placeholder 13">
            <a:extLst>
              <a:ext uri="{FF2B5EF4-FFF2-40B4-BE49-F238E27FC236}">
                <a16:creationId xmlns:a16="http://schemas.microsoft.com/office/drawing/2014/main" id="{68FD1389-A45D-4D38-8175-F38EFEF20728}"/>
              </a:ext>
            </a:extLst>
          </p:cNvPr>
          <p:cNvSpPr>
            <a:spLocks noGrp="1"/>
          </p:cNvSpPr>
          <p:nvPr>
            <p:ph type="sldNum" sz="quarter" idx="4"/>
          </p:nvPr>
        </p:nvSpPr>
        <p:spPr>
          <a:xfrm>
            <a:off x="10356899" y="5897890"/>
            <a:ext cx="507689" cy="127578"/>
          </a:xfrm>
          <a:prstGeom prst="rect">
            <a:avLst/>
          </a:prstGeom>
        </p:spPr>
        <p:txBody>
          <a:bodyPr vert="horz" lIns="91440" tIns="45720" rIns="91440" bIns="45720" rtlCol="0" anchor="ctr"/>
          <a:lstStyle>
            <a:lvl1pPr algn="r">
              <a:defRPr sz="609">
                <a:solidFill>
                  <a:schemeClr val="tx1">
                    <a:tint val="75000"/>
                  </a:schemeClr>
                </a:solidFill>
              </a:defRPr>
            </a:lvl1pPr>
          </a:lstStyle>
          <a:p>
            <a:fld id="{C15BF751-F925-42D4-B560-4313009E653F}" type="slidenum">
              <a:rPr lang="en-US" smtClean="0"/>
              <a:pPr/>
              <a:t>‹#›</a:t>
            </a:fld>
            <a:endParaRPr lang="en-US" dirty="0"/>
          </a:p>
        </p:txBody>
      </p:sp>
      <p:sp>
        <p:nvSpPr>
          <p:cNvPr id="4" name="Text Placeholder 3">
            <a:extLst>
              <a:ext uri="{FF2B5EF4-FFF2-40B4-BE49-F238E27FC236}">
                <a16:creationId xmlns:a16="http://schemas.microsoft.com/office/drawing/2014/main" id="{9BC337BB-888C-41EA-BA94-C032A7351AF0}"/>
              </a:ext>
            </a:extLst>
          </p:cNvPr>
          <p:cNvSpPr>
            <a:spLocks noGrp="1"/>
          </p:cNvSpPr>
          <p:nvPr>
            <p:ph type="body" idx="1"/>
          </p:nvPr>
        </p:nvSpPr>
        <p:spPr>
          <a:xfrm>
            <a:off x="220869" y="919220"/>
            <a:ext cx="10488650" cy="4905861"/>
          </a:xfrm>
          <a:prstGeom prst="rect">
            <a:avLst/>
          </a:prstGeom>
        </p:spPr>
        <p:txBody>
          <a:bodyPr vert="horz" lIns="91440" tIns="45720" rIns="91440" bIns="45720" rtlCol="0">
            <a:normAutofit/>
          </a:bodyPr>
          <a:lstStyle/>
          <a:p>
            <a:pPr lvl="0"/>
            <a:r>
              <a:rPr lang="en-US" dirty="0"/>
              <a:t>Click to edit Master text styles</a:t>
            </a:r>
          </a:p>
        </p:txBody>
      </p:sp>
      <p:pic>
        <p:nvPicPr>
          <p:cNvPr id="9" name="Picture 8">
            <a:extLst>
              <a:ext uri="{FF2B5EF4-FFF2-40B4-BE49-F238E27FC236}">
                <a16:creationId xmlns:a16="http://schemas.microsoft.com/office/drawing/2014/main" id="{17183A94-74F5-41B9-8B36-A52E2BEE9A3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028068" y="217793"/>
            <a:ext cx="1681450" cy="181494"/>
          </a:xfrm>
          <a:prstGeom prst="rect">
            <a:avLst/>
          </a:prstGeom>
        </p:spPr>
      </p:pic>
    </p:spTree>
    <p:extLst>
      <p:ext uri="{BB962C8B-B14F-4D97-AF65-F5344CB8AC3E}">
        <p14:creationId xmlns:p14="http://schemas.microsoft.com/office/powerpoint/2010/main" val="152978487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696563" rtl="0" eaLnBrk="1" latinLnBrk="0" hangingPunct="1">
        <a:lnSpc>
          <a:spcPct val="90000"/>
        </a:lnSpc>
        <a:spcBef>
          <a:spcPct val="0"/>
        </a:spcBef>
        <a:buNone/>
        <a:defRPr sz="2895" b="1" kern="1200">
          <a:solidFill>
            <a:schemeClr val="accent1">
              <a:lumMod val="50000"/>
            </a:schemeClr>
          </a:solidFill>
          <a:latin typeface="+mj-lt"/>
          <a:ea typeface="+mj-ea"/>
          <a:cs typeface="+mj-cs"/>
        </a:defRPr>
      </a:lvl1pPr>
    </p:titleStyle>
    <p:bodyStyle>
      <a:lvl1pPr marL="174140" indent="-174140" algn="l" defTabSz="696563" rtl="0" eaLnBrk="1" latinLnBrk="0" hangingPunct="1">
        <a:lnSpc>
          <a:spcPct val="90000"/>
        </a:lnSpc>
        <a:spcBef>
          <a:spcPts val="762"/>
        </a:spcBef>
        <a:buFont typeface="Arial" panose="020B0604020202020204" pitchFamily="34" charset="0"/>
        <a:buChar char="►"/>
        <a:defRPr sz="2133"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828"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524"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p:bodyStyle>
    <p:otherStyle>
      <a:defPPr>
        <a:defRPr lang="en-US"/>
      </a:defPPr>
      <a:lvl1pPr marL="0" algn="l" defTabSz="696563" rtl="0" eaLnBrk="1" latinLnBrk="0" hangingPunct="1">
        <a:defRPr sz="1371" kern="1200">
          <a:solidFill>
            <a:schemeClr val="tx1"/>
          </a:solidFill>
          <a:latin typeface="+mn-lt"/>
          <a:ea typeface="+mn-ea"/>
          <a:cs typeface="+mn-cs"/>
        </a:defRPr>
      </a:lvl1pPr>
      <a:lvl2pPr marL="348282" algn="l" defTabSz="696563" rtl="0" eaLnBrk="1" latinLnBrk="0" hangingPunct="1">
        <a:defRPr sz="1371" kern="1200">
          <a:solidFill>
            <a:schemeClr val="tx1"/>
          </a:solidFill>
          <a:latin typeface="+mn-lt"/>
          <a:ea typeface="+mn-ea"/>
          <a:cs typeface="+mn-cs"/>
        </a:defRPr>
      </a:lvl2pPr>
      <a:lvl3pPr marL="696563" algn="l" defTabSz="696563" rtl="0" eaLnBrk="1" latinLnBrk="0" hangingPunct="1">
        <a:defRPr sz="1371" kern="1200">
          <a:solidFill>
            <a:schemeClr val="tx1"/>
          </a:solidFill>
          <a:latin typeface="+mn-lt"/>
          <a:ea typeface="+mn-ea"/>
          <a:cs typeface="+mn-cs"/>
        </a:defRPr>
      </a:lvl3pPr>
      <a:lvl4pPr marL="1044845" algn="l" defTabSz="696563" rtl="0" eaLnBrk="1" latinLnBrk="0" hangingPunct="1">
        <a:defRPr sz="1371" kern="1200">
          <a:solidFill>
            <a:schemeClr val="tx1"/>
          </a:solidFill>
          <a:latin typeface="+mn-lt"/>
          <a:ea typeface="+mn-ea"/>
          <a:cs typeface="+mn-cs"/>
        </a:defRPr>
      </a:lvl4pPr>
      <a:lvl5pPr marL="1393126" algn="l" defTabSz="696563" rtl="0" eaLnBrk="1" latinLnBrk="0" hangingPunct="1">
        <a:defRPr sz="1371" kern="1200">
          <a:solidFill>
            <a:schemeClr val="tx1"/>
          </a:solidFill>
          <a:latin typeface="+mn-lt"/>
          <a:ea typeface="+mn-ea"/>
          <a:cs typeface="+mn-cs"/>
        </a:defRPr>
      </a:lvl5pPr>
      <a:lvl6pPr marL="1741408" algn="l" defTabSz="696563" rtl="0" eaLnBrk="1" latinLnBrk="0" hangingPunct="1">
        <a:defRPr sz="1371" kern="1200">
          <a:solidFill>
            <a:schemeClr val="tx1"/>
          </a:solidFill>
          <a:latin typeface="+mn-lt"/>
          <a:ea typeface="+mn-ea"/>
          <a:cs typeface="+mn-cs"/>
        </a:defRPr>
      </a:lvl6pPr>
      <a:lvl7pPr marL="2089690" algn="l" defTabSz="696563" rtl="0" eaLnBrk="1" latinLnBrk="0" hangingPunct="1">
        <a:defRPr sz="1371" kern="1200">
          <a:solidFill>
            <a:schemeClr val="tx1"/>
          </a:solidFill>
          <a:latin typeface="+mn-lt"/>
          <a:ea typeface="+mn-ea"/>
          <a:cs typeface="+mn-cs"/>
        </a:defRPr>
      </a:lvl7pPr>
      <a:lvl8pPr marL="2437971" algn="l" defTabSz="696563" rtl="0" eaLnBrk="1" latinLnBrk="0" hangingPunct="1">
        <a:defRPr sz="1371" kern="1200">
          <a:solidFill>
            <a:schemeClr val="tx1"/>
          </a:solidFill>
          <a:latin typeface="+mn-lt"/>
          <a:ea typeface="+mn-ea"/>
          <a:cs typeface="+mn-cs"/>
        </a:defRPr>
      </a:lvl8pPr>
      <a:lvl9pPr marL="2786253" algn="l" defTabSz="696563" rtl="0" eaLnBrk="1" latinLnBrk="0" hangingPunct="1">
        <a:defRPr sz="1371"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0">
          <p15:clr>
            <a:srgbClr val="F26B43"/>
          </p15:clr>
        </p15:guide>
        <p15:guide id="2" orient="horz" pos="192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2FB7A-1859-488F-8737-69B99BD50B20}"/>
              </a:ext>
            </a:extLst>
          </p:cNvPr>
          <p:cNvSpPr>
            <a:spLocks noGrp="1"/>
          </p:cNvSpPr>
          <p:nvPr>
            <p:ph type="title"/>
          </p:nvPr>
        </p:nvSpPr>
        <p:spPr>
          <a:xfrm>
            <a:off x="220870" y="192342"/>
            <a:ext cx="6719798" cy="553685"/>
          </a:xfrm>
          <a:prstGeom prst="rect">
            <a:avLst/>
          </a:prstGeom>
        </p:spPr>
        <p:txBody>
          <a:bodyPr vert="horz" lIns="91440" tIns="45720" rIns="91440" bIns="45720" rtlCol="0" anchor="ctr">
            <a:noAutofit/>
          </a:bodyPr>
          <a:lstStyle/>
          <a:p>
            <a:r>
              <a:rPr lang="en-US" dirty="0"/>
              <a:t>Click to edit Master title style</a:t>
            </a:r>
          </a:p>
        </p:txBody>
      </p:sp>
      <p:sp>
        <p:nvSpPr>
          <p:cNvPr id="10" name="矩形 131">
            <a:extLst>
              <a:ext uri="{FF2B5EF4-FFF2-40B4-BE49-F238E27FC236}">
                <a16:creationId xmlns:a16="http://schemas.microsoft.com/office/drawing/2014/main" id="{9BB82B87-3C9D-4BBD-9572-349AA31FB257}"/>
              </a:ext>
            </a:extLst>
          </p:cNvPr>
          <p:cNvSpPr/>
          <p:nvPr userDrawn="1"/>
        </p:nvSpPr>
        <p:spPr>
          <a:xfrm flipV="1">
            <a:off x="3" y="6079866"/>
            <a:ext cx="10969624" cy="90747"/>
          </a:xfrm>
          <a:prstGeom prst="rect">
            <a:avLst/>
          </a:prstGeom>
          <a:solidFill>
            <a:srgbClr val="0066FF"/>
          </a:solidFill>
          <a:ln w="9525" cap="flat" cmpd="sng" algn="ctr">
            <a:noFill/>
            <a:prstDash val="solid"/>
          </a:ln>
          <a:effectLst/>
        </p:spPr>
        <p:txBody>
          <a:bodyPr rtlCol="0" anchor="ctr"/>
          <a:lstStyle/>
          <a:p>
            <a:pPr marL="0" marR="0" indent="0" algn="ctr" defTabSz="518602" eaLnBrk="1" fontAlgn="auto" latinLnBrk="0" hangingPunct="1">
              <a:lnSpc>
                <a:spcPct val="100000"/>
              </a:lnSpc>
              <a:spcBef>
                <a:spcPts val="0"/>
              </a:spcBef>
              <a:spcAft>
                <a:spcPts val="0"/>
              </a:spcAft>
              <a:buClrTx/>
              <a:buSzTx/>
              <a:buFontTx/>
              <a:buNone/>
              <a:tabLst/>
            </a:pPr>
            <a:endParaRPr kumimoji="0" lang="zh-CN" altLang="en-US" sz="102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 name="TextBox 10">
            <a:extLst>
              <a:ext uri="{FF2B5EF4-FFF2-40B4-BE49-F238E27FC236}">
                <a16:creationId xmlns:a16="http://schemas.microsoft.com/office/drawing/2014/main" id="{308DED51-22CD-4291-A7C8-172C428453F6}"/>
              </a:ext>
            </a:extLst>
          </p:cNvPr>
          <p:cNvSpPr txBox="1"/>
          <p:nvPr userDrawn="1"/>
        </p:nvSpPr>
        <p:spPr>
          <a:xfrm>
            <a:off x="120079" y="5875881"/>
            <a:ext cx="2414280" cy="186845"/>
          </a:xfrm>
          <a:prstGeom prst="rect">
            <a:avLst/>
          </a:prstGeom>
          <a:noFill/>
        </p:spPr>
        <p:txBody>
          <a:bodyPr wrap="square" rtlCol="0">
            <a:spAutoFit/>
          </a:bodyPr>
          <a:lstStyle/>
          <a:p>
            <a:r>
              <a:rPr lang="en-US" sz="609" dirty="0">
                <a:solidFill>
                  <a:srgbClr val="FF0000"/>
                </a:solidFill>
              </a:rPr>
              <a:t>Strictly confidential </a:t>
            </a:r>
            <a:r>
              <a:rPr lang="zh-CN" altLang="en-US" sz="609" dirty="0">
                <a:solidFill>
                  <a:srgbClr val="FF0000"/>
                </a:solidFill>
              </a:rPr>
              <a:t>严格保密 </a:t>
            </a:r>
            <a:r>
              <a:rPr lang="en-US" sz="609" dirty="0"/>
              <a:t>| </a:t>
            </a:r>
            <a:r>
              <a:rPr lang="en-US" altLang="zh-CN" sz="609" dirty="0"/>
              <a:t>BiTECH/GM</a:t>
            </a:r>
            <a:endParaRPr lang="en-US" sz="609" dirty="0"/>
          </a:p>
        </p:txBody>
      </p:sp>
      <p:sp>
        <p:nvSpPr>
          <p:cNvPr id="12" name="TextBox 11">
            <a:extLst>
              <a:ext uri="{FF2B5EF4-FFF2-40B4-BE49-F238E27FC236}">
                <a16:creationId xmlns:a16="http://schemas.microsoft.com/office/drawing/2014/main" id="{7B340F34-791D-4621-8146-204529EB32DA}"/>
              </a:ext>
            </a:extLst>
          </p:cNvPr>
          <p:cNvSpPr txBox="1"/>
          <p:nvPr userDrawn="1"/>
        </p:nvSpPr>
        <p:spPr>
          <a:xfrm>
            <a:off x="7383002" y="5873210"/>
            <a:ext cx="3384181" cy="186845"/>
          </a:xfrm>
          <a:prstGeom prst="rect">
            <a:avLst/>
          </a:prstGeom>
          <a:noFill/>
        </p:spPr>
        <p:txBody>
          <a:bodyPr wrap="square" rtlCol="0">
            <a:spAutoFit/>
          </a:bodyPr>
          <a:lstStyle/>
          <a:p>
            <a:r>
              <a:rPr lang="en-US" sz="605" dirty="0" err="1">
                <a:solidFill>
                  <a:schemeClr val="bg1">
                    <a:lumMod val="50000"/>
                  </a:schemeClr>
                </a:solidFill>
              </a:rPr>
              <a:t>BiTECH</a:t>
            </a:r>
            <a:r>
              <a:rPr lang="en-US" sz="605" dirty="0">
                <a:solidFill>
                  <a:schemeClr val="bg1">
                    <a:lumMod val="50000"/>
                  </a:schemeClr>
                </a:solidFill>
              </a:rPr>
              <a:t> Automotive (Wuhu) </a:t>
            </a:r>
            <a:r>
              <a:rPr lang="en-US" sz="605" dirty="0" err="1">
                <a:solidFill>
                  <a:schemeClr val="bg1">
                    <a:lumMod val="50000"/>
                  </a:schemeClr>
                </a:solidFill>
              </a:rPr>
              <a:t>Co.,Ltd</a:t>
            </a:r>
            <a:r>
              <a:rPr lang="en-US" sz="605" dirty="0">
                <a:solidFill>
                  <a:schemeClr val="bg1">
                    <a:lumMod val="50000"/>
                  </a:schemeClr>
                </a:solidFill>
              </a:rPr>
              <a:t>. </a:t>
            </a:r>
            <a:r>
              <a:rPr lang="zh-CN" altLang="en-US" sz="605" dirty="0">
                <a:solidFill>
                  <a:schemeClr val="bg1">
                    <a:lumMod val="50000"/>
                  </a:schemeClr>
                </a:solidFill>
              </a:rPr>
              <a:t>伯泰克汽车电子（芜湖）有限公司</a:t>
            </a:r>
          </a:p>
        </p:txBody>
      </p:sp>
      <p:sp>
        <p:nvSpPr>
          <p:cNvPr id="14" name="Slide Number Placeholder 13">
            <a:extLst>
              <a:ext uri="{FF2B5EF4-FFF2-40B4-BE49-F238E27FC236}">
                <a16:creationId xmlns:a16="http://schemas.microsoft.com/office/drawing/2014/main" id="{68FD1389-A45D-4D38-8175-F38EFEF20728}"/>
              </a:ext>
            </a:extLst>
          </p:cNvPr>
          <p:cNvSpPr>
            <a:spLocks noGrp="1"/>
          </p:cNvSpPr>
          <p:nvPr>
            <p:ph type="sldNum" sz="quarter" idx="4"/>
          </p:nvPr>
        </p:nvSpPr>
        <p:spPr>
          <a:xfrm>
            <a:off x="10356899" y="5897890"/>
            <a:ext cx="507689" cy="127578"/>
          </a:xfrm>
          <a:prstGeom prst="rect">
            <a:avLst/>
          </a:prstGeom>
        </p:spPr>
        <p:txBody>
          <a:bodyPr vert="horz" lIns="91440" tIns="45720" rIns="91440" bIns="45720" rtlCol="0" anchor="ctr"/>
          <a:lstStyle>
            <a:lvl1pPr algn="r">
              <a:defRPr sz="609">
                <a:solidFill>
                  <a:schemeClr val="tx1">
                    <a:tint val="75000"/>
                  </a:schemeClr>
                </a:solidFill>
              </a:defRPr>
            </a:lvl1pPr>
          </a:lstStyle>
          <a:p>
            <a:fld id="{C15BF751-F925-42D4-B560-4313009E653F}" type="slidenum">
              <a:rPr lang="en-US" smtClean="0"/>
              <a:pPr/>
              <a:t>‹#›</a:t>
            </a:fld>
            <a:endParaRPr lang="en-US" dirty="0"/>
          </a:p>
        </p:txBody>
      </p:sp>
      <p:sp>
        <p:nvSpPr>
          <p:cNvPr id="4" name="Text Placeholder 3">
            <a:extLst>
              <a:ext uri="{FF2B5EF4-FFF2-40B4-BE49-F238E27FC236}">
                <a16:creationId xmlns:a16="http://schemas.microsoft.com/office/drawing/2014/main" id="{9BC337BB-888C-41EA-BA94-C032A7351AF0}"/>
              </a:ext>
            </a:extLst>
          </p:cNvPr>
          <p:cNvSpPr>
            <a:spLocks noGrp="1"/>
          </p:cNvSpPr>
          <p:nvPr>
            <p:ph type="body" idx="1"/>
          </p:nvPr>
        </p:nvSpPr>
        <p:spPr>
          <a:xfrm>
            <a:off x="220869" y="919220"/>
            <a:ext cx="10488650" cy="4905861"/>
          </a:xfrm>
          <a:prstGeom prst="rect">
            <a:avLst/>
          </a:prstGeom>
        </p:spPr>
        <p:txBody>
          <a:bodyPr vert="horz" lIns="91440" tIns="45720" rIns="91440" bIns="45720" rtlCol="0">
            <a:normAutofit/>
          </a:bodyPr>
          <a:lstStyle/>
          <a:p>
            <a:pPr lvl="0"/>
            <a:r>
              <a:rPr lang="en-US" dirty="0"/>
              <a:t>Click to edit Master text styles</a:t>
            </a:r>
          </a:p>
        </p:txBody>
      </p:sp>
      <p:pic>
        <p:nvPicPr>
          <p:cNvPr id="9" name="Picture 8">
            <a:extLst>
              <a:ext uri="{FF2B5EF4-FFF2-40B4-BE49-F238E27FC236}">
                <a16:creationId xmlns:a16="http://schemas.microsoft.com/office/drawing/2014/main" id="{17183A94-74F5-41B9-8B36-A52E2BEE9A3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028068" y="217793"/>
            <a:ext cx="1681450" cy="181494"/>
          </a:xfrm>
          <a:prstGeom prst="rect">
            <a:avLst/>
          </a:prstGeom>
        </p:spPr>
      </p:pic>
    </p:spTree>
    <p:extLst>
      <p:ext uri="{BB962C8B-B14F-4D97-AF65-F5344CB8AC3E}">
        <p14:creationId xmlns:p14="http://schemas.microsoft.com/office/powerpoint/2010/main" val="414995794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696563" rtl="0" eaLnBrk="1" latinLnBrk="0" hangingPunct="1">
        <a:lnSpc>
          <a:spcPct val="90000"/>
        </a:lnSpc>
        <a:spcBef>
          <a:spcPct val="0"/>
        </a:spcBef>
        <a:buNone/>
        <a:defRPr sz="2895" b="1" kern="1200">
          <a:solidFill>
            <a:schemeClr val="accent1">
              <a:lumMod val="50000"/>
            </a:schemeClr>
          </a:solidFill>
          <a:latin typeface="+mj-lt"/>
          <a:ea typeface="+mj-ea"/>
          <a:cs typeface="+mj-cs"/>
        </a:defRPr>
      </a:lvl1pPr>
    </p:titleStyle>
    <p:bodyStyle>
      <a:lvl1pPr marL="174140" indent="-174140" algn="l" defTabSz="696563" rtl="0" eaLnBrk="1" latinLnBrk="0" hangingPunct="1">
        <a:lnSpc>
          <a:spcPct val="90000"/>
        </a:lnSpc>
        <a:spcBef>
          <a:spcPts val="762"/>
        </a:spcBef>
        <a:buFont typeface="Arial" panose="020B0604020202020204" pitchFamily="34" charset="0"/>
        <a:buChar char="►"/>
        <a:defRPr sz="2133"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828"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524"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p:bodyStyle>
    <p:otherStyle>
      <a:defPPr>
        <a:defRPr lang="en-US"/>
      </a:defPPr>
      <a:lvl1pPr marL="0" algn="l" defTabSz="696563" rtl="0" eaLnBrk="1" latinLnBrk="0" hangingPunct="1">
        <a:defRPr sz="1371" kern="1200">
          <a:solidFill>
            <a:schemeClr val="tx1"/>
          </a:solidFill>
          <a:latin typeface="+mn-lt"/>
          <a:ea typeface="+mn-ea"/>
          <a:cs typeface="+mn-cs"/>
        </a:defRPr>
      </a:lvl1pPr>
      <a:lvl2pPr marL="348282" algn="l" defTabSz="696563" rtl="0" eaLnBrk="1" latinLnBrk="0" hangingPunct="1">
        <a:defRPr sz="1371" kern="1200">
          <a:solidFill>
            <a:schemeClr val="tx1"/>
          </a:solidFill>
          <a:latin typeface="+mn-lt"/>
          <a:ea typeface="+mn-ea"/>
          <a:cs typeface="+mn-cs"/>
        </a:defRPr>
      </a:lvl2pPr>
      <a:lvl3pPr marL="696563" algn="l" defTabSz="696563" rtl="0" eaLnBrk="1" latinLnBrk="0" hangingPunct="1">
        <a:defRPr sz="1371" kern="1200">
          <a:solidFill>
            <a:schemeClr val="tx1"/>
          </a:solidFill>
          <a:latin typeface="+mn-lt"/>
          <a:ea typeface="+mn-ea"/>
          <a:cs typeface="+mn-cs"/>
        </a:defRPr>
      </a:lvl3pPr>
      <a:lvl4pPr marL="1044845" algn="l" defTabSz="696563" rtl="0" eaLnBrk="1" latinLnBrk="0" hangingPunct="1">
        <a:defRPr sz="1371" kern="1200">
          <a:solidFill>
            <a:schemeClr val="tx1"/>
          </a:solidFill>
          <a:latin typeface="+mn-lt"/>
          <a:ea typeface="+mn-ea"/>
          <a:cs typeface="+mn-cs"/>
        </a:defRPr>
      </a:lvl4pPr>
      <a:lvl5pPr marL="1393126" algn="l" defTabSz="696563" rtl="0" eaLnBrk="1" latinLnBrk="0" hangingPunct="1">
        <a:defRPr sz="1371" kern="1200">
          <a:solidFill>
            <a:schemeClr val="tx1"/>
          </a:solidFill>
          <a:latin typeface="+mn-lt"/>
          <a:ea typeface="+mn-ea"/>
          <a:cs typeface="+mn-cs"/>
        </a:defRPr>
      </a:lvl5pPr>
      <a:lvl6pPr marL="1741408" algn="l" defTabSz="696563" rtl="0" eaLnBrk="1" latinLnBrk="0" hangingPunct="1">
        <a:defRPr sz="1371" kern="1200">
          <a:solidFill>
            <a:schemeClr val="tx1"/>
          </a:solidFill>
          <a:latin typeface="+mn-lt"/>
          <a:ea typeface="+mn-ea"/>
          <a:cs typeface="+mn-cs"/>
        </a:defRPr>
      </a:lvl6pPr>
      <a:lvl7pPr marL="2089690" algn="l" defTabSz="696563" rtl="0" eaLnBrk="1" latinLnBrk="0" hangingPunct="1">
        <a:defRPr sz="1371" kern="1200">
          <a:solidFill>
            <a:schemeClr val="tx1"/>
          </a:solidFill>
          <a:latin typeface="+mn-lt"/>
          <a:ea typeface="+mn-ea"/>
          <a:cs typeface="+mn-cs"/>
        </a:defRPr>
      </a:lvl7pPr>
      <a:lvl8pPr marL="2437971" algn="l" defTabSz="696563" rtl="0" eaLnBrk="1" latinLnBrk="0" hangingPunct="1">
        <a:defRPr sz="1371" kern="1200">
          <a:solidFill>
            <a:schemeClr val="tx1"/>
          </a:solidFill>
          <a:latin typeface="+mn-lt"/>
          <a:ea typeface="+mn-ea"/>
          <a:cs typeface="+mn-cs"/>
        </a:defRPr>
      </a:lvl8pPr>
      <a:lvl9pPr marL="2786253" algn="l" defTabSz="696563" rtl="0" eaLnBrk="1" latinLnBrk="0" hangingPunct="1">
        <a:defRPr sz="1371"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0">
          <p15:clr>
            <a:srgbClr val="F26B43"/>
          </p15:clr>
        </p15:guide>
        <p15:guide id="2" orient="horz" pos="192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scm.com/downloads"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hyperlink" Target="mailto:git@github.com:XXX/xx.git"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B611-86A4-4F68-A07E-D5AC21B741E9}"/>
              </a:ext>
            </a:extLst>
          </p:cNvPr>
          <p:cNvSpPr>
            <a:spLocks noGrp="1"/>
          </p:cNvSpPr>
          <p:nvPr>
            <p:ph type="ctrTitle"/>
          </p:nvPr>
        </p:nvSpPr>
        <p:spPr/>
        <p:txBody>
          <a:bodyPr/>
          <a:lstStyle/>
          <a:p>
            <a:r>
              <a:rPr lang="en-US" altLang="zh-CN" dirty="0"/>
              <a:t>Git Introduction</a:t>
            </a:r>
            <a:endParaRPr lang="en-US" dirty="0"/>
          </a:p>
        </p:txBody>
      </p:sp>
    </p:spTree>
    <p:extLst>
      <p:ext uri="{BB962C8B-B14F-4D97-AF65-F5344CB8AC3E}">
        <p14:creationId xmlns:p14="http://schemas.microsoft.com/office/powerpoint/2010/main" val="2144274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10</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Git workflow</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Workspace Stage local repo and remote repo</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204324" y="1615618"/>
            <a:ext cx="5170917" cy="215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zh-CN" altLang="zh-CN" sz="2223" dirty="0">
              <a:solidFill>
                <a:srgbClr val="333333"/>
              </a:solidFill>
              <a:latin typeface="Arial" panose="020B0604020202020204" pitchFamily="34" charset="0"/>
            </a:endParaRPr>
          </a:p>
        </p:txBody>
      </p:sp>
      <p:pic>
        <p:nvPicPr>
          <p:cNvPr id="6" name="图片 5">
            <a:extLst>
              <a:ext uri="{FF2B5EF4-FFF2-40B4-BE49-F238E27FC236}">
                <a16:creationId xmlns:a16="http://schemas.microsoft.com/office/drawing/2014/main" id="{9C016B02-DE33-4AAE-8B15-1AA8F69D176C}"/>
              </a:ext>
            </a:extLst>
          </p:cNvPr>
          <p:cNvPicPr>
            <a:picLocks noChangeAspect="1"/>
          </p:cNvPicPr>
          <p:nvPr/>
        </p:nvPicPr>
        <p:blipFill>
          <a:blip r:embed="rId2"/>
          <a:stretch>
            <a:fillRect/>
          </a:stretch>
        </p:blipFill>
        <p:spPr>
          <a:xfrm>
            <a:off x="768939" y="1286948"/>
            <a:ext cx="7294406" cy="2044205"/>
          </a:xfrm>
          <a:prstGeom prst="rect">
            <a:avLst/>
          </a:prstGeom>
        </p:spPr>
      </p:pic>
      <p:sp>
        <p:nvSpPr>
          <p:cNvPr id="16" name="文本框 15">
            <a:extLst>
              <a:ext uri="{FF2B5EF4-FFF2-40B4-BE49-F238E27FC236}">
                <a16:creationId xmlns:a16="http://schemas.microsoft.com/office/drawing/2014/main" id="{97D17E0E-BC08-41BE-AF89-1C99ED5C0B58}"/>
              </a:ext>
            </a:extLst>
          </p:cNvPr>
          <p:cNvSpPr txBox="1"/>
          <p:nvPr/>
        </p:nvSpPr>
        <p:spPr>
          <a:xfrm>
            <a:off x="697345" y="3544102"/>
            <a:ext cx="6396182" cy="1200329"/>
          </a:xfrm>
          <a:prstGeom prst="rect">
            <a:avLst/>
          </a:prstGeom>
          <a:noFill/>
        </p:spPr>
        <p:txBody>
          <a:bodyPr wrap="square">
            <a:spAutoFit/>
          </a:bodyPr>
          <a:lstStyle/>
          <a:p>
            <a:pPr algn="l" latinLnBrk="1">
              <a:buFont typeface="Arial" panose="020B0604020202020204" pitchFamily="34" charset="0"/>
              <a:buChar char="•"/>
            </a:pPr>
            <a:r>
              <a:rPr lang="en-US" altLang="zh-CN" b="0" i="0" dirty="0">
                <a:solidFill>
                  <a:srgbClr val="333333"/>
                </a:solidFill>
                <a:effectLst/>
                <a:latin typeface="Helvetica Neue"/>
              </a:rPr>
              <a:t>workspace</a:t>
            </a:r>
            <a:r>
              <a:rPr lang="zh-CN" altLang="en-US" b="0" i="0" dirty="0">
                <a:solidFill>
                  <a:srgbClr val="333333"/>
                </a:solidFill>
                <a:effectLst/>
                <a:latin typeface="Helvetica Neue"/>
              </a:rPr>
              <a:t>：工作区</a:t>
            </a:r>
          </a:p>
          <a:p>
            <a:pPr algn="l" latinLnBrk="1">
              <a:buFont typeface="Arial" panose="020B0604020202020204" pitchFamily="34" charset="0"/>
              <a:buChar char="•"/>
            </a:pPr>
            <a:r>
              <a:rPr lang="en-US" altLang="zh-CN" b="0" i="0" dirty="0">
                <a:solidFill>
                  <a:srgbClr val="333333"/>
                </a:solidFill>
                <a:effectLst/>
                <a:latin typeface="Helvetica Neue"/>
              </a:rPr>
              <a:t>staging area</a:t>
            </a:r>
            <a:r>
              <a:rPr lang="zh-CN" altLang="en-US" b="0" i="0" dirty="0">
                <a:solidFill>
                  <a:srgbClr val="333333"/>
                </a:solidFill>
                <a:effectLst/>
                <a:latin typeface="Helvetica Neue"/>
              </a:rPr>
              <a:t>：暂存区</a:t>
            </a:r>
            <a:r>
              <a:rPr lang="en-US" altLang="zh-CN" b="0" i="0" dirty="0">
                <a:solidFill>
                  <a:srgbClr val="333333"/>
                </a:solidFill>
                <a:effectLst/>
                <a:latin typeface="Helvetica Neue"/>
              </a:rPr>
              <a:t>/</a:t>
            </a:r>
            <a:r>
              <a:rPr lang="zh-CN" altLang="en-US" b="0" i="0" dirty="0">
                <a:solidFill>
                  <a:srgbClr val="333333"/>
                </a:solidFill>
                <a:effectLst/>
                <a:latin typeface="Helvetica Neue"/>
              </a:rPr>
              <a:t>缓存区</a:t>
            </a:r>
          </a:p>
          <a:p>
            <a:pPr algn="l" latinLnBrk="1">
              <a:buFont typeface="Arial" panose="020B0604020202020204" pitchFamily="34" charset="0"/>
              <a:buChar char="•"/>
            </a:pPr>
            <a:r>
              <a:rPr lang="en-US" altLang="zh-CN" b="0" i="0" dirty="0">
                <a:solidFill>
                  <a:srgbClr val="333333"/>
                </a:solidFill>
                <a:effectLst/>
                <a:latin typeface="Helvetica Neue"/>
              </a:rPr>
              <a:t>local repository</a:t>
            </a:r>
            <a:r>
              <a:rPr lang="zh-CN" altLang="en-US" b="0" i="0" dirty="0">
                <a:solidFill>
                  <a:srgbClr val="333333"/>
                </a:solidFill>
                <a:effectLst/>
                <a:latin typeface="Helvetica Neue"/>
              </a:rPr>
              <a:t>：版本库或本地仓库</a:t>
            </a:r>
          </a:p>
          <a:p>
            <a:pPr algn="l" latinLnBrk="1">
              <a:buFont typeface="Arial" panose="020B0604020202020204" pitchFamily="34" charset="0"/>
              <a:buChar char="•"/>
            </a:pPr>
            <a:r>
              <a:rPr lang="en-US" altLang="zh-CN" b="0" i="0" dirty="0">
                <a:solidFill>
                  <a:srgbClr val="333333"/>
                </a:solidFill>
                <a:effectLst/>
                <a:latin typeface="Helvetica Neue"/>
              </a:rPr>
              <a:t>remote repository</a:t>
            </a:r>
            <a:r>
              <a:rPr lang="zh-CN" altLang="en-US" b="0" i="0" dirty="0">
                <a:solidFill>
                  <a:srgbClr val="333333"/>
                </a:solidFill>
                <a:effectLst/>
                <a:latin typeface="Helvetica Neue"/>
              </a:rPr>
              <a:t>：远程仓库</a:t>
            </a:r>
          </a:p>
        </p:txBody>
      </p:sp>
      <p:sp>
        <p:nvSpPr>
          <p:cNvPr id="10" name="矩形 9">
            <a:extLst>
              <a:ext uri="{FF2B5EF4-FFF2-40B4-BE49-F238E27FC236}">
                <a16:creationId xmlns:a16="http://schemas.microsoft.com/office/drawing/2014/main" id="{3B7E9120-FE46-4902-ACC1-92432C871B14}"/>
              </a:ext>
            </a:extLst>
          </p:cNvPr>
          <p:cNvSpPr/>
          <p:nvPr/>
        </p:nvSpPr>
        <p:spPr>
          <a:xfrm>
            <a:off x="0" y="5089236"/>
            <a:ext cx="10969625" cy="60950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Q: could I use git pull create local repo</a:t>
            </a:r>
            <a:endParaRPr lang="zh-CN" altLang="en-US" sz="3600" dirty="0"/>
          </a:p>
        </p:txBody>
      </p:sp>
    </p:spTree>
    <p:extLst>
      <p:ext uri="{BB962C8B-B14F-4D97-AF65-F5344CB8AC3E}">
        <p14:creationId xmlns:p14="http://schemas.microsoft.com/office/powerpoint/2010/main" val="201624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A03F614D-494C-4DD3-BB91-B1EF6F533A70}"/>
              </a:ext>
            </a:extLst>
          </p:cNvPr>
          <p:cNvSpPr/>
          <p:nvPr/>
        </p:nvSpPr>
        <p:spPr>
          <a:xfrm>
            <a:off x="5754255" y="674405"/>
            <a:ext cx="4602644" cy="10881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1629147-01FE-45C0-BBAB-5B8A98FE6F1E}"/>
              </a:ext>
            </a:extLst>
          </p:cNvPr>
          <p:cNvSpPr/>
          <p:nvPr/>
        </p:nvSpPr>
        <p:spPr>
          <a:xfrm>
            <a:off x="5754255" y="3895948"/>
            <a:ext cx="4602644" cy="144705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11</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Git workflow</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status  git </a:t>
            </a:r>
            <a:r>
              <a:rPr lang="en-US" altLang="zh-CN" dirty="0" err="1"/>
              <a:t>pull&amp;fetch</a:t>
            </a:r>
            <a:endParaRPr lang="en-US" altLang="zh-CN" dirty="0"/>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264317" y="1008441"/>
            <a:ext cx="5170917" cy="482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zh-CN" altLang="en-US" sz="1800" dirty="0">
                <a:latin typeface="Arial" panose="020B0604020202020204" pitchFamily="34" charset="0"/>
              </a:rPr>
              <a:t>开发过程中云端有新的提交合并，想将新的提交合并到本地</a:t>
            </a:r>
            <a:endParaRPr lang="en-US" altLang="zh-CN" sz="180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1. </a:t>
            </a:r>
            <a:r>
              <a:rPr lang="en-US" altLang="zh-CN" sz="1800" dirty="0">
                <a:solidFill>
                  <a:schemeClr val="accent2">
                    <a:lumMod val="40000"/>
                    <a:lumOff val="60000"/>
                  </a:schemeClr>
                </a:solidFill>
                <a:latin typeface="Arial" panose="020B0604020202020204" pitchFamily="34" charset="0"/>
              </a:rPr>
              <a:t># </a:t>
            </a:r>
            <a:r>
              <a:rPr lang="zh-CN" altLang="en-US" sz="1800" dirty="0">
                <a:solidFill>
                  <a:schemeClr val="accent2">
                    <a:lumMod val="40000"/>
                    <a:lumOff val="60000"/>
                  </a:schemeClr>
                </a:solidFill>
                <a:latin typeface="Arial" panose="020B0604020202020204" pitchFamily="34" charset="0"/>
              </a:rPr>
              <a:t>检查是否所有文件都已提交到本地仓库</a:t>
            </a:r>
            <a:endParaRPr lang="en-US" altLang="zh-CN" sz="1800" dirty="0">
              <a:solidFill>
                <a:schemeClr val="accent2">
                  <a:lumMod val="40000"/>
                  <a:lumOff val="6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git status</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2. # </a:t>
            </a:r>
            <a:r>
              <a:rPr lang="zh-CN" altLang="en-US" sz="1800" dirty="0">
                <a:latin typeface="Arial" panose="020B0604020202020204" pitchFamily="34" charset="0"/>
              </a:rPr>
              <a:t>拉取远程仓库更新</a:t>
            </a: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git pull /git fetch</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zh-CN" altLang="zh-CN" sz="2223" dirty="0">
              <a:solidFill>
                <a:srgbClr val="333333"/>
              </a:solidFill>
              <a:latin typeface="Arial" panose="020B0604020202020204" pitchFamily="34" charset="0"/>
            </a:endParaRPr>
          </a:p>
        </p:txBody>
      </p:sp>
      <p:cxnSp>
        <p:nvCxnSpPr>
          <p:cNvPr id="14" name="直接箭头连接符 13">
            <a:extLst>
              <a:ext uri="{FF2B5EF4-FFF2-40B4-BE49-F238E27FC236}">
                <a16:creationId xmlns:a16="http://schemas.microsoft.com/office/drawing/2014/main" id="{CFEA1769-1E44-4C94-B1B0-8602FBCA7260}"/>
              </a:ext>
            </a:extLst>
          </p:cNvPr>
          <p:cNvCxnSpPr>
            <a:cxnSpLocks/>
          </p:cNvCxnSpPr>
          <p:nvPr/>
        </p:nvCxnSpPr>
        <p:spPr>
          <a:xfrm flipV="1">
            <a:off x="6740834" y="4743451"/>
            <a:ext cx="2242639" cy="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BB3045D-F062-4722-A922-D0CCDE0CB6D8}"/>
              </a:ext>
            </a:extLst>
          </p:cNvPr>
          <p:cNvSpPr/>
          <p:nvPr/>
        </p:nvSpPr>
        <p:spPr>
          <a:xfrm>
            <a:off x="6242539" y="4496379"/>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EC902C1-EFB3-45B7-88D7-6EE40F2EEA29}"/>
              </a:ext>
            </a:extLst>
          </p:cNvPr>
          <p:cNvSpPr txBox="1"/>
          <p:nvPr/>
        </p:nvSpPr>
        <p:spPr>
          <a:xfrm>
            <a:off x="5869825" y="5024245"/>
            <a:ext cx="1453899" cy="369332"/>
          </a:xfrm>
          <a:prstGeom prst="rect">
            <a:avLst/>
          </a:prstGeom>
          <a:noFill/>
        </p:spPr>
        <p:txBody>
          <a:bodyPr wrap="square" rtlCol="0">
            <a:spAutoFit/>
          </a:bodyPr>
          <a:lstStyle/>
          <a:p>
            <a:r>
              <a:rPr lang="en-US" altLang="zh-CN" b="1" dirty="0"/>
              <a:t>workspace</a:t>
            </a:r>
            <a:endParaRPr lang="zh-CN" altLang="en-US" b="1" dirty="0"/>
          </a:p>
        </p:txBody>
      </p:sp>
      <p:sp>
        <p:nvSpPr>
          <p:cNvPr id="17" name="椭圆 16">
            <a:extLst>
              <a:ext uri="{FF2B5EF4-FFF2-40B4-BE49-F238E27FC236}">
                <a16:creationId xmlns:a16="http://schemas.microsoft.com/office/drawing/2014/main" id="{3EB6B4F4-CA60-48AA-B2C0-6E9FC8CAB56A}"/>
              </a:ext>
            </a:extLst>
          </p:cNvPr>
          <p:cNvSpPr/>
          <p:nvPr/>
        </p:nvSpPr>
        <p:spPr>
          <a:xfrm>
            <a:off x="8996761" y="4471556"/>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B31D7F5-A03A-4339-9B44-697CB4ADC6D8}"/>
              </a:ext>
            </a:extLst>
          </p:cNvPr>
          <p:cNvSpPr txBox="1"/>
          <p:nvPr/>
        </p:nvSpPr>
        <p:spPr>
          <a:xfrm>
            <a:off x="6920045" y="4204024"/>
            <a:ext cx="1884218" cy="369332"/>
          </a:xfrm>
          <a:prstGeom prst="rect">
            <a:avLst/>
          </a:prstGeom>
          <a:noFill/>
        </p:spPr>
        <p:txBody>
          <a:bodyPr wrap="square" rtlCol="0">
            <a:spAutoFit/>
          </a:bodyPr>
          <a:lstStyle/>
          <a:p>
            <a:r>
              <a:rPr lang="en-US" altLang="zh-CN" dirty="0"/>
              <a:t>local develop</a:t>
            </a:r>
            <a:endParaRPr lang="zh-CN" altLang="en-US" dirty="0"/>
          </a:p>
        </p:txBody>
      </p:sp>
      <p:sp>
        <p:nvSpPr>
          <p:cNvPr id="21" name="矩形 20">
            <a:extLst>
              <a:ext uri="{FF2B5EF4-FFF2-40B4-BE49-F238E27FC236}">
                <a16:creationId xmlns:a16="http://schemas.microsoft.com/office/drawing/2014/main" id="{70B92339-28EF-4B17-A7AA-DA7160923550}"/>
              </a:ext>
            </a:extLst>
          </p:cNvPr>
          <p:cNvSpPr/>
          <p:nvPr/>
        </p:nvSpPr>
        <p:spPr>
          <a:xfrm>
            <a:off x="5754255" y="2826401"/>
            <a:ext cx="4602644" cy="108811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D01A1A9-319A-453F-B3DB-C94A81966599}"/>
              </a:ext>
            </a:extLst>
          </p:cNvPr>
          <p:cNvSpPr/>
          <p:nvPr/>
        </p:nvSpPr>
        <p:spPr>
          <a:xfrm>
            <a:off x="5754255" y="1728819"/>
            <a:ext cx="4602644" cy="108811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79F34095-DF8F-443F-83BA-1F401F67139C}"/>
              </a:ext>
            </a:extLst>
          </p:cNvPr>
          <p:cNvSpPr/>
          <p:nvPr/>
        </p:nvSpPr>
        <p:spPr>
          <a:xfrm>
            <a:off x="8983473" y="3173483"/>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8CC79D9C-41F5-41B1-BC6A-EFE1B67B5B0F}"/>
              </a:ext>
            </a:extLst>
          </p:cNvPr>
          <p:cNvSpPr/>
          <p:nvPr/>
        </p:nvSpPr>
        <p:spPr>
          <a:xfrm>
            <a:off x="8979397" y="1951148"/>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5644C0B9-D34A-4BEA-9FE6-D16AE594FE63}"/>
              </a:ext>
            </a:extLst>
          </p:cNvPr>
          <p:cNvCxnSpPr>
            <a:cxnSpLocks/>
            <a:stCxn id="17" idx="0"/>
            <a:endCxn id="25" idx="4"/>
          </p:cNvCxnSpPr>
          <p:nvPr/>
        </p:nvCxnSpPr>
        <p:spPr>
          <a:xfrm flipH="1" flipV="1">
            <a:off x="9246709" y="3681479"/>
            <a:ext cx="13288" cy="790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3455CBE2-5B62-40A9-B05A-3DF02B296945}"/>
              </a:ext>
            </a:extLst>
          </p:cNvPr>
          <p:cNvCxnSpPr>
            <a:cxnSpLocks/>
            <a:stCxn id="25" idx="0"/>
            <a:endCxn id="26" idx="4"/>
          </p:cNvCxnSpPr>
          <p:nvPr/>
        </p:nvCxnSpPr>
        <p:spPr>
          <a:xfrm flipH="1" flipV="1">
            <a:off x="9242633" y="2459144"/>
            <a:ext cx="4076" cy="714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39C135E-B684-4D22-9259-259516461646}"/>
              </a:ext>
            </a:extLst>
          </p:cNvPr>
          <p:cNvSpPr txBox="1"/>
          <p:nvPr/>
        </p:nvSpPr>
        <p:spPr>
          <a:xfrm>
            <a:off x="5914965" y="3437414"/>
            <a:ext cx="1453899" cy="369332"/>
          </a:xfrm>
          <a:prstGeom prst="rect">
            <a:avLst/>
          </a:prstGeom>
          <a:noFill/>
        </p:spPr>
        <p:txBody>
          <a:bodyPr wrap="square" rtlCol="0">
            <a:spAutoFit/>
          </a:bodyPr>
          <a:lstStyle/>
          <a:p>
            <a:r>
              <a:rPr lang="en-US" altLang="zh-CN" b="1" dirty="0"/>
              <a:t>staging area</a:t>
            </a:r>
            <a:endParaRPr lang="zh-CN" altLang="en-US" b="1" dirty="0"/>
          </a:p>
        </p:txBody>
      </p:sp>
      <p:sp>
        <p:nvSpPr>
          <p:cNvPr id="34" name="文本框 33">
            <a:extLst>
              <a:ext uri="{FF2B5EF4-FFF2-40B4-BE49-F238E27FC236}">
                <a16:creationId xmlns:a16="http://schemas.microsoft.com/office/drawing/2014/main" id="{59F301C2-11BE-4251-959B-C7EFA1597568}"/>
              </a:ext>
            </a:extLst>
          </p:cNvPr>
          <p:cNvSpPr txBox="1"/>
          <p:nvPr/>
        </p:nvSpPr>
        <p:spPr>
          <a:xfrm>
            <a:off x="5830590" y="2385059"/>
            <a:ext cx="1820488" cy="369332"/>
          </a:xfrm>
          <a:prstGeom prst="rect">
            <a:avLst/>
          </a:prstGeom>
          <a:noFill/>
        </p:spPr>
        <p:txBody>
          <a:bodyPr wrap="square" rtlCol="0">
            <a:spAutoFit/>
          </a:bodyPr>
          <a:lstStyle/>
          <a:p>
            <a:r>
              <a:rPr lang="en-US" altLang="zh-CN" b="1" dirty="0"/>
              <a:t>local</a:t>
            </a:r>
            <a:r>
              <a:rPr lang="en-US" altLang="zh-CN" b="0" i="0" dirty="0">
                <a:solidFill>
                  <a:srgbClr val="333333"/>
                </a:solidFill>
                <a:effectLst/>
                <a:latin typeface="Helvetica Neue"/>
              </a:rPr>
              <a:t> </a:t>
            </a:r>
            <a:r>
              <a:rPr lang="en-US" altLang="zh-CN" b="1" dirty="0"/>
              <a:t>repository</a:t>
            </a:r>
            <a:endParaRPr lang="zh-CN" altLang="en-US" b="1" dirty="0"/>
          </a:p>
        </p:txBody>
      </p:sp>
      <p:sp>
        <p:nvSpPr>
          <p:cNvPr id="30" name="椭圆 29">
            <a:extLst>
              <a:ext uri="{FF2B5EF4-FFF2-40B4-BE49-F238E27FC236}">
                <a16:creationId xmlns:a16="http://schemas.microsoft.com/office/drawing/2014/main" id="{B0ACC8FB-F9BF-47E2-BF32-613801F114C6}"/>
              </a:ext>
            </a:extLst>
          </p:cNvPr>
          <p:cNvSpPr/>
          <p:nvPr/>
        </p:nvSpPr>
        <p:spPr>
          <a:xfrm>
            <a:off x="6242539" y="827612"/>
            <a:ext cx="526472" cy="5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68CBE3F-23E5-4A10-973B-03474B13C187}"/>
              </a:ext>
            </a:extLst>
          </p:cNvPr>
          <p:cNvSpPr txBox="1"/>
          <p:nvPr/>
        </p:nvSpPr>
        <p:spPr>
          <a:xfrm>
            <a:off x="5829687" y="1348431"/>
            <a:ext cx="2298680" cy="369332"/>
          </a:xfrm>
          <a:prstGeom prst="rect">
            <a:avLst/>
          </a:prstGeom>
          <a:noFill/>
        </p:spPr>
        <p:txBody>
          <a:bodyPr wrap="square" rtlCol="0">
            <a:spAutoFit/>
          </a:bodyPr>
          <a:lstStyle/>
          <a:p>
            <a:r>
              <a:rPr lang="en-US" altLang="zh-CN" b="1" dirty="0"/>
              <a:t>remote</a:t>
            </a:r>
            <a:r>
              <a:rPr lang="en-US" altLang="zh-CN" b="0" i="0" dirty="0">
                <a:solidFill>
                  <a:srgbClr val="333333"/>
                </a:solidFill>
                <a:effectLst/>
                <a:latin typeface="Helvetica Neue"/>
              </a:rPr>
              <a:t> </a:t>
            </a:r>
            <a:r>
              <a:rPr lang="en-US" altLang="zh-CN" b="1" dirty="0"/>
              <a:t>repository</a:t>
            </a:r>
            <a:endParaRPr lang="zh-CN" altLang="en-US" b="1" dirty="0"/>
          </a:p>
        </p:txBody>
      </p:sp>
      <p:cxnSp>
        <p:nvCxnSpPr>
          <p:cNvPr id="32" name="直接箭头连接符 31">
            <a:extLst>
              <a:ext uri="{FF2B5EF4-FFF2-40B4-BE49-F238E27FC236}">
                <a16:creationId xmlns:a16="http://schemas.microsoft.com/office/drawing/2014/main" id="{FF604373-0C3B-4753-9603-48BC610B544F}"/>
              </a:ext>
            </a:extLst>
          </p:cNvPr>
          <p:cNvCxnSpPr>
            <a:cxnSpLocks/>
            <a:endCxn id="37" idx="2"/>
          </p:cNvCxnSpPr>
          <p:nvPr/>
        </p:nvCxnSpPr>
        <p:spPr>
          <a:xfrm flipV="1">
            <a:off x="6744026" y="1100712"/>
            <a:ext cx="1384341" cy="1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6C80F433-4AB1-422D-884B-5A6DCA5BA0AC}"/>
              </a:ext>
            </a:extLst>
          </p:cNvPr>
          <p:cNvSpPr/>
          <p:nvPr/>
        </p:nvSpPr>
        <p:spPr>
          <a:xfrm>
            <a:off x="8128367" y="846714"/>
            <a:ext cx="526472" cy="5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34BA791F-D5B2-4583-96EB-15196BEBE7D9}"/>
              </a:ext>
            </a:extLst>
          </p:cNvPr>
          <p:cNvCxnSpPr>
            <a:cxnSpLocks/>
            <a:endCxn id="26" idx="1"/>
          </p:cNvCxnSpPr>
          <p:nvPr/>
        </p:nvCxnSpPr>
        <p:spPr>
          <a:xfrm>
            <a:off x="8447388" y="1374506"/>
            <a:ext cx="609109" cy="651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31562C30-F844-4844-89C3-1FBB460FEBFB}"/>
              </a:ext>
            </a:extLst>
          </p:cNvPr>
          <p:cNvCxnSpPr>
            <a:cxnSpLocks/>
            <a:endCxn id="17" idx="1"/>
          </p:cNvCxnSpPr>
          <p:nvPr/>
        </p:nvCxnSpPr>
        <p:spPr>
          <a:xfrm>
            <a:off x="8447388" y="1402645"/>
            <a:ext cx="626473" cy="3143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5EBA624-76E8-4632-B507-E7A20A0DEC42}"/>
              </a:ext>
            </a:extLst>
          </p:cNvPr>
          <p:cNvSpPr txBox="1"/>
          <p:nvPr/>
        </p:nvSpPr>
        <p:spPr>
          <a:xfrm>
            <a:off x="8839066" y="1468991"/>
            <a:ext cx="1118229" cy="369332"/>
          </a:xfrm>
          <a:prstGeom prst="rect">
            <a:avLst/>
          </a:prstGeom>
          <a:noFill/>
        </p:spPr>
        <p:txBody>
          <a:bodyPr wrap="square" rtlCol="0">
            <a:spAutoFit/>
          </a:bodyPr>
          <a:lstStyle/>
          <a:p>
            <a:r>
              <a:rPr lang="en-US" altLang="zh-CN" dirty="0"/>
              <a:t>git fetch</a:t>
            </a:r>
            <a:endParaRPr lang="zh-CN" altLang="en-US" dirty="0"/>
          </a:p>
        </p:txBody>
      </p:sp>
      <p:sp>
        <p:nvSpPr>
          <p:cNvPr id="40" name="文本框 39">
            <a:extLst>
              <a:ext uri="{FF2B5EF4-FFF2-40B4-BE49-F238E27FC236}">
                <a16:creationId xmlns:a16="http://schemas.microsoft.com/office/drawing/2014/main" id="{1B10AD7A-F09A-4FB7-8DAD-012C0CFCA6A2}"/>
              </a:ext>
            </a:extLst>
          </p:cNvPr>
          <p:cNvSpPr txBox="1"/>
          <p:nvPr/>
        </p:nvSpPr>
        <p:spPr>
          <a:xfrm>
            <a:off x="7888273" y="2667254"/>
            <a:ext cx="1118229" cy="369332"/>
          </a:xfrm>
          <a:prstGeom prst="rect">
            <a:avLst/>
          </a:prstGeom>
          <a:noFill/>
        </p:spPr>
        <p:txBody>
          <a:bodyPr wrap="square" rtlCol="0">
            <a:spAutoFit/>
          </a:bodyPr>
          <a:lstStyle/>
          <a:p>
            <a:r>
              <a:rPr lang="en-US" altLang="zh-CN" dirty="0"/>
              <a:t>git pull</a:t>
            </a:r>
            <a:endParaRPr lang="zh-CN" altLang="en-US" dirty="0"/>
          </a:p>
        </p:txBody>
      </p:sp>
    </p:spTree>
    <p:extLst>
      <p:ext uri="{BB962C8B-B14F-4D97-AF65-F5344CB8AC3E}">
        <p14:creationId xmlns:p14="http://schemas.microsoft.com/office/powerpoint/2010/main" val="190621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12</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Git workflow</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push</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233230" y="924254"/>
            <a:ext cx="5170917" cy="364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zh-CN" altLang="en-US" sz="1800" dirty="0">
                <a:latin typeface="Arial" panose="020B0604020202020204" pitchFamily="34" charset="0"/>
              </a:rPr>
              <a:t>合并远程仓库更新后，提交本次功能开发内容到远程仓库并合并</a:t>
            </a: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1. git push origin &lt;branch&gt;</a:t>
            </a:r>
          </a:p>
          <a:p>
            <a:pPr marL="0" indent="0" defTabSz="1016264" eaLnBrk="0" fontAlgn="base" hangingPunct="0">
              <a:lnSpc>
                <a:spcPct val="100000"/>
              </a:lnSpc>
              <a:spcBef>
                <a:spcPct val="0"/>
              </a:spcBef>
              <a:spcAft>
                <a:spcPct val="0"/>
              </a:spcAft>
              <a:buFont typeface="Arial" panose="020B0604020202020204" pitchFamily="34" charset="0"/>
              <a:buNone/>
            </a:pPr>
            <a:endParaRPr lang="zh-CN" altLang="zh-CN" sz="2223" dirty="0">
              <a:solidFill>
                <a:srgbClr val="333333"/>
              </a:solidFill>
              <a:latin typeface="Arial" panose="020B0604020202020204" pitchFamily="34" charset="0"/>
            </a:endParaRPr>
          </a:p>
        </p:txBody>
      </p:sp>
      <p:sp>
        <p:nvSpPr>
          <p:cNvPr id="29" name="矩形 28">
            <a:extLst>
              <a:ext uri="{FF2B5EF4-FFF2-40B4-BE49-F238E27FC236}">
                <a16:creationId xmlns:a16="http://schemas.microsoft.com/office/drawing/2014/main" id="{426E0AEB-9AA9-4B72-9A21-4E8CC65BC263}"/>
              </a:ext>
            </a:extLst>
          </p:cNvPr>
          <p:cNvSpPr/>
          <p:nvPr/>
        </p:nvSpPr>
        <p:spPr>
          <a:xfrm>
            <a:off x="6145649" y="2956483"/>
            <a:ext cx="4082473" cy="132651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AA32BDB4-4364-4249-845A-4BAC22BF19A1}"/>
              </a:ext>
            </a:extLst>
          </p:cNvPr>
          <p:cNvSpPr/>
          <p:nvPr/>
        </p:nvSpPr>
        <p:spPr>
          <a:xfrm>
            <a:off x="6145649" y="1627034"/>
            <a:ext cx="4082473" cy="1326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8FC01CF-BD4C-43B6-90F5-EC90F97BE06B}"/>
              </a:ext>
            </a:extLst>
          </p:cNvPr>
          <p:cNvSpPr/>
          <p:nvPr/>
        </p:nvSpPr>
        <p:spPr>
          <a:xfrm>
            <a:off x="8564816" y="1974852"/>
            <a:ext cx="526472" cy="5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E52B8680-325E-4A18-B837-5F5BFFE7DE61}"/>
              </a:ext>
            </a:extLst>
          </p:cNvPr>
          <p:cNvCxnSpPr>
            <a:cxnSpLocks/>
            <a:stCxn id="37" idx="7"/>
          </p:cNvCxnSpPr>
          <p:nvPr/>
        </p:nvCxnSpPr>
        <p:spPr>
          <a:xfrm flipV="1">
            <a:off x="8058984" y="2498181"/>
            <a:ext cx="669380" cy="1346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B3335647-C2EF-4DEA-90DC-65EC780481B1}"/>
              </a:ext>
            </a:extLst>
          </p:cNvPr>
          <p:cNvSpPr/>
          <p:nvPr/>
        </p:nvSpPr>
        <p:spPr>
          <a:xfrm>
            <a:off x="7609612" y="3770044"/>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14363E1-97EE-4476-A7B0-E5E6C1126593}"/>
              </a:ext>
            </a:extLst>
          </p:cNvPr>
          <p:cNvSpPr txBox="1"/>
          <p:nvPr/>
        </p:nvSpPr>
        <p:spPr>
          <a:xfrm>
            <a:off x="7419525" y="2715974"/>
            <a:ext cx="2170643" cy="369332"/>
          </a:xfrm>
          <a:prstGeom prst="rect">
            <a:avLst/>
          </a:prstGeom>
          <a:noFill/>
        </p:spPr>
        <p:txBody>
          <a:bodyPr wrap="square" rtlCol="0">
            <a:spAutoFit/>
          </a:bodyPr>
          <a:lstStyle/>
          <a:p>
            <a:r>
              <a:rPr lang="en-US" altLang="zh-CN" dirty="0"/>
              <a:t>git push</a:t>
            </a:r>
            <a:endParaRPr lang="zh-CN" altLang="en-US" dirty="0"/>
          </a:p>
        </p:txBody>
      </p:sp>
      <p:sp>
        <p:nvSpPr>
          <p:cNvPr id="39" name="文本框 38">
            <a:extLst>
              <a:ext uri="{FF2B5EF4-FFF2-40B4-BE49-F238E27FC236}">
                <a16:creationId xmlns:a16="http://schemas.microsoft.com/office/drawing/2014/main" id="{84A002E0-F26C-4762-837D-4319D5406359}"/>
              </a:ext>
            </a:extLst>
          </p:cNvPr>
          <p:cNvSpPr txBox="1"/>
          <p:nvPr/>
        </p:nvSpPr>
        <p:spPr>
          <a:xfrm>
            <a:off x="9091288" y="2128849"/>
            <a:ext cx="1055802" cy="369332"/>
          </a:xfrm>
          <a:prstGeom prst="rect">
            <a:avLst/>
          </a:prstGeom>
          <a:noFill/>
        </p:spPr>
        <p:txBody>
          <a:bodyPr wrap="square" rtlCol="0">
            <a:spAutoFit/>
          </a:bodyPr>
          <a:lstStyle/>
          <a:p>
            <a:r>
              <a:rPr lang="en-US" altLang="zh-CN" b="1" dirty="0"/>
              <a:t>remote</a:t>
            </a:r>
            <a:endParaRPr lang="zh-CN" altLang="en-US" b="1" dirty="0"/>
          </a:p>
        </p:txBody>
      </p:sp>
      <p:sp>
        <p:nvSpPr>
          <p:cNvPr id="40" name="文本框 39">
            <a:extLst>
              <a:ext uri="{FF2B5EF4-FFF2-40B4-BE49-F238E27FC236}">
                <a16:creationId xmlns:a16="http://schemas.microsoft.com/office/drawing/2014/main" id="{43C9BD6E-3C80-4163-BF0F-102D51A62A0E}"/>
              </a:ext>
            </a:extLst>
          </p:cNvPr>
          <p:cNvSpPr txBox="1"/>
          <p:nvPr/>
        </p:nvSpPr>
        <p:spPr>
          <a:xfrm>
            <a:off x="9101364" y="3468366"/>
            <a:ext cx="1055802" cy="369332"/>
          </a:xfrm>
          <a:prstGeom prst="rect">
            <a:avLst/>
          </a:prstGeom>
          <a:noFill/>
        </p:spPr>
        <p:txBody>
          <a:bodyPr wrap="square" rtlCol="0">
            <a:spAutoFit/>
          </a:bodyPr>
          <a:lstStyle/>
          <a:p>
            <a:r>
              <a:rPr lang="en-US" altLang="zh-CN" b="1" dirty="0"/>
              <a:t>local</a:t>
            </a:r>
            <a:endParaRPr lang="zh-CN" altLang="en-US" b="1" dirty="0"/>
          </a:p>
        </p:txBody>
      </p:sp>
    </p:spTree>
    <p:extLst>
      <p:ext uri="{BB962C8B-B14F-4D97-AF65-F5344CB8AC3E}">
        <p14:creationId xmlns:p14="http://schemas.microsoft.com/office/powerpoint/2010/main" val="88389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13</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Advanced operation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reset</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163129" y="336770"/>
            <a:ext cx="5170917" cy="474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sz="1800" dirty="0">
                <a:latin typeface="Arial" panose="020B0604020202020204" pitchFamily="34" charset="0"/>
              </a:rPr>
              <a:t>需要基于某个版本进行修改，或是想回到某个版本</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223" dirty="0">
                <a:solidFill>
                  <a:srgbClr val="333333"/>
                </a:solidFill>
                <a:latin typeface="Arial" panose="020B0604020202020204" pitchFamily="34" charset="0"/>
              </a:rPr>
              <a:t>git reset HEAD~2</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223" dirty="0">
                <a:solidFill>
                  <a:srgbClr val="333333"/>
                </a:solidFill>
                <a:latin typeface="Arial" panose="020B0604020202020204" pitchFamily="34" charset="0"/>
              </a:rPr>
              <a:t>git reset HEAD^^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223" dirty="0">
                <a:solidFill>
                  <a:srgbClr val="333333"/>
                </a:solidFill>
                <a:latin typeface="Arial" panose="020B0604020202020204" pitchFamily="34" charset="0"/>
              </a:rPr>
              <a:t>git reset </a:t>
            </a:r>
            <a:r>
              <a:rPr lang="en-US" altLang="zh-CN" sz="2223" dirty="0" err="1">
                <a:solidFill>
                  <a:srgbClr val="333333"/>
                </a:solidFill>
                <a:latin typeface="Arial" panose="020B0604020202020204" pitchFamily="34" charset="0"/>
              </a:rPr>
              <a:t>commitID</a:t>
            </a:r>
            <a:endParaRPr lang="zh-CN" altLang="zh-CN" sz="2223" dirty="0">
              <a:solidFill>
                <a:srgbClr val="333333"/>
              </a:solidFill>
              <a:latin typeface="Arial" panose="020B0604020202020204" pitchFamily="34" charset="0"/>
            </a:endParaRPr>
          </a:p>
        </p:txBody>
      </p:sp>
      <p:sp>
        <p:nvSpPr>
          <p:cNvPr id="15" name="矩形 14">
            <a:extLst>
              <a:ext uri="{FF2B5EF4-FFF2-40B4-BE49-F238E27FC236}">
                <a16:creationId xmlns:a16="http://schemas.microsoft.com/office/drawing/2014/main" id="{372E0EA9-D4A5-4CB9-A834-62941959F360}"/>
              </a:ext>
            </a:extLst>
          </p:cNvPr>
          <p:cNvSpPr/>
          <p:nvPr/>
        </p:nvSpPr>
        <p:spPr>
          <a:xfrm>
            <a:off x="5275954" y="487972"/>
            <a:ext cx="5553834" cy="21430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21A51E4E-763A-417E-800C-F1526CA81092}"/>
              </a:ext>
            </a:extLst>
          </p:cNvPr>
          <p:cNvCxnSpPr>
            <a:cxnSpLocks/>
            <a:endCxn id="42" idx="2"/>
          </p:cNvCxnSpPr>
          <p:nvPr/>
        </p:nvCxnSpPr>
        <p:spPr>
          <a:xfrm flipV="1">
            <a:off x="6109457" y="1722749"/>
            <a:ext cx="908638" cy="2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A33622FD-B6C6-4DC3-BADB-A3AC91A01DFA}"/>
              </a:ext>
            </a:extLst>
          </p:cNvPr>
          <p:cNvSpPr/>
          <p:nvPr/>
        </p:nvSpPr>
        <p:spPr>
          <a:xfrm>
            <a:off x="5611162" y="1461112"/>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2" name="椭圆 41">
            <a:extLst>
              <a:ext uri="{FF2B5EF4-FFF2-40B4-BE49-F238E27FC236}">
                <a16:creationId xmlns:a16="http://schemas.microsoft.com/office/drawing/2014/main" id="{F2B736BA-EFF0-4741-AF97-1E06D4CEF53B}"/>
              </a:ext>
            </a:extLst>
          </p:cNvPr>
          <p:cNvSpPr/>
          <p:nvPr/>
        </p:nvSpPr>
        <p:spPr>
          <a:xfrm>
            <a:off x="7018095" y="145418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CB85F86F-23EE-43DB-A20F-AFC42C6BBBBA}"/>
              </a:ext>
            </a:extLst>
          </p:cNvPr>
          <p:cNvSpPr/>
          <p:nvPr/>
        </p:nvSpPr>
        <p:spPr>
          <a:xfrm>
            <a:off x="8320198" y="145418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4" name="直接箭头连接符 43">
            <a:extLst>
              <a:ext uri="{FF2B5EF4-FFF2-40B4-BE49-F238E27FC236}">
                <a16:creationId xmlns:a16="http://schemas.microsoft.com/office/drawing/2014/main" id="{BB28A486-0D05-471E-AB4D-75779114233C}"/>
              </a:ext>
            </a:extLst>
          </p:cNvPr>
          <p:cNvCxnSpPr>
            <a:cxnSpLocks/>
            <a:stCxn id="42" idx="6"/>
            <a:endCxn id="43" idx="2"/>
          </p:cNvCxnSpPr>
          <p:nvPr/>
        </p:nvCxnSpPr>
        <p:spPr>
          <a:xfrm>
            <a:off x="7572327" y="1722749"/>
            <a:ext cx="747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E9238FA-F13C-449E-93BD-0EB6897FD30C}"/>
              </a:ext>
            </a:extLst>
          </p:cNvPr>
          <p:cNvCxnSpPr>
            <a:cxnSpLocks/>
            <a:stCxn id="43" idx="6"/>
          </p:cNvCxnSpPr>
          <p:nvPr/>
        </p:nvCxnSpPr>
        <p:spPr>
          <a:xfrm>
            <a:off x="8874430" y="1722749"/>
            <a:ext cx="944294" cy="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EC9FA34E-0D12-4499-A2BE-1080B0A6CBFD}"/>
              </a:ext>
            </a:extLst>
          </p:cNvPr>
          <p:cNvSpPr/>
          <p:nvPr/>
        </p:nvSpPr>
        <p:spPr>
          <a:xfrm>
            <a:off x="9822808" y="145764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2" name="箭头: 下 51">
            <a:extLst>
              <a:ext uri="{FF2B5EF4-FFF2-40B4-BE49-F238E27FC236}">
                <a16:creationId xmlns:a16="http://schemas.microsoft.com/office/drawing/2014/main" id="{5878810F-3A82-4D50-8ABA-64DFE115D79A}"/>
              </a:ext>
            </a:extLst>
          </p:cNvPr>
          <p:cNvSpPr/>
          <p:nvPr/>
        </p:nvSpPr>
        <p:spPr>
          <a:xfrm>
            <a:off x="7614699" y="2674921"/>
            <a:ext cx="455571" cy="757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5900BD9E-9058-415B-92F5-DE1315FCE84C}"/>
              </a:ext>
            </a:extLst>
          </p:cNvPr>
          <p:cNvSpPr/>
          <p:nvPr/>
        </p:nvSpPr>
        <p:spPr>
          <a:xfrm>
            <a:off x="5275954" y="3463628"/>
            <a:ext cx="5553834" cy="21430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a:extLst>
              <a:ext uri="{FF2B5EF4-FFF2-40B4-BE49-F238E27FC236}">
                <a16:creationId xmlns:a16="http://schemas.microsoft.com/office/drawing/2014/main" id="{A33BAFC9-90E1-4B1C-B4E5-C7D31C4A6DE0}"/>
              </a:ext>
            </a:extLst>
          </p:cNvPr>
          <p:cNvCxnSpPr>
            <a:cxnSpLocks/>
            <a:endCxn id="56" idx="2"/>
          </p:cNvCxnSpPr>
          <p:nvPr/>
        </p:nvCxnSpPr>
        <p:spPr>
          <a:xfrm flipV="1">
            <a:off x="6109457" y="4752495"/>
            <a:ext cx="908638" cy="2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66518E3E-51E4-4551-8C50-2EA0CF05AF02}"/>
              </a:ext>
            </a:extLst>
          </p:cNvPr>
          <p:cNvSpPr/>
          <p:nvPr/>
        </p:nvSpPr>
        <p:spPr>
          <a:xfrm>
            <a:off x="5611162" y="4490858"/>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6" name="椭圆 55">
            <a:extLst>
              <a:ext uri="{FF2B5EF4-FFF2-40B4-BE49-F238E27FC236}">
                <a16:creationId xmlns:a16="http://schemas.microsoft.com/office/drawing/2014/main" id="{FC2D97E1-2360-447F-93D8-9283644B82E3}"/>
              </a:ext>
            </a:extLst>
          </p:cNvPr>
          <p:cNvSpPr/>
          <p:nvPr/>
        </p:nvSpPr>
        <p:spPr>
          <a:xfrm>
            <a:off x="7018095" y="4483932"/>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211218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14</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Advanced operation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reset</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139837" y="269161"/>
            <a:ext cx="5170917" cy="4138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sz="1800" dirty="0">
                <a:latin typeface="Arial" panose="020B0604020202020204" pitchFamily="34" charset="0"/>
              </a:rPr>
              <a:t>切换到之前版本发现弄错了，还是要切回最新的版本</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solidFill>
                  <a:schemeClr val="accent2">
                    <a:lumMod val="40000"/>
                    <a:lumOff val="60000"/>
                  </a:schemeClr>
                </a:solidFill>
                <a:latin typeface="Arial" panose="020B0604020202020204" pitchFamily="34" charset="0"/>
              </a:rPr>
              <a:t># </a:t>
            </a:r>
            <a:r>
              <a:rPr lang="zh-CN" altLang="en-US" sz="1800" dirty="0">
                <a:solidFill>
                  <a:schemeClr val="accent2">
                    <a:lumMod val="40000"/>
                    <a:lumOff val="60000"/>
                  </a:schemeClr>
                </a:solidFill>
                <a:latin typeface="Arial" panose="020B0604020202020204" pitchFamily="34" charset="0"/>
              </a:rPr>
              <a:t>找到之前版本</a:t>
            </a:r>
            <a:r>
              <a:rPr lang="en-US" altLang="zh-CN" sz="1800" dirty="0">
                <a:solidFill>
                  <a:schemeClr val="accent2">
                    <a:lumMod val="40000"/>
                    <a:lumOff val="60000"/>
                  </a:schemeClr>
                </a:solidFill>
                <a:latin typeface="Arial" panose="020B0604020202020204" pitchFamily="34" charset="0"/>
              </a:rPr>
              <a:t>4</a:t>
            </a:r>
            <a:r>
              <a:rPr lang="zh-CN" altLang="en-US" sz="1800" dirty="0">
                <a:solidFill>
                  <a:schemeClr val="accent2">
                    <a:lumMod val="40000"/>
                    <a:lumOff val="60000"/>
                  </a:schemeClr>
                </a:solidFill>
                <a:latin typeface="Arial" panose="020B0604020202020204" pitchFamily="34" charset="0"/>
              </a:rPr>
              <a:t>的</a:t>
            </a:r>
            <a:r>
              <a:rPr lang="en-US" altLang="zh-CN" sz="1800" dirty="0" err="1">
                <a:solidFill>
                  <a:schemeClr val="accent2">
                    <a:lumMod val="40000"/>
                    <a:lumOff val="60000"/>
                  </a:schemeClr>
                </a:solidFill>
                <a:latin typeface="Arial" panose="020B0604020202020204" pitchFamily="34" charset="0"/>
              </a:rPr>
              <a:t>commitID</a:t>
            </a:r>
            <a:endParaRPr lang="en-US" altLang="zh-CN" sz="1800" dirty="0">
              <a:solidFill>
                <a:schemeClr val="accent2">
                  <a:lumMod val="40000"/>
                  <a:lumOff val="6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Git </a:t>
            </a:r>
            <a:r>
              <a:rPr lang="en-US" altLang="zh-CN" sz="1800" dirty="0" err="1">
                <a:latin typeface="Arial" panose="020B0604020202020204" pitchFamily="34" charset="0"/>
              </a:rPr>
              <a:t>reflog</a:t>
            </a:r>
            <a:r>
              <a:rPr lang="en-US" altLang="zh-CN" sz="1800" dirty="0">
                <a:latin typeface="Arial" panose="020B0604020202020204" pitchFamily="34" charset="0"/>
              </a:rPr>
              <a:t> </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Git reset </a:t>
            </a:r>
            <a:r>
              <a:rPr lang="en-US" altLang="zh-CN" sz="1800" dirty="0" err="1">
                <a:latin typeface="Arial" panose="020B0604020202020204" pitchFamily="34" charset="0"/>
              </a:rPr>
              <a:t>commitID</a:t>
            </a:r>
            <a:endParaRPr lang="en-US" altLang="zh-CN" sz="1800" dirty="0">
              <a:latin typeface="Arial" panose="020B0604020202020204" pitchFamily="34" charset="0"/>
            </a:endParaRPr>
          </a:p>
        </p:txBody>
      </p:sp>
      <p:sp>
        <p:nvSpPr>
          <p:cNvPr id="15" name="矩形 14">
            <a:extLst>
              <a:ext uri="{FF2B5EF4-FFF2-40B4-BE49-F238E27FC236}">
                <a16:creationId xmlns:a16="http://schemas.microsoft.com/office/drawing/2014/main" id="{372E0EA9-D4A5-4CB9-A834-62941959F360}"/>
              </a:ext>
            </a:extLst>
          </p:cNvPr>
          <p:cNvSpPr/>
          <p:nvPr/>
        </p:nvSpPr>
        <p:spPr>
          <a:xfrm>
            <a:off x="5310754" y="753545"/>
            <a:ext cx="5553834" cy="21430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21A51E4E-763A-417E-800C-F1526CA81092}"/>
              </a:ext>
            </a:extLst>
          </p:cNvPr>
          <p:cNvCxnSpPr>
            <a:cxnSpLocks/>
            <a:endCxn id="42" idx="2"/>
          </p:cNvCxnSpPr>
          <p:nvPr/>
        </p:nvCxnSpPr>
        <p:spPr>
          <a:xfrm flipV="1">
            <a:off x="6109457" y="1722749"/>
            <a:ext cx="908638" cy="2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A33622FD-B6C6-4DC3-BADB-A3AC91A01DFA}"/>
              </a:ext>
            </a:extLst>
          </p:cNvPr>
          <p:cNvSpPr/>
          <p:nvPr/>
        </p:nvSpPr>
        <p:spPr>
          <a:xfrm>
            <a:off x="5611162" y="1461112"/>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2" name="椭圆 41">
            <a:extLst>
              <a:ext uri="{FF2B5EF4-FFF2-40B4-BE49-F238E27FC236}">
                <a16:creationId xmlns:a16="http://schemas.microsoft.com/office/drawing/2014/main" id="{F2B736BA-EFF0-4741-AF97-1E06D4CEF53B}"/>
              </a:ext>
            </a:extLst>
          </p:cNvPr>
          <p:cNvSpPr/>
          <p:nvPr/>
        </p:nvSpPr>
        <p:spPr>
          <a:xfrm>
            <a:off x="7018095" y="145418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CB85F86F-23EE-43DB-A20F-AFC42C6BBBBA}"/>
              </a:ext>
            </a:extLst>
          </p:cNvPr>
          <p:cNvSpPr/>
          <p:nvPr/>
        </p:nvSpPr>
        <p:spPr>
          <a:xfrm>
            <a:off x="8320198" y="145418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4" name="直接箭头连接符 43">
            <a:extLst>
              <a:ext uri="{FF2B5EF4-FFF2-40B4-BE49-F238E27FC236}">
                <a16:creationId xmlns:a16="http://schemas.microsoft.com/office/drawing/2014/main" id="{BB28A486-0D05-471E-AB4D-75779114233C}"/>
              </a:ext>
            </a:extLst>
          </p:cNvPr>
          <p:cNvCxnSpPr>
            <a:cxnSpLocks/>
            <a:stCxn id="42" idx="6"/>
            <a:endCxn id="43" idx="2"/>
          </p:cNvCxnSpPr>
          <p:nvPr/>
        </p:nvCxnSpPr>
        <p:spPr>
          <a:xfrm>
            <a:off x="7572327" y="1722749"/>
            <a:ext cx="747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E9238FA-F13C-449E-93BD-0EB6897FD30C}"/>
              </a:ext>
            </a:extLst>
          </p:cNvPr>
          <p:cNvCxnSpPr>
            <a:cxnSpLocks/>
            <a:stCxn id="43" idx="6"/>
          </p:cNvCxnSpPr>
          <p:nvPr/>
        </p:nvCxnSpPr>
        <p:spPr>
          <a:xfrm>
            <a:off x="8874430" y="1722749"/>
            <a:ext cx="944294" cy="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EC9FA34E-0D12-4499-A2BE-1080B0A6CBFD}"/>
              </a:ext>
            </a:extLst>
          </p:cNvPr>
          <p:cNvSpPr/>
          <p:nvPr/>
        </p:nvSpPr>
        <p:spPr>
          <a:xfrm>
            <a:off x="9822808" y="145764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2" name="箭头: 下 51">
            <a:extLst>
              <a:ext uri="{FF2B5EF4-FFF2-40B4-BE49-F238E27FC236}">
                <a16:creationId xmlns:a16="http://schemas.microsoft.com/office/drawing/2014/main" id="{5878810F-3A82-4D50-8ABA-64DFE115D79A}"/>
              </a:ext>
            </a:extLst>
          </p:cNvPr>
          <p:cNvSpPr/>
          <p:nvPr/>
        </p:nvSpPr>
        <p:spPr>
          <a:xfrm rot="10800000">
            <a:off x="7718476" y="2946894"/>
            <a:ext cx="455571" cy="757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5900BD9E-9058-415B-92F5-DE1315FCE84C}"/>
              </a:ext>
            </a:extLst>
          </p:cNvPr>
          <p:cNvSpPr/>
          <p:nvPr/>
        </p:nvSpPr>
        <p:spPr>
          <a:xfrm>
            <a:off x="5275954" y="3704156"/>
            <a:ext cx="5553834" cy="21430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cxnSp>
        <p:nvCxnSpPr>
          <p:cNvPr id="54" name="直接箭头连接符 53">
            <a:extLst>
              <a:ext uri="{FF2B5EF4-FFF2-40B4-BE49-F238E27FC236}">
                <a16:creationId xmlns:a16="http://schemas.microsoft.com/office/drawing/2014/main" id="{A33BAFC9-90E1-4B1C-B4E5-C7D31C4A6DE0}"/>
              </a:ext>
            </a:extLst>
          </p:cNvPr>
          <p:cNvCxnSpPr>
            <a:cxnSpLocks/>
            <a:endCxn id="56" idx="2"/>
          </p:cNvCxnSpPr>
          <p:nvPr/>
        </p:nvCxnSpPr>
        <p:spPr>
          <a:xfrm>
            <a:off x="6165394" y="4984990"/>
            <a:ext cx="960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66518E3E-51E4-4551-8C50-2EA0CF05AF02}"/>
              </a:ext>
            </a:extLst>
          </p:cNvPr>
          <p:cNvSpPr/>
          <p:nvPr/>
        </p:nvSpPr>
        <p:spPr>
          <a:xfrm>
            <a:off x="5592793" y="4763240"/>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6" name="椭圆 55">
            <a:extLst>
              <a:ext uri="{FF2B5EF4-FFF2-40B4-BE49-F238E27FC236}">
                <a16:creationId xmlns:a16="http://schemas.microsoft.com/office/drawing/2014/main" id="{FC2D97E1-2360-447F-93D8-9283644B82E3}"/>
              </a:ext>
            </a:extLst>
          </p:cNvPr>
          <p:cNvSpPr/>
          <p:nvPr/>
        </p:nvSpPr>
        <p:spPr>
          <a:xfrm>
            <a:off x="7125782" y="4716427"/>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1" name="椭圆 20">
            <a:extLst>
              <a:ext uri="{FF2B5EF4-FFF2-40B4-BE49-F238E27FC236}">
                <a16:creationId xmlns:a16="http://schemas.microsoft.com/office/drawing/2014/main" id="{0002154F-EB4F-4ECC-B95B-789441242626}"/>
              </a:ext>
            </a:extLst>
          </p:cNvPr>
          <p:cNvSpPr/>
          <p:nvPr/>
        </p:nvSpPr>
        <p:spPr>
          <a:xfrm>
            <a:off x="8640402" y="4716427"/>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22" name="直接箭头连接符 21">
            <a:extLst>
              <a:ext uri="{FF2B5EF4-FFF2-40B4-BE49-F238E27FC236}">
                <a16:creationId xmlns:a16="http://schemas.microsoft.com/office/drawing/2014/main" id="{3CDE632A-CC01-4BB3-9A62-F560FB7ABABD}"/>
              </a:ext>
            </a:extLst>
          </p:cNvPr>
          <p:cNvCxnSpPr>
            <a:cxnSpLocks/>
          </p:cNvCxnSpPr>
          <p:nvPr/>
        </p:nvCxnSpPr>
        <p:spPr>
          <a:xfrm>
            <a:off x="7680014" y="4984990"/>
            <a:ext cx="960388" cy="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7C6F34C-B8DB-4132-B3E7-08FD7E4A9735}"/>
              </a:ext>
            </a:extLst>
          </p:cNvPr>
          <p:cNvCxnSpPr>
            <a:cxnSpLocks/>
          </p:cNvCxnSpPr>
          <p:nvPr/>
        </p:nvCxnSpPr>
        <p:spPr>
          <a:xfrm>
            <a:off x="9195295" y="4956491"/>
            <a:ext cx="960388" cy="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FC5D83C4-AF70-47EC-AE3D-9B34A5F3921C}"/>
              </a:ext>
            </a:extLst>
          </p:cNvPr>
          <p:cNvSpPr/>
          <p:nvPr/>
        </p:nvSpPr>
        <p:spPr>
          <a:xfrm>
            <a:off x="10136787" y="4687928"/>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9" name="文本框 8">
            <a:extLst>
              <a:ext uri="{FF2B5EF4-FFF2-40B4-BE49-F238E27FC236}">
                <a16:creationId xmlns:a16="http://schemas.microsoft.com/office/drawing/2014/main" id="{3C7B94CA-9A09-44C5-890F-9CF609E788AA}"/>
              </a:ext>
            </a:extLst>
          </p:cNvPr>
          <p:cNvSpPr txBox="1"/>
          <p:nvPr/>
        </p:nvSpPr>
        <p:spPr>
          <a:xfrm>
            <a:off x="6901235" y="3745331"/>
            <a:ext cx="828149" cy="369332"/>
          </a:xfrm>
          <a:prstGeom prst="rect">
            <a:avLst/>
          </a:prstGeom>
          <a:noFill/>
        </p:spPr>
        <p:txBody>
          <a:bodyPr wrap="square" rtlCol="0">
            <a:spAutoFit/>
          </a:bodyPr>
          <a:lstStyle/>
          <a:p>
            <a:r>
              <a:rPr lang="en-US" altLang="zh-CN" b="1" dirty="0">
                <a:solidFill>
                  <a:srgbClr val="FF0000"/>
                </a:solidFill>
              </a:rPr>
              <a:t>HEAD</a:t>
            </a:r>
            <a:endParaRPr lang="zh-CN" altLang="en-US" b="1" dirty="0">
              <a:solidFill>
                <a:srgbClr val="FF0000"/>
              </a:solidFill>
            </a:endParaRPr>
          </a:p>
        </p:txBody>
      </p:sp>
      <p:sp>
        <p:nvSpPr>
          <p:cNvPr id="28" name="文本框 27">
            <a:extLst>
              <a:ext uri="{FF2B5EF4-FFF2-40B4-BE49-F238E27FC236}">
                <a16:creationId xmlns:a16="http://schemas.microsoft.com/office/drawing/2014/main" id="{4D4B7D58-53B6-4504-8F0D-9B30ABF94336}"/>
              </a:ext>
            </a:extLst>
          </p:cNvPr>
          <p:cNvSpPr txBox="1"/>
          <p:nvPr/>
        </p:nvSpPr>
        <p:spPr>
          <a:xfrm>
            <a:off x="9685849" y="737622"/>
            <a:ext cx="828149" cy="369332"/>
          </a:xfrm>
          <a:prstGeom prst="rect">
            <a:avLst/>
          </a:prstGeom>
          <a:noFill/>
        </p:spPr>
        <p:txBody>
          <a:bodyPr wrap="square" rtlCol="0">
            <a:spAutoFit/>
          </a:bodyPr>
          <a:lstStyle/>
          <a:p>
            <a:r>
              <a:rPr lang="en-US" altLang="zh-CN" b="1" dirty="0">
                <a:solidFill>
                  <a:srgbClr val="FF0000"/>
                </a:solidFill>
              </a:rPr>
              <a:t>HEAD</a:t>
            </a:r>
            <a:endParaRPr lang="zh-CN" altLang="en-US" b="1" dirty="0">
              <a:solidFill>
                <a:srgbClr val="FF0000"/>
              </a:solidFill>
            </a:endParaRPr>
          </a:p>
        </p:txBody>
      </p:sp>
      <p:sp>
        <p:nvSpPr>
          <p:cNvPr id="13" name="箭头: 下 12">
            <a:extLst>
              <a:ext uri="{FF2B5EF4-FFF2-40B4-BE49-F238E27FC236}">
                <a16:creationId xmlns:a16="http://schemas.microsoft.com/office/drawing/2014/main" id="{4C9D2A75-BFE0-4520-A5EE-D7CEBC670D20}"/>
              </a:ext>
            </a:extLst>
          </p:cNvPr>
          <p:cNvSpPr/>
          <p:nvPr/>
        </p:nvSpPr>
        <p:spPr>
          <a:xfrm>
            <a:off x="9984509" y="1073999"/>
            <a:ext cx="152278" cy="34724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2A63634F-B820-452E-9345-CE6AA99B4FE7}"/>
              </a:ext>
            </a:extLst>
          </p:cNvPr>
          <p:cNvSpPr/>
          <p:nvPr/>
        </p:nvSpPr>
        <p:spPr>
          <a:xfrm>
            <a:off x="7219072" y="4198233"/>
            <a:ext cx="152278" cy="34724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360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167C57EB-CCDB-4F30-93B6-B4B79EDCCA75}"/>
              </a:ext>
            </a:extLst>
          </p:cNvPr>
          <p:cNvSpPr/>
          <p:nvPr/>
        </p:nvSpPr>
        <p:spPr>
          <a:xfrm>
            <a:off x="5168498" y="2431593"/>
            <a:ext cx="5470308" cy="168390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5900BD9E-9058-415B-92F5-DE1315FCE84C}"/>
              </a:ext>
            </a:extLst>
          </p:cNvPr>
          <p:cNvSpPr/>
          <p:nvPr/>
        </p:nvSpPr>
        <p:spPr>
          <a:xfrm>
            <a:off x="5168498" y="774969"/>
            <a:ext cx="5470308" cy="168390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15</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Advanced operation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merge</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29737" y="428259"/>
            <a:ext cx="5170917" cy="414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sz="1800" dirty="0">
                <a:latin typeface="Arial" panose="020B0604020202020204" pitchFamily="34" charset="0"/>
              </a:rPr>
              <a:t>某个功能开发完毕合并到另一个分支</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solidFill>
                  <a:schemeClr val="accent2">
                    <a:lumMod val="60000"/>
                    <a:lumOff val="40000"/>
                  </a:schemeClr>
                </a:solidFill>
                <a:latin typeface="Arial" panose="020B0604020202020204" pitchFamily="34" charset="0"/>
              </a:rPr>
              <a:t># </a:t>
            </a:r>
            <a:r>
              <a:rPr lang="zh-CN" altLang="en-US" sz="1800" dirty="0">
                <a:solidFill>
                  <a:schemeClr val="accent2">
                    <a:lumMod val="60000"/>
                    <a:lumOff val="40000"/>
                  </a:schemeClr>
                </a:solidFill>
                <a:latin typeface="Arial" panose="020B0604020202020204" pitchFamily="34" charset="0"/>
              </a:rPr>
              <a:t>切换到要合并的分支上</a:t>
            </a:r>
            <a:endParaRPr lang="en-US" altLang="zh-CN" sz="1800" dirty="0">
              <a:solidFill>
                <a:schemeClr val="accent2">
                  <a:lumMod val="60000"/>
                  <a:lumOff val="4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223" dirty="0">
                <a:solidFill>
                  <a:srgbClr val="333333"/>
                </a:solidFill>
                <a:latin typeface="Arial" panose="020B0604020202020204" pitchFamily="34" charset="0"/>
              </a:rPr>
              <a:t>1.git checkout develop</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223" dirty="0">
                <a:solidFill>
                  <a:srgbClr val="333333"/>
                </a:solidFill>
                <a:latin typeface="Arial" panose="020B0604020202020204" pitchFamily="34" charset="0"/>
              </a:rPr>
              <a:t>2.git merge feature</a:t>
            </a:r>
            <a:endParaRPr lang="zh-CN" altLang="zh-CN" sz="2223" dirty="0">
              <a:solidFill>
                <a:srgbClr val="333333"/>
              </a:solidFill>
              <a:latin typeface="Arial" panose="020B0604020202020204" pitchFamily="34" charset="0"/>
            </a:endParaRPr>
          </a:p>
        </p:txBody>
      </p:sp>
      <p:cxnSp>
        <p:nvCxnSpPr>
          <p:cNvPr id="35" name="直接箭头连接符 34">
            <a:extLst>
              <a:ext uri="{FF2B5EF4-FFF2-40B4-BE49-F238E27FC236}">
                <a16:creationId xmlns:a16="http://schemas.microsoft.com/office/drawing/2014/main" id="{21A51E4E-763A-417E-800C-F1526CA81092}"/>
              </a:ext>
            </a:extLst>
          </p:cNvPr>
          <p:cNvCxnSpPr>
            <a:cxnSpLocks/>
            <a:stCxn id="36" idx="6"/>
            <a:endCxn id="42" idx="2"/>
          </p:cNvCxnSpPr>
          <p:nvPr/>
        </p:nvCxnSpPr>
        <p:spPr>
          <a:xfrm flipV="1">
            <a:off x="5864986" y="1681614"/>
            <a:ext cx="521051" cy="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A33622FD-B6C6-4DC3-BADB-A3AC91A01DFA}"/>
              </a:ext>
            </a:extLst>
          </p:cNvPr>
          <p:cNvSpPr/>
          <p:nvPr/>
        </p:nvSpPr>
        <p:spPr>
          <a:xfrm>
            <a:off x="5310754" y="1415943"/>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2" name="椭圆 41">
            <a:extLst>
              <a:ext uri="{FF2B5EF4-FFF2-40B4-BE49-F238E27FC236}">
                <a16:creationId xmlns:a16="http://schemas.microsoft.com/office/drawing/2014/main" id="{F2B736BA-EFF0-4741-AF97-1E06D4CEF53B}"/>
              </a:ext>
            </a:extLst>
          </p:cNvPr>
          <p:cNvSpPr/>
          <p:nvPr/>
        </p:nvSpPr>
        <p:spPr>
          <a:xfrm>
            <a:off x="6386037" y="1413051"/>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CB85F86F-23EE-43DB-A20F-AFC42C6BBBBA}"/>
              </a:ext>
            </a:extLst>
          </p:cNvPr>
          <p:cNvSpPr/>
          <p:nvPr/>
        </p:nvSpPr>
        <p:spPr>
          <a:xfrm>
            <a:off x="7476252" y="140405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4" name="直接箭头连接符 43">
            <a:extLst>
              <a:ext uri="{FF2B5EF4-FFF2-40B4-BE49-F238E27FC236}">
                <a16:creationId xmlns:a16="http://schemas.microsoft.com/office/drawing/2014/main" id="{BB28A486-0D05-471E-AB4D-75779114233C}"/>
              </a:ext>
            </a:extLst>
          </p:cNvPr>
          <p:cNvCxnSpPr>
            <a:cxnSpLocks/>
            <a:stCxn id="42" idx="6"/>
            <a:endCxn id="43" idx="2"/>
          </p:cNvCxnSpPr>
          <p:nvPr/>
        </p:nvCxnSpPr>
        <p:spPr>
          <a:xfrm flipV="1">
            <a:off x="6940269" y="1672622"/>
            <a:ext cx="535983" cy="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E9238FA-F13C-449E-93BD-0EB6897FD30C}"/>
              </a:ext>
            </a:extLst>
          </p:cNvPr>
          <p:cNvCxnSpPr>
            <a:cxnSpLocks/>
            <a:stCxn id="43" idx="6"/>
            <a:endCxn id="51" idx="2"/>
          </p:cNvCxnSpPr>
          <p:nvPr/>
        </p:nvCxnSpPr>
        <p:spPr>
          <a:xfrm>
            <a:off x="8030484" y="1672622"/>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EC9FA34E-0D12-4499-A2BE-1080B0A6CBFD}"/>
              </a:ext>
            </a:extLst>
          </p:cNvPr>
          <p:cNvSpPr/>
          <p:nvPr/>
        </p:nvSpPr>
        <p:spPr>
          <a:xfrm>
            <a:off x="8533159" y="140405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54" name="直接箭头连接符 53">
            <a:extLst>
              <a:ext uri="{FF2B5EF4-FFF2-40B4-BE49-F238E27FC236}">
                <a16:creationId xmlns:a16="http://schemas.microsoft.com/office/drawing/2014/main" id="{A33BAFC9-90E1-4B1C-B4E5-C7D31C4A6DE0}"/>
              </a:ext>
            </a:extLst>
          </p:cNvPr>
          <p:cNvCxnSpPr>
            <a:cxnSpLocks/>
            <a:endCxn id="56" idx="2"/>
          </p:cNvCxnSpPr>
          <p:nvPr/>
        </p:nvCxnSpPr>
        <p:spPr>
          <a:xfrm>
            <a:off x="5864986" y="3323502"/>
            <a:ext cx="502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66518E3E-51E4-4551-8C50-2EA0CF05AF02}"/>
              </a:ext>
            </a:extLst>
          </p:cNvPr>
          <p:cNvSpPr/>
          <p:nvPr/>
        </p:nvSpPr>
        <p:spPr>
          <a:xfrm>
            <a:off x="5294163" y="307659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6" name="椭圆 55">
            <a:extLst>
              <a:ext uri="{FF2B5EF4-FFF2-40B4-BE49-F238E27FC236}">
                <a16:creationId xmlns:a16="http://schemas.microsoft.com/office/drawing/2014/main" id="{FC2D97E1-2360-447F-93D8-9283644B82E3}"/>
              </a:ext>
            </a:extLst>
          </p:cNvPr>
          <p:cNvSpPr/>
          <p:nvPr/>
        </p:nvSpPr>
        <p:spPr>
          <a:xfrm>
            <a:off x="6367724"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37" name="直接箭头连接符 36">
            <a:extLst>
              <a:ext uri="{FF2B5EF4-FFF2-40B4-BE49-F238E27FC236}">
                <a16:creationId xmlns:a16="http://schemas.microsoft.com/office/drawing/2014/main" id="{BEEF3803-A8C9-47CC-B298-FCBC40D1B386}"/>
              </a:ext>
            </a:extLst>
          </p:cNvPr>
          <p:cNvCxnSpPr>
            <a:cxnSpLocks/>
          </p:cNvCxnSpPr>
          <p:nvPr/>
        </p:nvCxnSpPr>
        <p:spPr>
          <a:xfrm>
            <a:off x="9087391" y="1681614"/>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09C7443A-045A-466E-9DBD-4E78C139C5C8}"/>
              </a:ext>
            </a:extLst>
          </p:cNvPr>
          <p:cNvSpPr/>
          <p:nvPr/>
        </p:nvSpPr>
        <p:spPr>
          <a:xfrm>
            <a:off x="9590066" y="1382861"/>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41" name="椭圆 40">
            <a:extLst>
              <a:ext uri="{FF2B5EF4-FFF2-40B4-BE49-F238E27FC236}">
                <a16:creationId xmlns:a16="http://schemas.microsoft.com/office/drawing/2014/main" id="{5CA6995B-EA50-44FF-BFB7-9A17D4D6D010}"/>
              </a:ext>
            </a:extLst>
          </p:cNvPr>
          <p:cNvSpPr/>
          <p:nvPr/>
        </p:nvSpPr>
        <p:spPr>
          <a:xfrm>
            <a:off x="7441285"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cxnSp>
        <p:nvCxnSpPr>
          <p:cNvPr id="46" name="直接箭头连接符 45">
            <a:extLst>
              <a:ext uri="{FF2B5EF4-FFF2-40B4-BE49-F238E27FC236}">
                <a16:creationId xmlns:a16="http://schemas.microsoft.com/office/drawing/2014/main" id="{4D370EEA-E96F-44C8-A1D5-C41CA5005E89}"/>
              </a:ext>
            </a:extLst>
          </p:cNvPr>
          <p:cNvCxnSpPr>
            <a:cxnSpLocks/>
            <a:endCxn id="41" idx="2"/>
          </p:cNvCxnSpPr>
          <p:nvPr/>
        </p:nvCxnSpPr>
        <p:spPr>
          <a:xfrm>
            <a:off x="6913290" y="3323502"/>
            <a:ext cx="527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45B0BF8-2FFC-4FEA-AEA4-1A617846BB6D}"/>
              </a:ext>
            </a:extLst>
          </p:cNvPr>
          <p:cNvCxnSpPr>
            <a:cxnSpLocks/>
          </p:cNvCxnSpPr>
          <p:nvPr/>
        </p:nvCxnSpPr>
        <p:spPr>
          <a:xfrm>
            <a:off x="7995517" y="3323502"/>
            <a:ext cx="527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6065CF40-392F-49C8-9B69-627030EA5080}"/>
              </a:ext>
            </a:extLst>
          </p:cNvPr>
          <p:cNvSpPr/>
          <p:nvPr/>
        </p:nvSpPr>
        <p:spPr>
          <a:xfrm>
            <a:off x="8527362"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50" name="直接箭头连接符 49">
            <a:extLst>
              <a:ext uri="{FF2B5EF4-FFF2-40B4-BE49-F238E27FC236}">
                <a16:creationId xmlns:a16="http://schemas.microsoft.com/office/drawing/2014/main" id="{46930172-3DE8-4098-A181-56E47EB0A091}"/>
              </a:ext>
            </a:extLst>
          </p:cNvPr>
          <p:cNvCxnSpPr>
            <a:cxnSpLocks/>
          </p:cNvCxnSpPr>
          <p:nvPr/>
        </p:nvCxnSpPr>
        <p:spPr>
          <a:xfrm flipH="1">
            <a:off x="5606246" y="1950177"/>
            <a:ext cx="1" cy="110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4CCFDE8-C7C1-4D0C-BC40-297DA6DBC9C4}"/>
              </a:ext>
            </a:extLst>
          </p:cNvPr>
          <p:cNvCxnSpPr>
            <a:cxnSpLocks/>
            <a:stCxn id="49" idx="7"/>
          </p:cNvCxnSpPr>
          <p:nvPr/>
        </p:nvCxnSpPr>
        <p:spPr>
          <a:xfrm flipV="1">
            <a:off x="9000429" y="1941185"/>
            <a:ext cx="733418" cy="119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96F23EE-3BD2-4999-9EAD-11BE45788FAB}"/>
              </a:ext>
            </a:extLst>
          </p:cNvPr>
          <p:cNvSpPr txBox="1"/>
          <p:nvPr/>
        </p:nvSpPr>
        <p:spPr>
          <a:xfrm>
            <a:off x="9733847" y="2145556"/>
            <a:ext cx="960664" cy="369332"/>
          </a:xfrm>
          <a:prstGeom prst="rect">
            <a:avLst/>
          </a:prstGeom>
          <a:noFill/>
        </p:spPr>
        <p:txBody>
          <a:bodyPr wrap="square" rtlCol="0">
            <a:spAutoFit/>
          </a:bodyPr>
          <a:lstStyle/>
          <a:p>
            <a:r>
              <a:rPr lang="en-US" altLang="zh-CN" b="1" dirty="0"/>
              <a:t>develop</a:t>
            </a:r>
            <a:endParaRPr lang="zh-CN" altLang="en-US" b="1" dirty="0"/>
          </a:p>
        </p:txBody>
      </p:sp>
      <p:sp>
        <p:nvSpPr>
          <p:cNvPr id="59" name="文本框 58">
            <a:extLst>
              <a:ext uri="{FF2B5EF4-FFF2-40B4-BE49-F238E27FC236}">
                <a16:creationId xmlns:a16="http://schemas.microsoft.com/office/drawing/2014/main" id="{192EEB87-D2C9-4D8A-8FEB-FBDE41D170F3}"/>
              </a:ext>
            </a:extLst>
          </p:cNvPr>
          <p:cNvSpPr txBox="1"/>
          <p:nvPr/>
        </p:nvSpPr>
        <p:spPr>
          <a:xfrm>
            <a:off x="9733847" y="3649655"/>
            <a:ext cx="960664" cy="369332"/>
          </a:xfrm>
          <a:prstGeom prst="rect">
            <a:avLst/>
          </a:prstGeom>
          <a:noFill/>
        </p:spPr>
        <p:txBody>
          <a:bodyPr wrap="square" rtlCol="0">
            <a:spAutoFit/>
          </a:bodyPr>
          <a:lstStyle/>
          <a:p>
            <a:r>
              <a:rPr lang="en-US" altLang="zh-CN" b="1" dirty="0"/>
              <a:t>feature</a:t>
            </a:r>
            <a:endParaRPr lang="zh-CN" altLang="en-US" b="1" dirty="0"/>
          </a:p>
        </p:txBody>
      </p:sp>
    </p:spTree>
    <p:extLst>
      <p:ext uri="{BB962C8B-B14F-4D97-AF65-F5344CB8AC3E}">
        <p14:creationId xmlns:p14="http://schemas.microsoft.com/office/powerpoint/2010/main" val="3065247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167C57EB-CCDB-4F30-93B6-B4B79EDCCA75}"/>
              </a:ext>
            </a:extLst>
          </p:cNvPr>
          <p:cNvSpPr/>
          <p:nvPr/>
        </p:nvSpPr>
        <p:spPr>
          <a:xfrm>
            <a:off x="5168498" y="2431593"/>
            <a:ext cx="5470308" cy="168390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5900BD9E-9058-415B-92F5-DE1315FCE84C}"/>
              </a:ext>
            </a:extLst>
          </p:cNvPr>
          <p:cNvSpPr/>
          <p:nvPr/>
        </p:nvSpPr>
        <p:spPr>
          <a:xfrm>
            <a:off x="5168498" y="774969"/>
            <a:ext cx="5470308" cy="168390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16</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Advanced operation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Merge conflict</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59584" y="268003"/>
            <a:ext cx="5170917" cy="533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sz="1800" dirty="0">
                <a:latin typeface="Arial" panose="020B0604020202020204" pitchFamily="34" charset="0"/>
              </a:rPr>
              <a:t>合并过程中，发现有几个文件有冲突，无法直接合并完成</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en-US" altLang="zh-CN" sz="1800" dirty="0">
                <a:solidFill>
                  <a:schemeClr val="accent2">
                    <a:lumMod val="60000"/>
                    <a:lumOff val="40000"/>
                  </a:schemeClr>
                </a:solidFill>
                <a:latin typeface="Arial" panose="020B0604020202020204" pitchFamily="34" charset="0"/>
              </a:rPr>
              <a:t># </a:t>
            </a:r>
            <a:r>
              <a:rPr lang="zh-CN" altLang="en-US" sz="1800" dirty="0">
                <a:solidFill>
                  <a:schemeClr val="accent2">
                    <a:lumMod val="60000"/>
                    <a:lumOff val="40000"/>
                  </a:schemeClr>
                </a:solidFill>
                <a:latin typeface="Arial" panose="020B0604020202020204" pitchFamily="34" charset="0"/>
              </a:rPr>
              <a:t>查看哪些文件存在冲突</a:t>
            </a:r>
            <a:endParaRPr lang="en-US" altLang="zh-CN" sz="1800" dirty="0">
              <a:solidFill>
                <a:schemeClr val="accent2">
                  <a:lumMod val="60000"/>
                  <a:lumOff val="4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1.git status</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2.</a:t>
            </a:r>
            <a:r>
              <a:rPr lang="zh-CN" altLang="en-US" sz="1800" dirty="0">
                <a:latin typeface="Arial" panose="020B0604020202020204" pitchFamily="34" charset="0"/>
              </a:rPr>
              <a:t>解决对应文件中的冲突（找到文件中的冲突点进行修改）</a:t>
            </a: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solidFill>
                  <a:schemeClr val="accent2">
                    <a:lumMod val="60000"/>
                    <a:lumOff val="40000"/>
                  </a:schemeClr>
                </a:solidFill>
                <a:latin typeface="Arial" panose="020B0604020202020204" pitchFamily="34" charset="0"/>
              </a:rPr>
              <a:t># </a:t>
            </a:r>
            <a:r>
              <a:rPr lang="zh-CN" altLang="en-US" sz="1800" dirty="0">
                <a:solidFill>
                  <a:schemeClr val="accent2">
                    <a:lumMod val="60000"/>
                    <a:lumOff val="40000"/>
                  </a:schemeClr>
                </a:solidFill>
                <a:latin typeface="Arial" panose="020B0604020202020204" pitchFamily="34" charset="0"/>
              </a:rPr>
              <a:t>修改好冲突文件 提交到本地仓库</a:t>
            </a:r>
            <a:endParaRPr lang="en-US" altLang="zh-CN" sz="1800" dirty="0">
              <a:solidFill>
                <a:schemeClr val="accent2">
                  <a:lumMod val="60000"/>
                  <a:lumOff val="4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3.git add &amp;&amp; git commit</a:t>
            </a:r>
          </a:p>
        </p:txBody>
      </p:sp>
      <p:cxnSp>
        <p:nvCxnSpPr>
          <p:cNvPr id="35" name="直接箭头连接符 34">
            <a:extLst>
              <a:ext uri="{FF2B5EF4-FFF2-40B4-BE49-F238E27FC236}">
                <a16:creationId xmlns:a16="http://schemas.microsoft.com/office/drawing/2014/main" id="{21A51E4E-763A-417E-800C-F1526CA81092}"/>
              </a:ext>
            </a:extLst>
          </p:cNvPr>
          <p:cNvCxnSpPr>
            <a:cxnSpLocks/>
            <a:stCxn id="36" idx="6"/>
            <a:endCxn id="42" idx="2"/>
          </p:cNvCxnSpPr>
          <p:nvPr/>
        </p:nvCxnSpPr>
        <p:spPr>
          <a:xfrm flipV="1">
            <a:off x="5864986" y="1681614"/>
            <a:ext cx="521051" cy="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A33622FD-B6C6-4DC3-BADB-A3AC91A01DFA}"/>
              </a:ext>
            </a:extLst>
          </p:cNvPr>
          <p:cNvSpPr/>
          <p:nvPr/>
        </p:nvSpPr>
        <p:spPr>
          <a:xfrm>
            <a:off x="5310754" y="1415943"/>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2" name="椭圆 41">
            <a:extLst>
              <a:ext uri="{FF2B5EF4-FFF2-40B4-BE49-F238E27FC236}">
                <a16:creationId xmlns:a16="http://schemas.microsoft.com/office/drawing/2014/main" id="{F2B736BA-EFF0-4741-AF97-1E06D4CEF53B}"/>
              </a:ext>
            </a:extLst>
          </p:cNvPr>
          <p:cNvSpPr/>
          <p:nvPr/>
        </p:nvSpPr>
        <p:spPr>
          <a:xfrm>
            <a:off x="6386037" y="1413051"/>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CB85F86F-23EE-43DB-A20F-AFC42C6BBBBA}"/>
              </a:ext>
            </a:extLst>
          </p:cNvPr>
          <p:cNvSpPr/>
          <p:nvPr/>
        </p:nvSpPr>
        <p:spPr>
          <a:xfrm>
            <a:off x="7476252" y="140405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4" name="直接箭头连接符 43">
            <a:extLst>
              <a:ext uri="{FF2B5EF4-FFF2-40B4-BE49-F238E27FC236}">
                <a16:creationId xmlns:a16="http://schemas.microsoft.com/office/drawing/2014/main" id="{BB28A486-0D05-471E-AB4D-75779114233C}"/>
              </a:ext>
            </a:extLst>
          </p:cNvPr>
          <p:cNvCxnSpPr>
            <a:cxnSpLocks/>
            <a:stCxn id="42" idx="6"/>
            <a:endCxn id="43" idx="2"/>
          </p:cNvCxnSpPr>
          <p:nvPr/>
        </p:nvCxnSpPr>
        <p:spPr>
          <a:xfrm flipV="1">
            <a:off x="6940269" y="1672622"/>
            <a:ext cx="535983" cy="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E9238FA-F13C-449E-93BD-0EB6897FD30C}"/>
              </a:ext>
            </a:extLst>
          </p:cNvPr>
          <p:cNvCxnSpPr>
            <a:cxnSpLocks/>
            <a:stCxn id="43" idx="6"/>
            <a:endCxn id="51" idx="2"/>
          </p:cNvCxnSpPr>
          <p:nvPr/>
        </p:nvCxnSpPr>
        <p:spPr>
          <a:xfrm>
            <a:off x="8030484" y="1672622"/>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EC9FA34E-0D12-4499-A2BE-1080B0A6CBFD}"/>
              </a:ext>
            </a:extLst>
          </p:cNvPr>
          <p:cNvSpPr/>
          <p:nvPr/>
        </p:nvSpPr>
        <p:spPr>
          <a:xfrm>
            <a:off x="8533159" y="140405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54" name="直接箭头连接符 53">
            <a:extLst>
              <a:ext uri="{FF2B5EF4-FFF2-40B4-BE49-F238E27FC236}">
                <a16:creationId xmlns:a16="http://schemas.microsoft.com/office/drawing/2014/main" id="{A33BAFC9-90E1-4B1C-B4E5-C7D31C4A6DE0}"/>
              </a:ext>
            </a:extLst>
          </p:cNvPr>
          <p:cNvCxnSpPr>
            <a:cxnSpLocks/>
            <a:endCxn id="56" idx="2"/>
          </p:cNvCxnSpPr>
          <p:nvPr/>
        </p:nvCxnSpPr>
        <p:spPr>
          <a:xfrm>
            <a:off x="5864986" y="3323502"/>
            <a:ext cx="502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66518E3E-51E4-4551-8C50-2EA0CF05AF02}"/>
              </a:ext>
            </a:extLst>
          </p:cNvPr>
          <p:cNvSpPr/>
          <p:nvPr/>
        </p:nvSpPr>
        <p:spPr>
          <a:xfrm>
            <a:off x="5294163" y="307659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6" name="椭圆 55">
            <a:extLst>
              <a:ext uri="{FF2B5EF4-FFF2-40B4-BE49-F238E27FC236}">
                <a16:creationId xmlns:a16="http://schemas.microsoft.com/office/drawing/2014/main" id="{FC2D97E1-2360-447F-93D8-9283644B82E3}"/>
              </a:ext>
            </a:extLst>
          </p:cNvPr>
          <p:cNvSpPr/>
          <p:nvPr/>
        </p:nvSpPr>
        <p:spPr>
          <a:xfrm>
            <a:off x="6367724"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37" name="直接箭头连接符 36">
            <a:extLst>
              <a:ext uri="{FF2B5EF4-FFF2-40B4-BE49-F238E27FC236}">
                <a16:creationId xmlns:a16="http://schemas.microsoft.com/office/drawing/2014/main" id="{BEEF3803-A8C9-47CC-B298-FCBC40D1B386}"/>
              </a:ext>
            </a:extLst>
          </p:cNvPr>
          <p:cNvCxnSpPr>
            <a:cxnSpLocks/>
          </p:cNvCxnSpPr>
          <p:nvPr/>
        </p:nvCxnSpPr>
        <p:spPr>
          <a:xfrm>
            <a:off x="9087391" y="1681614"/>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09C7443A-045A-466E-9DBD-4E78C139C5C8}"/>
              </a:ext>
            </a:extLst>
          </p:cNvPr>
          <p:cNvSpPr/>
          <p:nvPr/>
        </p:nvSpPr>
        <p:spPr>
          <a:xfrm>
            <a:off x="9590066" y="1382861"/>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41" name="椭圆 40">
            <a:extLst>
              <a:ext uri="{FF2B5EF4-FFF2-40B4-BE49-F238E27FC236}">
                <a16:creationId xmlns:a16="http://schemas.microsoft.com/office/drawing/2014/main" id="{5CA6995B-EA50-44FF-BFB7-9A17D4D6D010}"/>
              </a:ext>
            </a:extLst>
          </p:cNvPr>
          <p:cNvSpPr/>
          <p:nvPr/>
        </p:nvSpPr>
        <p:spPr>
          <a:xfrm>
            <a:off x="7441285"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cxnSp>
        <p:nvCxnSpPr>
          <p:cNvPr id="46" name="直接箭头连接符 45">
            <a:extLst>
              <a:ext uri="{FF2B5EF4-FFF2-40B4-BE49-F238E27FC236}">
                <a16:creationId xmlns:a16="http://schemas.microsoft.com/office/drawing/2014/main" id="{4D370EEA-E96F-44C8-A1D5-C41CA5005E89}"/>
              </a:ext>
            </a:extLst>
          </p:cNvPr>
          <p:cNvCxnSpPr>
            <a:cxnSpLocks/>
            <a:endCxn id="41" idx="2"/>
          </p:cNvCxnSpPr>
          <p:nvPr/>
        </p:nvCxnSpPr>
        <p:spPr>
          <a:xfrm>
            <a:off x="6913290" y="3323502"/>
            <a:ext cx="527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45B0BF8-2FFC-4FEA-AEA4-1A617846BB6D}"/>
              </a:ext>
            </a:extLst>
          </p:cNvPr>
          <p:cNvCxnSpPr>
            <a:cxnSpLocks/>
          </p:cNvCxnSpPr>
          <p:nvPr/>
        </p:nvCxnSpPr>
        <p:spPr>
          <a:xfrm>
            <a:off x="7995517" y="3323502"/>
            <a:ext cx="527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6065CF40-392F-49C8-9B69-627030EA5080}"/>
              </a:ext>
            </a:extLst>
          </p:cNvPr>
          <p:cNvSpPr/>
          <p:nvPr/>
        </p:nvSpPr>
        <p:spPr>
          <a:xfrm>
            <a:off x="8527362"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50" name="直接箭头连接符 49">
            <a:extLst>
              <a:ext uri="{FF2B5EF4-FFF2-40B4-BE49-F238E27FC236}">
                <a16:creationId xmlns:a16="http://schemas.microsoft.com/office/drawing/2014/main" id="{46930172-3DE8-4098-A181-56E47EB0A091}"/>
              </a:ext>
            </a:extLst>
          </p:cNvPr>
          <p:cNvCxnSpPr>
            <a:cxnSpLocks/>
          </p:cNvCxnSpPr>
          <p:nvPr/>
        </p:nvCxnSpPr>
        <p:spPr>
          <a:xfrm flipH="1">
            <a:off x="5606246" y="1950177"/>
            <a:ext cx="1" cy="110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4CCFDE8-C7C1-4D0C-BC40-297DA6DBC9C4}"/>
              </a:ext>
            </a:extLst>
          </p:cNvPr>
          <p:cNvCxnSpPr>
            <a:cxnSpLocks/>
            <a:stCxn id="49" idx="7"/>
          </p:cNvCxnSpPr>
          <p:nvPr/>
        </p:nvCxnSpPr>
        <p:spPr>
          <a:xfrm flipV="1">
            <a:off x="9000429" y="1941185"/>
            <a:ext cx="733418" cy="119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96F23EE-3BD2-4999-9EAD-11BE45788FAB}"/>
              </a:ext>
            </a:extLst>
          </p:cNvPr>
          <p:cNvSpPr txBox="1"/>
          <p:nvPr/>
        </p:nvSpPr>
        <p:spPr>
          <a:xfrm>
            <a:off x="9733847" y="2145556"/>
            <a:ext cx="960664" cy="369332"/>
          </a:xfrm>
          <a:prstGeom prst="rect">
            <a:avLst/>
          </a:prstGeom>
          <a:noFill/>
        </p:spPr>
        <p:txBody>
          <a:bodyPr wrap="square" rtlCol="0">
            <a:spAutoFit/>
          </a:bodyPr>
          <a:lstStyle/>
          <a:p>
            <a:r>
              <a:rPr lang="en-US" altLang="zh-CN" b="1" dirty="0"/>
              <a:t>develop</a:t>
            </a:r>
            <a:endParaRPr lang="zh-CN" altLang="en-US" b="1" dirty="0"/>
          </a:p>
        </p:txBody>
      </p:sp>
      <p:sp>
        <p:nvSpPr>
          <p:cNvPr id="59" name="文本框 58">
            <a:extLst>
              <a:ext uri="{FF2B5EF4-FFF2-40B4-BE49-F238E27FC236}">
                <a16:creationId xmlns:a16="http://schemas.microsoft.com/office/drawing/2014/main" id="{192EEB87-D2C9-4D8A-8FEB-FBDE41D170F3}"/>
              </a:ext>
            </a:extLst>
          </p:cNvPr>
          <p:cNvSpPr txBox="1"/>
          <p:nvPr/>
        </p:nvSpPr>
        <p:spPr>
          <a:xfrm>
            <a:off x="9733847" y="3649655"/>
            <a:ext cx="960664" cy="369332"/>
          </a:xfrm>
          <a:prstGeom prst="rect">
            <a:avLst/>
          </a:prstGeom>
          <a:noFill/>
        </p:spPr>
        <p:txBody>
          <a:bodyPr wrap="square" rtlCol="0">
            <a:spAutoFit/>
          </a:bodyPr>
          <a:lstStyle/>
          <a:p>
            <a:r>
              <a:rPr lang="en-US" altLang="zh-CN" b="1" dirty="0"/>
              <a:t>master</a:t>
            </a:r>
            <a:endParaRPr lang="zh-CN" altLang="en-US" b="1" dirty="0"/>
          </a:p>
        </p:txBody>
      </p:sp>
      <p:pic>
        <p:nvPicPr>
          <p:cNvPr id="6" name="图片 5">
            <a:extLst>
              <a:ext uri="{FF2B5EF4-FFF2-40B4-BE49-F238E27FC236}">
                <a16:creationId xmlns:a16="http://schemas.microsoft.com/office/drawing/2014/main" id="{19A4B8BE-1501-4ACD-B6E2-DAAC6C3E168F}"/>
              </a:ext>
            </a:extLst>
          </p:cNvPr>
          <p:cNvPicPr>
            <a:picLocks noChangeAspect="1"/>
          </p:cNvPicPr>
          <p:nvPr/>
        </p:nvPicPr>
        <p:blipFill>
          <a:blip r:embed="rId2"/>
          <a:stretch>
            <a:fillRect/>
          </a:stretch>
        </p:blipFill>
        <p:spPr>
          <a:xfrm>
            <a:off x="6367724" y="4241266"/>
            <a:ext cx="4382491" cy="1270065"/>
          </a:xfrm>
          <a:prstGeom prst="rect">
            <a:avLst/>
          </a:prstGeom>
        </p:spPr>
      </p:pic>
    </p:spTree>
    <p:extLst>
      <p:ext uri="{BB962C8B-B14F-4D97-AF65-F5344CB8AC3E}">
        <p14:creationId xmlns:p14="http://schemas.microsoft.com/office/powerpoint/2010/main" val="45584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167C57EB-CCDB-4F30-93B6-B4B79EDCCA75}"/>
              </a:ext>
            </a:extLst>
          </p:cNvPr>
          <p:cNvSpPr/>
          <p:nvPr/>
        </p:nvSpPr>
        <p:spPr>
          <a:xfrm>
            <a:off x="3844644" y="2440584"/>
            <a:ext cx="6905562" cy="168390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5900BD9E-9058-415B-92F5-DE1315FCE84C}"/>
              </a:ext>
            </a:extLst>
          </p:cNvPr>
          <p:cNvSpPr/>
          <p:nvPr/>
        </p:nvSpPr>
        <p:spPr>
          <a:xfrm>
            <a:off x="3844643" y="756680"/>
            <a:ext cx="6905563" cy="168390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17</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Advanced operation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rebase</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67541" y="549718"/>
            <a:ext cx="5170917" cy="414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sz="1800" dirty="0">
                <a:latin typeface="Arial" panose="020B0604020202020204" pitchFamily="34" charset="0"/>
              </a:rPr>
              <a:t>某个功能开发完毕合并到另一个分支</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solidFill>
                  <a:schemeClr val="accent2">
                    <a:lumMod val="60000"/>
                    <a:lumOff val="40000"/>
                  </a:schemeClr>
                </a:solidFill>
                <a:latin typeface="Arial" panose="020B0604020202020204" pitchFamily="34" charset="0"/>
              </a:rPr>
              <a:t># </a:t>
            </a:r>
            <a:r>
              <a:rPr lang="zh-CN" altLang="en-US" sz="1800" dirty="0">
                <a:solidFill>
                  <a:schemeClr val="accent2">
                    <a:lumMod val="60000"/>
                    <a:lumOff val="40000"/>
                  </a:schemeClr>
                </a:solidFill>
                <a:latin typeface="Arial" panose="020B0604020202020204" pitchFamily="34" charset="0"/>
              </a:rPr>
              <a:t>切换到要合并的分支上</a:t>
            </a:r>
            <a:endParaRPr lang="en-US" altLang="zh-CN" sz="1800" dirty="0">
              <a:solidFill>
                <a:schemeClr val="accent2">
                  <a:lumMod val="60000"/>
                  <a:lumOff val="4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223" dirty="0">
                <a:solidFill>
                  <a:srgbClr val="333333"/>
                </a:solidFill>
                <a:latin typeface="Arial" panose="020B0604020202020204" pitchFamily="34" charset="0"/>
              </a:rPr>
              <a:t>1.git checkout develop</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223" dirty="0">
                <a:solidFill>
                  <a:srgbClr val="333333"/>
                </a:solidFill>
                <a:latin typeface="Arial" panose="020B0604020202020204" pitchFamily="34" charset="0"/>
              </a:rPr>
              <a:t>2.git rebase feature</a:t>
            </a:r>
            <a:endParaRPr lang="zh-CN" altLang="zh-CN" sz="2223" dirty="0">
              <a:solidFill>
                <a:srgbClr val="333333"/>
              </a:solidFill>
              <a:latin typeface="Arial" panose="020B0604020202020204" pitchFamily="34" charset="0"/>
            </a:endParaRPr>
          </a:p>
        </p:txBody>
      </p:sp>
      <p:cxnSp>
        <p:nvCxnSpPr>
          <p:cNvPr id="35" name="直接箭头连接符 34">
            <a:extLst>
              <a:ext uri="{FF2B5EF4-FFF2-40B4-BE49-F238E27FC236}">
                <a16:creationId xmlns:a16="http://schemas.microsoft.com/office/drawing/2014/main" id="{21A51E4E-763A-417E-800C-F1526CA81092}"/>
              </a:ext>
            </a:extLst>
          </p:cNvPr>
          <p:cNvCxnSpPr>
            <a:cxnSpLocks/>
            <a:stCxn id="36" idx="6"/>
            <a:endCxn id="42" idx="2"/>
          </p:cNvCxnSpPr>
          <p:nvPr/>
        </p:nvCxnSpPr>
        <p:spPr>
          <a:xfrm flipV="1">
            <a:off x="4602993" y="1699766"/>
            <a:ext cx="666746" cy="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A33622FD-B6C6-4DC3-BADB-A3AC91A01DFA}"/>
              </a:ext>
            </a:extLst>
          </p:cNvPr>
          <p:cNvSpPr/>
          <p:nvPr/>
        </p:nvSpPr>
        <p:spPr>
          <a:xfrm>
            <a:off x="4048761" y="143872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2" name="椭圆 41">
            <a:extLst>
              <a:ext uri="{FF2B5EF4-FFF2-40B4-BE49-F238E27FC236}">
                <a16:creationId xmlns:a16="http://schemas.microsoft.com/office/drawing/2014/main" id="{F2B736BA-EFF0-4741-AF97-1E06D4CEF53B}"/>
              </a:ext>
            </a:extLst>
          </p:cNvPr>
          <p:cNvSpPr/>
          <p:nvPr/>
        </p:nvSpPr>
        <p:spPr>
          <a:xfrm>
            <a:off x="5269739" y="1431203"/>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CB85F86F-23EE-43DB-A20F-AFC42C6BBBBA}"/>
              </a:ext>
            </a:extLst>
          </p:cNvPr>
          <p:cNvSpPr/>
          <p:nvPr/>
        </p:nvSpPr>
        <p:spPr>
          <a:xfrm>
            <a:off x="6499915" y="143872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4" name="直接箭头连接符 43">
            <a:extLst>
              <a:ext uri="{FF2B5EF4-FFF2-40B4-BE49-F238E27FC236}">
                <a16:creationId xmlns:a16="http://schemas.microsoft.com/office/drawing/2014/main" id="{BB28A486-0D05-471E-AB4D-75779114233C}"/>
              </a:ext>
            </a:extLst>
          </p:cNvPr>
          <p:cNvCxnSpPr>
            <a:cxnSpLocks/>
            <a:stCxn id="42" idx="6"/>
            <a:endCxn id="43" idx="2"/>
          </p:cNvCxnSpPr>
          <p:nvPr/>
        </p:nvCxnSpPr>
        <p:spPr>
          <a:xfrm>
            <a:off x="5823971" y="1699766"/>
            <a:ext cx="675944" cy="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E9238FA-F13C-449E-93BD-0EB6897FD30C}"/>
              </a:ext>
            </a:extLst>
          </p:cNvPr>
          <p:cNvCxnSpPr>
            <a:cxnSpLocks/>
            <a:stCxn id="43" idx="6"/>
            <a:endCxn id="51" idx="2"/>
          </p:cNvCxnSpPr>
          <p:nvPr/>
        </p:nvCxnSpPr>
        <p:spPr>
          <a:xfrm flipV="1">
            <a:off x="7054147" y="1699766"/>
            <a:ext cx="574553" cy="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EC9FA34E-0D12-4499-A2BE-1080B0A6CBFD}"/>
              </a:ext>
            </a:extLst>
          </p:cNvPr>
          <p:cNvSpPr/>
          <p:nvPr/>
        </p:nvSpPr>
        <p:spPr>
          <a:xfrm>
            <a:off x="7628700" y="1431203"/>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54" name="直接箭头连接符 53">
            <a:extLst>
              <a:ext uri="{FF2B5EF4-FFF2-40B4-BE49-F238E27FC236}">
                <a16:creationId xmlns:a16="http://schemas.microsoft.com/office/drawing/2014/main" id="{A33BAFC9-90E1-4B1C-B4E5-C7D31C4A6DE0}"/>
              </a:ext>
            </a:extLst>
          </p:cNvPr>
          <p:cNvCxnSpPr>
            <a:cxnSpLocks/>
            <a:endCxn id="56" idx="2"/>
          </p:cNvCxnSpPr>
          <p:nvPr/>
        </p:nvCxnSpPr>
        <p:spPr>
          <a:xfrm>
            <a:off x="5864986" y="3323502"/>
            <a:ext cx="502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66518E3E-51E4-4551-8C50-2EA0CF05AF02}"/>
              </a:ext>
            </a:extLst>
          </p:cNvPr>
          <p:cNvSpPr/>
          <p:nvPr/>
        </p:nvSpPr>
        <p:spPr>
          <a:xfrm>
            <a:off x="5294163" y="307659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dirty="0"/>
          </a:p>
        </p:txBody>
      </p:sp>
      <p:sp>
        <p:nvSpPr>
          <p:cNvPr id="56" name="椭圆 55">
            <a:extLst>
              <a:ext uri="{FF2B5EF4-FFF2-40B4-BE49-F238E27FC236}">
                <a16:creationId xmlns:a16="http://schemas.microsoft.com/office/drawing/2014/main" id="{FC2D97E1-2360-447F-93D8-9283644B82E3}"/>
              </a:ext>
            </a:extLst>
          </p:cNvPr>
          <p:cNvSpPr/>
          <p:nvPr/>
        </p:nvSpPr>
        <p:spPr>
          <a:xfrm>
            <a:off x="6367724"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37" name="直接箭头连接符 36">
            <a:extLst>
              <a:ext uri="{FF2B5EF4-FFF2-40B4-BE49-F238E27FC236}">
                <a16:creationId xmlns:a16="http://schemas.microsoft.com/office/drawing/2014/main" id="{BEEF3803-A8C9-47CC-B298-FCBC40D1B386}"/>
              </a:ext>
            </a:extLst>
          </p:cNvPr>
          <p:cNvCxnSpPr>
            <a:cxnSpLocks/>
          </p:cNvCxnSpPr>
          <p:nvPr/>
        </p:nvCxnSpPr>
        <p:spPr>
          <a:xfrm>
            <a:off x="8182932" y="1688058"/>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09C7443A-045A-466E-9DBD-4E78C139C5C8}"/>
              </a:ext>
            </a:extLst>
          </p:cNvPr>
          <p:cNvSpPr/>
          <p:nvPr/>
        </p:nvSpPr>
        <p:spPr>
          <a:xfrm>
            <a:off x="8655999" y="1427864"/>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41" name="椭圆 40">
            <a:extLst>
              <a:ext uri="{FF2B5EF4-FFF2-40B4-BE49-F238E27FC236}">
                <a16:creationId xmlns:a16="http://schemas.microsoft.com/office/drawing/2014/main" id="{5CA6995B-EA50-44FF-BFB7-9A17D4D6D010}"/>
              </a:ext>
            </a:extLst>
          </p:cNvPr>
          <p:cNvSpPr/>
          <p:nvPr/>
        </p:nvSpPr>
        <p:spPr>
          <a:xfrm>
            <a:off x="7441285"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cxnSp>
        <p:nvCxnSpPr>
          <p:cNvPr id="46" name="直接箭头连接符 45">
            <a:extLst>
              <a:ext uri="{FF2B5EF4-FFF2-40B4-BE49-F238E27FC236}">
                <a16:creationId xmlns:a16="http://schemas.microsoft.com/office/drawing/2014/main" id="{4D370EEA-E96F-44C8-A1D5-C41CA5005E89}"/>
              </a:ext>
            </a:extLst>
          </p:cNvPr>
          <p:cNvCxnSpPr>
            <a:cxnSpLocks/>
            <a:endCxn id="41" idx="2"/>
          </p:cNvCxnSpPr>
          <p:nvPr/>
        </p:nvCxnSpPr>
        <p:spPr>
          <a:xfrm>
            <a:off x="6913290" y="3323502"/>
            <a:ext cx="527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45B0BF8-2FFC-4FEA-AEA4-1A617846BB6D}"/>
              </a:ext>
            </a:extLst>
          </p:cNvPr>
          <p:cNvCxnSpPr>
            <a:cxnSpLocks/>
          </p:cNvCxnSpPr>
          <p:nvPr/>
        </p:nvCxnSpPr>
        <p:spPr>
          <a:xfrm flipV="1">
            <a:off x="7995517" y="1975852"/>
            <a:ext cx="0" cy="13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6930172-3DE8-4098-A181-56E47EB0A091}"/>
              </a:ext>
            </a:extLst>
          </p:cNvPr>
          <p:cNvCxnSpPr>
            <a:cxnSpLocks/>
          </p:cNvCxnSpPr>
          <p:nvPr/>
        </p:nvCxnSpPr>
        <p:spPr>
          <a:xfrm flipH="1">
            <a:off x="5606246" y="1950177"/>
            <a:ext cx="1" cy="110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96F23EE-3BD2-4999-9EAD-11BE45788FAB}"/>
              </a:ext>
            </a:extLst>
          </p:cNvPr>
          <p:cNvSpPr txBox="1"/>
          <p:nvPr/>
        </p:nvSpPr>
        <p:spPr>
          <a:xfrm>
            <a:off x="9733847" y="2145556"/>
            <a:ext cx="960664" cy="369332"/>
          </a:xfrm>
          <a:prstGeom prst="rect">
            <a:avLst/>
          </a:prstGeom>
          <a:noFill/>
        </p:spPr>
        <p:txBody>
          <a:bodyPr wrap="square" rtlCol="0">
            <a:spAutoFit/>
          </a:bodyPr>
          <a:lstStyle/>
          <a:p>
            <a:r>
              <a:rPr lang="en-US" altLang="zh-CN" b="1" dirty="0"/>
              <a:t>develop</a:t>
            </a:r>
            <a:endParaRPr lang="zh-CN" altLang="en-US" b="1" dirty="0"/>
          </a:p>
        </p:txBody>
      </p:sp>
      <p:sp>
        <p:nvSpPr>
          <p:cNvPr id="59" name="文本框 58">
            <a:extLst>
              <a:ext uri="{FF2B5EF4-FFF2-40B4-BE49-F238E27FC236}">
                <a16:creationId xmlns:a16="http://schemas.microsoft.com/office/drawing/2014/main" id="{192EEB87-D2C9-4D8A-8FEB-FBDE41D170F3}"/>
              </a:ext>
            </a:extLst>
          </p:cNvPr>
          <p:cNvSpPr txBox="1"/>
          <p:nvPr/>
        </p:nvSpPr>
        <p:spPr>
          <a:xfrm>
            <a:off x="9733847" y="3649655"/>
            <a:ext cx="960664" cy="369332"/>
          </a:xfrm>
          <a:prstGeom prst="rect">
            <a:avLst/>
          </a:prstGeom>
          <a:noFill/>
        </p:spPr>
        <p:txBody>
          <a:bodyPr wrap="square" rtlCol="0">
            <a:spAutoFit/>
          </a:bodyPr>
          <a:lstStyle/>
          <a:p>
            <a:r>
              <a:rPr lang="en-US" altLang="zh-CN" b="1" dirty="0"/>
              <a:t>feature</a:t>
            </a:r>
            <a:endParaRPr lang="zh-CN" altLang="en-US" b="1" dirty="0"/>
          </a:p>
        </p:txBody>
      </p:sp>
      <p:sp>
        <p:nvSpPr>
          <p:cNvPr id="40" name="椭圆 39">
            <a:extLst>
              <a:ext uri="{FF2B5EF4-FFF2-40B4-BE49-F238E27FC236}">
                <a16:creationId xmlns:a16="http://schemas.microsoft.com/office/drawing/2014/main" id="{893434AC-7081-44AF-9A11-5048C2C24972}"/>
              </a:ext>
            </a:extLst>
          </p:cNvPr>
          <p:cNvSpPr/>
          <p:nvPr/>
        </p:nvSpPr>
        <p:spPr>
          <a:xfrm>
            <a:off x="9703102" y="1419495"/>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cxnSp>
        <p:nvCxnSpPr>
          <p:cNvPr id="48" name="直接箭头连接符 47">
            <a:extLst>
              <a:ext uri="{FF2B5EF4-FFF2-40B4-BE49-F238E27FC236}">
                <a16:creationId xmlns:a16="http://schemas.microsoft.com/office/drawing/2014/main" id="{1A785F08-5167-41B0-B06B-ADFC9C252023}"/>
              </a:ext>
            </a:extLst>
          </p:cNvPr>
          <p:cNvCxnSpPr>
            <a:cxnSpLocks/>
          </p:cNvCxnSpPr>
          <p:nvPr/>
        </p:nvCxnSpPr>
        <p:spPr>
          <a:xfrm>
            <a:off x="9210231" y="1703527"/>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C43D9C8-0687-42BD-ABF4-21E062532AD0}"/>
              </a:ext>
            </a:extLst>
          </p:cNvPr>
          <p:cNvSpPr txBox="1"/>
          <p:nvPr/>
        </p:nvSpPr>
        <p:spPr>
          <a:xfrm>
            <a:off x="8380095" y="1211051"/>
            <a:ext cx="863909" cy="369332"/>
          </a:xfrm>
          <a:prstGeom prst="rect">
            <a:avLst/>
          </a:prstGeom>
          <a:noFill/>
        </p:spPr>
        <p:txBody>
          <a:bodyPr wrap="square" rtlCol="0">
            <a:spAutoFit/>
          </a:bodyPr>
          <a:lstStyle/>
          <a:p>
            <a:r>
              <a:rPr lang="en-US" altLang="zh-CN" dirty="0"/>
              <a:t>a</a:t>
            </a:r>
            <a:endParaRPr lang="zh-CN" altLang="en-US" dirty="0"/>
          </a:p>
        </p:txBody>
      </p:sp>
      <p:sp>
        <p:nvSpPr>
          <p:cNvPr id="16" name="等腰三角形 15">
            <a:extLst>
              <a:ext uri="{FF2B5EF4-FFF2-40B4-BE49-F238E27FC236}">
                <a16:creationId xmlns:a16="http://schemas.microsoft.com/office/drawing/2014/main" id="{36F911CD-60C4-486D-B12E-4AD5718EDD34}"/>
              </a:ext>
            </a:extLst>
          </p:cNvPr>
          <p:cNvSpPr/>
          <p:nvPr/>
        </p:nvSpPr>
        <p:spPr>
          <a:xfrm>
            <a:off x="8228492" y="1296605"/>
            <a:ext cx="164159" cy="19616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a:extLst>
              <a:ext uri="{FF2B5EF4-FFF2-40B4-BE49-F238E27FC236}">
                <a16:creationId xmlns:a16="http://schemas.microsoft.com/office/drawing/2014/main" id="{1ADCFE86-71CB-48E8-9DED-C70841E40870}"/>
              </a:ext>
            </a:extLst>
          </p:cNvPr>
          <p:cNvSpPr/>
          <p:nvPr/>
        </p:nvSpPr>
        <p:spPr>
          <a:xfrm>
            <a:off x="9310738" y="1303421"/>
            <a:ext cx="164159" cy="19616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6C5A9370-470C-47C9-BA1E-4910D5669F20}"/>
              </a:ext>
            </a:extLst>
          </p:cNvPr>
          <p:cNvSpPr txBox="1"/>
          <p:nvPr/>
        </p:nvSpPr>
        <p:spPr>
          <a:xfrm>
            <a:off x="9474461" y="1221402"/>
            <a:ext cx="863909" cy="369332"/>
          </a:xfrm>
          <a:prstGeom prst="rect">
            <a:avLst/>
          </a:prstGeom>
          <a:noFill/>
        </p:spPr>
        <p:txBody>
          <a:bodyPr wrap="square" rtlCol="0">
            <a:spAutoFit/>
          </a:bodyPr>
          <a:lstStyle/>
          <a:p>
            <a:r>
              <a:rPr lang="en-US" altLang="zh-CN" dirty="0"/>
              <a:t>b</a:t>
            </a:r>
            <a:endParaRPr lang="zh-CN" altLang="en-US" dirty="0"/>
          </a:p>
        </p:txBody>
      </p:sp>
    </p:spTree>
    <p:extLst>
      <p:ext uri="{BB962C8B-B14F-4D97-AF65-F5344CB8AC3E}">
        <p14:creationId xmlns:p14="http://schemas.microsoft.com/office/powerpoint/2010/main" val="3294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18</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Advanced operation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rebase conflict</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16496" y="416132"/>
            <a:ext cx="4096780" cy="533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sz="1800" dirty="0">
                <a:latin typeface="Arial" panose="020B0604020202020204" pitchFamily="34" charset="0"/>
              </a:rPr>
              <a:t>合并过程中，发现有几个文件有冲突，无法直接合并完成</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en-US" altLang="zh-CN" sz="1800" dirty="0">
                <a:solidFill>
                  <a:schemeClr val="accent2">
                    <a:lumMod val="60000"/>
                    <a:lumOff val="40000"/>
                  </a:schemeClr>
                </a:solidFill>
                <a:latin typeface="Arial" panose="020B0604020202020204" pitchFamily="34" charset="0"/>
              </a:rPr>
              <a:t># </a:t>
            </a:r>
            <a:r>
              <a:rPr lang="zh-CN" altLang="en-US" sz="1800" dirty="0">
                <a:solidFill>
                  <a:schemeClr val="accent2">
                    <a:lumMod val="60000"/>
                    <a:lumOff val="40000"/>
                  </a:schemeClr>
                </a:solidFill>
                <a:latin typeface="Arial" panose="020B0604020202020204" pitchFamily="34" charset="0"/>
              </a:rPr>
              <a:t>查看哪些文件存在冲突</a:t>
            </a:r>
            <a:endParaRPr lang="en-US" altLang="zh-CN" sz="1800" dirty="0">
              <a:solidFill>
                <a:schemeClr val="accent2">
                  <a:lumMod val="60000"/>
                  <a:lumOff val="4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1.git status</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2.</a:t>
            </a:r>
            <a:r>
              <a:rPr lang="zh-CN" altLang="en-US" sz="1800" dirty="0">
                <a:latin typeface="Arial" panose="020B0604020202020204" pitchFamily="34" charset="0"/>
              </a:rPr>
              <a:t>解决对应文件中的冲突（找到文件中的冲突点进行修改）</a:t>
            </a: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solidFill>
                  <a:schemeClr val="accent2">
                    <a:lumMod val="60000"/>
                    <a:lumOff val="40000"/>
                  </a:schemeClr>
                </a:solidFill>
                <a:latin typeface="Arial" panose="020B0604020202020204" pitchFamily="34" charset="0"/>
              </a:rPr>
              <a:t># </a:t>
            </a:r>
            <a:r>
              <a:rPr lang="zh-CN" altLang="en-US" sz="1800" dirty="0">
                <a:solidFill>
                  <a:schemeClr val="accent2">
                    <a:lumMod val="60000"/>
                    <a:lumOff val="40000"/>
                  </a:schemeClr>
                </a:solidFill>
                <a:latin typeface="Arial" panose="020B0604020202020204" pitchFamily="34" charset="0"/>
              </a:rPr>
              <a:t>修改好冲突文件 提交到本地仓库</a:t>
            </a:r>
            <a:endParaRPr lang="en-US" altLang="zh-CN" sz="1800" dirty="0">
              <a:solidFill>
                <a:schemeClr val="accent2">
                  <a:lumMod val="60000"/>
                  <a:lumOff val="4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3.git add &amp;&amp; git rebase --continue</a:t>
            </a:r>
          </a:p>
        </p:txBody>
      </p:sp>
      <p:pic>
        <p:nvPicPr>
          <p:cNvPr id="6" name="图片 5">
            <a:extLst>
              <a:ext uri="{FF2B5EF4-FFF2-40B4-BE49-F238E27FC236}">
                <a16:creationId xmlns:a16="http://schemas.microsoft.com/office/drawing/2014/main" id="{19A4B8BE-1501-4ACD-B6E2-DAAC6C3E168F}"/>
              </a:ext>
            </a:extLst>
          </p:cNvPr>
          <p:cNvPicPr>
            <a:picLocks noChangeAspect="1"/>
          </p:cNvPicPr>
          <p:nvPr/>
        </p:nvPicPr>
        <p:blipFill>
          <a:blip r:embed="rId2"/>
          <a:stretch>
            <a:fillRect/>
          </a:stretch>
        </p:blipFill>
        <p:spPr>
          <a:xfrm>
            <a:off x="6367724" y="4241266"/>
            <a:ext cx="4382491" cy="1270065"/>
          </a:xfrm>
          <a:prstGeom prst="rect">
            <a:avLst/>
          </a:prstGeom>
        </p:spPr>
      </p:pic>
      <p:sp>
        <p:nvSpPr>
          <p:cNvPr id="30" name="矩形 29">
            <a:extLst>
              <a:ext uri="{FF2B5EF4-FFF2-40B4-BE49-F238E27FC236}">
                <a16:creationId xmlns:a16="http://schemas.microsoft.com/office/drawing/2014/main" id="{2352289E-0438-433C-9505-65E9574D057B}"/>
              </a:ext>
            </a:extLst>
          </p:cNvPr>
          <p:cNvSpPr/>
          <p:nvPr/>
        </p:nvSpPr>
        <p:spPr>
          <a:xfrm>
            <a:off x="3844644" y="2440584"/>
            <a:ext cx="6905562" cy="168390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CA6B529-7833-41C8-B4F2-ABAE0AA5250F}"/>
              </a:ext>
            </a:extLst>
          </p:cNvPr>
          <p:cNvSpPr/>
          <p:nvPr/>
        </p:nvSpPr>
        <p:spPr>
          <a:xfrm>
            <a:off x="3844643" y="756680"/>
            <a:ext cx="6905563" cy="168390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AB53D79C-19EB-479D-9875-A9FE8C6E37D9}"/>
              </a:ext>
            </a:extLst>
          </p:cNvPr>
          <p:cNvCxnSpPr>
            <a:cxnSpLocks/>
            <a:stCxn id="34" idx="6"/>
            <a:endCxn id="40" idx="2"/>
          </p:cNvCxnSpPr>
          <p:nvPr/>
        </p:nvCxnSpPr>
        <p:spPr>
          <a:xfrm flipV="1">
            <a:off x="4602993" y="1699766"/>
            <a:ext cx="666746" cy="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AE1D8726-8054-47D3-8DFA-DCB3BA801388}"/>
              </a:ext>
            </a:extLst>
          </p:cNvPr>
          <p:cNvSpPr/>
          <p:nvPr/>
        </p:nvSpPr>
        <p:spPr>
          <a:xfrm>
            <a:off x="4048761" y="143872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0" name="椭圆 39">
            <a:extLst>
              <a:ext uri="{FF2B5EF4-FFF2-40B4-BE49-F238E27FC236}">
                <a16:creationId xmlns:a16="http://schemas.microsoft.com/office/drawing/2014/main" id="{4EB258BC-E87B-4FF7-9F55-C47D3C601BA7}"/>
              </a:ext>
            </a:extLst>
          </p:cNvPr>
          <p:cNvSpPr/>
          <p:nvPr/>
        </p:nvSpPr>
        <p:spPr>
          <a:xfrm>
            <a:off x="5269739" y="1431203"/>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8" name="椭圆 47">
            <a:extLst>
              <a:ext uri="{FF2B5EF4-FFF2-40B4-BE49-F238E27FC236}">
                <a16:creationId xmlns:a16="http://schemas.microsoft.com/office/drawing/2014/main" id="{C51F6C7C-EB03-40FC-9E52-9AC2C4CD0F1D}"/>
              </a:ext>
            </a:extLst>
          </p:cNvPr>
          <p:cNvSpPr/>
          <p:nvPr/>
        </p:nvSpPr>
        <p:spPr>
          <a:xfrm>
            <a:off x="6499915" y="143872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52" name="直接箭头连接符 51">
            <a:extLst>
              <a:ext uri="{FF2B5EF4-FFF2-40B4-BE49-F238E27FC236}">
                <a16:creationId xmlns:a16="http://schemas.microsoft.com/office/drawing/2014/main" id="{743833C6-A1EE-4D52-947B-ACE524B05075}"/>
              </a:ext>
            </a:extLst>
          </p:cNvPr>
          <p:cNvCxnSpPr>
            <a:cxnSpLocks/>
            <a:stCxn id="40" idx="6"/>
            <a:endCxn id="48" idx="2"/>
          </p:cNvCxnSpPr>
          <p:nvPr/>
        </p:nvCxnSpPr>
        <p:spPr>
          <a:xfrm>
            <a:off x="5823971" y="1699766"/>
            <a:ext cx="675944" cy="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2DC7734-0098-4710-B1F1-38658E131C66}"/>
              </a:ext>
            </a:extLst>
          </p:cNvPr>
          <p:cNvCxnSpPr>
            <a:cxnSpLocks/>
            <a:stCxn id="48" idx="6"/>
            <a:endCxn id="60" idx="2"/>
          </p:cNvCxnSpPr>
          <p:nvPr/>
        </p:nvCxnSpPr>
        <p:spPr>
          <a:xfrm flipV="1">
            <a:off x="7054147" y="1699766"/>
            <a:ext cx="574553" cy="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71947A1F-139C-4EAD-A5D7-9A5835ED8B5F}"/>
              </a:ext>
            </a:extLst>
          </p:cNvPr>
          <p:cNvSpPr/>
          <p:nvPr/>
        </p:nvSpPr>
        <p:spPr>
          <a:xfrm>
            <a:off x="7628700" y="1431203"/>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61" name="直接箭头连接符 60">
            <a:extLst>
              <a:ext uri="{FF2B5EF4-FFF2-40B4-BE49-F238E27FC236}">
                <a16:creationId xmlns:a16="http://schemas.microsoft.com/office/drawing/2014/main" id="{AC42F824-1E1E-4F81-A818-2FCDDBFEE76F}"/>
              </a:ext>
            </a:extLst>
          </p:cNvPr>
          <p:cNvCxnSpPr>
            <a:cxnSpLocks/>
            <a:endCxn id="63" idx="2"/>
          </p:cNvCxnSpPr>
          <p:nvPr/>
        </p:nvCxnSpPr>
        <p:spPr>
          <a:xfrm>
            <a:off x="5864986" y="3323502"/>
            <a:ext cx="502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9F1720CA-6669-4FD5-9B84-A6832C53ACEF}"/>
              </a:ext>
            </a:extLst>
          </p:cNvPr>
          <p:cNvSpPr/>
          <p:nvPr/>
        </p:nvSpPr>
        <p:spPr>
          <a:xfrm>
            <a:off x="5294163" y="307659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3" name="椭圆 62">
            <a:extLst>
              <a:ext uri="{FF2B5EF4-FFF2-40B4-BE49-F238E27FC236}">
                <a16:creationId xmlns:a16="http://schemas.microsoft.com/office/drawing/2014/main" id="{F84A9544-F6C5-4659-BE84-DE97C19E4877}"/>
              </a:ext>
            </a:extLst>
          </p:cNvPr>
          <p:cNvSpPr/>
          <p:nvPr/>
        </p:nvSpPr>
        <p:spPr>
          <a:xfrm>
            <a:off x="6367724"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64" name="直接箭头连接符 63">
            <a:extLst>
              <a:ext uri="{FF2B5EF4-FFF2-40B4-BE49-F238E27FC236}">
                <a16:creationId xmlns:a16="http://schemas.microsoft.com/office/drawing/2014/main" id="{D21D875A-2B20-4488-A4FD-5053C8E459CF}"/>
              </a:ext>
            </a:extLst>
          </p:cNvPr>
          <p:cNvCxnSpPr>
            <a:cxnSpLocks/>
          </p:cNvCxnSpPr>
          <p:nvPr/>
        </p:nvCxnSpPr>
        <p:spPr>
          <a:xfrm>
            <a:off x="8182932" y="1688058"/>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7697B8CA-5945-4784-A968-DEFE4E41CEB1}"/>
              </a:ext>
            </a:extLst>
          </p:cNvPr>
          <p:cNvSpPr/>
          <p:nvPr/>
        </p:nvSpPr>
        <p:spPr>
          <a:xfrm>
            <a:off x="8655999" y="1427864"/>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66" name="椭圆 65">
            <a:extLst>
              <a:ext uri="{FF2B5EF4-FFF2-40B4-BE49-F238E27FC236}">
                <a16:creationId xmlns:a16="http://schemas.microsoft.com/office/drawing/2014/main" id="{3941C56A-469E-47A2-9FB9-4C3FB38B58B1}"/>
              </a:ext>
            </a:extLst>
          </p:cNvPr>
          <p:cNvSpPr/>
          <p:nvPr/>
        </p:nvSpPr>
        <p:spPr>
          <a:xfrm>
            <a:off x="7441285"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cxnSp>
        <p:nvCxnSpPr>
          <p:cNvPr id="67" name="直接箭头连接符 66">
            <a:extLst>
              <a:ext uri="{FF2B5EF4-FFF2-40B4-BE49-F238E27FC236}">
                <a16:creationId xmlns:a16="http://schemas.microsoft.com/office/drawing/2014/main" id="{0AEA3F1A-516D-424D-B095-300DD4638C37}"/>
              </a:ext>
            </a:extLst>
          </p:cNvPr>
          <p:cNvCxnSpPr>
            <a:cxnSpLocks/>
            <a:endCxn id="66" idx="2"/>
          </p:cNvCxnSpPr>
          <p:nvPr/>
        </p:nvCxnSpPr>
        <p:spPr>
          <a:xfrm>
            <a:off x="6913290" y="3323502"/>
            <a:ext cx="527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45926D81-3C54-4B25-954D-2B763CB9299A}"/>
              </a:ext>
            </a:extLst>
          </p:cNvPr>
          <p:cNvCxnSpPr>
            <a:cxnSpLocks/>
          </p:cNvCxnSpPr>
          <p:nvPr/>
        </p:nvCxnSpPr>
        <p:spPr>
          <a:xfrm flipV="1">
            <a:off x="7995517" y="1975852"/>
            <a:ext cx="0" cy="13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A9CE96D7-470B-4943-BCDF-0A5394F4727D}"/>
              </a:ext>
            </a:extLst>
          </p:cNvPr>
          <p:cNvCxnSpPr>
            <a:cxnSpLocks/>
          </p:cNvCxnSpPr>
          <p:nvPr/>
        </p:nvCxnSpPr>
        <p:spPr>
          <a:xfrm flipH="1">
            <a:off x="5606246" y="1950177"/>
            <a:ext cx="1" cy="110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E9A89F41-8B57-4067-938B-D33182234946}"/>
              </a:ext>
            </a:extLst>
          </p:cNvPr>
          <p:cNvSpPr txBox="1"/>
          <p:nvPr/>
        </p:nvSpPr>
        <p:spPr>
          <a:xfrm>
            <a:off x="9733847" y="2145556"/>
            <a:ext cx="960664" cy="369332"/>
          </a:xfrm>
          <a:prstGeom prst="rect">
            <a:avLst/>
          </a:prstGeom>
          <a:noFill/>
        </p:spPr>
        <p:txBody>
          <a:bodyPr wrap="square" rtlCol="0">
            <a:spAutoFit/>
          </a:bodyPr>
          <a:lstStyle/>
          <a:p>
            <a:r>
              <a:rPr lang="en-US" altLang="zh-CN" b="1" dirty="0"/>
              <a:t>develop</a:t>
            </a:r>
            <a:endParaRPr lang="zh-CN" altLang="en-US" b="1" dirty="0"/>
          </a:p>
        </p:txBody>
      </p:sp>
      <p:sp>
        <p:nvSpPr>
          <p:cNvPr id="71" name="文本框 70">
            <a:extLst>
              <a:ext uri="{FF2B5EF4-FFF2-40B4-BE49-F238E27FC236}">
                <a16:creationId xmlns:a16="http://schemas.microsoft.com/office/drawing/2014/main" id="{9F2B9A66-2E78-44AC-B1DB-852A923E51EC}"/>
              </a:ext>
            </a:extLst>
          </p:cNvPr>
          <p:cNvSpPr txBox="1"/>
          <p:nvPr/>
        </p:nvSpPr>
        <p:spPr>
          <a:xfrm>
            <a:off x="9733847" y="3649655"/>
            <a:ext cx="960664" cy="369332"/>
          </a:xfrm>
          <a:prstGeom prst="rect">
            <a:avLst/>
          </a:prstGeom>
          <a:noFill/>
        </p:spPr>
        <p:txBody>
          <a:bodyPr wrap="square" rtlCol="0">
            <a:spAutoFit/>
          </a:bodyPr>
          <a:lstStyle/>
          <a:p>
            <a:r>
              <a:rPr lang="en-US" altLang="zh-CN" b="1" dirty="0"/>
              <a:t>feature</a:t>
            </a:r>
            <a:endParaRPr lang="zh-CN" altLang="en-US" b="1" dirty="0"/>
          </a:p>
        </p:txBody>
      </p:sp>
      <p:sp>
        <p:nvSpPr>
          <p:cNvPr id="72" name="椭圆 71">
            <a:extLst>
              <a:ext uri="{FF2B5EF4-FFF2-40B4-BE49-F238E27FC236}">
                <a16:creationId xmlns:a16="http://schemas.microsoft.com/office/drawing/2014/main" id="{AD400780-AFC1-49D5-8CE5-21FB8732BCF7}"/>
              </a:ext>
            </a:extLst>
          </p:cNvPr>
          <p:cNvSpPr/>
          <p:nvPr/>
        </p:nvSpPr>
        <p:spPr>
          <a:xfrm>
            <a:off x="9703102" y="1419495"/>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cxnSp>
        <p:nvCxnSpPr>
          <p:cNvPr id="73" name="直接箭头连接符 72">
            <a:extLst>
              <a:ext uri="{FF2B5EF4-FFF2-40B4-BE49-F238E27FC236}">
                <a16:creationId xmlns:a16="http://schemas.microsoft.com/office/drawing/2014/main" id="{EFDC87B4-E15D-499F-883F-FAF308824F97}"/>
              </a:ext>
            </a:extLst>
          </p:cNvPr>
          <p:cNvCxnSpPr>
            <a:cxnSpLocks/>
          </p:cNvCxnSpPr>
          <p:nvPr/>
        </p:nvCxnSpPr>
        <p:spPr>
          <a:xfrm>
            <a:off x="9210231" y="1703527"/>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C0B09F85-2BD6-4EFE-B333-614397BBF29B}"/>
              </a:ext>
            </a:extLst>
          </p:cNvPr>
          <p:cNvSpPr txBox="1"/>
          <p:nvPr/>
        </p:nvSpPr>
        <p:spPr>
          <a:xfrm>
            <a:off x="8380095" y="1211051"/>
            <a:ext cx="863909" cy="369332"/>
          </a:xfrm>
          <a:prstGeom prst="rect">
            <a:avLst/>
          </a:prstGeom>
          <a:noFill/>
        </p:spPr>
        <p:txBody>
          <a:bodyPr wrap="square" rtlCol="0">
            <a:spAutoFit/>
          </a:bodyPr>
          <a:lstStyle/>
          <a:p>
            <a:r>
              <a:rPr lang="en-US" altLang="zh-CN" dirty="0"/>
              <a:t>a</a:t>
            </a:r>
            <a:endParaRPr lang="zh-CN" altLang="en-US" dirty="0"/>
          </a:p>
        </p:txBody>
      </p:sp>
      <p:sp>
        <p:nvSpPr>
          <p:cNvPr id="75" name="等腰三角形 74">
            <a:extLst>
              <a:ext uri="{FF2B5EF4-FFF2-40B4-BE49-F238E27FC236}">
                <a16:creationId xmlns:a16="http://schemas.microsoft.com/office/drawing/2014/main" id="{307A942E-4EAE-4316-A07E-203CA0D6DAB2}"/>
              </a:ext>
            </a:extLst>
          </p:cNvPr>
          <p:cNvSpPr/>
          <p:nvPr/>
        </p:nvSpPr>
        <p:spPr>
          <a:xfrm>
            <a:off x="8228492" y="1296605"/>
            <a:ext cx="164159" cy="19616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a:extLst>
              <a:ext uri="{FF2B5EF4-FFF2-40B4-BE49-F238E27FC236}">
                <a16:creationId xmlns:a16="http://schemas.microsoft.com/office/drawing/2014/main" id="{A0601663-69D6-4554-9E0F-51F0DF8A8D88}"/>
              </a:ext>
            </a:extLst>
          </p:cNvPr>
          <p:cNvSpPr/>
          <p:nvPr/>
        </p:nvSpPr>
        <p:spPr>
          <a:xfrm>
            <a:off x="9310738" y="1303421"/>
            <a:ext cx="164159" cy="19616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9209F0E1-8FB4-4B6A-A9EB-07B92D96FEFF}"/>
              </a:ext>
            </a:extLst>
          </p:cNvPr>
          <p:cNvSpPr txBox="1"/>
          <p:nvPr/>
        </p:nvSpPr>
        <p:spPr>
          <a:xfrm>
            <a:off x="9474461" y="1221402"/>
            <a:ext cx="863909" cy="369332"/>
          </a:xfrm>
          <a:prstGeom prst="rect">
            <a:avLst/>
          </a:prstGeom>
          <a:noFill/>
        </p:spPr>
        <p:txBody>
          <a:bodyPr wrap="square" rtlCol="0">
            <a:spAutoFit/>
          </a:bodyPr>
          <a:lstStyle/>
          <a:p>
            <a:r>
              <a:rPr lang="en-US" altLang="zh-CN" dirty="0"/>
              <a:t>b</a:t>
            </a:r>
            <a:endParaRPr lang="zh-CN" altLang="en-US" dirty="0"/>
          </a:p>
        </p:txBody>
      </p:sp>
    </p:spTree>
    <p:extLst>
      <p:ext uri="{BB962C8B-B14F-4D97-AF65-F5344CB8AC3E}">
        <p14:creationId xmlns:p14="http://schemas.microsoft.com/office/powerpoint/2010/main" val="149265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167C57EB-CCDB-4F30-93B6-B4B79EDCCA75}"/>
              </a:ext>
            </a:extLst>
          </p:cNvPr>
          <p:cNvSpPr/>
          <p:nvPr/>
        </p:nvSpPr>
        <p:spPr>
          <a:xfrm>
            <a:off x="5168498" y="2431593"/>
            <a:ext cx="5470308" cy="168390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5900BD9E-9058-415B-92F5-DE1315FCE84C}"/>
              </a:ext>
            </a:extLst>
          </p:cNvPr>
          <p:cNvSpPr/>
          <p:nvPr/>
        </p:nvSpPr>
        <p:spPr>
          <a:xfrm>
            <a:off x="5168498" y="774969"/>
            <a:ext cx="5470308" cy="168390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19</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Advanced operation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cherry-pick</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148503" y="570888"/>
            <a:ext cx="5170917" cy="4398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sz="1800" dirty="0">
                <a:latin typeface="Arial" panose="020B0604020202020204" pitchFamily="34" charset="0"/>
              </a:rPr>
              <a:t>需要开发分支的某些提交合并到产品分支上，但并不是时间区间内的所有提交</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hangingPunct="0">
              <a:lnSpc>
                <a:spcPct val="100000"/>
              </a:lnSpc>
              <a:spcBef>
                <a:spcPct val="0"/>
              </a:spcBef>
              <a:buNone/>
            </a:pPr>
            <a:endParaRPr lang="en-US" altLang="zh-CN" sz="2223" dirty="0">
              <a:solidFill>
                <a:srgbClr val="333333"/>
              </a:solidFill>
              <a:latin typeface="Arial" panose="020B0604020202020204" pitchFamily="34" charset="0"/>
            </a:endParaRPr>
          </a:p>
          <a:p>
            <a:pPr marL="0" indent="0" defTabSz="1016264" eaLnBrk="0" hangingPunct="0">
              <a:lnSpc>
                <a:spcPct val="100000"/>
              </a:lnSpc>
              <a:spcBef>
                <a:spcPct val="0"/>
              </a:spcBef>
              <a:buNone/>
            </a:pPr>
            <a:r>
              <a:rPr lang="en-US" altLang="zh-CN" sz="2223" dirty="0">
                <a:solidFill>
                  <a:schemeClr val="accent2">
                    <a:lumMod val="60000"/>
                    <a:lumOff val="40000"/>
                  </a:schemeClr>
                </a:solidFill>
                <a:latin typeface="Arial" panose="020B0604020202020204" pitchFamily="34" charset="0"/>
              </a:rPr>
              <a:t># </a:t>
            </a:r>
            <a:r>
              <a:rPr lang="zh-CN" altLang="en-US" sz="2223" dirty="0">
                <a:solidFill>
                  <a:schemeClr val="accent2">
                    <a:lumMod val="60000"/>
                    <a:lumOff val="40000"/>
                  </a:schemeClr>
                </a:solidFill>
                <a:latin typeface="Arial" panose="020B0604020202020204" pitchFamily="34" charset="0"/>
              </a:rPr>
              <a:t>切换到产品分支</a:t>
            </a:r>
            <a:endParaRPr lang="en-US" altLang="zh-CN" sz="2223"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r>
              <a:rPr lang="en-US" altLang="zh-CN" sz="2223" dirty="0">
                <a:solidFill>
                  <a:srgbClr val="333333"/>
                </a:solidFill>
                <a:latin typeface="Arial" panose="020B0604020202020204" pitchFamily="34" charset="0"/>
              </a:rPr>
              <a:t>git checkout master</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223" dirty="0">
                <a:solidFill>
                  <a:srgbClr val="333333"/>
                </a:solidFill>
                <a:latin typeface="Arial" panose="020B0604020202020204" pitchFamily="34" charset="0"/>
              </a:rPr>
              <a:t>git cherry-pick commitID3 commitID5</a:t>
            </a:r>
            <a:endParaRPr lang="zh-CN" altLang="zh-CN" sz="2223" dirty="0">
              <a:solidFill>
                <a:srgbClr val="333333"/>
              </a:solidFill>
              <a:latin typeface="Arial" panose="020B0604020202020204" pitchFamily="34" charset="0"/>
            </a:endParaRPr>
          </a:p>
        </p:txBody>
      </p:sp>
      <p:cxnSp>
        <p:nvCxnSpPr>
          <p:cNvPr id="35" name="直接箭头连接符 34">
            <a:extLst>
              <a:ext uri="{FF2B5EF4-FFF2-40B4-BE49-F238E27FC236}">
                <a16:creationId xmlns:a16="http://schemas.microsoft.com/office/drawing/2014/main" id="{21A51E4E-763A-417E-800C-F1526CA81092}"/>
              </a:ext>
            </a:extLst>
          </p:cNvPr>
          <p:cNvCxnSpPr>
            <a:cxnSpLocks/>
            <a:stCxn id="36" idx="6"/>
            <a:endCxn id="42" idx="2"/>
          </p:cNvCxnSpPr>
          <p:nvPr/>
        </p:nvCxnSpPr>
        <p:spPr>
          <a:xfrm flipV="1">
            <a:off x="5864986" y="1681614"/>
            <a:ext cx="521051" cy="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A33622FD-B6C6-4DC3-BADB-A3AC91A01DFA}"/>
              </a:ext>
            </a:extLst>
          </p:cNvPr>
          <p:cNvSpPr/>
          <p:nvPr/>
        </p:nvSpPr>
        <p:spPr>
          <a:xfrm>
            <a:off x="5310754" y="1415943"/>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2" name="椭圆 41">
            <a:extLst>
              <a:ext uri="{FF2B5EF4-FFF2-40B4-BE49-F238E27FC236}">
                <a16:creationId xmlns:a16="http://schemas.microsoft.com/office/drawing/2014/main" id="{F2B736BA-EFF0-4741-AF97-1E06D4CEF53B}"/>
              </a:ext>
            </a:extLst>
          </p:cNvPr>
          <p:cNvSpPr/>
          <p:nvPr/>
        </p:nvSpPr>
        <p:spPr>
          <a:xfrm>
            <a:off x="6386037" y="1413051"/>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CB85F86F-23EE-43DB-A20F-AFC42C6BBBBA}"/>
              </a:ext>
            </a:extLst>
          </p:cNvPr>
          <p:cNvSpPr/>
          <p:nvPr/>
        </p:nvSpPr>
        <p:spPr>
          <a:xfrm>
            <a:off x="7476252" y="140405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4" name="直接箭头连接符 43">
            <a:extLst>
              <a:ext uri="{FF2B5EF4-FFF2-40B4-BE49-F238E27FC236}">
                <a16:creationId xmlns:a16="http://schemas.microsoft.com/office/drawing/2014/main" id="{BB28A486-0D05-471E-AB4D-75779114233C}"/>
              </a:ext>
            </a:extLst>
          </p:cNvPr>
          <p:cNvCxnSpPr>
            <a:cxnSpLocks/>
            <a:stCxn id="42" idx="6"/>
            <a:endCxn id="43" idx="2"/>
          </p:cNvCxnSpPr>
          <p:nvPr/>
        </p:nvCxnSpPr>
        <p:spPr>
          <a:xfrm flipV="1">
            <a:off x="6940269" y="1672622"/>
            <a:ext cx="535983" cy="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E9238FA-F13C-449E-93BD-0EB6897FD30C}"/>
              </a:ext>
            </a:extLst>
          </p:cNvPr>
          <p:cNvCxnSpPr>
            <a:cxnSpLocks/>
            <a:stCxn id="43" idx="6"/>
            <a:endCxn id="51" idx="2"/>
          </p:cNvCxnSpPr>
          <p:nvPr/>
        </p:nvCxnSpPr>
        <p:spPr>
          <a:xfrm>
            <a:off x="8030484" y="1672622"/>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EC9FA34E-0D12-4499-A2BE-1080B0A6CBFD}"/>
              </a:ext>
            </a:extLst>
          </p:cNvPr>
          <p:cNvSpPr/>
          <p:nvPr/>
        </p:nvSpPr>
        <p:spPr>
          <a:xfrm>
            <a:off x="8533159" y="140405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54" name="直接箭头连接符 53">
            <a:extLst>
              <a:ext uri="{FF2B5EF4-FFF2-40B4-BE49-F238E27FC236}">
                <a16:creationId xmlns:a16="http://schemas.microsoft.com/office/drawing/2014/main" id="{A33BAFC9-90E1-4B1C-B4E5-C7D31C4A6DE0}"/>
              </a:ext>
            </a:extLst>
          </p:cNvPr>
          <p:cNvCxnSpPr>
            <a:cxnSpLocks/>
            <a:endCxn id="56" idx="2"/>
          </p:cNvCxnSpPr>
          <p:nvPr/>
        </p:nvCxnSpPr>
        <p:spPr>
          <a:xfrm>
            <a:off x="5864986" y="3323502"/>
            <a:ext cx="502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66518E3E-51E4-4551-8C50-2EA0CF05AF02}"/>
              </a:ext>
            </a:extLst>
          </p:cNvPr>
          <p:cNvSpPr/>
          <p:nvPr/>
        </p:nvSpPr>
        <p:spPr>
          <a:xfrm>
            <a:off x="5294163" y="307659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6" name="椭圆 55">
            <a:extLst>
              <a:ext uri="{FF2B5EF4-FFF2-40B4-BE49-F238E27FC236}">
                <a16:creationId xmlns:a16="http://schemas.microsoft.com/office/drawing/2014/main" id="{FC2D97E1-2360-447F-93D8-9283644B82E3}"/>
              </a:ext>
            </a:extLst>
          </p:cNvPr>
          <p:cNvSpPr/>
          <p:nvPr/>
        </p:nvSpPr>
        <p:spPr>
          <a:xfrm>
            <a:off x="6367724"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37" name="直接箭头连接符 36">
            <a:extLst>
              <a:ext uri="{FF2B5EF4-FFF2-40B4-BE49-F238E27FC236}">
                <a16:creationId xmlns:a16="http://schemas.microsoft.com/office/drawing/2014/main" id="{BEEF3803-A8C9-47CC-B298-FCBC40D1B386}"/>
              </a:ext>
            </a:extLst>
          </p:cNvPr>
          <p:cNvCxnSpPr>
            <a:cxnSpLocks/>
          </p:cNvCxnSpPr>
          <p:nvPr/>
        </p:nvCxnSpPr>
        <p:spPr>
          <a:xfrm>
            <a:off x="9087391" y="1681614"/>
            <a:ext cx="502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09C7443A-045A-466E-9DBD-4E78C139C5C8}"/>
              </a:ext>
            </a:extLst>
          </p:cNvPr>
          <p:cNvSpPr/>
          <p:nvPr/>
        </p:nvSpPr>
        <p:spPr>
          <a:xfrm>
            <a:off x="9590066" y="1382861"/>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41" name="椭圆 40">
            <a:extLst>
              <a:ext uri="{FF2B5EF4-FFF2-40B4-BE49-F238E27FC236}">
                <a16:creationId xmlns:a16="http://schemas.microsoft.com/office/drawing/2014/main" id="{5CA6995B-EA50-44FF-BFB7-9A17D4D6D010}"/>
              </a:ext>
            </a:extLst>
          </p:cNvPr>
          <p:cNvSpPr/>
          <p:nvPr/>
        </p:nvSpPr>
        <p:spPr>
          <a:xfrm>
            <a:off x="7441285"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6" name="直接箭头连接符 45">
            <a:extLst>
              <a:ext uri="{FF2B5EF4-FFF2-40B4-BE49-F238E27FC236}">
                <a16:creationId xmlns:a16="http://schemas.microsoft.com/office/drawing/2014/main" id="{4D370EEA-E96F-44C8-A1D5-C41CA5005E89}"/>
              </a:ext>
            </a:extLst>
          </p:cNvPr>
          <p:cNvCxnSpPr>
            <a:cxnSpLocks/>
            <a:endCxn id="41" idx="2"/>
          </p:cNvCxnSpPr>
          <p:nvPr/>
        </p:nvCxnSpPr>
        <p:spPr>
          <a:xfrm>
            <a:off x="6913290" y="3323502"/>
            <a:ext cx="527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45B0BF8-2FFC-4FEA-AEA4-1A617846BB6D}"/>
              </a:ext>
            </a:extLst>
          </p:cNvPr>
          <p:cNvCxnSpPr>
            <a:cxnSpLocks/>
          </p:cNvCxnSpPr>
          <p:nvPr/>
        </p:nvCxnSpPr>
        <p:spPr>
          <a:xfrm>
            <a:off x="7995517" y="3323502"/>
            <a:ext cx="527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6065CF40-392F-49C8-9B69-627030EA5080}"/>
              </a:ext>
            </a:extLst>
          </p:cNvPr>
          <p:cNvSpPr/>
          <p:nvPr/>
        </p:nvSpPr>
        <p:spPr>
          <a:xfrm>
            <a:off x="8527362" y="3054939"/>
            <a:ext cx="554232" cy="53712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50" name="直接箭头连接符 49">
            <a:extLst>
              <a:ext uri="{FF2B5EF4-FFF2-40B4-BE49-F238E27FC236}">
                <a16:creationId xmlns:a16="http://schemas.microsoft.com/office/drawing/2014/main" id="{46930172-3DE8-4098-A181-56E47EB0A091}"/>
              </a:ext>
            </a:extLst>
          </p:cNvPr>
          <p:cNvCxnSpPr>
            <a:cxnSpLocks/>
            <a:stCxn id="43" idx="4"/>
            <a:endCxn id="41" idx="0"/>
          </p:cNvCxnSpPr>
          <p:nvPr/>
        </p:nvCxnSpPr>
        <p:spPr>
          <a:xfrm flipH="1">
            <a:off x="7718401" y="1941185"/>
            <a:ext cx="34967" cy="111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4CCFDE8-C7C1-4D0C-BC40-297DA6DBC9C4}"/>
              </a:ext>
            </a:extLst>
          </p:cNvPr>
          <p:cNvCxnSpPr>
            <a:cxnSpLocks/>
            <a:stCxn id="38" idx="4"/>
          </p:cNvCxnSpPr>
          <p:nvPr/>
        </p:nvCxnSpPr>
        <p:spPr>
          <a:xfrm flipH="1">
            <a:off x="8894103" y="1919987"/>
            <a:ext cx="973079" cy="113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96F23EE-3BD2-4999-9EAD-11BE45788FAB}"/>
              </a:ext>
            </a:extLst>
          </p:cNvPr>
          <p:cNvSpPr txBox="1"/>
          <p:nvPr/>
        </p:nvSpPr>
        <p:spPr>
          <a:xfrm>
            <a:off x="9733847" y="2145556"/>
            <a:ext cx="960664" cy="369332"/>
          </a:xfrm>
          <a:prstGeom prst="rect">
            <a:avLst/>
          </a:prstGeom>
          <a:noFill/>
        </p:spPr>
        <p:txBody>
          <a:bodyPr wrap="square" rtlCol="0">
            <a:spAutoFit/>
          </a:bodyPr>
          <a:lstStyle/>
          <a:p>
            <a:r>
              <a:rPr lang="en-US" altLang="zh-CN" b="1" dirty="0"/>
              <a:t>develop</a:t>
            </a:r>
            <a:endParaRPr lang="zh-CN" altLang="en-US" b="1" dirty="0"/>
          </a:p>
        </p:txBody>
      </p:sp>
      <p:sp>
        <p:nvSpPr>
          <p:cNvPr id="59" name="文本框 58">
            <a:extLst>
              <a:ext uri="{FF2B5EF4-FFF2-40B4-BE49-F238E27FC236}">
                <a16:creationId xmlns:a16="http://schemas.microsoft.com/office/drawing/2014/main" id="{192EEB87-D2C9-4D8A-8FEB-FBDE41D170F3}"/>
              </a:ext>
            </a:extLst>
          </p:cNvPr>
          <p:cNvSpPr txBox="1"/>
          <p:nvPr/>
        </p:nvSpPr>
        <p:spPr>
          <a:xfrm>
            <a:off x="9733847" y="3649655"/>
            <a:ext cx="960664" cy="369332"/>
          </a:xfrm>
          <a:prstGeom prst="rect">
            <a:avLst/>
          </a:prstGeom>
          <a:noFill/>
        </p:spPr>
        <p:txBody>
          <a:bodyPr wrap="square" rtlCol="0">
            <a:spAutoFit/>
          </a:bodyPr>
          <a:lstStyle/>
          <a:p>
            <a:r>
              <a:rPr lang="en-US" altLang="zh-CN" b="1" dirty="0"/>
              <a:t>master</a:t>
            </a:r>
            <a:endParaRPr lang="zh-CN" altLang="en-US" b="1" dirty="0"/>
          </a:p>
        </p:txBody>
      </p:sp>
    </p:spTree>
    <p:extLst>
      <p:ext uri="{BB962C8B-B14F-4D97-AF65-F5344CB8AC3E}">
        <p14:creationId xmlns:p14="http://schemas.microsoft.com/office/powerpoint/2010/main" val="378824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1764-644C-4596-9C6E-06B96184DB8F}"/>
              </a:ext>
            </a:extLst>
          </p:cNvPr>
          <p:cNvSpPr>
            <a:spLocks noGrp="1"/>
          </p:cNvSpPr>
          <p:nvPr>
            <p:ph type="title"/>
          </p:nvPr>
        </p:nvSpPr>
        <p:spPr/>
        <p:txBody>
          <a:bodyPr/>
          <a:lstStyle/>
          <a:p>
            <a:r>
              <a:rPr lang="en-US" altLang="zh-CN" dirty="0"/>
              <a:t>Agenda</a:t>
            </a:r>
            <a:endParaRPr lang="en-US" dirty="0"/>
          </a:p>
        </p:txBody>
      </p:sp>
      <p:sp>
        <p:nvSpPr>
          <p:cNvPr id="3" name="Slide Number Placeholder 2">
            <a:extLst>
              <a:ext uri="{FF2B5EF4-FFF2-40B4-BE49-F238E27FC236}">
                <a16:creationId xmlns:a16="http://schemas.microsoft.com/office/drawing/2014/main" id="{F71C63C0-CB94-46FD-A7F0-6AD13B2C0B95}"/>
              </a:ext>
            </a:extLst>
          </p:cNvPr>
          <p:cNvSpPr>
            <a:spLocks noGrp="1"/>
          </p:cNvSpPr>
          <p:nvPr>
            <p:ph type="sldNum" sz="quarter" idx="11"/>
          </p:nvPr>
        </p:nvSpPr>
        <p:spPr/>
        <p:txBody>
          <a:bodyPr/>
          <a:lstStyle/>
          <a:p>
            <a:fld id="{C15BF751-F925-42D4-B560-4313009E653F}" type="slidenum">
              <a:rPr lang="en-US" smtClean="0"/>
              <a:pPr/>
              <a:t>2</a:t>
            </a:fld>
            <a:endParaRPr lang="en-US" dirty="0"/>
          </a:p>
        </p:txBody>
      </p:sp>
      <p:sp>
        <p:nvSpPr>
          <p:cNvPr id="4" name="Content Placeholder 3">
            <a:extLst>
              <a:ext uri="{FF2B5EF4-FFF2-40B4-BE49-F238E27FC236}">
                <a16:creationId xmlns:a16="http://schemas.microsoft.com/office/drawing/2014/main" id="{96C18F4D-D3A3-4CBD-8BBE-E23C923843D0}"/>
              </a:ext>
            </a:extLst>
          </p:cNvPr>
          <p:cNvSpPr>
            <a:spLocks noGrp="1"/>
          </p:cNvSpPr>
          <p:nvPr>
            <p:ph idx="1"/>
          </p:nvPr>
        </p:nvSpPr>
        <p:spPr/>
        <p:txBody>
          <a:bodyPr/>
          <a:lstStyle/>
          <a:p>
            <a:r>
              <a:rPr lang="en-US" altLang="zh-CN" dirty="0"/>
              <a:t>What’s git</a:t>
            </a:r>
          </a:p>
          <a:p>
            <a:r>
              <a:rPr lang="en-US" altLang="zh-CN" dirty="0"/>
              <a:t>Git client installing</a:t>
            </a:r>
          </a:p>
          <a:p>
            <a:r>
              <a:rPr lang="en-US" altLang="zh-CN" dirty="0"/>
              <a:t>Git configuration</a:t>
            </a:r>
          </a:p>
          <a:p>
            <a:r>
              <a:rPr lang="en-US" altLang="zh-CN" dirty="0"/>
              <a:t>Git workflow</a:t>
            </a:r>
          </a:p>
          <a:p>
            <a:r>
              <a:rPr lang="en-US" altLang="zh-CN" dirty="0"/>
              <a:t>Advanced operation</a:t>
            </a:r>
          </a:p>
          <a:p>
            <a:r>
              <a:rPr lang="en-US" altLang="zh-CN" dirty="0"/>
              <a:t>Rules and standard</a:t>
            </a:r>
          </a:p>
          <a:p>
            <a:r>
              <a:rPr lang="en-US" altLang="zh-CN" dirty="0"/>
              <a:t>Common problems</a:t>
            </a:r>
          </a:p>
          <a:p>
            <a:r>
              <a:rPr lang="en-US" altLang="zh-CN" dirty="0"/>
              <a:t>Q&amp;A</a:t>
            </a:r>
          </a:p>
          <a:p>
            <a:pPr marL="0" indent="0">
              <a:buNone/>
            </a:pPr>
            <a:endParaRPr lang="en-US" dirty="0"/>
          </a:p>
        </p:txBody>
      </p:sp>
    </p:spTree>
    <p:extLst>
      <p:ext uri="{BB962C8B-B14F-4D97-AF65-F5344CB8AC3E}">
        <p14:creationId xmlns:p14="http://schemas.microsoft.com/office/powerpoint/2010/main" val="655552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3AD77494-3133-4C84-8B06-F911DF5CEEEC}"/>
              </a:ext>
            </a:extLst>
          </p:cNvPr>
          <p:cNvSpPr/>
          <p:nvPr/>
        </p:nvSpPr>
        <p:spPr>
          <a:xfrm>
            <a:off x="5273395" y="980197"/>
            <a:ext cx="5553834" cy="169001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20</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Advanced operation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patch</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105037" y="992664"/>
            <a:ext cx="5170917" cy="450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sz="1800" dirty="0">
                <a:latin typeface="Arial" panose="020B0604020202020204" pitchFamily="34" charset="0"/>
              </a:rPr>
              <a:t>在一个合作开发期间想把自己的提交传给合作的开发者且不提交到远端仓库</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en-US" altLang="zh-CN" sz="1800" dirty="0">
                <a:latin typeface="Arial" panose="020B0604020202020204" pitchFamily="34" charset="0"/>
              </a:rPr>
              <a:t>1. git  format-patch </a:t>
            </a:r>
            <a:r>
              <a:rPr lang="en-US" altLang="zh-CN" sz="1800" dirty="0" err="1">
                <a:latin typeface="Arial" panose="020B0604020202020204" pitchFamily="34" charset="0"/>
              </a:rPr>
              <a:t>commid</a:t>
            </a:r>
            <a:r>
              <a:rPr lang="en-US" altLang="zh-CN" sz="1800" dirty="0">
                <a:latin typeface="Arial" panose="020B0604020202020204" pitchFamily="34" charset="0"/>
              </a:rPr>
              <a:t>(2)</a:t>
            </a: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hangingPunct="0">
              <a:lnSpc>
                <a:spcPct val="100000"/>
              </a:lnSpc>
              <a:spcBef>
                <a:spcPct val="0"/>
              </a:spcBef>
              <a:buNone/>
            </a:pPr>
            <a:r>
              <a:rPr lang="en-US" altLang="zh-CN" sz="1800" dirty="0">
                <a:latin typeface="Arial" panose="020B0604020202020204" pitchFamily="34" charset="0"/>
              </a:rPr>
              <a:t>2.git am –s 0001-test.patch</a:t>
            </a: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p:txBody>
      </p:sp>
      <p:sp>
        <p:nvSpPr>
          <p:cNvPr id="15" name="矩形 14">
            <a:extLst>
              <a:ext uri="{FF2B5EF4-FFF2-40B4-BE49-F238E27FC236}">
                <a16:creationId xmlns:a16="http://schemas.microsoft.com/office/drawing/2014/main" id="{372E0EA9-D4A5-4CB9-A834-62941959F360}"/>
              </a:ext>
            </a:extLst>
          </p:cNvPr>
          <p:cNvSpPr/>
          <p:nvPr/>
        </p:nvSpPr>
        <p:spPr>
          <a:xfrm>
            <a:off x="5273395" y="2674921"/>
            <a:ext cx="5553834" cy="1690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21A51E4E-763A-417E-800C-F1526CA81092}"/>
              </a:ext>
            </a:extLst>
          </p:cNvPr>
          <p:cNvCxnSpPr>
            <a:cxnSpLocks/>
            <a:stCxn id="36" idx="6"/>
          </p:cNvCxnSpPr>
          <p:nvPr/>
        </p:nvCxnSpPr>
        <p:spPr>
          <a:xfrm>
            <a:off x="5962002" y="3353869"/>
            <a:ext cx="985547" cy="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A33622FD-B6C6-4DC3-BADB-A3AC91A01DFA}"/>
              </a:ext>
            </a:extLst>
          </p:cNvPr>
          <p:cNvSpPr/>
          <p:nvPr/>
        </p:nvSpPr>
        <p:spPr>
          <a:xfrm>
            <a:off x="5407770" y="308530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2" name="椭圆 41">
            <a:extLst>
              <a:ext uri="{FF2B5EF4-FFF2-40B4-BE49-F238E27FC236}">
                <a16:creationId xmlns:a16="http://schemas.microsoft.com/office/drawing/2014/main" id="{F2B736BA-EFF0-4741-AF97-1E06D4CEF53B}"/>
              </a:ext>
            </a:extLst>
          </p:cNvPr>
          <p:cNvSpPr/>
          <p:nvPr/>
        </p:nvSpPr>
        <p:spPr>
          <a:xfrm>
            <a:off x="6915976" y="308530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CB85F86F-23EE-43DB-A20F-AFC42C6BBBBA}"/>
              </a:ext>
            </a:extLst>
          </p:cNvPr>
          <p:cNvSpPr/>
          <p:nvPr/>
        </p:nvSpPr>
        <p:spPr>
          <a:xfrm>
            <a:off x="8381874" y="3085305"/>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4" name="直接箭头连接符 43">
            <a:extLst>
              <a:ext uri="{FF2B5EF4-FFF2-40B4-BE49-F238E27FC236}">
                <a16:creationId xmlns:a16="http://schemas.microsoft.com/office/drawing/2014/main" id="{BB28A486-0D05-471E-AB4D-75779114233C}"/>
              </a:ext>
            </a:extLst>
          </p:cNvPr>
          <p:cNvCxnSpPr>
            <a:cxnSpLocks/>
            <a:stCxn id="42" idx="6"/>
          </p:cNvCxnSpPr>
          <p:nvPr/>
        </p:nvCxnSpPr>
        <p:spPr>
          <a:xfrm flipV="1">
            <a:off x="7470208" y="3353868"/>
            <a:ext cx="8770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E9238FA-F13C-449E-93BD-0EB6897FD30C}"/>
              </a:ext>
            </a:extLst>
          </p:cNvPr>
          <p:cNvCxnSpPr>
            <a:cxnSpLocks/>
            <a:stCxn id="43" idx="6"/>
            <a:endCxn id="51" idx="2"/>
          </p:cNvCxnSpPr>
          <p:nvPr/>
        </p:nvCxnSpPr>
        <p:spPr>
          <a:xfrm>
            <a:off x="8936106" y="3353868"/>
            <a:ext cx="953974" cy="14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EC9FA34E-0D12-4499-A2BE-1080B0A6CBFD}"/>
              </a:ext>
            </a:extLst>
          </p:cNvPr>
          <p:cNvSpPr/>
          <p:nvPr/>
        </p:nvSpPr>
        <p:spPr>
          <a:xfrm>
            <a:off x="9890080" y="3099942"/>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8" name="椭圆 17">
            <a:extLst>
              <a:ext uri="{FF2B5EF4-FFF2-40B4-BE49-F238E27FC236}">
                <a16:creationId xmlns:a16="http://schemas.microsoft.com/office/drawing/2014/main" id="{9A557417-0239-4E12-8048-B2B90E98EA85}"/>
              </a:ext>
            </a:extLst>
          </p:cNvPr>
          <p:cNvSpPr/>
          <p:nvPr/>
        </p:nvSpPr>
        <p:spPr>
          <a:xfrm>
            <a:off x="5407770" y="1656758"/>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2" name="椭圆 21">
            <a:extLst>
              <a:ext uri="{FF2B5EF4-FFF2-40B4-BE49-F238E27FC236}">
                <a16:creationId xmlns:a16="http://schemas.microsoft.com/office/drawing/2014/main" id="{C99E2514-8351-45B4-99C8-57EC896F70B9}"/>
              </a:ext>
            </a:extLst>
          </p:cNvPr>
          <p:cNvSpPr/>
          <p:nvPr/>
        </p:nvSpPr>
        <p:spPr>
          <a:xfrm>
            <a:off x="6915976" y="166385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23" name="直接箭头连接符 22">
            <a:extLst>
              <a:ext uri="{FF2B5EF4-FFF2-40B4-BE49-F238E27FC236}">
                <a16:creationId xmlns:a16="http://schemas.microsoft.com/office/drawing/2014/main" id="{95FEA8DE-D960-4F87-BBA2-4E831B10B7D1}"/>
              </a:ext>
            </a:extLst>
          </p:cNvPr>
          <p:cNvCxnSpPr>
            <a:cxnSpLocks/>
          </p:cNvCxnSpPr>
          <p:nvPr/>
        </p:nvCxnSpPr>
        <p:spPr>
          <a:xfrm>
            <a:off x="5930429" y="1922831"/>
            <a:ext cx="985547" cy="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DFC9144-AD03-42C8-AA2D-D3240B7CE6A5}"/>
              </a:ext>
            </a:extLst>
          </p:cNvPr>
          <p:cNvCxnSpPr>
            <a:cxnSpLocks/>
          </p:cNvCxnSpPr>
          <p:nvPr/>
        </p:nvCxnSpPr>
        <p:spPr>
          <a:xfrm flipV="1">
            <a:off x="7193092" y="2263818"/>
            <a:ext cx="0" cy="748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6A450A4-3216-418F-8F0F-9E53C6384963}"/>
              </a:ext>
            </a:extLst>
          </p:cNvPr>
          <p:cNvSpPr txBox="1"/>
          <p:nvPr/>
        </p:nvSpPr>
        <p:spPr>
          <a:xfrm>
            <a:off x="7208927" y="2393236"/>
            <a:ext cx="877065" cy="369332"/>
          </a:xfrm>
          <a:prstGeom prst="rect">
            <a:avLst/>
          </a:prstGeom>
          <a:noFill/>
        </p:spPr>
        <p:txBody>
          <a:bodyPr wrap="square" rtlCol="0">
            <a:spAutoFit/>
          </a:bodyPr>
          <a:lstStyle/>
          <a:p>
            <a:r>
              <a:rPr lang="en-US" altLang="zh-CN" dirty="0"/>
              <a:t>patch</a:t>
            </a:r>
            <a:endParaRPr lang="zh-CN" altLang="en-US" dirty="0"/>
          </a:p>
        </p:txBody>
      </p:sp>
    </p:spTree>
    <p:extLst>
      <p:ext uri="{BB962C8B-B14F-4D97-AF65-F5344CB8AC3E}">
        <p14:creationId xmlns:p14="http://schemas.microsoft.com/office/powerpoint/2010/main" val="224064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21</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Advanced operation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tag</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183897" y="410122"/>
            <a:ext cx="5170917" cy="543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sz="1800" dirty="0">
                <a:latin typeface="Arial" panose="020B0604020202020204" pitchFamily="34" charset="0"/>
              </a:rPr>
              <a:t>在功能稳定后，基于某个版本发出给用户和测试，需要在此版本打上一个标签</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en-US" altLang="zh-CN" sz="1800" dirty="0">
                <a:solidFill>
                  <a:schemeClr val="accent2">
                    <a:lumMod val="60000"/>
                    <a:lumOff val="40000"/>
                  </a:schemeClr>
                </a:solidFill>
                <a:latin typeface="Arial" panose="020B0604020202020204" pitchFamily="34" charset="0"/>
              </a:rPr>
              <a:t># </a:t>
            </a:r>
            <a:r>
              <a:rPr lang="zh-CN" altLang="en-US" sz="1800" dirty="0">
                <a:solidFill>
                  <a:schemeClr val="accent2">
                    <a:lumMod val="60000"/>
                    <a:lumOff val="40000"/>
                  </a:schemeClr>
                </a:solidFill>
                <a:latin typeface="Arial" panose="020B0604020202020204" pitchFamily="34" charset="0"/>
              </a:rPr>
              <a:t>切换到对应的</a:t>
            </a:r>
            <a:r>
              <a:rPr lang="en-US" altLang="zh-CN" sz="1800" dirty="0">
                <a:solidFill>
                  <a:schemeClr val="accent2">
                    <a:lumMod val="60000"/>
                    <a:lumOff val="40000"/>
                  </a:schemeClr>
                </a:solidFill>
                <a:latin typeface="Arial" panose="020B0604020202020204" pitchFamily="34" charset="0"/>
              </a:rPr>
              <a:t>commit(</a:t>
            </a:r>
            <a:r>
              <a:rPr lang="zh-CN" altLang="en-US" sz="1800" dirty="0">
                <a:solidFill>
                  <a:schemeClr val="accent2">
                    <a:lumMod val="60000"/>
                    <a:lumOff val="40000"/>
                  </a:schemeClr>
                </a:solidFill>
                <a:latin typeface="Arial" panose="020B0604020202020204" pitchFamily="34" charset="0"/>
              </a:rPr>
              <a:t>如果当前是需要打</a:t>
            </a:r>
            <a:r>
              <a:rPr lang="en-US" altLang="zh-CN" sz="1800" dirty="0">
                <a:solidFill>
                  <a:schemeClr val="accent2">
                    <a:lumMod val="60000"/>
                    <a:lumOff val="40000"/>
                  </a:schemeClr>
                </a:solidFill>
                <a:latin typeface="Arial" panose="020B0604020202020204" pitchFamily="34" charset="0"/>
              </a:rPr>
              <a:t>tag</a:t>
            </a:r>
            <a:r>
              <a:rPr lang="zh-CN" altLang="en-US" sz="1800" dirty="0">
                <a:solidFill>
                  <a:schemeClr val="accent2">
                    <a:lumMod val="60000"/>
                    <a:lumOff val="40000"/>
                  </a:schemeClr>
                </a:solidFill>
                <a:latin typeface="Arial" panose="020B0604020202020204" pitchFamily="34" charset="0"/>
              </a:rPr>
              <a:t>的</a:t>
            </a:r>
            <a:r>
              <a:rPr lang="en-US" altLang="zh-CN" sz="1800" dirty="0">
                <a:solidFill>
                  <a:schemeClr val="accent2">
                    <a:lumMod val="60000"/>
                    <a:lumOff val="40000"/>
                  </a:schemeClr>
                </a:solidFill>
                <a:latin typeface="Arial" panose="020B0604020202020204" pitchFamily="34" charset="0"/>
              </a:rPr>
              <a:t>commit</a:t>
            </a:r>
            <a:r>
              <a:rPr lang="zh-CN" altLang="en-US" sz="1800" dirty="0">
                <a:solidFill>
                  <a:schemeClr val="accent2">
                    <a:lumMod val="60000"/>
                    <a:lumOff val="40000"/>
                  </a:schemeClr>
                </a:solidFill>
                <a:latin typeface="Arial" panose="020B0604020202020204" pitchFamily="34" charset="0"/>
              </a:rPr>
              <a:t>则无需切换</a:t>
            </a:r>
            <a:r>
              <a:rPr lang="en-US" altLang="zh-CN" sz="1800" dirty="0">
                <a:solidFill>
                  <a:schemeClr val="accent2">
                    <a:lumMod val="60000"/>
                    <a:lumOff val="40000"/>
                  </a:schemeClr>
                </a:solidFill>
                <a:latin typeface="Arial" panose="020B0604020202020204" pitchFamily="34" charset="0"/>
              </a:rPr>
              <a:t>)</a:t>
            </a:r>
          </a:p>
          <a:p>
            <a:pPr marL="0" indent="0" defTabSz="1016264" eaLnBrk="0" hangingPunct="0">
              <a:lnSpc>
                <a:spcPct val="100000"/>
              </a:lnSpc>
              <a:spcBef>
                <a:spcPct val="0"/>
              </a:spcBef>
              <a:buNone/>
            </a:pPr>
            <a:r>
              <a:rPr lang="en-US" altLang="zh-CN" sz="1800" dirty="0">
                <a:latin typeface="Arial" panose="020B0604020202020204" pitchFamily="34" charset="0"/>
              </a:rPr>
              <a:t>1. git  reset </a:t>
            </a:r>
            <a:r>
              <a:rPr lang="en-US" altLang="zh-CN" sz="1800" dirty="0" err="1">
                <a:latin typeface="Arial" panose="020B0604020202020204" pitchFamily="34" charset="0"/>
              </a:rPr>
              <a:t>commitID</a:t>
            </a: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hangingPunct="0">
              <a:lnSpc>
                <a:spcPct val="100000"/>
              </a:lnSpc>
              <a:spcBef>
                <a:spcPct val="0"/>
              </a:spcBef>
              <a:buNone/>
            </a:pPr>
            <a:r>
              <a:rPr lang="en-US" altLang="zh-CN" sz="1800" dirty="0">
                <a:latin typeface="Arial" panose="020B0604020202020204" pitchFamily="34" charset="0"/>
              </a:rPr>
              <a:t>2.Git tag –a SWP1.30 –m “software SWP1.30”</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p:txBody>
      </p:sp>
      <p:sp>
        <p:nvSpPr>
          <p:cNvPr id="15" name="矩形 14">
            <a:extLst>
              <a:ext uri="{FF2B5EF4-FFF2-40B4-BE49-F238E27FC236}">
                <a16:creationId xmlns:a16="http://schemas.microsoft.com/office/drawing/2014/main" id="{372E0EA9-D4A5-4CB9-A834-62941959F360}"/>
              </a:ext>
            </a:extLst>
          </p:cNvPr>
          <p:cNvSpPr/>
          <p:nvPr/>
        </p:nvSpPr>
        <p:spPr>
          <a:xfrm>
            <a:off x="5256729" y="1073999"/>
            <a:ext cx="5553834" cy="32804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21A51E4E-763A-417E-800C-F1526CA81092}"/>
              </a:ext>
            </a:extLst>
          </p:cNvPr>
          <p:cNvCxnSpPr>
            <a:cxnSpLocks/>
          </p:cNvCxnSpPr>
          <p:nvPr/>
        </p:nvCxnSpPr>
        <p:spPr>
          <a:xfrm>
            <a:off x="5990658" y="3353869"/>
            <a:ext cx="956891" cy="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A33622FD-B6C6-4DC3-BADB-A3AC91A01DFA}"/>
              </a:ext>
            </a:extLst>
          </p:cNvPr>
          <p:cNvSpPr/>
          <p:nvPr/>
        </p:nvSpPr>
        <p:spPr>
          <a:xfrm>
            <a:off x="5419746" y="308530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2" name="椭圆 41">
            <a:extLst>
              <a:ext uri="{FF2B5EF4-FFF2-40B4-BE49-F238E27FC236}">
                <a16:creationId xmlns:a16="http://schemas.microsoft.com/office/drawing/2014/main" id="{F2B736BA-EFF0-4741-AF97-1E06D4CEF53B}"/>
              </a:ext>
            </a:extLst>
          </p:cNvPr>
          <p:cNvSpPr/>
          <p:nvPr/>
        </p:nvSpPr>
        <p:spPr>
          <a:xfrm>
            <a:off x="6915976" y="308530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CB85F86F-23EE-43DB-A20F-AFC42C6BBBBA}"/>
              </a:ext>
            </a:extLst>
          </p:cNvPr>
          <p:cNvSpPr/>
          <p:nvPr/>
        </p:nvSpPr>
        <p:spPr>
          <a:xfrm>
            <a:off x="8347273" y="3089197"/>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4" name="直接箭头连接符 43">
            <a:extLst>
              <a:ext uri="{FF2B5EF4-FFF2-40B4-BE49-F238E27FC236}">
                <a16:creationId xmlns:a16="http://schemas.microsoft.com/office/drawing/2014/main" id="{BB28A486-0D05-471E-AB4D-75779114233C}"/>
              </a:ext>
            </a:extLst>
          </p:cNvPr>
          <p:cNvCxnSpPr>
            <a:cxnSpLocks/>
            <a:stCxn id="42" idx="6"/>
            <a:endCxn id="43" idx="2"/>
          </p:cNvCxnSpPr>
          <p:nvPr/>
        </p:nvCxnSpPr>
        <p:spPr>
          <a:xfrm>
            <a:off x="7470208" y="3353869"/>
            <a:ext cx="877065" cy="3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E9238FA-F13C-449E-93BD-0EB6897FD30C}"/>
              </a:ext>
            </a:extLst>
          </p:cNvPr>
          <p:cNvCxnSpPr>
            <a:cxnSpLocks/>
            <a:stCxn id="43" idx="6"/>
            <a:endCxn id="51" idx="2"/>
          </p:cNvCxnSpPr>
          <p:nvPr/>
        </p:nvCxnSpPr>
        <p:spPr>
          <a:xfrm>
            <a:off x="8901505" y="3357760"/>
            <a:ext cx="988575" cy="10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EC9FA34E-0D12-4499-A2BE-1080B0A6CBFD}"/>
              </a:ext>
            </a:extLst>
          </p:cNvPr>
          <p:cNvSpPr/>
          <p:nvPr/>
        </p:nvSpPr>
        <p:spPr>
          <a:xfrm>
            <a:off x="9890080" y="3099942"/>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11" name="直接箭头连接符 10">
            <a:extLst>
              <a:ext uri="{FF2B5EF4-FFF2-40B4-BE49-F238E27FC236}">
                <a16:creationId xmlns:a16="http://schemas.microsoft.com/office/drawing/2014/main" id="{6F6AA005-17B9-4601-B35D-A76838ADF41F}"/>
              </a:ext>
            </a:extLst>
          </p:cNvPr>
          <p:cNvCxnSpPr>
            <a:cxnSpLocks/>
          </p:cNvCxnSpPr>
          <p:nvPr/>
        </p:nvCxnSpPr>
        <p:spPr>
          <a:xfrm>
            <a:off x="8624389" y="2644467"/>
            <a:ext cx="0" cy="322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DA5A9E2-A44A-4941-A6BD-909F38A0A53F}"/>
              </a:ext>
            </a:extLst>
          </p:cNvPr>
          <p:cNvSpPr txBox="1"/>
          <p:nvPr/>
        </p:nvSpPr>
        <p:spPr>
          <a:xfrm>
            <a:off x="8033646" y="2249275"/>
            <a:ext cx="1909854" cy="369332"/>
          </a:xfrm>
          <a:prstGeom prst="rect">
            <a:avLst/>
          </a:prstGeom>
          <a:noFill/>
        </p:spPr>
        <p:txBody>
          <a:bodyPr wrap="square" rtlCol="0">
            <a:spAutoFit/>
          </a:bodyPr>
          <a:lstStyle/>
          <a:p>
            <a:r>
              <a:rPr lang="en-US" altLang="zh-CN" dirty="0"/>
              <a:t>SWP1.30</a:t>
            </a:r>
            <a:endParaRPr lang="zh-CN" altLang="en-US" dirty="0"/>
          </a:p>
        </p:txBody>
      </p:sp>
    </p:spTree>
    <p:extLst>
      <p:ext uri="{BB962C8B-B14F-4D97-AF65-F5344CB8AC3E}">
        <p14:creationId xmlns:p14="http://schemas.microsoft.com/office/powerpoint/2010/main" val="1586494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22</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Rules and standard</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Commit rules</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59726" y="2756949"/>
            <a:ext cx="5170917" cy="81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p:txBody>
      </p:sp>
      <p:sp>
        <p:nvSpPr>
          <p:cNvPr id="20" name="文本框 19">
            <a:extLst>
              <a:ext uri="{FF2B5EF4-FFF2-40B4-BE49-F238E27FC236}">
                <a16:creationId xmlns:a16="http://schemas.microsoft.com/office/drawing/2014/main" id="{4F7EE243-F5F1-47F2-A00C-2608050CA00F}"/>
              </a:ext>
            </a:extLst>
          </p:cNvPr>
          <p:cNvSpPr txBox="1"/>
          <p:nvPr/>
        </p:nvSpPr>
        <p:spPr>
          <a:xfrm>
            <a:off x="219144" y="957124"/>
            <a:ext cx="3611711" cy="5078313"/>
          </a:xfrm>
          <a:prstGeom prst="rect">
            <a:avLst/>
          </a:prstGeom>
          <a:noFill/>
        </p:spPr>
        <p:txBody>
          <a:bodyPr wrap="square" rtlCol="0">
            <a:spAutoFit/>
          </a:bodyPr>
          <a:lstStyle/>
          <a:p>
            <a:r>
              <a:rPr lang="zh-CN" altLang="en-US" dirty="0"/>
              <a:t>通常文件类型</a:t>
            </a:r>
            <a:r>
              <a:rPr lang="en-US" altLang="zh-CN" dirty="0"/>
              <a:t>:</a:t>
            </a:r>
            <a:endParaRPr lang="zh-CN" altLang="en-US" dirty="0"/>
          </a:p>
          <a:p>
            <a:r>
              <a:rPr lang="en-US" altLang="zh-CN" dirty="0"/>
              <a:t>- *.c/</a:t>
            </a:r>
            <a:r>
              <a:rPr lang="en-US" altLang="zh-CN" dirty="0" err="1"/>
              <a:t>cpp</a:t>
            </a:r>
            <a:r>
              <a:rPr lang="en-US" altLang="zh-CN" dirty="0"/>
              <a:t>/h/arm/</a:t>
            </a:r>
            <a:r>
              <a:rPr lang="en-US" altLang="zh-CN" dirty="0" err="1"/>
              <a:t>asm</a:t>
            </a:r>
            <a:r>
              <a:rPr lang="en-US" altLang="zh-CN" dirty="0"/>
              <a:t> </a:t>
            </a:r>
            <a:r>
              <a:rPr lang="zh-CN" altLang="en-US" dirty="0"/>
              <a:t>等源代码</a:t>
            </a:r>
          </a:p>
          <a:p>
            <a:r>
              <a:rPr lang="en-US" altLang="zh-CN" dirty="0"/>
              <a:t>- *.lib/a </a:t>
            </a:r>
            <a:r>
              <a:rPr lang="zh-CN" altLang="en-US" dirty="0"/>
              <a:t>等第三方库文件</a:t>
            </a:r>
          </a:p>
          <a:p>
            <a:r>
              <a:rPr lang="en-US" altLang="zh-CN" dirty="0"/>
              <a:t>- *.</a:t>
            </a:r>
            <a:r>
              <a:rPr lang="en-US" altLang="zh-CN" dirty="0" err="1"/>
              <a:t>ld</a:t>
            </a:r>
            <a:r>
              <a:rPr lang="en-US" altLang="zh-CN" dirty="0"/>
              <a:t>/template/</a:t>
            </a:r>
            <a:r>
              <a:rPr lang="en-US" altLang="zh-CN" dirty="0" err="1"/>
              <a:t>rc</a:t>
            </a:r>
            <a:r>
              <a:rPr lang="en-US" altLang="zh-CN" dirty="0"/>
              <a:t>/bat/</a:t>
            </a:r>
            <a:r>
              <a:rPr lang="en-US" altLang="zh-CN" dirty="0" err="1"/>
              <a:t>py</a:t>
            </a:r>
            <a:r>
              <a:rPr lang="en-US" altLang="zh-CN" dirty="0"/>
              <a:t> build</a:t>
            </a:r>
            <a:r>
              <a:rPr lang="zh-CN" altLang="en-US" dirty="0"/>
              <a:t>所需配套文件</a:t>
            </a:r>
          </a:p>
          <a:p>
            <a:r>
              <a:rPr lang="en-US" altLang="zh-CN" dirty="0"/>
              <a:t>- *.doc/md/txt </a:t>
            </a:r>
            <a:r>
              <a:rPr lang="zh-CN" altLang="en-US" dirty="0"/>
              <a:t>模块配套的说明文件或者工具</a:t>
            </a:r>
          </a:p>
          <a:p>
            <a:endParaRPr lang="zh-CN" altLang="en-US" dirty="0"/>
          </a:p>
          <a:p>
            <a:r>
              <a:rPr lang="zh-CN" altLang="en-US" dirty="0"/>
              <a:t>不推荐（不必要）的文件类型</a:t>
            </a:r>
            <a:r>
              <a:rPr lang="en-US" altLang="zh-CN" dirty="0"/>
              <a:t>:</a:t>
            </a:r>
          </a:p>
          <a:p>
            <a:r>
              <a:rPr lang="en-US" altLang="zh-CN" dirty="0"/>
              <a:t>- *.o/obj/d/dep </a:t>
            </a:r>
            <a:r>
              <a:rPr lang="zh-CN" altLang="en-US" dirty="0"/>
              <a:t>等</a:t>
            </a:r>
            <a:r>
              <a:rPr lang="en-US" altLang="zh-CN" dirty="0"/>
              <a:t>build</a:t>
            </a:r>
            <a:r>
              <a:rPr lang="zh-CN" altLang="en-US" dirty="0"/>
              <a:t>产生的临时文件</a:t>
            </a:r>
          </a:p>
          <a:p>
            <a:r>
              <a:rPr lang="en-US" altLang="zh-CN" dirty="0"/>
              <a:t>-*.zip/7z/bin </a:t>
            </a:r>
            <a:r>
              <a:rPr lang="zh-CN" altLang="en-US" dirty="0"/>
              <a:t>等与工程无关的包</a:t>
            </a:r>
            <a:r>
              <a:rPr lang="en-US" altLang="zh-CN" dirty="0"/>
              <a:t>/</a:t>
            </a:r>
            <a:r>
              <a:rPr lang="zh-CN" altLang="en-US" dirty="0"/>
              <a:t>二进制文件</a:t>
            </a:r>
            <a:endParaRPr lang="en-US" altLang="zh-CN" dirty="0"/>
          </a:p>
          <a:p>
            <a:pPr marL="285750" indent="-285750">
              <a:buFontTx/>
              <a:buChar char="-"/>
            </a:pPr>
            <a:endParaRPr lang="en-US" altLang="zh-CN" dirty="0"/>
          </a:p>
          <a:p>
            <a:r>
              <a:rPr lang="zh-CN" altLang="en-US" dirty="0"/>
              <a:t>当有多个</a:t>
            </a:r>
            <a:r>
              <a:rPr lang="en-US" altLang="zh-CN" dirty="0"/>
              <a:t>type</a:t>
            </a:r>
            <a:r>
              <a:rPr lang="zh-CN" altLang="en-US" dirty="0"/>
              <a:t>时，每个</a:t>
            </a:r>
            <a:r>
              <a:rPr lang="en-US" altLang="zh-CN" dirty="0"/>
              <a:t>type</a:t>
            </a:r>
            <a:r>
              <a:rPr lang="zh-CN" altLang="en-US" dirty="0"/>
              <a:t>通过</a:t>
            </a:r>
            <a:r>
              <a:rPr lang="en-US" altLang="zh-CN" dirty="0"/>
              <a:t>/</a:t>
            </a:r>
            <a:r>
              <a:rPr lang="zh-CN" altLang="en-US" dirty="0"/>
              <a:t>隔开</a:t>
            </a:r>
            <a:r>
              <a:rPr lang="en-US" altLang="zh-CN" dirty="0"/>
              <a:t> </a:t>
            </a:r>
            <a:endParaRPr lang="zh-CN" altLang="en-US" dirty="0"/>
          </a:p>
          <a:p>
            <a:endParaRPr lang="zh-CN" altLang="en-US" dirty="0"/>
          </a:p>
          <a:p>
            <a:endParaRPr lang="en-US" altLang="zh-CN" dirty="0"/>
          </a:p>
        </p:txBody>
      </p:sp>
      <p:sp>
        <p:nvSpPr>
          <p:cNvPr id="21" name="文本框 20">
            <a:extLst>
              <a:ext uri="{FF2B5EF4-FFF2-40B4-BE49-F238E27FC236}">
                <a16:creationId xmlns:a16="http://schemas.microsoft.com/office/drawing/2014/main" id="{A4AE475D-3347-41B6-A084-AC083FC451BC}"/>
              </a:ext>
            </a:extLst>
          </p:cNvPr>
          <p:cNvSpPr txBox="1"/>
          <p:nvPr/>
        </p:nvSpPr>
        <p:spPr>
          <a:xfrm>
            <a:off x="4812145" y="-73887"/>
            <a:ext cx="6000339" cy="646331"/>
          </a:xfrm>
          <a:prstGeom prst="rect">
            <a:avLst/>
          </a:prstGeom>
          <a:noFill/>
        </p:spPr>
        <p:txBody>
          <a:bodyPr wrap="square" rtlCol="0">
            <a:spAutoFit/>
          </a:bodyPr>
          <a:lstStyle/>
          <a:p>
            <a:endParaRPr lang="en-US" altLang="zh-CN" dirty="0"/>
          </a:p>
          <a:p>
            <a:endParaRPr lang="zh-CN" altLang="en-US" dirty="0"/>
          </a:p>
        </p:txBody>
      </p:sp>
      <p:graphicFrame>
        <p:nvGraphicFramePr>
          <p:cNvPr id="8" name="表格 8">
            <a:extLst>
              <a:ext uri="{FF2B5EF4-FFF2-40B4-BE49-F238E27FC236}">
                <a16:creationId xmlns:a16="http://schemas.microsoft.com/office/drawing/2014/main" id="{3D16E226-340D-4D10-9276-D6D66F3CA149}"/>
              </a:ext>
            </a:extLst>
          </p:cNvPr>
          <p:cNvGraphicFramePr>
            <a:graphicFrameLocks noGrp="1"/>
          </p:cNvGraphicFramePr>
          <p:nvPr>
            <p:extLst>
              <p:ext uri="{D42A27DB-BD31-4B8C-83A1-F6EECF244321}">
                <p14:modId xmlns:p14="http://schemas.microsoft.com/office/powerpoint/2010/main" val="1832722114"/>
              </p:ext>
            </p:extLst>
          </p:nvPr>
        </p:nvGraphicFramePr>
        <p:xfrm>
          <a:off x="3973448" y="886149"/>
          <a:ext cx="6891140" cy="4646043"/>
        </p:xfrm>
        <a:graphic>
          <a:graphicData uri="http://schemas.openxmlformats.org/drawingml/2006/table">
            <a:tbl>
              <a:tblPr firstRow="1" bandRow="1">
                <a:tableStyleId>{5C22544A-7EE6-4342-B048-85BDC9FD1C3A}</a:tableStyleId>
              </a:tblPr>
              <a:tblGrid>
                <a:gridCol w="3445570">
                  <a:extLst>
                    <a:ext uri="{9D8B030D-6E8A-4147-A177-3AD203B41FA5}">
                      <a16:colId xmlns:a16="http://schemas.microsoft.com/office/drawing/2014/main" val="4217986732"/>
                    </a:ext>
                  </a:extLst>
                </a:gridCol>
                <a:gridCol w="3445570">
                  <a:extLst>
                    <a:ext uri="{9D8B030D-6E8A-4147-A177-3AD203B41FA5}">
                      <a16:colId xmlns:a16="http://schemas.microsoft.com/office/drawing/2014/main" val="542415206"/>
                    </a:ext>
                  </a:extLst>
                </a:gridCol>
              </a:tblGrid>
              <a:tr h="307739">
                <a:tc>
                  <a:txBody>
                    <a:bodyPr/>
                    <a:lstStyle/>
                    <a:p>
                      <a:r>
                        <a:rPr lang="en-US" altLang="zh-CN" dirty="0"/>
                        <a:t>type</a:t>
                      </a:r>
                      <a:endParaRPr lang="zh-CN" altLang="en-US" dirty="0"/>
                    </a:p>
                  </a:txBody>
                  <a:tcPr/>
                </a:tc>
                <a:tc>
                  <a:txBody>
                    <a:bodyPr/>
                    <a:lstStyle/>
                    <a:p>
                      <a:r>
                        <a:rPr lang="en-US" altLang="zh-CN" dirty="0"/>
                        <a:t>instructions</a:t>
                      </a:r>
                      <a:endParaRPr lang="zh-CN" altLang="en-US" dirty="0"/>
                    </a:p>
                  </a:txBody>
                  <a:tcPr/>
                </a:tc>
                <a:extLst>
                  <a:ext uri="{0D108BD9-81ED-4DB2-BD59-A6C34878D82A}">
                    <a16:rowId xmlns:a16="http://schemas.microsoft.com/office/drawing/2014/main" val="3798014532"/>
                  </a:ext>
                </a:extLst>
              </a:tr>
              <a:tr h="521791">
                <a:tc>
                  <a:txBody>
                    <a:bodyPr/>
                    <a:lstStyle/>
                    <a:p>
                      <a:r>
                        <a:rPr lang="en-US" altLang="zh-CN" dirty="0"/>
                        <a:t>fix</a:t>
                      </a:r>
                      <a:endParaRPr lang="zh-CN" altLang="en-US" dirty="0"/>
                    </a:p>
                  </a:txBody>
                  <a:tcPr/>
                </a:tc>
                <a:tc>
                  <a:txBody>
                    <a:bodyPr/>
                    <a:lstStyle/>
                    <a:p>
                      <a:r>
                        <a:rPr lang="zh-CN" altLang="en-US" dirty="0"/>
                        <a:t>修复</a:t>
                      </a:r>
                      <a:r>
                        <a:rPr lang="en-US" altLang="zh-CN" dirty="0"/>
                        <a:t>bug(</a:t>
                      </a:r>
                      <a:r>
                        <a:rPr lang="zh-CN" altLang="en-US" b="1" dirty="0">
                          <a:solidFill>
                            <a:srgbClr val="FF0000"/>
                          </a:solidFill>
                        </a:rPr>
                        <a:t>需要包含</a:t>
                      </a:r>
                      <a:r>
                        <a:rPr lang="en-US" altLang="zh-CN" b="1" dirty="0">
                          <a:solidFill>
                            <a:srgbClr val="FF0000"/>
                          </a:solidFill>
                        </a:rPr>
                        <a:t>tracking id</a:t>
                      </a:r>
                      <a:r>
                        <a:rPr lang="zh-CN" altLang="en-US" dirty="0"/>
                        <a:t>（</a:t>
                      </a:r>
                      <a:r>
                        <a:rPr lang="en-US" altLang="zh-CN" dirty="0" err="1"/>
                        <a:t>eg.</a:t>
                      </a:r>
                      <a:r>
                        <a:rPr lang="en-US" altLang="zh-CN" dirty="0"/>
                        <a:t> </a:t>
                      </a:r>
                      <a:r>
                        <a:rPr lang="en-US" altLang="zh-CN" dirty="0" err="1"/>
                        <a:t>redmine</a:t>
                      </a:r>
                      <a:r>
                        <a:rPr lang="en-US" altLang="zh-CN" dirty="0"/>
                        <a:t> id))</a:t>
                      </a:r>
                      <a:endParaRPr lang="zh-CN" altLang="en-US" dirty="0"/>
                    </a:p>
                  </a:txBody>
                  <a:tcPr/>
                </a:tc>
                <a:extLst>
                  <a:ext uri="{0D108BD9-81ED-4DB2-BD59-A6C34878D82A}">
                    <a16:rowId xmlns:a16="http://schemas.microsoft.com/office/drawing/2014/main" val="2395452577"/>
                  </a:ext>
                </a:extLst>
              </a:tr>
              <a:tr h="319860">
                <a:tc>
                  <a:txBody>
                    <a:bodyPr/>
                    <a:lstStyle/>
                    <a:p>
                      <a:r>
                        <a:rPr lang="en-US" altLang="zh-CN" dirty="0"/>
                        <a:t>add</a:t>
                      </a:r>
                      <a:endParaRPr lang="zh-CN" altLang="en-US" dirty="0"/>
                    </a:p>
                  </a:txBody>
                  <a:tcPr/>
                </a:tc>
                <a:tc>
                  <a:txBody>
                    <a:bodyPr/>
                    <a:lstStyle/>
                    <a:p>
                      <a:r>
                        <a:rPr lang="zh-CN" altLang="en-US" dirty="0"/>
                        <a:t>新功能或文件</a:t>
                      </a:r>
                    </a:p>
                  </a:txBody>
                  <a:tcPr/>
                </a:tc>
                <a:extLst>
                  <a:ext uri="{0D108BD9-81ED-4DB2-BD59-A6C34878D82A}">
                    <a16:rowId xmlns:a16="http://schemas.microsoft.com/office/drawing/2014/main" val="1865203060"/>
                  </a:ext>
                </a:extLst>
              </a:tr>
              <a:tr h="319860">
                <a:tc>
                  <a:txBody>
                    <a:bodyPr/>
                    <a:lstStyle/>
                    <a:p>
                      <a:r>
                        <a:rPr lang="en-US" altLang="zh-CN" dirty="0"/>
                        <a:t>drop</a:t>
                      </a:r>
                      <a:endParaRPr lang="zh-CN" altLang="en-US" dirty="0"/>
                    </a:p>
                  </a:txBody>
                  <a:tcPr/>
                </a:tc>
                <a:tc>
                  <a:txBody>
                    <a:bodyPr/>
                    <a:lstStyle/>
                    <a:p>
                      <a:r>
                        <a:rPr lang="zh-CN" altLang="en-US" dirty="0"/>
                        <a:t>丢弃功能或文件</a:t>
                      </a:r>
                    </a:p>
                  </a:txBody>
                  <a:tcPr/>
                </a:tc>
                <a:extLst>
                  <a:ext uri="{0D108BD9-81ED-4DB2-BD59-A6C34878D82A}">
                    <a16:rowId xmlns:a16="http://schemas.microsoft.com/office/drawing/2014/main" val="318305453"/>
                  </a:ext>
                </a:extLst>
              </a:tr>
              <a:tr h="319860">
                <a:tc>
                  <a:txBody>
                    <a:bodyPr/>
                    <a:lstStyle/>
                    <a:p>
                      <a:r>
                        <a:rPr lang="en-US" altLang="zh-CN" dirty="0"/>
                        <a:t>update</a:t>
                      </a:r>
                      <a:endParaRPr lang="zh-CN" altLang="en-US" dirty="0"/>
                    </a:p>
                  </a:txBody>
                  <a:tcPr/>
                </a:tc>
                <a:tc>
                  <a:txBody>
                    <a:bodyPr/>
                    <a:lstStyle/>
                    <a:p>
                      <a:r>
                        <a:rPr lang="zh-CN" altLang="en-US" dirty="0"/>
                        <a:t>更新代码或配套文档</a:t>
                      </a:r>
                      <a:r>
                        <a:rPr lang="en-US" altLang="zh-CN" dirty="0"/>
                        <a:t>/</a:t>
                      </a:r>
                      <a:r>
                        <a:rPr lang="zh-CN" altLang="en-US" dirty="0"/>
                        <a:t>工具</a:t>
                      </a:r>
                    </a:p>
                  </a:txBody>
                  <a:tcPr/>
                </a:tc>
                <a:extLst>
                  <a:ext uri="{0D108BD9-81ED-4DB2-BD59-A6C34878D82A}">
                    <a16:rowId xmlns:a16="http://schemas.microsoft.com/office/drawing/2014/main" val="2888136508"/>
                  </a:ext>
                </a:extLst>
              </a:tr>
              <a:tr h="319860">
                <a:tc>
                  <a:txBody>
                    <a:bodyPr/>
                    <a:lstStyle/>
                    <a:p>
                      <a:r>
                        <a:rPr lang="en-US" altLang="zh-CN" dirty="0"/>
                        <a:t>optimize</a:t>
                      </a:r>
                      <a:endParaRPr lang="zh-CN" altLang="en-US" dirty="0"/>
                    </a:p>
                  </a:txBody>
                  <a:tcPr/>
                </a:tc>
                <a:tc>
                  <a:txBody>
                    <a:bodyPr/>
                    <a:lstStyle/>
                    <a:p>
                      <a:r>
                        <a:rPr lang="zh-CN" altLang="en-US" dirty="0"/>
                        <a:t>更新代码或配套文档</a:t>
                      </a:r>
                      <a:r>
                        <a:rPr lang="en-US" altLang="zh-CN" dirty="0"/>
                        <a:t>/</a:t>
                      </a:r>
                      <a:r>
                        <a:rPr lang="zh-CN" altLang="en-US" dirty="0"/>
                        <a:t>工具</a:t>
                      </a:r>
                    </a:p>
                  </a:txBody>
                  <a:tcPr/>
                </a:tc>
                <a:extLst>
                  <a:ext uri="{0D108BD9-81ED-4DB2-BD59-A6C34878D82A}">
                    <a16:rowId xmlns:a16="http://schemas.microsoft.com/office/drawing/2014/main" val="355478951"/>
                  </a:ext>
                </a:extLst>
              </a:tr>
              <a:tr h="319860">
                <a:tc>
                  <a:txBody>
                    <a:bodyPr/>
                    <a:lstStyle/>
                    <a:p>
                      <a:r>
                        <a:rPr lang="en-US" altLang="zh-CN" dirty="0"/>
                        <a:t>doc</a:t>
                      </a:r>
                      <a:endParaRPr lang="zh-CN" altLang="en-US" dirty="0"/>
                    </a:p>
                  </a:txBody>
                  <a:tcPr/>
                </a:tc>
                <a:tc>
                  <a:txBody>
                    <a:bodyPr/>
                    <a:lstStyle/>
                    <a:p>
                      <a:r>
                        <a:rPr lang="zh-CN" altLang="en-US" dirty="0"/>
                        <a:t>仅仅文档相关的操作</a:t>
                      </a:r>
                    </a:p>
                  </a:txBody>
                  <a:tcPr/>
                </a:tc>
                <a:extLst>
                  <a:ext uri="{0D108BD9-81ED-4DB2-BD59-A6C34878D82A}">
                    <a16:rowId xmlns:a16="http://schemas.microsoft.com/office/drawing/2014/main" val="880729330"/>
                  </a:ext>
                </a:extLst>
              </a:tr>
              <a:tr h="319860">
                <a:tc>
                  <a:txBody>
                    <a:bodyPr/>
                    <a:lstStyle/>
                    <a:p>
                      <a:r>
                        <a:rPr lang="en-US" altLang="zh-CN" dirty="0"/>
                        <a:t>test</a:t>
                      </a:r>
                      <a:endParaRPr lang="zh-CN" altLang="en-US" dirty="0"/>
                    </a:p>
                  </a:txBody>
                  <a:tcPr/>
                </a:tc>
                <a:tc>
                  <a:txBody>
                    <a:bodyPr/>
                    <a:lstStyle/>
                    <a:p>
                      <a:r>
                        <a:rPr lang="zh-CN" altLang="en-US" dirty="0"/>
                        <a:t>增加测试代码</a:t>
                      </a:r>
                    </a:p>
                  </a:txBody>
                  <a:tcPr/>
                </a:tc>
                <a:extLst>
                  <a:ext uri="{0D108BD9-81ED-4DB2-BD59-A6C34878D82A}">
                    <a16:rowId xmlns:a16="http://schemas.microsoft.com/office/drawing/2014/main" val="4022513810"/>
                  </a:ext>
                </a:extLst>
              </a:tr>
              <a:tr h="319860">
                <a:tc>
                  <a:txBody>
                    <a:bodyPr/>
                    <a:lstStyle/>
                    <a:p>
                      <a:r>
                        <a:rPr lang="en-US" altLang="zh-CN" dirty="0"/>
                        <a:t>build</a:t>
                      </a:r>
                      <a:endParaRPr lang="zh-CN" altLang="en-US" dirty="0"/>
                    </a:p>
                  </a:txBody>
                  <a:tcPr/>
                </a:tc>
                <a:tc>
                  <a:txBody>
                    <a:bodyPr/>
                    <a:lstStyle/>
                    <a:p>
                      <a:r>
                        <a:rPr lang="zh-CN" altLang="en-US" dirty="0"/>
                        <a:t>构建工具或构建过程等的变动</a:t>
                      </a:r>
                    </a:p>
                  </a:txBody>
                  <a:tcPr/>
                </a:tc>
                <a:extLst>
                  <a:ext uri="{0D108BD9-81ED-4DB2-BD59-A6C34878D82A}">
                    <a16:rowId xmlns:a16="http://schemas.microsoft.com/office/drawing/2014/main" val="4013281223"/>
                  </a:ext>
                </a:extLst>
              </a:tr>
              <a:tr h="521791">
                <a:tc>
                  <a:txBody>
                    <a:bodyPr/>
                    <a:lstStyle/>
                    <a:p>
                      <a:r>
                        <a:rPr lang="en-US" altLang="zh-CN" dirty="0"/>
                        <a:t>release</a:t>
                      </a:r>
                      <a:endParaRPr lang="zh-CN" altLang="en-US" dirty="0"/>
                    </a:p>
                  </a:txBody>
                  <a:tcPr/>
                </a:tc>
                <a:tc>
                  <a:txBody>
                    <a:bodyPr/>
                    <a:lstStyle/>
                    <a:p>
                      <a:r>
                        <a:rPr lang="zh-CN" altLang="en-US" dirty="0"/>
                        <a:t>分支释放功能用于系统集成</a:t>
                      </a:r>
                      <a:r>
                        <a:rPr lang="en-US" altLang="zh-CN" dirty="0"/>
                        <a:t>description</a:t>
                      </a:r>
                      <a:r>
                        <a:rPr lang="zh-CN" altLang="en-US" b="1" dirty="0">
                          <a:solidFill>
                            <a:srgbClr val="FF0000"/>
                          </a:solidFill>
                        </a:rPr>
                        <a:t>应当填写版本号 </a:t>
                      </a:r>
                    </a:p>
                  </a:txBody>
                  <a:tcPr/>
                </a:tc>
                <a:extLst>
                  <a:ext uri="{0D108BD9-81ED-4DB2-BD59-A6C34878D82A}">
                    <a16:rowId xmlns:a16="http://schemas.microsoft.com/office/drawing/2014/main" val="3234335487"/>
                  </a:ext>
                </a:extLst>
              </a:tr>
              <a:tr h="735842">
                <a:tc>
                  <a:txBody>
                    <a:bodyPr/>
                    <a:lstStyle/>
                    <a:p>
                      <a:r>
                        <a:rPr lang="en-US" altLang="zh-CN" dirty="0"/>
                        <a:t>version</a:t>
                      </a:r>
                      <a:endParaRPr lang="zh-CN" altLang="en-US" dirty="0"/>
                    </a:p>
                  </a:txBody>
                  <a:tcPr/>
                </a:tc>
                <a:tc>
                  <a:txBody>
                    <a:bodyPr/>
                    <a:lstStyle/>
                    <a:p>
                      <a:pPr marL="0" marR="0" lvl="0" indent="0" algn="l" defTabSz="696563" rtl="0" eaLnBrk="1" fontAlgn="auto" latinLnBrk="0" hangingPunct="1">
                        <a:lnSpc>
                          <a:spcPct val="100000"/>
                        </a:lnSpc>
                        <a:spcBef>
                          <a:spcPts val="0"/>
                        </a:spcBef>
                        <a:spcAft>
                          <a:spcPts val="0"/>
                        </a:spcAft>
                        <a:buClrTx/>
                        <a:buSzTx/>
                        <a:buFontTx/>
                        <a:buNone/>
                        <a:tabLst/>
                        <a:defRPr/>
                      </a:pPr>
                      <a:r>
                        <a:rPr lang="zh-CN" altLang="en-US" dirty="0"/>
                        <a:t>指明从另一个仓库</a:t>
                      </a:r>
                      <a:r>
                        <a:rPr lang="en-US" altLang="zh-CN" dirty="0"/>
                        <a:t>Export</a:t>
                      </a:r>
                      <a:r>
                        <a:rPr lang="zh-CN" altLang="en-US" dirty="0"/>
                        <a:t>的版本</a:t>
                      </a:r>
                      <a:r>
                        <a:rPr lang="en-US" altLang="zh-CN" dirty="0"/>
                        <a:t>[</a:t>
                      </a:r>
                      <a:r>
                        <a:rPr lang="zh-CN" altLang="en-US" dirty="0"/>
                        <a:t>仅在集成时使用</a:t>
                      </a:r>
                      <a:r>
                        <a:rPr lang="en-US" altLang="zh-CN" dirty="0"/>
                        <a:t>]</a:t>
                      </a:r>
                    </a:p>
                    <a:p>
                      <a:endParaRPr lang="zh-CN" altLang="en-US" dirty="0"/>
                    </a:p>
                  </a:txBody>
                  <a:tcPr/>
                </a:tc>
                <a:extLst>
                  <a:ext uri="{0D108BD9-81ED-4DB2-BD59-A6C34878D82A}">
                    <a16:rowId xmlns:a16="http://schemas.microsoft.com/office/drawing/2014/main" val="1289185482"/>
                  </a:ext>
                </a:extLst>
              </a:tr>
              <a:tr h="319860">
                <a:tc>
                  <a:txBody>
                    <a:bodyPr/>
                    <a:lstStyle/>
                    <a:p>
                      <a:r>
                        <a:rPr lang="en-US" altLang="zh-CN" dirty="0"/>
                        <a:t>chore</a:t>
                      </a:r>
                      <a:endParaRPr lang="zh-CN" altLang="en-US" dirty="0"/>
                    </a:p>
                  </a:txBody>
                  <a:tcPr/>
                </a:tc>
                <a:tc>
                  <a:txBody>
                    <a:bodyPr/>
                    <a:lstStyle/>
                    <a:p>
                      <a:r>
                        <a:rPr lang="zh-CN" altLang="en-US" dirty="0"/>
                        <a:t>不在以上所列情况</a:t>
                      </a:r>
                    </a:p>
                  </a:txBody>
                  <a:tcPr/>
                </a:tc>
                <a:extLst>
                  <a:ext uri="{0D108BD9-81ED-4DB2-BD59-A6C34878D82A}">
                    <a16:rowId xmlns:a16="http://schemas.microsoft.com/office/drawing/2014/main" val="192709912"/>
                  </a:ext>
                </a:extLst>
              </a:tr>
            </a:tbl>
          </a:graphicData>
        </a:graphic>
      </p:graphicFrame>
    </p:spTree>
    <p:extLst>
      <p:ext uri="{BB962C8B-B14F-4D97-AF65-F5344CB8AC3E}">
        <p14:creationId xmlns:p14="http://schemas.microsoft.com/office/powerpoint/2010/main" val="4094706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23</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Rules and standard</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Commit template</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59726" y="2756949"/>
            <a:ext cx="5170917" cy="81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p:txBody>
      </p:sp>
      <p:sp>
        <p:nvSpPr>
          <p:cNvPr id="20" name="文本框 19">
            <a:extLst>
              <a:ext uri="{FF2B5EF4-FFF2-40B4-BE49-F238E27FC236}">
                <a16:creationId xmlns:a16="http://schemas.microsoft.com/office/drawing/2014/main" id="{4F7EE243-F5F1-47F2-A00C-2608050CA00F}"/>
              </a:ext>
            </a:extLst>
          </p:cNvPr>
          <p:cNvSpPr txBox="1"/>
          <p:nvPr/>
        </p:nvSpPr>
        <p:spPr>
          <a:xfrm>
            <a:off x="219144" y="1264106"/>
            <a:ext cx="8583111" cy="2677656"/>
          </a:xfrm>
          <a:prstGeom prst="rect">
            <a:avLst/>
          </a:prstGeom>
          <a:noFill/>
        </p:spPr>
        <p:txBody>
          <a:bodyPr wrap="square" rtlCol="0">
            <a:spAutoFit/>
          </a:bodyPr>
          <a:lstStyle/>
          <a:p>
            <a:r>
              <a:rPr lang="en-US" altLang="zh-CN" sz="2800" b="1" dirty="0"/>
              <a:t>commit log format</a:t>
            </a:r>
          </a:p>
          <a:p>
            <a:r>
              <a:rPr lang="en-US" altLang="zh-CN" sz="2800" b="1" dirty="0"/>
              <a:t>Type: </a:t>
            </a:r>
            <a:r>
              <a:rPr lang="en-US" altLang="zh-CN" sz="2800" dirty="0"/>
              <a:t>add/update</a:t>
            </a:r>
          </a:p>
          <a:p>
            <a:r>
              <a:rPr lang="en-US" altLang="zh-CN" sz="2800" b="1" dirty="0"/>
              <a:t>Description</a:t>
            </a:r>
            <a:r>
              <a:rPr lang="en-US" altLang="zh-CN" sz="2800" dirty="0"/>
              <a:t> </a:t>
            </a:r>
            <a:r>
              <a:rPr lang="en-US" altLang="zh-CN" sz="2800" b="1" dirty="0"/>
              <a:t>: </a:t>
            </a:r>
            <a:r>
              <a:rPr lang="en-US" altLang="zh-CN" sz="2800" dirty="0"/>
              <a:t>add IPCDATA PRG make </a:t>
            </a:r>
            <a:r>
              <a:rPr lang="en-US" altLang="zh-CN" sz="2800" dirty="0" err="1"/>
              <a:t>fcuntion</a:t>
            </a:r>
            <a:r>
              <a:rPr lang="en-US" altLang="zh-CN" sz="2800" dirty="0"/>
              <a:t> and add use </a:t>
            </a:r>
            <a:r>
              <a:rPr lang="en-US" altLang="zh-CN" sz="2800" dirty="0" err="1"/>
              <a:t>instructions.update</a:t>
            </a:r>
            <a:r>
              <a:rPr lang="en-US" altLang="zh-CN" sz="2800" dirty="0"/>
              <a:t> IPCDATA PRG make </a:t>
            </a:r>
            <a:r>
              <a:rPr lang="en-US" altLang="zh-CN" sz="2800" dirty="0" err="1"/>
              <a:t>fcuntion</a:t>
            </a:r>
            <a:r>
              <a:rPr lang="en-US" altLang="zh-CN" sz="2800" dirty="0"/>
              <a:t> and add use instructions</a:t>
            </a:r>
          </a:p>
          <a:p>
            <a:r>
              <a:rPr lang="en-US" altLang="zh-CN" sz="2800" b="1" dirty="0" err="1"/>
              <a:t>Test:</a:t>
            </a:r>
            <a:r>
              <a:rPr lang="en-US" altLang="zh-CN" sz="2800" dirty="0" err="1"/>
              <a:t>OK</a:t>
            </a:r>
            <a:r>
              <a:rPr lang="en-US" altLang="zh-CN" sz="2800" dirty="0"/>
              <a:t> (</a:t>
            </a:r>
            <a:r>
              <a:rPr lang="zh-CN" altLang="en-US" sz="2800" dirty="0"/>
              <a:t>自测通过</a:t>
            </a:r>
            <a:r>
              <a:rPr lang="en-US" altLang="zh-CN" sz="2800" dirty="0"/>
              <a:t>)/ NO(</a:t>
            </a:r>
            <a:r>
              <a:rPr lang="zh-CN" altLang="en-US" sz="2800" dirty="0"/>
              <a:t>未自测</a:t>
            </a:r>
            <a:r>
              <a:rPr lang="en-US" altLang="zh-CN" sz="2800" dirty="0"/>
              <a:t>)/ N/A(</a:t>
            </a:r>
            <a:r>
              <a:rPr lang="zh-CN" altLang="en-US" sz="2800" dirty="0"/>
              <a:t>无需测试</a:t>
            </a:r>
            <a:r>
              <a:rPr lang="en-US" altLang="zh-CN" sz="2800" dirty="0"/>
              <a:t>)</a:t>
            </a:r>
          </a:p>
        </p:txBody>
      </p:sp>
    </p:spTree>
    <p:extLst>
      <p:ext uri="{BB962C8B-B14F-4D97-AF65-F5344CB8AC3E}">
        <p14:creationId xmlns:p14="http://schemas.microsoft.com/office/powerpoint/2010/main" val="243460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198877E1-9A8B-4B5F-9710-8295CC53BB37}"/>
              </a:ext>
            </a:extLst>
          </p:cNvPr>
          <p:cNvSpPr/>
          <p:nvPr/>
        </p:nvSpPr>
        <p:spPr>
          <a:xfrm>
            <a:off x="5310754" y="3704156"/>
            <a:ext cx="5553834" cy="21430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24</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Common problems</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Merge commit-1</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59726" y="2756949"/>
            <a:ext cx="5170917" cy="81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p:txBody>
      </p:sp>
      <p:sp>
        <p:nvSpPr>
          <p:cNvPr id="11" name="文本框 10">
            <a:extLst>
              <a:ext uri="{FF2B5EF4-FFF2-40B4-BE49-F238E27FC236}">
                <a16:creationId xmlns:a16="http://schemas.microsoft.com/office/drawing/2014/main" id="{37A22AA5-ECF3-40F7-82F6-A314258F0AD0}"/>
              </a:ext>
            </a:extLst>
          </p:cNvPr>
          <p:cNvSpPr txBox="1"/>
          <p:nvPr/>
        </p:nvSpPr>
        <p:spPr>
          <a:xfrm>
            <a:off x="236484" y="2392808"/>
            <a:ext cx="4837786" cy="1384995"/>
          </a:xfrm>
          <a:prstGeom prst="rect">
            <a:avLst/>
          </a:prstGeom>
          <a:noFill/>
        </p:spPr>
        <p:txBody>
          <a:bodyPr wrap="square">
            <a:spAutoFit/>
          </a:bodyPr>
          <a:lstStyle/>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zh-CN" altLang="en-US" dirty="0">
                <a:latin typeface="Arial" panose="020B0604020202020204" pitchFamily="34" charset="0"/>
              </a:rPr>
              <a:t>某个单一功能的开发提交了多个</a:t>
            </a:r>
            <a:r>
              <a:rPr lang="en-US" altLang="zh-CN" dirty="0">
                <a:latin typeface="Arial" panose="020B0604020202020204" pitchFamily="34" charset="0"/>
              </a:rPr>
              <a:t>commit</a:t>
            </a:r>
            <a:r>
              <a:rPr lang="zh-CN" altLang="en-US" dirty="0">
                <a:latin typeface="Arial" panose="020B0604020202020204" pitchFamily="34" charset="0"/>
              </a:rPr>
              <a:t>，想在提交到远端仓库前进行</a:t>
            </a:r>
            <a:r>
              <a:rPr lang="en-US" altLang="zh-CN" dirty="0">
                <a:latin typeface="Arial" panose="020B0604020202020204" pitchFamily="34" charset="0"/>
              </a:rPr>
              <a:t>commit</a:t>
            </a:r>
            <a:r>
              <a:rPr lang="zh-CN" altLang="en-US" dirty="0">
                <a:latin typeface="Arial" panose="020B0604020202020204" pitchFamily="34" charset="0"/>
              </a:rPr>
              <a:t>的合并</a:t>
            </a:r>
            <a:endParaRPr lang="en-US" altLang="zh-CN" sz="1800" dirty="0">
              <a:latin typeface="Arial" panose="020B0604020202020204" pitchFamily="34" charset="0"/>
            </a:endParaRPr>
          </a:p>
        </p:txBody>
      </p:sp>
      <p:sp>
        <p:nvSpPr>
          <p:cNvPr id="13" name="矩形 12">
            <a:extLst>
              <a:ext uri="{FF2B5EF4-FFF2-40B4-BE49-F238E27FC236}">
                <a16:creationId xmlns:a16="http://schemas.microsoft.com/office/drawing/2014/main" id="{1EA7A8B0-F54F-429C-8B4B-C6A5A46E4477}"/>
              </a:ext>
            </a:extLst>
          </p:cNvPr>
          <p:cNvSpPr/>
          <p:nvPr/>
        </p:nvSpPr>
        <p:spPr>
          <a:xfrm>
            <a:off x="5310754" y="753545"/>
            <a:ext cx="5553834" cy="21430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12EE182D-F46C-4027-9658-6751134DEF91}"/>
              </a:ext>
            </a:extLst>
          </p:cNvPr>
          <p:cNvCxnSpPr>
            <a:cxnSpLocks/>
            <a:endCxn id="16" idx="2"/>
          </p:cNvCxnSpPr>
          <p:nvPr/>
        </p:nvCxnSpPr>
        <p:spPr>
          <a:xfrm flipV="1">
            <a:off x="6109457" y="1722749"/>
            <a:ext cx="908638" cy="2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5C8E90F5-4A0D-42B8-8243-590B39CE4337}"/>
              </a:ext>
            </a:extLst>
          </p:cNvPr>
          <p:cNvSpPr/>
          <p:nvPr/>
        </p:nvSpPr>
        <p:spPr>
          <a:xfrm>
            <a:off x="5611162" y="1461112"/>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6" name="椭圆 15">
            <a:extLst>
              <a:ext uri="{FF2B5EF4-FFF2-40B4-BE49-F238E27FC236}">
                <a16:creationId xmlns:a16="http://schemas.microsoft.com/office/drawing/2014/main" id="{309FCE9A-BD40-4022-8545-AF6A5FB61322}"/>
              </a:ext>
            </a:extLst>
          </p:cNvPr>
          <p:cNvSpPr/>
          <p:nvPr/>
        </p:nvSpPr>
        <p:spPr>
          <a:xfrm>
            <a:off x="7018095" y="145418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E068F599-A7FB-4FC7-A9D7-7DD32EDF7204}"/>
              </a:ext>
            </a:extLst>
          </p:cNvPr>
          <p:cNvSpPr/>
          <p:nvPr/>
        </p:nvSpPr>
        <p:spPr>
          <a:xfrm>
            <a:off x="8320198" y="1454186"/>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8" name="直接箭头连接符 17">
            <a:extLst>
              <a:ext uri="{FF2B5EF4-FFF2-40B4-BE49-F238E27FC236}">
                <a16:creationId xmlns:a16="http://schemas.microsoft.com/office/drawing/2014/main" id="{9D745D5E-A703-464C-904D-392D410BE736}"/>
              </a:ext>
            </a:extLst>
          </p:cNvPr>
          <p:cNvCxnSpPr>
            <a:cxnSpLocks/>
            <a:stCxn id="16" idx="6"/>
            <a:endCxn id="17" idx="2"/>
          </p:cNvCxnSpPr>
          <p:nvPr/>
        </p:nvCxnSpPr>
        <p:spPr>
          <a:xfrm>
            <a:off x="7572327" y="1722749"/>
            <a:ext cx="747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94B1F26-8E5A-432E-9365-4479D39DF52E}"/>
              </a:ext>
            </a:extLst>
          </p:cNvPr>
          <p:cNvCxnSpPr>
            <a:cxnSpLocks/>
            <a:stCxn id="17" idx="6"/>
          </p:cNvCxnSpPr>
          <p:nvPr/>
        </p:nvCxnSpPr>
        <p:spPr>
          <a:xfrm>
            <a:off x="8874430" y="1722749"/>
            <a:ext cx="944294" cy="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CA1A1F18-EFB8-4857-8372-9771D8D24DFB}"/>
              </a:ext>
            </a:extLst>
          </p:cNvPr>
          <p:cNvSpPr/>
          <p:nvPr/>
        </p:nvSpPr>
        <p:spPr>
          <a:xfrm>
            <a:off x="9822808" y="1457649"/>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1" name="箭头: 下 20">
            <a:extLst>
              <a:ext uri="{FF2B5EF4-FFF2-40B4-BE49-F238E27FC236}">
                <a16:creationId xmlns:a16="http://schemas.microsoft.com/office/drawing/2014/main" id="{B151D262-11E7-4331-812A-AC6CBA47544A}"/>
              </a:ext>
            </a:extLst>
          </p:cNvPr>
          <p:cNvSpPr/>
          <p:nvPr/>
        </p:nvSpPr>
        <p:spPr>
          <a:xfrm>
            <a:off x="7718476" y="2946894"/>
            <a:ext cx="455571" cy="757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7F01FF45-60E9-4452-B29C-762CEC819D28}"/>
              </a:ext>
            </a:extLst>
          </p:cNvPr>
          <p:cNvCxnSpPr>
            <a:cxnSpLocks/>
            <a:stCxn id="23" idx="6"/>
            <a:endCxn id="24" idx="2"/>
          </p:cNvCxnSpPr>
          <p:nvPr/>
        </p:nvCxnSpPr>
        <p:spPr>
          <a:xfrm flipV="1">
            <a:off x="6165394" y="4755425"/>
            <a:ext cx="3836047" cy="3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BED8282E-9A2C-4DEE-9328-A289F4F5131C}"/>
              </a:ext>
            </a:extLst>
          </p:cNvPr>
          <p:cNvSpPr/>
          <p:nvPr/>
        </p:nvSpPr>
        <p:spPr>
          <a:xfrm>
            <a:off x="5611162" y="4490858"/>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4" name="椭圆 23">
            <a:extLst>
              <a:ext uri="{FF2B5EF4-FFF2-40B4-BE49-F238E27FC236}">
                <a16:creationId xmlns:a16="http://schemas.microsoft.com/office/drawing/2014/main" id="{1549F2C5-0FFD-49A2-B6D7-CCC5A167A940}"/>
              </a:ext>
            </a:extLst>
          </p:cNvPr>
          <p:cNvSpPr/>
          <p:nvPr/>
        </p:nvSpPr>
        <p:spPr>
          <a:xfrm>
            <a:off x="10001441" y="4486862"/>
            <a:ext cx="554232" cy="53712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388127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25</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Common problems</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Merge commit-2</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59726" y="2756949"/>
            <a:ext cx="5170917" cy="81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p:txBody>
      </p:sp>
      <p:sp>
        <p:nvSpPr>
          <p:cNvPr id="11" name="文本框 10">
            <a:extLst>
              <a:ext uri="{FF2B5EF4-FFF2-40B4-BE49-F238E27FC236}">
                <a16:creationId xmlns:a16="http://schemas.microsoft.com/office/drawing/2014/main" id="{37A22AA5-ECF3-40F7-82F6-A314258F0AD0}"/>
              </a:ext>
            </a:extLst>
          </p:cNvPr>
          <p:cNvSpPr txBox="1"/>
          <p:nvPr/>
        </p:nvSpPr>
        <p:spPr>
          <a:xfrm>
            <a:off x="226291" y="1279621"/>
            <a:ext cx="4837786" cy="3600986"/>
          </a:xfrm>
          <a:prstGeom prst="rect">
            <a:avLst/>
          </a:prstGeom>
          <a:noFill/>
        </p:spPr>
        <p:txBody>
          <a:bodyPr wrap="square">
            <a:spAutoFit/>
          </a:bodyPr>
          <a:lstStyle/>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defTabSz="1016264" eaLnBrk="0" hangingPunct="0"/>
            <a:r>
              <a:rPr lang="en-US" altLang="zh-CN" dirty="0">
                <a:solidFill>
                  <a:schemeClr val="accent2">
                    <a:lumMod val="60000"/>
                    <a:lumOff val="40000"/>
                  </a:schemeClr>
                </a:solidFill>
                <a:latin typeface="Arial" panose="020B0604020202020204" pitchFamily="34" charset="0"/>
              </a:rPr>
              <a:t># </a:t>
            </a:r>
            <a:r>
              <a:rPr lang="zh-CN" altLang="en-US" dirty="0">
                <a:solidFill>
                  <a:schemeClr val="accent2">
                    <a:lumMod val="60000"/>
                    <a:lumOff val="40000"/>
                  </a:schemeClr>
                </a:solidFill>
                <a:latin typeface="Arial" panose="020B0604020202020204" pitchFamily="34" charset="0"/>
              </a:rPr>
              <a:t>查看过往</a:t>
            </a:r>
            <a:r>
              <a:rPr lang="en-US" altLang="zh-CN" dirty="0">
                <a:solidFill>
                  <a:schemeClr val="accent2">
                    <a:lumMod val="60000"/>
                    <a:lumOff val="40000"/>
                  </a:schemeClr>
                </a:solidFill>
                <a:latin typeface="Arial" panose="020B0604020202020204" pitchFamily="34" charset="0"/>
              </a:rPr>
              <a:t>commit</a:t>
            </a:r>
            <a:r>
              <a:rPr lang="zh-CN" altLang="en-US" dirty="0">
                <a:solidFill>
                  <a:schemeClr val="accent2">
                    <a:lumMod val="60000"/>
                    <a:lumOff val="40000"/>
                  </a:schemeClr>
                </a:solidFill>
                <a:latin typeface="Arial" panose="020B0604020202020204" pitchFamily="34" charset="0"/>
              </a:rPr>
              <a:t>记录</a:t>
            </a:r>
            <a:endParaRPr lang="en-US" altLang="zh-CN"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r>
              <a:rPr lang="en-US" altLang="zh-CN" dirty="0">
                <a:latin typeface="Arial" panose="020B0604020202020204" pitchFamily="34" charset="0"/>
              </a:rPr>
              <a:t>1.git log</a:t>
            </a: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endParaRPr lang="en-US" altLang="zh-CN"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endParaRPr lang="en-US" altLang="zh-CN"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endParaRPr lang="en-US" altLang="zh-CN"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r>
              <a:rPr lang="en-US" altLang="zh-CN" dirty="0">
                <a:solidFill>
                  <a:schemeClr val="accent2">
                    <a:lumMod val="60000"/>
                    <a:lumOff val="40000"/>
                  </a:schemeClr>
                </a:solidFill>
                <a:latin typeface="Arial" panose="020B0604020202020204" pitchFamily="34" charset="0"/>
              </a:rPr>
              <a:t># </a:t>
            </a:r>
            <a:r>
              <a:rPr lang="zh-CN" altLang="en-US" dirty="0">
                <a:solidFill>
                  <a:schemeClr val="accent2">
                    <a:lumMod val="60000"/>
                    <a:lumOff val="40000"/>
                  </a:schemeClr>
                </a:solidFill>
                <a:latin typeface="Arial" panose="020B0604020202020204" pitchFamily="34" charset="0"/>
              </a:rPr>
              <a:t>合并</a:t>
            </a:r>
            <a:r>
              <a:rPr lang="en-US" altLang="zh-CN" dirty="0">
                <a:solidFill>
                  <a:schemeClr val="accent2">
                    <a:lumMod val="60000"/>
                    <a:lumOff val="40000"/>
                  </a:schemeClr>
                </a:solidFill>
                <a:latin typeface="Arial" panose="020B0604020202020204" pitchFamily="34" charset="0"/>
              </a:rPr>
              <a:t>b2</a:t>
            </a:r>
            <a:r>
              <a:rPr lang="zh-CN" altLang="en-US" dirty="0">
                <a:solidFill>
                  <a:schemeClr val="accent2">
                    <a:lumMod val="60000"/>
                    <a:lumOff val="40000"/>
                  </a:schemeClr>
                </a:solidFill>
                <a:latin typeface="Arial" panose="020B0604020202020204" pitchFamily="34" charset="0"/>
              </a:rPr>
              <a:t>和</a:t>
            </a:r>
            <a:r>
              <a:rPr lang="en-US" altLang="zh-CN" dirty="0">
                <a:solidFill>
                  <a:schemeClr val="accent2">
                    <a:lumMod val="60000"/>
                    <a:lumOff val="40000"/>
                  </a:schemeClr>
                </a:solidFill>
                <a:latin typeface="Arial" panose="020B0604020202020204" pitchFamily="34" charset="0"/>
              </a:rPr>
              <a:t>a2</a:t>
            </a:r>
            <a:r>
              <a:rPr lang="zh-CN" altLang="en-US" dirty="0">
                <a:solidFill>
                  <a:schemeClr val="accent2">
                    <a:lumMod val="60000"/>
                    <a:lumOff val="40000"/>
                  </a:schemeClr>
                </a:solidFill>
                <a:latin typeface="Arial" panose="020B0604020202020204" pitchFamily="34" charset="0"/>
              </a:rPr>
              <a:t>两个</a:t>
            </a:r>
            <a:r>
              <a:rPr lang="en-US" altLang="zh-CN" dirty="0">
                <a:solidFill>
                  <a:schemeClr val="accent2">
                    <a:lumMod val="60000"/>
                    <a:lumOff val="40000"/>
                  </a:schemeClr>
                </a:solidFill>
                <a:latin typeface="Arial" panose="020B0604020202020204" pitchFamily="34" charset="0"/>
              </a:rPr>
              <a:t>commit</a:t>
            </a:r>
          </a:p>
          <a:p>
            <a:pPr marL="0" indent="0" defTabSz="1016264" eaLnBrk="0" hangingPunct="0">
              <a:lnSpc>
                <a:spcPct val="100000"/>
              </a:lnSpc>
              <a:spcBef>
                <a:spcPct val="0"/>
              </a:spcBef>
              <a:buNone/>
            </a:pPr>
            <a:r>
              <a:rPr lang="en-US" altLang="zh-CN" dirty="0">
                <a:latin typeface="Arial" panose="020B0604020202020204" pitchFamily="34" charset="0"/>
              </a:rPr>
              <a:t>2.</a:t>
            </a:r>
            <a:r>
              <a:rPr lang="zh-CN" altLang="en-US" dirty="0">
                <a:latin typeface="Arial" panose="020B0604020202020204" pitchFamily="34" charset="0"/>
              </a:rPr>
              <a:t> </a:t>
            </a:r>
            <a:r>
              <a:rPr lang="en-US" altLang="zh-CN" dirty="0">
                <a:latin typeface="Arial" panose="020B0604020202020204" pitchFamily="34" charset="0"/>
              </a:rPr>
              <a:t>git rebase -</a:t>
            </a:r>
            <a:r>
              <a:rPr lang="en-US" altLang="zh-CN" dirty="0" err="1">
                <a:latin typeface="Arial" panose="020B0604020202020204" pitchFamily="34" charset="0"/>
              </a:rPr>
              <a:t>i</a:t>
            </a:r>
            <a:r>
              <a:rPr lang="en-US" altLang="zh-CN" dirty="0">
                <a:latin typeface="Arial" panose="020B0604020202020204" pitchFamily="34" charset="0"/>
              </a:rPr>
              <a:t> HEAD~2   || $git rebase -</a:t>
            </a:r>
            <a:r>
              <a:rPr lang="en-US" altLang="zh-CN" dirty="0" err="1">
                <a:latin typeface="Arial" panose="020B0604020202020204" pitchFamily="34" charset="0"/>
              </a:rPr>
              <a:t>i</a:t>
            </a:r>
            <a:r>
              <a:rPr lang="en-US" altLang="zh-CN" dirty="0">
                <a:latin typeface="Arial" panose="020B0604020202020204" pitchFamily="34" charset="0"/>
              </a:rPr>
              <a:t> 1725df06</a:t>
            </a:r>
            <a:endParaRPr lang="en-US" altLang="zh-CN" sz="1800" dirty="0">
              <a:latin typeface="Arial" panose="020B0604020202020204" pitchFamily="34" charset="0"/>
            </a:endParaRPr>
          </a:p>
        </p:txBody>
      </p:sp>
      <p:pic>
        <p:nvPicPr>
          <p:cNvPr id="30" name="图片 29" descr="文本&#10;&#10;描述已自动生成">
            <a:extLst>
              <a:ext uri="{FF2B5EF4-FFF2-40B4-BE49-F238E27FC236}">
                <a16:creationId xmlns:a16="http://schemas.microsoft.com/office/drawing/2014/main" id="{386EA5F7-5B8F-4CEC-8055-71686DDB5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873" y="460320"/>
            <a:ext cx="4419904" cy="2563544"/>
          </a:xfrm>
          <a:prstGeom prst="rect">
            <a:avLst/>
          </a:prstGeom>
        </p:spPr>
      </p:pic>
      <p:pic>
        <p:nvPicPr>
          <p:cNvPr id="32" name="图片 31" descr="文本&#10;&#10;描述已自动生成">
            <a:extLst>
              <a:ext uri="{FF2B5EF4-FFF2-40B4-BE49-F238E27FC236}">
                <a16:creationId xmlns:a16="http://schemas.microsoft.com/office/drawing/2014/main" id="{C0B74168-6D16-4E26-9253-800D4D539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3" y="3233711"/>
            <a:ext cx="4419904" cy="2143849"/>
          </a:xfrm>
          <a:prstGeom prst="rect">
            <a:avLst/>
          </a:prstGeom>
        </p:spPr>
      </p:pic>
    </p:spTree>
    <p:extLst>
      <p:ext uri="{BB962C8B-B14F-4D97-AF65-F5344CB8AC3E}">
        <p14:creationId xmlns:p14="http://schemas.microsoft.com/office/powerpoint/2010/main" val="2038877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26</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Common problems</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Merge commit-3</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59726" y="2756949"/>
            <a:ext cx="5170917" cy="81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p:txBody>
      </p:sp>
      <p:sp>
        <p:nvSpPr>
          <p:cNvPr id="11" name="文本框 10">
            <a:extLst>
              <a:ext uri="{FF2B5EF4-FFF2-40B4-BE49-F238E27FC236}">
                <a16:creationId xmlns:a16="http://schemas.microsoft.com/office/drawing/2014/main" id="{37A22AA5-ECF3-40F7-82F6-A314258F0AD0}"/>
              </a:ext>
            </a:extLst>
          </p:cNvPr>
          <p:cNvSpPr txBox="1"/>
          <p:nvPr/>
        </p:nvSpPr>
        <p:spPr>
          <a:xfrm>
            <a:off x="226291" y="1279621"/>
            <a:ext cx="4837786" cy="3877985"/>
          </a:xfrm>
          <a:prstGeom prst="rect">
            <a:avLst/>
          </a:prstGeom>
          <a:noFill/>
        </p:spPr>
        <p:txBody>
          <a:bodyPr wrap="square">
            <a:spAutoFit/>
          </a:bodyPr>
          <a:lstStyle/>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400" b="1" dirty="0">
              <a:latin typeface="Arial" panose="020B0604020202020204" pitchFamily="34" charset="0"/>
            </a:endParaRPr>
          </a:p>
          <a:p>
            <a:pPr marL="0" indent="0" defTabSz="1016264" eaLnBrk="0" hangingPunct="0">
              <a:lnSpc>
                <a:spcPct val="100000"/>
              </a:lnSpc>
              <a:spcBef>
                <a:spcPct val="0"/>
              </a:spcBef>
              <a:buNone/>
            </a:pPr>
            <a:r>
              <a:rPr lang="en-US" altLang="zh-CN" dirty="0">
                <a:latin typeface="Arial" panose="020B0604020202020204" pitchFamily="34" charset="0"/>
              </a:rPr>
              <a:t>3. </a:t>
            </a:r>
            <a:r>
              <a:rPr lang="zh-CN" altLang="en-US" dirty="0">
                <a:latin typeface="Arial" panose="020B0604020202020204" pitchFamily="34" charset="0"/>
              </a:rPr>
              <a:t>保持使用的</a:t>
            </a:r>
            <a:r>
              <a:rPr lang="en-US" altLang="zh-CN" dirty="0">
                <a:latin typeface="Arial" panose="020B0604020202020204" pitchFamily="34" charset="0"/>
              </a:rPr>
              <a:t>commit</a:t>
            </a:r>
            <a:r>
              <a:rPr lang="zh-CN" altLang="en-US" dirty="0">
                <a:latin typeface="Arial" panose="020B0604020202020204" pitchFamily="34" charset="0"/>
              </a:rPr>
              <a:t>前的</a:t>
            </a:r>
            <a:r>
              <a:rPr lang="en-US" altLang="zh-CN" dirty="0">
                <a:latin typeface="Arial" panose="020B0604020202020204" pitchFamily="34" charset="0"/>
              </a:rPr>
              <a:t>pick</a:t>
            </a:r>
            <a:r>
              <a:rPr lang="zh-CN" altLang="en-US" dirty="0">
                <a:latin typeface="Arial" panose="020B0604020202020204" pitchFamily="34" charset="0"/>
              </a:rPr>
              <a:t>不动，不用的</a:t>
            </a:r>
            <a:r>
              <a:rPr lang="en-US" altLang="zh-CN" dirty="0">
                <a:latin typeface="Arial" panose="020B0604020202020204" pitchFamily="34" charset="0"/>
              </a:rPr>
              <a:t>commit</a:t>
            </a:r>
            <a:r>
              <a:rPr lang="zh-CN" altLang="en-US" dirty="0">
                <a:latin typeface="Arial" panose="020B0604020202020204" pitchFamily="34" charset="0"/>
              </a:rPr>
              <a:t>前将</a:t>
            </a:r>
            <a:r>
              <a:rPr lang="en-US" altLang="zh-CN" dirty="0">
                <a:latin typeface="Arial" panose="020B0604020202020204" pitchFamily="34" charset="0"/>
              </a:rPr>
              <a:t>pick</a:t>
            </a:r>
            <a:r>
              <a:rPr lang="zh-CN" altLang="en-US" dirty="0">
                <a:latin typeface="Arial" panose="020B0604020202020204" pitchFamily="34" charset="0"/>
              </a:rPr>
              <a:t>改成</a:t>
            </a:r>
            <a:r>
              <a:rPr lang="en-US" altLang="zh-CN" dirty="0">
                <a:latin typeface="Arial" panose="020B0604020202020204" pitchFamily="34" charset="0"/>
              </a:rPr>
              <a:t>s/squash</a:t>
            </a:r>
            <a:r>
              <a:rPr lang="zh-CN" altLang="en-US" dirty="0">
                <a:latin typeface="Arial" panose="020B0604020202020204" pitchFamily="34" charset="0"/>
              </a:rPr>
              <a:t>，而后编辑整合的</a:t>
            </a:r>
            <a:r>
              <a:rPr lang="en-US" altLang="zh-CN" dirty="0">
                <a:latin typeface="Arial" panose="020B0604020202020204" pitchFamily="34" charset="0"/>
              </a:rPr>
              <a:t>commit</a:t>
            </a:r>
          </a:p>
          <a:p>
            <a:pPr marL="0" indent="0" defTabSz="1016264" eaLnBrk="0" hangingPunct="0">
              <a:lnSpc>
                <a:spcPct val="100000"/>
              </a:lnSpc>
              <a:spcBef>
                <a:spcPct val="0"/>
              </a:spcBef>
              <a:buNone/>
            </a:pPr>
            <a:endParaRPr lang="en-US" altLang="zh-CN" sz="1800" dirty="0">
              <a:latin typeface="Arial" panose="020B0604020202020204" pitchFamily="34" charset="0"/>
            </a:endParaRPr>
          </a:p>
          <a:p>
            <a:pPr marL="0" indent="0" defTabSz="1016264" eaLnBrk="0" hangingPunct="0">
              <a:lnSpc>
                <a:spcPct val="100000"/>
              </a:lnSpc>
              <a:spcBef>
                <a:spcPct val="0"/>
              </a:spcBef>
              <a:buNone/>
            </a:pPr>
            <a:endParaRPr lang="en-US" altLang="zh-CN"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endParaRPr lang="en-US" altLang="zh-CN"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endParaRPr lang="en-US" altLang="zh-CN"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endParaRPr lang="en-US" altLang="zh-CN" dirty="0">
              <a:solidFill>
                <a:schemeClr val="accent2">
                  <a:lumMod val="60000"/>
                  <a:lumOff val="40000"/>
                </a:schemeClr>
              </a:solidFill>
              <a:latin typeface="Arial" panose="020B0604020202020204" pitchFamily="34" charset="0"/>
            </a:endParaRPr>
          </a:p>
          <a:p>
            <a:pPr marL="0" indent="0" defTabSz="1016264" eaLnBrk="0" hangingPunct="0">
              <a:lnSpc>
                <a:spcPct val="100000"/>
              </a:lnSpc>
              <a:spcBef>
                <a:spcPct val="0"/>
              </a:spcBef>
              <a:buNone/>
            </a:pPr>
            <a:r>
              <a:rPr lang="en-US" altLang="zh-CN" dirty="0">
                <a:solidFill>
                  <a:schemeClr val="accent2">
                    <a:lumMod val="60000"/>
                    <a:lumOff val="40000"/>
                  </a:schemeClr>
                </a:solidFill>
                <a:latin typeface="Arial" panose="020B0604020202020204" pitchFamily="34" charset="0"/>
              </a:rPr>
              <a:t># </a:t>
            </a:r>
            <a:r>
              <a:rPr lang="zh-CN" altLang="en-US" dirty="0">
                <a:solidFill>
                  <a:schemeClr val="accent2">
                    <a:lumMod val="60000"/>
                    <a:lumOff val="40000"/>
                  </a:schemeClr>
                </a:solidFill>
                <a:latin typeface="Arial" panose="020B0604020202020204" pitchFamily="34" charset="0"/>
              </a:rPr>
              <a:t>合并成功后查看</a:t>
            </a:r>
            <a:r>
              <a:rPr lang="en-US" altLang="zh-CN" dirty="0">
                <a:solidFill>
                  <a:schemeClr val="accent2">
                    <a:lumMod val="60000"/>
                    <a:lumOff val="40000"/>
                  </a:schemeClr>
                </a:solidFill>
                <a:latin typeface="Arial" panose="020B0604020202020204" pitchFamily="34" charset="0"/>
              </a:rPr>
              <a:t>git log</a:t>
            </a:r>
            <a:r>
              <a:rPr lang="zh-CN" altLang="en-US" dirty="0">
                <a:solidFill>
                  <a:schemeClr val="accent2">
                    <a:lumMod val="60000"/>
                    <a:lumOff val="40000"/>
                  </a:schemeClr>
                </a:solidFill>
                <a:latin typeface="Arial" panose="020B0604020202020204" pitchFamily="34" charset="0"/>
              </a:rPr>
              <a:t>，已经成功合并了两个</a:t>
            </a:r>
            <a:r>
              <a:rPr lang="en-US" altLang="zh-CN" dirty="0">
                <a:solidFill>
                  <a:schemeClr val="accent2">
                    <a:lumMod val="60000"/>
                    <a:lumOff val="40000"/>
                  </a:schemeClr>
                </a:solidFill>
                <a:latin typeface="Arial" panose="020B0604020202020204" pitchFamily="34" charset="0"/>
              </a:rPr>
              <a:t>commit</a:t>
            </a:r>
          </a:p>
          <a:p>
            <a:pPr marL="0" indent="0" defTabSz="1016264" eaLnBrk="0" hangingPunct="0">
              <a:lnSpc>
                <a:spcPct val="100000"/>
              </a:lnSpc>
              <a:spcBef>
                <a:spcPct val="0"/>
              </a:spcBef>
              <a:buNone/>
            </a:pPr>
            <a:r>
              <a:rPr lang="en-US" altLang="zh-CN" dirty="0">
                <a:latin typeface="Arial" panose="020B0604020202020204" pitchFamily="34" charset="0"/>
              </a:rPr>
              <a:t>4.  g</a:t>
            </a:r>
            <a:r>
              <a:rPr lang="en-US" altLang="zh-CN" sz="1800" dirty="0">
                <a:latin typeface="Arial" panose="020B0604020202020204" pitchFamily="34" charset="0"/>
              </a:rPr>
              <a:t>it log</a:t>
            </a:r>
          </a:p>
        </p:txBody>
      </p:sp>
      <p:pic>
        <p:nvPicPr>
          <p:cNvPr id="6" name="图片 5" descr="文本&#10;&#10;描述已自动生成">
            <a:extLst>
              <a:ext uri="{FF2B5EF4-FFF2-40B4-BE49-F238E27FC236}">
                <a16:creationId xmlns:a16="http://schemas.microsoft.com/office/drawing/2014/main" id="{3D85D11C-9EC8-447A-A38E-324A1A700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983" y="463921"/>
            <a:ext cx="5051017" cy="2509625"/>
          </a:xfrm>
          <a:prstGeom prst="rect">
            <a:avLst/>
          </a:prstGeom>
        </p:spPr>
      </p:pic>
      <p:pic>
        <p:nvPicPr>
          <p:cNvPr id="13" name="图片 12" descr="文本&#10;&#10;描述已自动生成">
            <a:extLst>
              <a:ext uri="{FF2B5EF4-FFF2-40B4-BE49-F238E27FC236}">
                <a16:creationId xmlns:a16="http://schemas.microsoft.com/office/drawing/2014/main" id="{C1588F03-95E2-4727-A75B-DC6D40170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983" y="3190121"/>
            <a:ext cx="5051017" cy="2325817"/>
          </a:xfrm>
          <a:prstGeom prst="rect">
            <a:avLst/>
          </a:prstGeom>
        </p:spPr>
      </p:pic>
    </p:spTree>
    <p:extLst>
      <p:ext uri="{BB962C8B-B14F-4D97-AF65-F5344CB8AC3E}">
        <p14:creationId xmlns:p14="http://schemas.microsoft.com/office/powerpoint/2010/main" val="1207251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27</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Q&amp;A</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a:xfrm>
            <a:off x="3943928" y="2374850"/>
            <a:ext cx="13585779" cy="435586"/>
          </a:xfrm>
        </p:spPr>
        <p:txBody>
          <a:bodyPr/>
          <a:lstStyle/>
          <a:p>
            <a:r>
              <a:rPr lang="en-US" altLang="zh-CN" sz="6600" dirty="0"/>
              <a:t>Q&amp;A</a:t>
            </a:r>
            <a:endParaRPr lang="zh-CN" altLang="en-US" sz="6600" dirty="0"/>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7507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3</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What’s git</a:t>
            </a:r>
          </a:p>
        </p:txBody>
      </p:sp>
      <p:sp>
        <p:nvSpPr>
          <p:cNvPr id="4" name="Content Placeholder 3">
            <a:extLst>
              <a:ext uri="{FF2B5EF4-FFF2-40B4-BE49-F238E27FC236}">
                <a16:creationId xmlns:a16="http://schemas.microsoft.com/office/drawing/2014/main" id="{6AAE274F-AC6F-428B-B18C-8D34150F8BB6}"/>
              </a:ext>
            </a:extLst>
          </p:cNvPr>
          <p:cNvSpPr>
            <a:spLocks noGrp="1"/>
          </p:cNvSpPr>
          <p:nvPr>
            <p:ph sz="quarter" idx="12"/>
          </p:nvPr>
        </p:nvSpPr>
        <p:spPr/>
        <p:txBody>
          <a:bodyPr/>
          <a:lstStyle/>
          <a:p>
            <a:r>
              <a:rPr lang="en-US" altLang="zh-CN" dirty="0"/>
              <a:t>Git introduction</a:t>
            </a:r>
          </a:p>
        </p:txBody>
      </p:sp>
      <p:sp>
        <p:nvSpPr>
          <p:cNvPr id="6" name="Rectangle 1">
            <a:extLst>
              <a:ext uri="{FF2B5EF4-FFF2-40B4-BE49-F238E27FC236}">
                <a16:creationId xmlns:a16="http://schemas.microsoft.com/office/drawing/2014/main" id="{D47DCBD5-63A7-4F58-96CC-3432282EE76A}"/>
              </a:ext>
            </a:extLst>
          </p:cNvPr>
          <p:cNvSpPr>
            <a:spLocks noGrp="1" noChangeArrowheads="1"/>
          </p:cNvSpPr>
          <p:nvPr>
            <p:ph sz="quarter" idx="13"/>
          </p:nvPr>
        </p:nvSpPr>
        <p:spPr bwMode="auto">
          <a:xfrm>
            <a:off x="127353" y="1431577"/>
            <a:ext cx="107372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1016264" eaLnBrk="0" fontAlgn="base" hangingPunct="0">
              <a:lnSpc>
                <a:spcPct val="100000"/>
              </a:lnSpc>
              <a:spcBef>
                <a:spcPct val="0"/>
              </a:spcBef>
              <a:spcAft>
                <a:spcPct val="0"/>
              </a:spcAft>
              <a:buNone/>
            </a:pPr>
            <a:r>
              <a:rPr lang="en-US" altLang="zh-CN" sz="2000" dirty="0">
                <a:solidFill>
                  <a:srgbClr val="333333"/>
                </a:solidFill>
                <a:latin typeface="Arial" panose="020B0604020202020204" pitchFamily="34" charset="0"/>
                <a:ea typeface="Open Sans"/>
              </a:rPr>
              <a:t>git</a:t>
            </a:r>
            <a:r>
              <a:rPr lang="zh-CN" altLang="en-US" sz="2000" dirty="0">
                <a:solidFill>
                  <a:srgbClr val="333333"/>
                </a:solidFill>
                <a:latin typeface="Arial" panose="020B0604020202020204" pitchFamily="34" charset="0"/>
                <a:ea typeface="Open Sans"/>
              </a:rPr>
              <a:t>是一款优秀的分布式版本管理工具，拥有强大的分支管理功能，可以有效、高速地处理从很小到非常大的项目版本管理。</a:t>
            </a:r>
            <a:endParaRPr lang="zh-CN" altLang="zh-CN" sz="2000" dirty="0">
              <a:latin typeface="Arial" panose="020B0604020202020204" pitchFamily="34" charset="0"/>
            </a:endParaRPr>
          </a:p>
        </p:txBody>
      </p:sp>
      <p:pic>
        <p:nvPicPr>
          <p:cNvPr id="7" name="图片 6">
            <a:extLst>
              <a:ext uri="{FF2B5EF4-FFF2-40B4-BE49-F238E27FC236}">
                <a16:creationId xmlns:a16="http://schemas.microsoft.com/office/drawing/2014/main" id="{C084D3DC-8E3B-4DF5-88FC-4E3E3D86C03C}"/>
              </a:ext>
            </a:extLst>
          </p:cNvPr>
          <p:cNvPicPr>
            <a:picLocks noChangeAspect="1"/>
          </p:cNvPicPr>
          <p:nvPr/>
        </p:nvPicPr>
        <p:blipFill>
          <a:blip r:embed="rId2"/>
          <a:stretch>
            <a:fillRect/>
          </a:stretch>
        </p:blipFill>
        <p:spPr>
          <a:xfrm>
            <a:off x="2937497" y="2583713"/>
            <a:ext cx="3407885" cy="3189754"/>
          </a:xfrm>
          <a:prstGeom prst="rect">
            <a:avLst/>
          </a:prstGeom>
        </p:spPr>
      </p:pic>
    </p:spTree>
    <p:extLst>
      <p:ext uri="{BB962C8B-B14F-4D97-AF65-F5344CB8AC3E}">
        <p14:creationId xmlns:p14="http://schemas.microsoft.com/office/powerpoint/2010/main" val="379806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4</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altLang="zh-CN" dirty="0"/>
              <a:t>Git client installing</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windows client installing</a:t>
            </a:r>
            <a:endParaRPr lang="zh-CN" altLang="en-US" dirty="0"/>
          </a:p>
        </p:txBody>
      </p:sp>
      <p:sp>
        <p:nvSpPr>
          <p:cNvPr id="8" name="文本框 7">
            <a:extLst>
              <a:ext uri="{FF2B5EF4-FFF2-40B4-BE49-F238E27FC236}">
                <a16:creationId xmlns:a16="http://schemas.microsoft.com/office/drawing/2014/main" id="{C8D22117-EFCC-4C58-BAD5-D2DC37BFE745}"/>
              </a:ext>
            </a:extLst>
          </p:cNvPr>
          <p:cNvSpPr txBox="1"/>
          <p:nvPr/>
        </p:nvSpPr>
        <p:spPr>
          <a:xfrm>
            <a:off x="314036" y="1246909"/>
            <a:ext cx="10307782" cy="1754326"/>
          </a:xfrm>
          <a:prstGeom prst="rect">
            <a:avLst/>
          </a:prstGeom>
          <a:noFill/>
        </p:spPr>
        <p:txBody>
          <a:bodyPr wrap="square" rtlCol="0">
            <a:spAutoFit/>
          </a:bodyPr>
          <a:lstStyle/>
          <a:p>
            <a:r>
              <a:rPr lang="zh-CN" altLang="en-US" dirty="0"/>
              <a:t>在</a:t>
            </a:r>
            <a:r>
              <a:rPr lang="en-US" altLang="zh-CN" dirty="0"/>
              <a:t>Windows</a:t>
            </a:r>
            <a:r>
              <a:rPr lang="zh-CN" altLang="en-US" dirty="0"/>
              <a:t>上使用</a:t>
            </a:r>
            <a:r>
              <a:rPr lang="en-US" altLang="zh-CN" dirty="0"/>
              <a:t>Git</a:t>
            </a:r>
            <a:r>
              <a:rPr lang="zh-CN" altLang="en-US" dirty="0"/>
              <a:t>，可以从</a:t>
            </a:r>
            <a:r>
              <a:rPr lang="en-US" altLang="zh-CN" dirty="0"/>
              <a:t>Git</a:t>
            </a:r>
            <a:r>
              <a:rPr lang="zh-CN" altLang="en-US" dirty="0"/>
              <a:t>官网直接</a:t>
            </a:r>
            <a:r>
              <a:rPr lang="zh-CN" altLang="en-US" dirty="0">
                <a:solidFill>
                  <a:schemeClr val="accent1">
                    <a:lumMod val="75000"/>
                  </a:schemeClr>
                </a:solidFill>
                <a:hlinkClick r:id="rId2">
                  <a:extLst>
                    <a:ext uri="{A12FA001-AC4F-418D-AE19-62706E023703}">
                      <ahyp:hlinkClr xmlns:ahyp="http://schemas.microsoft.com/office/drawing/2018/hyperlinkcolor" val="tx"/>
                    </a:ext>
                  </a:extLst>
                </a:hlinkClick>
              </a:rPr>
              <a:t>下载安装程序</a:t>
            </a:r>
            <a:r>
              <a:rPr lang="zh-CN" altLang="en-US" dirty="0"/>
              <a:t>，然后按默认选项安装即可。</a:t>
            </a:r>
          </a:p>
          <a:p>
            <a:r>
              <a:rPr lang="zh-CN" altLang="en-US" dirty="0"/>
              <a:t>安装完成后，在开始菜单里找到“</a:t>
            </a:r>
            <a:r>
              <a:rPr lang="en-US" altLang="zh-CN" dirty="0"/>
              <a:t>Git”-&gt;“Git Bash”</a:t>
            </a:r>
            <a:r>
              <a:rPr lang="zh-CN" altLang="en-US" dirty="0"/>
              <a:t>，出现一个类似命令行窗口的东西，就说明</a:t>
            </a:r>
            <a:r>
              <a:rPr lang="en-US" altLang="zh-CN" dirty="0"/>
              <a:t>Git</a:t>
            </a:r>
            <a:r>
              <a:rPr lang="zh-CN" altLang="en-US" dirty="0"/>
              <a:t>安装成功！</a:t>
            </a:r>
          </a:p>
          <a:p>
            <a:pPr marL="342900" indent="-342900">
              <a:buFontTx/>
              <a:buAutoNum type="arabicPeriod"/>
            </a:pPr>
            <a:endParaRPr lang="en-US" altLang="zh-CN" dirty="0"/>
          </a:p>
          <a:p>
            <a:pPr marL="342900" indent="-342900">
              <a:buFontTx/>
              <a:buAutoNum type="arabicPeriod"/>
            </a:pPr>
            <a:endParaRPr lang="en-US" altLang="zh-CN" b="1" u="sng" kern="1600" dirty="0">
              <a:solidFill>
                <a:srgbClr val="0000FF"/>
              </a:solidFill>
              <a:latin typeface="Arial" panose="020B0604020202020204" pitchFamily="34" charset="0"/>
              <a:ea typeface="SimSun" panose="02010600030101010101" pitchFamily="2" charset="-122"/>
              <a:cs typeface="Times New Roman" panose="02020603050405020304" pitchFamily="18" charset="0"/>
            </a:endParaRPr>
          </a:p>
          <a:p>
            <a:endParaRPr lang="zh-CN" altLang="zh-CN" dirty="0"/>
          </a:p>
        </p:txBody>
      </p:sp>
      <p:pic>
        <p:nvPicPr>
          <p:cNvPr id="10" name="图片 9">
            <a:extLst>
              <a:ext uri="{FF2B5EF4-FFF2-40B4-BE49-F238E27FC236}">
                <a16:creationId xmlns:a16="http://schemas.microsoft.com/office/drawing/2014/main" id="{2287D0E0-CCBB-4A58-9C78-1E28EA5D9700}"/>
              </a:ext>
            </a:extLst>
          </p:cNvPr>
          <p:cNvPicPr>
            <a:picLocks noChangeAspect="1"/>
          </p:cNvPicPr>
          <p:nvPr/>
        </p:nvPicPr>
        <p:blipFill>
          <a:blip r:embed="rId3"/>
          <a:stretch>
            <a:fillRect/>
          </a:stretch>
        </p:blipFill>
        <p:spPr>
          <a:xfrm>
            <a:off x="1749947" y="2010287"/>
            <a:ext cx="6210863" cy="3743534"/>
          </a:xfrm>
          <a:prstGeom prst="rect">
            <a:avLst/>
          </a:prstGeom>
        </p:spPr>
      </p:pic>
    </p:spTree>
    <p:extLst>
      <p:ext uri="{BB962C8B-B14F-4D97-AF65-F5344CB8AC3E}">
        <p14:creationId xmlns:p14="http://schemas.microsoft.com/office/powerpoint/2010/main" val="349505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5</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Git configuration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Set global config</a:t>
            </a:r>
          </a:p>
        </p:txBody>
      </p:sp>
      <p:sp>
        <p:nvSpPr>
          <p:cNvPr id="9" name="Rectangle 1">
            <a:extLst>
              <a:ext uri="{FF2B5EF4-FFF2-40B4-BE49-F238E27FC236}">
                <a16:creationId xmlns:a16="http://schemas.microsoft.com/office/drawing/2014/main" id="{DB1F809A-F183-46CE-93AA-5B628168E7CB}"/>
              </a:ext>
            </a:extLst>
          </p:cNvPr>
          <p:cNvSpPr>
            <a:spLocks noGrp="1" noChangeArrowheads="1"/>
          </p:cNvSpPr>
          <p:nvPr>
            <p:ph sz="quarter" idx="13"/>
          </p:nvPr>
        </p:nvSpPr>
        <p:spPr bwMode="auto">
          <a:xfrm>
            <a:off x="289745" y="1048115"/>
            <a:ext cx="11704577" cy="420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p>
            <a:pPr marL="0" indent="0" defTabSz="1016264" eaLnBrk="0" fontAlgn="base" hangingPunct="0">
              <a:lnSpc>
                <a:spcPct val="100000"/>
              </a:lnSpc>
              <a:spcBef>
                <a:spcPct val="0"/>
              </a:spcBef>
              <a:spcAft>
                <a:spcPct val="0"/>
              </a:spcAft>
              <a:buNone/>
            </a:pPr>
            <a:r>
              <a:rPr lang="en-US" altLang="zh-CN" sz="2223" dirty="0">
                <a:solidFill>
                  <a:schemeClr val="accent2">
                    <a:lumMod val="60000"/>
                    <a:lumOff val="40000"/>
                  </a:schemeClr>
                </a:solidFill>
                <a:latin typeface="Arial" panose="020B0604020202020204" pitchFamily="34" charset="0"/>
              </a:rPr>
              <a:t># set</a:t>
            </a:r>
          </a:p>
          <a:p>
            <a:pPr marL="0" indent="0" defTabSz="1016264" eaLnBrk="0" fontAlgn="base" hangingPunct="0">
              <a:lnSpc>
                <a:spcPct val="100000"/>
              </a:lnSpc>
              <a:spcBef>
                <a:spcPct val="0"/>
              </a:spcBef>
              <a:spcAft>
                <a:spcPct val="0"/>
              </a:spcAft>
              <a:buNone/>
            </a:pPr>
            <a:endParaRPr lang="en-US" altLang="zh-CN" sz="2223" dirty="0">
              <a:solidFill>
                <a:schemeClr val="accent2">
                  <a:lumMod val="60000"/>
                  <a:lumOff val="4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None/>
            </a:pPr>
            <a:r>
              <a:rPr lang="en-US" altLang="zh-CN" sz="2223" dirty="0">
                <a:solidFill>
                  <a:srgbClr val="333333"/>
                </a:solidFill>
                <a:latin typeface="Arial" panose="020B0604020202020204" pitchFamily="34" charset="0"/>
              </a:rPr>
              <a:t>git config --global user.name "username"</a:t>
            </a:r>
          </a:p>
          <a:p>
            <a:pPr marL="0" indent="0" defTabSz="1016264" eaLnBrk="0" fontAlgn="base" hangingPunct="0">
              <a:lnSpc>
                <a:spcPct val="100000"/>
              </a:lnSpc>
              <a:spcBef>
                <a:spcPct val="0"/>
              </a:spcBef>
              <a:spcAft>
                <a:spcPct val="0"/>
              </a:spcAft>
              <a:buNone/>
            </a:pPr>
            <a:endParaRPr lang="en-US" altLang="zh-CN" sz="2223"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None/>
            </a:pPr>
            <a:r>
              <a:rPr lang="en-US" altLang="zh-CN" sz="2223" dirty="0">
                <a:solidFill>
                  <a:srgbClr val="333333"/>
                </a:solidFill>
                <a:latin typeface="Arial" panose="020B0604020202020204" pitchFamily="34" charset="0"/>
              </a:rPr>
              <a:t>git config --global </a:t>
            </a:r>
            <a:r>
              <a:rPr lang="en-US" altLang="zh-CN" sz="2223" dirty="0" err="1">
                <a:solidFill>
                  <a:srgbClr val="333333"/>
                </a:solidFill>
                <a:latin typeface="Arial" panose="020B0604020202020204" pitchFamily="34" charset="0"/>
              </a:rPr>
              <a:t>user.email</a:t>
            </a:r>
            <a:r>
              <a:rPr lang="en-US" altLang="zh-CN" sz="2223" dirty="0">
                <a:solidFill>
                  <a:srgbClr val="333333"/>
                </a:solidFill>
                <a:latin typeface="Arial" panose="020B0604020202020204" pitchFamily="34" charset="0"/>
              </a:rPr>
              <a:t> "email"</a:t>
            </a:r>
          </a:p>
          <a:p>
            <a:pPr marL="0" indent="0" defTabSz="1016264" eaLnBrk="0" fontAlgn="base" hangingPunct="0">
              <a:lnSpc>
                <a:spcPct val="100000"/>
              </a:lnSpc>
              <a:spcBef>
                <a:spcPct val="0"/>
              </a:spcBef>
              <a:spcAft>
                <a:spcPct val="0"/>
              </a:spcAft>
              <a:buNone/>
            </a:pPr>
            <a:endParaRPr lang="en-US" altLang="zh-CN" sz="2223"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None/>
            </a:pPr>
            <a:r>
              <a:rPr lang="en-US" altLang="zh-CN" sz="2223" dirty="0">
                <a:solidFill>
                  <a:schemeClr val="accent2">
                    <a:lumMod val="60000"/>
                    <a:lumOff val="40000"/>
                  </a:schemeClr>
                </a:solidFill>
                <a:latin typeface="Arial" panose="020B0604020202020204" pitchFamily="34" charset="0"/>
              </a:rPr>
              <a:t># check</a:t>
            </a:r>
          </a:p>
          <a:p>
            <a:pPr marL="0" indent="0" defTabSz="1016264" eaLnBrk="0" fontAlgn="base" hangingPunct="0">
              <a:lnSpc>
                <a:spcPct val="100000"/>
              </a:lnSpc>
              <a:spcBef>
                <a:spcPct val="0"/>
              </a:spcBef>
              <a:spcAft>
                <a:spcPct val="0"/>
              </a:spcAft>
              <a:buNone/>
            </a:pPr>
            <a:r>
              <a:rPr lang="en-US" altLang="zh-CN" sz="2223" dirty="0">
                <a:solidFill>
                  <a:srgbClr val="333333"/>
                </a:solidFill>
                <a:latin typeface="Arial" panose="020B0604020202020204" pitchFamily="34" charset="0"/>
              </a:rPr>
              <a:t>git config --global user.name</a:t>
            </a:r>
          </a:p>
          <a:p>
            <a:pPr marL="0" indent="0" defTabSz="1016264" eaLnBrk="0" fontAlgn="base" hangingPunct="0">
              <a:lnSpc>
                <a:spcPct val="100000"/>
              </a:lnSpc>
              <a:spcBef>
                <a:spcPct val="0"/>
              </a:spcBef>
              <a:spcAft>
                <a:spcPct val="0"/>
              </a:spcAft>
              <a:buNone/>
            </a:pPr>
            <a:endParaRPr lang="en-US" altLang="zh-CN" sz="2223"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None/>
            </a:pPr>
            <a:r>
              <a:rPr lang="en-US" altLang="zh-CN" sz="2223" dirty="0">
                <a:solidFill>
                  <a:srgbClr val="333333"/>
                </a:solidFill>
                <a:latin typeface="Arial" panose="020B0604020202020204" pitchFamily="34" charset="0"/>
              </a:rPr>
              <a:t>git config --global </a:t>
            </a:r>
            <a:r>
              <a:rPr lang="en-US" altLang="zh-CN" sz="2223" dirty="0" err="1">
                <a:solidFill>
                  <a:srgbClr val="333333"/>
                </a:solidFill>
                <a:latin typeface="Arial" panose="020B0604020202020204" pitchFamily="34" charset="0"/>
              </a:rPr>
              <a:t>user.email</a:t>
            </a:r>
            <a:endParaRPr lang="en-US" altLang="zh-CN" sz="2223"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None/>
            </a:pPr>
            <a:endParaRPr lang="en-US" altLang="zh-CN" sz="2223"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None/>
            </a:pPr>
            <a:r>
              <a:rPr lang="en-US" altLang="zh-CN" sz="2223" dirty="0">
                <a:solidFill>
                  <a:schemeClr val="accent2">
                    <a:lumMod val="60000"/>
                    <a:lumOff val="40000"/>
                  </a:schemeClr>
                </a:solidFill>
                <a:latin typeface="Arial" panose="020B0604020202020204" pitchFamily="34" charset="0"/>
              </a:rPr>
              <a:t>#</a:t>
            </a:r>
            <a:r>
              <a:rPr lang="zh-CN" altLang="en-US" sz="2223" dirty="0">
                <a:solidFill>
                  <a:schemeClr val="accent2">
                    <a:lumMod val="60000"/>
                    <a:lumOff val="40000"/>
                  </a:schemeClr>
                </a:solidFill>
                <a:latin typeface="Arial" panose="020B0604020202020204" pitchFamily="34" charset="0"/>
              </a:rPr>
              <a:t>出现之前设置的对应</a:t>
            </a:r>
            <a:r>
              <a:rPr lang="en-US" altLang="zh-CN" sz="2223" dirty="0">
                <a:solidFill>
                  <a:schemeClr val="accent2">
                    <a:lumMod val="60000"/>
                    <a:lumOff val="40000"/>
                  </a:schemeClr>
                </a:solidFill>
                <a:latin typeface="Arial" panose="020B0604020202020204" pitchFamily="34" charset="0"/>
              </a:rPr>
              <a:t>name</a:t>
            </a:r>
            <a:r>
              <a:rPr lang="zh-CN" altLang="en-US" sz="2223" dirty="0">
                <a:solidFill>
                  <a:schemeClr val="accent2">
                    <a:lumMod val="60000"/>
                    <a:lumOff val="40000"/>
                  </a:schemeClr>
                </a:solidFill>
                <a:latin typeface="Arial" panose="020B0604020202020204" pitchFamily="34" charset="0"/>
              </a:rPr>
              <a:t>和</a:t>
            </a:r>
            <a:r>
              <a:rPr lang="en-US" altLang="zh-CN" sz="2223" dirty="0">
                <a:solidFill>
                  <a:schemeClr val="accent2">
                    <a:lumMod val="60000"/>
                    <a:lumOff val="40000"/>
                  </a:schemeClr>
                </a:solidFill>
                <a:latin typeface="Arial" panose="020B0604020202020204" pitchFamily="34" charset="0"/>
              </a:rPr>
              <a:t>email</a:t>
            </a:r>
            <a:endParaRPr lang="zh-CN" altLang="zh-CN" sz="2223" dirty="0">
              <a:solidFill>
                <a:schemeClr val="accent2">
                  <a:lumMod val="60000"/>
                  <a:lumOff val="40000"/>
                </a:schemeClr>
              </a:solidFill>
              <a:latin typeface="Arial" panose="020B0604020202020204" pitchFamily="34" charset="0"/>
            </a:endParaRPr>
          </a:p>
        </p:txBody>
      </p:sp>
    </p:spTree>
    <p:extLst>
      <p:ext uri="{BB962C8B-B14F-4D97-AF65-F5344CB8AC3E}">
        <p14:creationId xmlns:p14="http://schemas.microsoft.com/office/powerpoint/2010/main" val="130105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6</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Git configuration</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Generate </a:t>
            </a:r>
            <a:r>
              <a:rPr lang="en-US" altLang="zh-CN" dirty="0" err="1"/>
              <a:t>ssh</a:t>
            </a:r>
            <a:r>
              <a:rPr lang="en-US" altLang="zh-CN" dirty="0"/>
              <a:t>-key</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2B056583-A19C-4D7B-85CB-A8DABE569F69}"/>
              </a:ext>
            </a:extLst>
          </p:cNvPr>
          <p:cNvPicPr>
            <a:picLocks noChangeAspect="1"/>
          </p:cNvPicPr>
          <p:nvPr/>
        </p:nvPicPr>
        <p:blipFill>
          <a:blip r:embed="rId2"/>
          <a:stretch>
            <a:fillRect/>
          </a:stretch>
        </p:blipFill>
        <p:spPr>
          <a:xfrm>
            <a:off x="219144" y="1994153"/>
            <a:ext cx="6458746" cy="3215209"/>
          </a:xfrm>
          <a:prstGeom prst="rect">
            <a:avLst/>
          </a:prstGeom>
        </p:spPr>
      </p:pic>
      <p:sp>
        <p:nvSpPr>
          <p:cNvPr id="10" name="文本框 9">
            <a:extLst>
              <a:ext uri="{FF2B5EF4-FFF2-40B4-BE49-F238E27FC236}">
                <a16:creationId xmlns:a16="http://schemas.microsoft.com/office/drawing/2014/main" id="{8A94AB1F-5C4E-43B5-BD9A-66A357D42BF6}"/>
              </a:ext>
            </a:extLst>
          </p:cNvPr>
          <p:cNvSpPr txBox="1"/>
          <p:nvPr/>
        </p:nvSpPr>
        <p:spPr>
          <a:xfrm>
            <a:off x="6974395" y="1929346"/>
            <a:ext cx="3636348" cy="3171061"/>
          </a:xfrm>
          <a:prstGeom prst="rect">
            <a:avLst/>
          </a:prstGeom>
          <a:noFill/>
        </p:spPr>
        <p:txBody>
          <a:bodyPr wrap="square" rtlCol="0">
            <a:spAutoFit/>
          </a:bodyPr>
          <a:lstStyle/>
          <a:p>
            <a:pPr defTabSz="1016264" eaLnBrk="0" fontAlgn="base" hangingPunct="0">
              <a:spcBef>
                <a:spcPct val="0"/>
              </a:spcBef>
              <a:spcAft>
                <a:spcPct val="0"/>
              </a:spcAft>
            </a:pPr>
            <a:r>
              <a:rPr lang="en-US" altLang="zh-CN" sz="2223" dirty="0">
                <a:solidFill>
                  <a:srgbClr val="333333"/>
                </a:solidFill>
                <a:latin typeface="Arial" panose="020B0604020202020204" pitchFamily="34" charset="0"/>
              </a:rPr>
              <a:t>Tips:</a:t>
            </a:r>
          </a:p>
          <a:p>
            <a:pPr defTabSz="1016264" eaLnBrk="0" fontAlgn="base" hangingPunct="0">
              <a:spcBef>
                <a:spcPct val="0"/>
              </a:spcBef>
              <a:spcAft>
                <a:spcPct val="0"/>
              </a:spcAft>
            </a:pPr>
            <a:r>
              <a:rPr lang="en-US" altLang="zh-CN" sz="2223" dirty="0">
                <a:solidFill>
                  <a:srgbClr val="333333"/>
                </a:solidFill>
                <a:latin typeface="Arial" panose="020B0604020202020204" pitchFamily="34" charset="0"/>
              </a:rPr>
              <a:t>1.</a:t>
            </a:r>
            <a:r>
              <a:rPr lang="zh-CN" altLang="en-US" sz="2223" dirty="0">
                <a:solidFill>
                  <a:srgbClr val="333333"/>
                </a:solidFill>
                <a:latin typeface="Arial" panose="020B0604020202020204" pitchFamily="34" charset="0"/>
              </a:rPr>
              <a:t>在红色箭头处敲击回车键</a:t>
            </a:r>
            <a:endParaRPr lang="en-US" altLang="zh-CN" sz="2223" dirty="0">
              <a:solidFill>
                <a:srgbClr val="333333"/>
              </a:solidFill>
              <a:latin typeface="Arial" panose="020B0604020202020204" pitchFamily="34" charset="0"/>
            </a:endParaRPr>
          </a:p>
          <a:p>
            <a:pPr defTabSz="1016264" eaLnBrk="0" fontAlgn="base" hangingPunct="0">
              <a:spcBef>
                <a:spcPct val="0"/>
              </a:spcBef>
              <a:spcAft>
                <a:spcPct val="0"/>
              </a:spcAft>
            </a:pPr>
            <a:r>
              <a:rPr lang="en-US" altLang="zh-CN" sz="2223" dirty="0">
                <a:solidFill>
                  <a:srgbClr val="333333"/>
                </a:solidFill>
                <a:latin typeface="Arial" panose="020B0604020202020204" pitchFamily="34" charset="0"/>
              </a:rPr>
              <a:t>2.</a:t>
            </a:r>
            <a:r>
              <a:rPr lang="zh-CN" altLang="en-US" sz="2223" dirty="0">
                <a:solidFill>
                  <a:srgbClr val="333333"/>
                </a:solidFill>
                <a:latin typeface="Arial" panose="020B0604020202020204" pitchFamily="34" charset="0"/>
              </a:rPr>
              <a:t>在</a:t>
            </a:r>
            <a:r>
              <a:rPr lang="en-US" altLang="zh-CN" sz="2223" dirty="0">
                <a:solidFill>
                  <a:srgbClr val="333333"/>
                </a:solidFill>
                <a:latin typeface="Arial" panose="020B0604020202020204" pitchFamily="34" charset="0"/>
              </a:rPr>
              <a:t>~/.</a:t>
            </a:r>
            <a:r>
              <a:rPr lang="en-US" altLang="zh-CN" sz="2223" dirty="0" err="1">
                <a:solidFill>
                  <a:srgbClr val="333333"/>
                </a:solidFill>
                <a:latin typeface="Arial" panose="020B0604020202020204" pitchFamily="34" charset="0"/>
              </a:rPr>
              <a:t>ssh</a:t>
            </a:r>
            <a:r>
              <a:rPr lang="en-US" altLang="zh-CN" sz="2223" dirty="0">
                <a:solidFill>
                  <a:srgbClr val="333333"/>
                </a:solidFill>
                <a:latin typeface="Arial" panose="020B0604020202020204" pitchFamily="34" charset="0"/>
              </a:rPr>
              <a:t>/</a:t>
            </a:r>
            <a:r>
              <a:rPr lang="zh-CN" altLang="en-US" sz="2223" dirty="0">
                <a:solidFill>
                  <a:srgbClr val="333333"/>
                </a:solidFill>
                <a:latin typeface="Arial" panose="020B0604020202020204" pitchFamily="34" charset="0"/>
              </a:rPr>
              <a:t>下可查看</a:t>
            </a:r>
            <a:r>
              <a:rPr lang="en-US" altLang="zh-CN" sz="2223" dirty="0" err="1">
                <a:solidFill>
                  <a:srgbClr val="333333"/>
                </a:solidFill>
                <a:latin typeface="Arial" panose="020B0604020202020204" pitchFamily="34" charset="0"/>
              </a:rPr>
              <a:t>id_rsa</a:t>
            </a:r>
            <a:r>
              <a:rPr lang="en-US" altLang="zh-CN" sz="2223" dirty="0">
                <a:solidFill>
                  <a:srgbClr val="333333"/>
                </a:solidFill>
                <a:latin typeface="Arial" panose="020B0604020202020204" pitchFamily="34" charset="0"/>
              </a:rPr>
              <a:t>(</a:t>
            </a:r>
            <a:r>
              <a:rPr lang="zh-CN" altLang="en-US" sz="2223" dirty="0">
                <a:solidFill>
                  <a:srgbClr val="333333"/>
                </a:solidFill>
                <a:latin typeface="Arial" panose="020B0604020202020204" pitchFamily="34" charset="0"/>
              </a:rPr>
              <a:t>私钥</a:t>
            </a:r>
            <a:r>
              <a:rPr lang="en-US" altLang="zh-CN" sz="2223" dirty="0">
                <a:solidFill>
                  <a:srgbClr val="333333"/>
                </a:solidFill>
                <a:latin typeface="Arial" panose="020B0604020202020204" pitchFamily="34" charset="0"/>
              </a:rPr>
              <a:t>)</a:t>
            </a:r>
          </a:p>
          <a:p>
            <a:pPr defTabSz="1016264" eaLnBrk="0" fontAlgn="base" hangingPunct="0">
              <a:spcBef>
                <a:spcPct val="0"/>
              </a:spcBef>
              <a:spcAft>
                <a:spcPct val="0"/>
              </a:spcAft>
            </a:pPr>
            <a:r>
              <a:rPr lang="en-US" altLang="zh-CN" sz="2223" dirty="0">
                <a:solidFill>
                  <a:srgbClr val="333333"/>
                </a:solidFill>
                <a:latin typeface="Arial" panose="020B0604020202020204" pitchFamily="34" charset="0"/>
              </a:rPr>
              <a:t>id_rsa.pub(</a:t>
            </a:r>
            <a:r>
              <a:rPr lang="zh-CN" altLang="en-US" sz="2223" dirty="0">
                <a:solidFill>
                  <a:srgbClr val="333333"/>
                </a:solidFill>
                <a:latin typeface="Arial" panose="020B0604020202020204" pitchFamily="34" charset="0"/>
              </a:rPr>
              <a:t>公钥</a:t>
            </a:r>
            <a:r>
              <a:rPr lang="en-US" altLang="zh-CN" sz="2223" dirty="0">
                <a:solidFill>
                  <a:srgbClr val="333333"/>
                </a:solidFill>
                <a:latin typeface="Arial" panose="020B0604020202020204" pitchFamily="34" charset="0"/>
              </a:rPr>
              <a:t>)</a:t>
            </a:r>
          </a:p>
          <a:p>
            <a:pPr defTabSz="1016264" eaLnBrk="0" fontAlgn="base" hangingPunct="0">
              <a:spcBef>
                <a:spcPct val="0"/>
              </a:spcBef>
              <a:spcAft>
                <a:spcPct val="0"/>
              </a:spcAft>
            </a:pPr>
            <a:r>
              <a:rPr lang="en-US" altLang="zh-CN" sz="2223" dirty="0">
                <a:solidFill>
                  <a:srgbClr val="333333"/>
                </a:solidFill>
                <a:latin typeface="Arial" panose="020B0604020202020204" pitchFamily="34" charset="0"/>
              </a:rPr>
              <a:t>3.</a:t>
            </a:r>
            <a:r>
              <a:rPr lang="zh-CN" altLang="en-US" sz="2223" dirty="0">
                <a:solidFill>
                  <a:srgbClr val="333333"/>
                </a:solidFill>
                <a:latin typeface="Arial" panose="020B0604020202020204" pitchFamily="34" charset="0"/>
              </a:rPr>
              <a:t>上传</a:t>
            </a:r>
            <a:r>
              <a:rPr lang="en-US" altLang="zh-CN" sz="2223" dirty="0">
                <a:solidFill>
                  <a:srgbClr val="333333"/>
                </a:solidFill>
                <a:latin typeface="Arial" panose="020B0604020202020204" pitchFamily="34" charset="0"/>
              </a:rPr>
              <a:t>id_rsa.pub</a:t>
            </a:r>
            <a:r>
              <a:rPr lang="zh-CN" altLang="en-US" sz="2223" dirty="0">
                <a:solidFill>
                  <a:srgbClr val="333333"/>
                </a:solidFill>
                <a:latin typeface="Arial" panose="020B0604020202020204" pitchFamily="34" charset="0"/>
              </a:rPr>
              <a:t>中的内容到</a:t>
            </a:r>
            <a:r>
              <a:rPr lang="en-US" altLang="zh-CN" sz="2223" dirty="0">
                <a:solidFill>
                  <a:srgbClr val="333333"/>
                </a:solidFill>
                <a:latin typeface="Arial" panose="020B0604020202020204" pitchFamily="34" charset="0"/>
              </a:rPr>
              <a:t>git-server</a:t>
            </a:r>
            <a:r>
              <a:rPr lang="zh-CN" altLang="en-US" sz="2223" dirty="0">
                <a:solidFill>
                  <a:srgbClr val="333333"/>
                </a:solidFill>
                <a:latin typeface="Arial" panose="020B0604020202020204" pitchFamily="34" charset="0"/>
              </a:rPr>
              <a:t>，确保可以从</a:t>
            </a:r>
            <a:r>
              <a:rPr lang="en-US" altLang="zh-CN" sz="2223" dirty="0">
                <a:solidFill>
                  <a:srgbClr val="333333"/>
                </a:solidFill>
                <a:latin typeface="Arial" panose="020B0604020202020204" pitchFamily="34" charset="0"/>
              </a:rPr>
              <a:t>server</a:t>
            </a:r>
            <a:r>
              <a:rPr lang="zh-CN" altLang="en-US" sz="2223" dirty="0">
                <a:solidFill>
                  <a:srgbClr val="333333"/>
                </a:solidFill>
                <a:latin typeface="Arial" panose="020B0604020202020204" pitchFamily="34" charset="0"/>
              </a:rPr>
              <a:t>推送拉取代码至本地</a:t>
            </a:r>
            <a:endParaRPr lang="en-US" altLang="zh-CN" sz="2223" dirty="0">
              <a:solidFill>
                <a:srgbClr val="333333"/>
              </a:solidFill>
              <a:latin typeface="Arial" panose="020B0604020202020204" pitchFamily="34" charset="0"/>
            </a:endParaRPr>
          </a:p>
          <a:p>
            <a:pPr defTabSz="1016264" eaLnBrk="0" fontAlgn="base" hangingPunct="0">
              <a:spcBef>
                <a:spcPct val="0"/>
              </a:spcBef>
              <a:spcAft>
                <a:spcPct val="0"/>
              </a:spcAft>
            </a:pPr>
            <a:endParaRPr lang="en-US" altLang="zh-CN" sz="2223" dirty="0">
              <a:solidFill>
                <a:srgbClr val="333333"/>
              </a:solidFill>
              <a:latin typeface="Arial" panose="020B0604020202020204" pitchFamily="34" charset="0"/>
            </a:endParaRPr>
          </a:p>
        </p:txBody>
      </p:sp>
      <p:sp>
        <p:nvSpPr>
          <p:cNvPr id="11" name="Rectangle 1">
            <a:extLst>
              <a:ext uri="{FF2B5EF4-FFF2-40B4-BE49-F238E27FC236}">
                <a16:creationId xmlns:a16="http://schemas.microsoft.com/office/drawing/2014/main" id="{3EE80FB9-4283-44E2-895A-B3D58B389AF5}"/>
              </a:ext>
            </a:extLst>
          </p:cNvPr>
          <p:cNvSpPr>
            <a:spLocks noGrp="1" noChangeArrowheads="1"/>
          </p:cNvSpPr>
          <p:nvPr>
            <p:ph sz="quarter" idx="13"/>
          </p:nvPr>
        </p:nvSpPr>
        <p:spPr bwMode="auto">
          <a:xfrm>
            <a:off x="219144" y="1222087"/>
            <a:ext cx="11704577" cy="44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p>
            <a:pPr marL="0" indent="0" defTabSz="1016264" eaLnBrk="0" fontAlgn="base" hangingPunct="0">
              <a:lnSpc>
                <a:spcPct val="100000"/>
              </a:lnSpc>
              <a:spcBef>
                <a:spcPct val="0"/>
              </a:spcBef>
              <a:spcAft>
                <a:spcPct val="0"/>
              </a:spcAft>
              <a:buNone/>
            </a:pPr>
            <a:r>
              <a:rPr lang="en-US" altLang="zh-CN" sz="2223" dirty="0" err="1">
                <a:solidFill>
                  <a:srgbClr val="333333"/>
                </a:solidFill>
                <a:latin typeface="Arial" panose="020B0604020202020204" pitchFamily="34" charset="0"/>
              </a:rPr>
              <a:t>ssh</a:t>
            </a:r>
            <a:r>
              <a:rPr lang="en-US" altLang="zh-CN" sz="2223" dirty="0">
                <a:solidFill>
                  <a:srgbClr val="333333"/>
                </a:solidFill>
                <a:latin typeface="Arial" panose="020B0604020202020204" pitchFamily="34" charset="0"/>
              </a:rPr>
              <a:t>-keygen -t </a:t>
            </a:r>
            <a:r>
              <a:rPr lang="en-US" altLang="zh-CN" sz="2223" dirty="0" err="1">
                <a:solidFill>
                  <a:srgbClr val="333333"/>
                </a:solidFill>
                <a:latin typeface="Arial" panose="020B0604020202020204" pitchFamily="34" charset="0"/>
              </a:rPr>
              <a:t>rsa</a:t>
            </a:r>
            <a:r>
              <a:rPr lang="en-US" altLang="zh-CN" sz="2223" dirty="0">
                <a:solidFill>
                  <a:srgbClr val="333333"/>
                </a:solidFill>
                <a:latin typeface="Arial" panose="020B0604020202020204" pitchFamily="34" charset="0"/>
              </a:rPr>
              <a:t> –C “email” </a:t>
            </a:r>
            <a:endParaRPr lang="zh-CN" altLang="zh-CN" sz="2223" dirty="0">
              <a:solidFill>
                <a:srgbClr val="333333"/>
              </a:solidFill>
              <a:latin typeface="Arial" panose="020B0604020202020204" pitchFamily="34" charset="0"/>
            </a:endParaRPr>
          </a:p>
        </p:txBody>
      </p:sp>
    </p:spTree>
    <p:extLst>
      <p:ext uri="{BB962C8B-B14F-4D97-AF65-F5344CB8AC3E}">
        <p14:creationId xmlns:p14="http://schemas.microsoft.com/office/powerpoint/2010/main" val="320322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7</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Git workflow</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Common workflow</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219144" y="1443104"/>
            <a:ext cx="5170917" cy="3024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fontAlgn="auto" latinLnBrk="1">
              <a:spcAft>
                <a:spcPts val="0"/>
              </a:spcAft>
              <a:buFont typeface="Arial" panose="020B0604020202020204" pitchFamily="34" charset="0"/>
              <a:buChar char="•"/>
            </a:pPr>
            <a:r>
              <a:rPr lang="zh-CN" altLang="en-US" sz="2000" dirty="0">
                <a:solidFill>
                  <a:srgbClr val="333333"/>
                </a:solidFill>
                <a:latin typeface="Helvetica Neue"/>
              </a:rPr>
              <a:t>克隆 </a:t>
            </a:r>
            <a:r>
              <a:rPr lang="en-US" altLang="zh-CN" sz="2000" dirty="0">
                <a:solidFill>
                  <a:srgbClr val="333333"/>
                </a:solidFill>
                <a:latin typeface="Helvetica Neue"/>
              </a:rPr>
              <a:t>Git </a:t>
            </a:r>
            <a:r>
              <a:rPr lang="zh-CN" altLang="en-US" sz="2000" dirty="0">
                <a:solidFill>
                  <a:srgbClr val="333333"/>
                </a:solidFill>
                <a:latin typeface="Helvetica Neue"/>
              </a:rPr>
              <a:t>资源作为工作目录。</a:t>
            </a:r>
          </a:p>
          <a:p>
            <a:pPr fontAlgn="auto" latinLnBrk="1">
              <a:spcAft>
                <a:spcPts val="0"/>
              </a:spcAft>
              <a:buFont typeface="Arial" panose="020B0604020202020204" pitchFamily="34" charset="0"/>
              <a:buChar char="•"/>
            </a:pPr>
            <a:r>
              <a:rPr lang="zh-CN" altLang="en-US" sz="2000" dirty="0">
                <a:solidFill>
                  <a:srgbClr val="333333"/>
                </a:solidFill>
                <a:latin typeface="Helvetica Neue"/>
              </a:rPr>
              <a:t>在克隆的资源上添加或修改文件。</a:t>
            </a:r>
          </a:p>
          <a:p>
            <a:pPr fontAlgn="auto" latinLnBrk="1">
              <a:spcAft>
                <a:spcPts val="0"/>
              </a:spcAft>
              <a:buFont typeface="Arial" panose="020B0604020202020204" pitchFamily="34" charset="0"/>
              <a:buChar char="•"/>
            </a:pPr>
            <a:r>
              <a:rPr lang="zh-CN" altLang="en-US" sz="2000" dirty="0">
                <a:solidFill>
                  <a:srgbClr val="333333"/>
                </a:solidFill>
                <a:latin typeface="Helvetica Neue"/>
              </a:rPr>
              <a:t>如果其他人修改了，你可以更新资源。</a:t>
            </a:r>
          </a:p>
          <a:p>
            <a:pPr fontAlgn="auto" latinLnBrk="1">
              <a:spcAft>
                <a:spcPts val="0"/>
              </a:spcAft>
              <a:buFont typeface="Arial" panose="020B0604020202020204" pitchFamily="34" charset="0"/>
              <a:buChar char="•"/>
            </a:pPr>
            <a:r>
              <a:rPr lang="zh-CN" altLang="en-US" sz="2000" dirty="0">
                <a:solidFill>
                  <a:srgbClr val="333333"/>
                </a:solidFill>
                <a:latin typeface="Helvetica Neue"/>
              </a:rPr>
              <a:t>在提交前查看修改。</a:t>
            </a:r>
          </a:p>
          <a:p>
            <a:pPr fontAlgn="auto" latinLnBrk="1">
              <a:spcAft>
                <a:spcPts val="0"/>
              </a:spcAft>
              <a:buFont typeface="Arial" panose="020B0604020202020204" pitchFamily="34" charset="0"/>
              <a:buChar char="•"/>
            </a:pPr>
            <a:r>
              <a:rPr lang="zh-CN" altLang="en-US" sz="2000" dirty="0">
                <a:solidFill>
                  <a:srgbClr val="333333"/>
                </a:solidFill>
                <a:latin typeface="Helvetica Neue"/>
              </a:rPr>
              <a:t>提交修改。</a:t>
            </a:r>
          </a:p>
          <a:p>
            <a:pPr fontAlgn="auto" latinLnBrk="1">
              <a:spcAft>
                <a:spcPts val="0"/>
              </a:spcAft>
              <a:buFont typeface="Arial" panose="020B0604020202020204" pitchFamily="34" charset="0"/>
              <a:buChar char="•"/>
            </a:pPr>
            <a:r>
              <a:rPr lang="zh-CN" altLang="en-US" sz="2000" dirty="0">
                <a:solidFill>
                  <a:srgbClr val="333333"/>
                </a:solidFill>
                <a:latin typeface="Helvetica Neue"/>
              </a:rPr>
              <a:t>在修改完成后，如果发现错误，可以撤回提交并再次修改并提交</a:t>
            </a:r>
          </a:p>
          <a:p>
            <a:pPr marL="0" indent="0" defTabSz="1016264" eaLnBrk="0" fontAlgn="base" hangingPunct="0">
              <a:lnSpc>
                <a:spcPct val="100000"/>
              </a:lnSpc>
              <a:spcBef>
                <a:spcPct val="0"/>
              </a:spcBef>
              <a:spcAft>
                <a:spcPct val="0"/>
              </a:spcAft>
              <a:buFont typeface="Arial" panose="020B0604020202020204" pitchFamily="34" charset="0"/>
              <a:buNone/>
            </a:pPr>
            <a:endParaRPr lang="zh-CN" altLang="zh-CN" sz="2223" dirty="0">
              <a:solidFill>
                <a:srgbClr val="333333"/>
              </a:solidFill>
              <a:latin typeface="Arial" panose="020B0604020202020204" pitchFamily="34" charset="0"/>
            </a:endParaRPr>
          </a:p>
        </p:txBody>
      </p:sp>
      <p:pic>
        <p:nvPicPr>
          <p:cNvPr id="13" name="图片 12">
            <a:extLst>
              <a:ext uri="{FF2B5EF4-FFF2-40B4-BE49-F238E27FC236}">
                <a16:creationId xmlns:a16="http://schemas.microsoft.com/office/drawing/2014/main" id="{993F7D45-0A37-4E49-85CE-E52F92E0D12D}"/>
              </a:ext>
            </a:extLst>
          </p:cNvPr>
          <p:cNvPicPr>
            <a:picLocks noChangeAspect="1"/>
          </p:cNvPicPr>
          <p:nvPr/>
        </p:nvPicPr>
        <p:blipFill>
          <a:blip r:embed="rId2"/>
          <a:stretch>
            <a:fillRect/>
          </a:stretch>
        </p:blipFill>
        <p:spPr>
          <a:xfrm>
            <a:off x="5748210" y="410135"/>
            <a:ext cx="4608689" cy="5429302"/>
          </a:xfrm>
          <a:prstGeom prst="rect">
            <a:avLst/>
          </a:prstGeom>
        </p:spPr>
      </p:pic>
    </p:spTree>
    <p:extLst>
      <p:ext uri="{BB962C8B-B14F-4D97-AF65-F5344CB8AC3E}">
        <p14:creationId xmlns:p14="http://schemas.microsoft.com/office/powerpoint/2010/main" val="394078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1629147-01FE-45C0-BBAB-5B8A98FE6F1E}"/>
              </a:ext>
            </a:extLst>
          </p:cNvPr>
          <p:cNvSpPr/>
          <p:nvPr/>
        </p:nvSpPr>
        <p:spPr>
          <a:xfrm>
            <a:off x="6345382" y="2403448"/>
            <a:ext cx="4082473" cy="132651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BD6D5742-8300-48D2-B277-FD801CC6F266}"/>
              </a:ext>
            </a:extLst>
          </p:cNvPr>
          <p:cNvSpPr/>
          <p:nvPr/>
        </p:nvSpPr>
        <p:spPr>
          <a:xfrm>
            <a:off x="6345382" y="1073999"/>
            <a:ext cx="4082473" cy="1326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8</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Git workflow</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clone</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209185" y="1113460"/>
            <a:ext cx="5170917" cy="600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r>
              <a:rPr lang="zh-CN" altLang="en-US" sz="1800" dirty="0">
                <a:solidFill>
                  <a:srgbClr val="333333"/>
                </a:solidFill>
                <a:latin typeface="Arial" panose="020B0604020202020204" pitchFamily="34" charset="0"/>
              </a:rPr>
              <a:t>克隆项目到本地进行开发</a:t>
            </a:r>
            <a:endParaRPr lang="en-US" altLang="zh-CN" sz="1800"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solution</a:t>
            </a: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solidFill>
                  <a:srgbClr val="333333"/>
                </a:solidFill>
                <a:latin typeface="Arial" panose="020B0604020202020204" pitchFamily="34" charset="0"/>
              </a:rPr>
              <a:t>1.</a:t>
            </a:r>
            <a:r>
              <a:rPr lang="zh-CN" altLang="en-US" sz="1800" dirty="0">
                <a:solidFill>
                  <a:srgbClr val="333333"/>
                </a:solidFill>
                <a:latin typeface="Arial" panose="020B0604020202020204" pitchFamily="34" charset="0"/>
              </a:rPr>
              <a:t>切换到本地工作目录，在此打开</a:t>
            </a:r>
            <a:r>
              <a:rPr lang="en-US" altLang="zh-CN" sz="1800" dirty="0">
                <a:solidFill>
                  <a:srgbClr val="333333"/>
                </a:solidFill>
                <a:latin typeface="Arial" panose="020B0604020202020204" pitchFamily="34" charset="0"/>
              </a:rPr>
              <a:t>git bash</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solidFill>
                  <a:srgbClr val="333333"/>
                </a:solidFill>
                <a:latin typeface="Arial" panose="020B0604020202020204" pitchFamily="34" charset="0"/>
              </a:rPr>
              <a:t>2.</a:t>
            </a:r>
            <a:r>
              <a:rPr lang="zh-CN" altLang="en-US" sz="1800" dirty="0">
                <a:solidFill>
                  <a:srgbClr val="333333"/>
                </a:solidFill>
                <a:latin typeface="Arial" panose="020B0604020202020204" pitchFamily="34" charset="0"/>
              </a:rPr>
              <a:t>在</a:t>
            </a:r>
            <a:r>
              <a:rPr lang="en-US" altLang="zh-CN" sz="1800" dirty="0" err="1">
                <a:solidFill>
                  <a:srgbClr val="333333"/>
                </a:solidFill>
                <a:latin typeface="Arial" panose="020B0604020202020204" pitchFamily="34" charset="0"/>
              </a:rPr>
              <a:t>gitbash</a:t>
            </a:r>
            <a:r>
              <a:rPr lang="zh-CN" altLang="en-US" sz="1800" dirty="0">
                <a:solidFill>
                  <a:srgbClr val="333333"/>
                </a:solidFill>
                <a:latin typeface="Arial" panose="020B0604020202020204" pitchFamily="34" charset="0"/>
              </a:rPr>
              <a:t>中输入对应项目的地址</a:t>
            </a:r>
            <a:r>
              <a:rPr lang="en-US" altLang="zh-CN" sz="1800" dirty="0">
                <a:solidFill>
                  <a:srgbClr val="333333"/>
                </a:solidFill>
                <a:latin typeface="Arial" panose="020B0604020202020204" pitchFamily="34" charset="0"/>
              </a:rPr>
              <a:t>(</a:t>
            </a:r>
            <a:r>
              <a:rPr lang="zh-CN" altLang="en-US" sz="1800" dirty="0">
                <a:solidFill>
                  <a:srgbClr val="333333"/>
                </a:solidFill>
                <a:latin typeface="Arial" panose="020B0604020202020204" pitchFamily="34" charset="0"/>
              </a:rPr>
              <a:t>使用</a:t>
            </a:r>
            <a:r>
              <a:rPr lang="en-US" altLang="zh-CN" sz="1800" dirty="0" err="1">
                <a:solidFill>
                  <a:srgbClr val="333333"/>
                </a:solidFill>
                <a:latin typeface="Arial" panose="020B0604020202020204" pitchFamily="34" charset="0"/>
              </a:rPr>
              <a:t>ssh</a:t>
            </a:r>
            <a:r>
              <a:rPr lang="zh-CN" altLang="en-US" sz="1800" dirty="0">
                <a:solidFill>
                  <a:srgbClr val="333333"/>
                </a:solidFill>
                <a:latin typeface="Arial" panose="020B0604020202020204" pitchFamily="34" charset="0"/>
              </a:rPr>
              <a:t>协议中的地址）</a:t>
            </a:r>
            <a:endParaRPr lang="en-US" altLang="zh-CN" sz="1800"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solidFill>
                <a:srgbClr val="333333"/>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solidFill>
                  <a:srgbClr val="333333"/>
                </a:solidFill>
                <a:latin typeface="Arial" panose="020B0604020202020204" pitchFamily="34" charset="0"/>
              </a:rPr>
              <a:t>git clone </a:t>
            </a:r>
            <a:r>
              <a:rPr lang="en-US" altLang="zh-CN" sz="1800" dirty="0" err="1">
                <a:solidFill>
                  <a:srgbClr val="FF0000"/>
                </a:solidFill>
                <a:latin typeface="Arial" panose="020B0604020202020204" pitchFamily="34" charset="0"/>
                <a:hlinkClick r:id="rId2">
                  <a:extLst>
                    <a:ext uri="{A12FA001-AC4F-418D-AE19-62706E023703}">
                      <ahyp:hlinkClr xmlns:ahyp="http://schemas.microsoft.com/office/drawing/2018/hyperlinkcolor" val="tx"/>
                    </a:ext>
                  </a:extLst>
                </a:hlinkClick>
              </a:rPr>
              <a:t>git@github.com:XXX</a:t>
            </a:r>
            <a:r>
              <a:rPr lang="en-US" altLang="zh-CN" sz="1800" dirty="0">
                <a:solidFill>
                  <a:srgbClr val="FF0000"/>
                </a:solidFill>
                <a:latin typeface="Arial" panose="020B0604020202020204" pitchFamily="34" charset="0"/>
                <a:hlinkClick r:id="rId2">
                  <a:extLst>
                    <a:ext uri="{A12FA001-AC4F-418D-AE19-62706E023703}">
                      <ahyp:hlinkClr xmlns:ahyp="http://schemas.microsoft.com/office/drawing/2018/hyperlinkcolor" val="tx"/>
                    </a:ext>
                  </a:extLst>
                </a:hlinkClick>
              </a:rPr>
              <a:t>/</a:t>
            </a:r>
            <a:r>
              <a:rPr lang="en-US" altLang="zh-CN" sz="1800" dirty="0" err="1">
                <a:solidFill>
                  <a:srgbClr val="FF0000"/>
                </a:solidFill>
                <a:latin typeface="Arial" panose="020B0604020202020204" pitchFamily="34" charset="0"/>
                <a:hlinkClick r:id="rId2">
                  <a:extLst>
                    <a:ext uri="{A12FA001-AC4F-418D-AE19-62706E023703}">
                      <ahyp:hlinkClr xmlns:ahyp="http://schemas.microsoft.com/office/drawing/2018/hyperlinkcolor" val="tx"/>
                    </a:ext>
                  </a:extLst>
                </a:hlinkClick>
              </a:rPr>
              <a:t>xx.git</a:t>
            </a:r>
            <a:endParaRPr lang="en-US" altLang="zh-CN" sz="1800"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-b   branch    clone</a:t>
            </a:r>
            <a:r>
              <a:rPr lang="zh-CN" altLang="en-US" sz="1800" dirty="0">
                <a:latin typeface="Arial" panose="020B0604020202020204" pitchFamily="34" charset="0"/>
              </a:rPr>
              <a:t>对应分支</a:t>
            </a:r>
            <a:r>
              <a:rPr lang="en-US" altLang="zh-CN" sz="1800" dirty="0">
                <a:latin typeface="Arial" panose="020B0604020202020204" pitchFamily="34" charset="0"/>
              </a:rPr>
              <a:t>/tags</a:t>
            </a:r>
            <a:r>
              <a:rPr lang="zh-CN" altLang="en-US" sz="1800" dirty="0">
                <a:latin typeface="Arial" panose="020B0604020202020204" pitchFamily="34" charset="0"/>
              </a:rPr>
              <a:t>的代码</a:t>
            </a: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zh-CN" altLang="zh-CN" sz="2223" dirty="0">
              <a:solidFill>
                <a:srgbClr val="333333"/>
              </a:solidFill>
              <a:latin typeface="Arial" panose="020B0604020202020204" pitchFamily="34" charset="0"/>
            </a:endParaRPr>
          </a:p>
        </p:txBody>
      </p:sp>
      <p:sp>
        <p:nvSpPr>
          <p:cNvPr id="9" name="椭圆 8">
            <a:extLst>
              <a:ext uri="{FF2B5EF4-FFF2-40B4-BE49-F238E27FC236}">
                <a16:creationId xmlns:a16="http://schemas.microsoft.com/office/drawing/2014/main" id="{2949012A-0A0F-470C-9C4B-6F131E717B3D}"/>
              </a:ext>
            </a:extLst>
          </p:cNvPr>
          <p:cNvSpPr/>
          <p:nvPr/>
        </p:nvSpPr>
        <p:spPr>
          <a:xfrm>
            <a:off x="6844145" y="1335506"/>
            <a:ext cx="526472" cy="5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CFEA1769-1E44-4C94-B1B0-8602FBCA7260}"/>
              </a:ext>
            </a:extLst>
          </p:cNvPr>
          <p:cNvCxnSpPr>
            <a:cxnSpLocks/>
            <a:stCxn id="9" idx="5"/>
            <a:endCxn id="15" idx="1"/>
          </p:cNvCxnSpPr>
          <p:nvPr/>
        </p:nvCxnSpPr>
        <p:spPr>
          <a:xfrm>
            <a:off x="7293517" y="1769108"/>
            <a:ext cx="592928" cy="1522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BB3045D-F062-4722-A922-D0CCDE0CB6D8}"/>
              </a:ext>
            </a:extLst>
          </p:cNvPr>
          <p:cNvSpPr/>
          <p:nvPr/>
        </p:nvSpPr>
        <p:spPr>
          <a:xfrm>
            <a:off x="7809345" y="3217009"/>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BDBEBE1-9FAF-4D44-ACAD-A2E37EA7E74A}"/>
              </a:ext>
            </a:extLst>
          </p:cNvPr>
          <p:cNvSpPr txBox="1"/>
          <p:nvPr/>
        </p:nvSpPr>
        <p:spPr>
          <a:xfrm>
            <a:off x="7619258" y="2162939"/>
            <a:ext cx="2170643" cy="369332"/>
          </a:xfrm>
          <a:prstGeom prst="rect">
            <a:avLst/>
          </a:prstGeom>
          <a:noFill/>
        </p:spPr>
        <p:txBody>
          <a:bodyPr wrap="square" rtlCol="0">
            <a:spAutoFit/>
          </a:bodyPr>
          <a:lstStyle/>
          <a:p>
            <a:r>
              <a:rPr lang="en-US" altLang="zh-CN" dirty="0"/>
              <a:t>git clone</a:t>
            </a:r>
            <a:endParaRPr lang="zh-CN" altLang="en-US" dirty="0"/>
          </a:p>
        </p:txBody>
      </p:sp>
      <p:sp>
        <p:nvSpPr>
          <p:cNvPr id="23" name="文本框 22">
            <a:extLst>
              <a:ext uri="{FF2B5EF4-FFF2-40B4-BE49-F238E27FC236}">
                <a16:creationId xmlns:a16="http://schemas.microsoft.com/office/drawing/2014/main" id="{611E6475-44D6-4C78-93AC-AAFDC15D847A}"/>
              </a:ext>
            </a:extLst>
          </p:cNvPr>
          <p:cNvSpPr txBox="1"/>
          <p:nvPr/>
        </p:nvSpPr>
        <p:spPr>
          <a:xfrm>
            <a:off x="9291021" y="1575814"/>
            <a:ext cx="1055802" cy="369332"/>
          </a:xfrm>
          <a:prstGeom prst="rect">
            <a:avLst/>
          </a:prstGeom>
          <a:noFill/>
        </p:spPr>
        <p:txBody>
          <a:bodyPr wrap="square" rtlCol="0">
            <a:spAutoFit/>
          </a:bodyPr>
          <a:lstStyle/>
          <a:p>
            <a:r>
              <a:rPr lang="en-US" altLang="zh-CN" b="1" dirty="0"/>
              <a:t>remote</a:t>
            </a:r>
            <a:endParaRPr lang="zh-CN" altLang="en-US" b="1" dirty="0"/>
          </a:p>
        </p:txBody>
      </p:sp>
      <p:sp>
        <p:nvSpPr>
          <p:cNvPr id="24" name="文本框 23">
            <a:extLst>
              <a:ext uri="{FF2B5EF4-FFF2-40B4-BE49-F238E27FC236}">
                <a16:creationId xmlns:a16="http://schemas.microsoft.com/office/drawing/2014/main" id="{CEC902C1-EFB3-45B7-88D7-6EE40F2EEA29}"/>
              </a:ext>
            </a:extLst>
          </p:cNvPr>
          <p:cNvSpPr txBox="1"/>
          <p:nvPr/>
        </p:nvSpPr>
        <p:spPr>
          <a:xfrm>
            <a:off x="9301097" y="2915331"/>
            <a:ext cx="1055802" cy="369332"/>
          </a:xfrm>
          <a:prstGeom prst="rect">
            <a:avLst/>
          </a:prstGeom>
          <a:noFill/>
        </p:spPr>
        <p:txBody>
          <a:bodyPr wrap="square" rtlCol="0">
            <a:spAutoFit/>
          </a:bodyPr>
          <a:lstStyle/>
          <a:p>
            <a:r>
              <a:rPr lang="en-US" altLang="zh-CN" b="1" dirty="0"/>
              <a:t>local</a:t>
            </a:r>
            <a:endParaRPr lang="zh-CN" altLang="en-US" b="1" dirty="0"/>
          </a:p>
        </p:txBody>
      </p:sp>
    </p:spTree>
    <p:extLst>
      <p:ext uri="{BB962C8B-B14F-4D97-AF65-F5344CB8AC3E}">
        <p14:creationId xmlns:p14="http://schemas.microsoft.com/office/powerpoint/2010/main" val="322382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1629147-01FE-45C0-BBAB-5B8A98FE6F1E}"/>
              </a:ext>
            </a:extLst>
          </p:cNvPr>
          <p:cNvSpPr/>
          <p:nvPr/>
        </p:nvSpPr>
        <p:spPr>
          <a:xfrm>
            <a:off x="5754255" y="3516793"/>
            <a:ext cx="4602644" cy="21430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EB7E28D4-E797-40DF-A977-B64B18E870BB}"/>
              </a:ext>
            </a:extLst>
          </p:cNvPr>
          <p:cNvSpPr>
            <a:spLocks noGrp="1"/>
          </p:cNvSpPr>
          <p:nvPr>
            <p:ph type="sldNum" sz="quarter" idx="11"/>
          </p:nvPr>
        </p:nvSpPr>
        <p:spPr/>
        <p:txBody>
          <a:bodyPr/>
          <a:lstStyle/>
          <a:p>
            <a:fld id="{C15BF751-F925-42D4-B560-4313009E653F}" type="slidenum">
              <a:rPr lang="en-US" smtClean="0"/>
              <a:pPr/>
              <a:t>9</a:t>
            </a:fld>
            <a:endParaRPr lang="en-US" dirty="0"/>
          </a:p>
        </p:txBody>
      </p:sp>
      <p:sp>
        <p:nvSpPr>
          <p:cNvPr id="3" name="Title 2">
            <a:extLst>
              <a:ext uri="{FF2B5EF4-FFF2-40B4-BE49-F238E27FC236}">
                <a16:creationId xmlns:a16="http://schemas.microsoft.com/office/drawing/2014/main" id="{DDB19526-9144-43E3-8D5C-CC3F3D17BF59}"/>
              </a:ext>
            </a:extLst>
          </p:cNvPr>
          <p:cNvSpPr>
            <a:spLocks noGrp="1"/>
          </p:cNvSpPr>
          <p:nvPr>
            <p:ph type="title"/>
          </p:nvPr>
        </p:nvSpPr>
        <p:spPr/>
        <p:txBody>
          <a:bodyPr/>
          <a:lstStyle/>
          <a:p>
            <a:r>
              <a:rPr lang="en-US" dirty="0"/>
              <a:t>Git workflow</a:t>
            </a:r>
          </a:p>
        </p:txBody>
      </p:sp>
      <p:sp>
        <p:nvSpPr>
          <p:cNvPr id="7" name="内容占位符 6">
            <a:extLst>
              <a:ext uri="{FF2B5EF4-FFF2-40B4-BE49-F238E27FC236}">
                <a16:creationId xmlns:a16="http://schemas.microsoft.com/office/drawing/2014/main" id="{445E9104-2ADC-46DD-B1DF-0AFBE0B38F9B}"/>
              </a:ext>
            </a:extLst>
          </p:cNvPr>
          <p:cNvSpPr>
            <a:spLocks noGrp="1"/>
          </p:cNvSpPr>
          <p:nvPr>
            <p:ph sz="quarter" idx="12"/>
          </p:nvPr>
        </p:nvSpPr>
        <p:spPr/>
        <p:txBody>
          <a:bodyPr/>
          <a:lstStyle/>
          <a:p>
            <a:r>
              <a:rPr lang="en-US" altLang="zh-CN" dirty="0"/>
              <a:t>Git add &amp; commit</a:t>
            </a:r>
          </a:p>
        </p:txBody>
      </p:sp>
      <p:sp>
        <p:nvSpPr>
          <p:cNvPr id="5" name="Rectangle 3">
            <a:extLst>
              <a:ext uri="{FF2B5EF4-FFF2-40B4-BE49-F238E27FC236}">
                <a16:creationId xmlns:a16="http://schemas.microsoft.com/office/drawing/2014/main" id="{15DA0A9E-A265-476B-9FF5-4E098C358B08}"/>
              </a:ext>
            </a:extLst>
          </p:cNvPr>
          <p:cNvSpPr>
            <a:spLocks noChangeArrowheads="1"/>
          </p:cNvSpPr>
          <p:nvPr/>
        </p:nvSpPr>
        <p:spPr bwMode="auto">
          <a:xfrm>
            <a:off x="0" y="2228850"/>
            <a:ext cx="10969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7E08836F-CE5B-4F7E-B57E-BEF9C7AB14C6}"/>
              </a:ext>
            </a:extLst>
          </p:cNvPr>
          <p:cNvSpPr txBox="1">
            <a:spLocks noChangeArrowheads="1"/>
          </p:cNvSpPr>
          <p:nvPr/>
        </p:nvSpPr>
        <p:spPr bwMode="auto">
          <a:xfrm>
            <a:off x="167582" y="1229983"/>
            <a:ext cx="5170917" cy="510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26" tIns="50813" rIns="101626" bIns="50813" numCol="1" rtlCol="0" anchor="ctr" anchorCtr="0" compatLnSpc="1">
            <a:prstTxWarp prst="textNoShape">
              <a:avLst/>
            </a:prstTxWarp>
            <a:spAutoFit/>
          </a:bodyPr>
          <a:lstStyle>
            <a:lvl1pPr marL="174140" indent="-174140" algn="l" defTabSz="696563" rtl="0" eaLnBrk="1" latinLnBrk="0" hangingPunct="1">
              <a:lnSpc>
                <a:spcPct val="90000"/>
              </a:lnSpc>
              <a:spcBef>
                <a:spcPts val="762"/>
              </a:spcBef>
              <a:buFont typeface="Arial" panose="020B0604020202020204" pitchFamily="34" charset="0"/>
              <a:buChar char="►"/>
              <a:defRPr sz="1815" kern="1200">
                <a:solidFill>
                  <a:schemeClr val="tx1"/>
                </a:solidFill>
                <a:latin typeface="+mn-lt"/>
                <a:ea typeface="+mn-ea"/>
                <a:cs typeface="+mn-cs"/>
              </a:defRPr>
            </a:lvl1pPr>
            <a:lvl2pPr marL="522422" indent="-174140" algn="l" defTabSz="696563" rtl="0" eaLnBrk="1" latinLnBrk="0" hangingPunct="1">
              <a:lnSpc>
                <a:spcPct val="90000"/>
              </a:lnSpc>
              <a:spcBef>
                <a:spcPts val="381"/>
              </a:spcBef>
              <a:buFont typeface="Arial" panose="020B0604020202020204" pitchFamily="34" charset="0"/>
              <a:buChar char="►"/>
              <a:defRPr sz="1412" kern="1200">
                <a:solidFill>
                  <a:schemeClr val="tx1"/>
                </a:solidFill>
                <a:latin typeface="+mn-lt"/>
                <a:ea typeface="+mn-ea"/>
                <a:cs typeface="+mn-cs"/>
              </a:defRPr>
            </a:lvl2pPr>
            <a:lvl3pPr marL="870704"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3pPr>
            <a:lvl4pPr marL="1218985"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4pPr>
            <a:lvl5pPr marL="1567267" indent="-174140" algn="l" defTabSz="696563" rtl="0" eaLnBrk="1" latinLnBrk="0" hangingPunct="1">
              <a:lnSpc>
                <a:spcPct val="90000"/>
              </a:lnSpc>
              <a:spcBef>
                <a:spcPts val="381"/>
              </a:spcBef>
              <a:buFont typeface="Arial" panose="020B0604020202020204" pitchFamily="34" charset="0"/>
              <a:buChar char="►"/>
              <a:defRPr sz="1210" kern="1200">
                <a:solidFill>
                  <a:schemeClr val="tx1"/>
                </a:solidFill>
                <a:latin typeface="+mn-lt"/>
                <a:ea typeface="+mn-ea"/>
                <a:cs typeface="+mn-cs"/>
              </a:defRPr>
            </a:lvl5pPr>
            <a:lvl6pPr marL="1915548"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6pPr>
            <a:lvl7pPr marL="2263830"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7pPr>
            <a:lvl8pPr marL="2612112"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8pPr>
            <a:lvl9pPr marL="2960393" indent="-174140" algn="l" defTabSz="696563" rtl="0" eaLnBrk="1" latinLnBrk="0" hangingPunct="1">
              <a:lnSpc>
                <a:spcPct val="90000"/>
              </a:lnSpc>
              <a:spcBef>
                <a:spcPts val="381"/>
              </a:spcBef>
              <a:buFont typeface="Arial" panose="020B0604020202020204" pitchFamily="34" charset="0"/>
              <a:buChar char="•"/>
              <a:defRPr sz="1371" kern="1200">
                <a:solidFill>
                  <a:schemeClr val="tx1"/>
                </a:solidFill>
                <a:latin typeface="+mn-lt"/>
                <a:ea typeface="+mn-ea"/>
                <a:cs typeface="+mn-cs"/>
              </a:defRPr>
            </a:lvl9pPr>
          </a:lstStyle>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2400" b="1" dirty="0">
                <a:latin typeface="Arial" panose="020B0604020202020204" pitchFamily="34" charset="0"/>
              </a:rPr>
              <a:t>background</a:t>
            </a:r>
          </a:p>
          <a:p>
            <a:pPr marL="0" indent="0" defTabSz="1016264" eaLnBrk="0" fontAlgn="base" hangingPunct="0">
              <a:lnSpc>
                <a:spcPct val="100000"/>
              </a:lnSpc>
              <a:spcBef>
                <a:spcPct val="0"/>
              </a:spcBef>
              <a:spcAft>
                <a:spcPct val="0"/>
              </a:spcAft>
              <a:buFont typeface="Arial" panose="020B0604020202020204" pitchFamily="34" charset="0"/>
              <a:buNone/>
            </a:pPr>
            <a:r>
              <a:rPr lang="zh-CN" altLang="en-US" sz="1800" dirty="0">
                <a:latin typeface="Arial" panose="020B0604020202020204" pitchFamily="34" charset="0"/>
              </a:rPr>
              <a:t>项目克隆到本地后，在本地进行开发。</a:t>
            </a: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zh-CN" altLang="en-US" sz="1800" dirty="0">
                <a:latin typeface="Arial" panose="020B0604020202020204" pitchFamily="34" charset="0"/>
              </a:rPr>
              <a:t>开发完成后，把完成开发的内容添加到</a:t>
            </a: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git</a:t>
            </a:r>
            <a:r>
              <a:rPr lang="zh-CN" altLang="en-US" sz="1800" dirty="0">
                <a:latin typeface="Arial" panose="020B0604020202020204" pitchFamily="34" charset="0"/>
              </a:rPr>
              <a:t>的版本管理中</a:t>
            </a: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hangingPunct="0">
              <a:lnSpc>
                <a:spcPct val="100000"/>
              </a:lnSpc>
              <a:spcBef>
                <a:spcPct val="0"/>
              </a:spcBef>
              <a:buNone/>
            </a:pPr>
            <a:r>
              <a:rPr lang="en-US" altLang="zh-CN" sz="2400" b="1" dirty="0">
                <a:latin typeface="Arial" panose="020B0604020202020204" pitchFamily="34" charset="0"/>
              </a:rPr>
              <a:t>solution</a:t>
            </a:r>
            <a:endParaRPr lang="en-US" altLang="zh-CN" sz="2400" dirty="0">
              <a:solidFill>
                <a:schemeClr val="accent2">
                  <a:lumMod val="40000"/>
                  <a:lumOff val="6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1. </a:t>
            </a:r>
            <a:r>
              <a:rPr lang="en-US" altLang="zh-CN" sz="1800" dirty="0">
                <a:solidFill>
                  <a:schemeClr val="accent2">
                    <a:lumMod val="40000"/>
                    <a:lumOff val="60000"/>
                  </a:schemeClr>
                </a:solidFill>
                <a:latin typeface="Arial" panose="020B0604020202020204" pitchFamily="34" charset="0"/>
              </a:rPr>
              <a:t># </a:t>
            </a:r>
            <a:r>
              <a:rPr lang="zh-CN" altLang="en-US" sz="1800" dirty="0">
                <a:solidFill>
                  <a:schemeClr val="accent2">
                    <a:lumMod val="40000"/>
                    <a:lumOff val="60000"/>
                  </a:schemeClr>
                </a:solidFill>
                <a:latin typeface="Arial" panose="020B0604020202020204" pitchFamily="34" charset="0"/>
              </a:rPr>
              <a:t>添加本次所有改动文件到暂存区</a:t>
            </a:r>
            <a:endParaRPr lang="en-US" altLang="zh-CN" sz="1800" dirty="0">
              <a:solidFill>
                <a:schemeClr val="accent2">
                  <a:lumMod val="40000"/>
                  <a:lumOff val="6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git add . </a:t>
            </a: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2. </a:t>
            </a:r>
            <a:r>
              <a:rPr lang="en-US" altLang="zh-CN" sz="1800" dirty="0">
                <a:solidFill>
                  <a:schemeClr val="accent2">
                    <a:lumMod val="40000"/>
                    <a:lumOff val="60000"/>
                  </a:schemeClr>
                </a:solidFill>
                <a:latin typeface="Arial" panose="020B0604020202020204" pitchFamily="34" charset="0"/>
              </a:rPr>
              <a:t># </a:t>
            </a:r>
            <a:r>
              <a:rPr lang="zh-CN" altLang="en-US" sz="1800" dirty="0">
                <a:solidFill>
                  <a:schemeClr val="accent2">
                    <a:lumMod val="40000"/>
                    <a:lumOff val="60000"/>
                  </a:schemeClr>
                </a:solidFill>
                <a:latin typeface="Arial" panose="020B0604020202020204" pitchFamily="34" charset="0"/>
              </a:rPr>
              <a:t>提交本次所有改动到本地仓库</a:t>
            </a:r>
            <a:endParaRPr lang="en-US" altLang="zh-CN" sz="1800" dirty="0">
              <a:solidFill>
                <a:schemeClr val="accent2">
                  <a:lumMod val="40000"/>
                  <a:lumOff val="60000"/>
                </a:schemeClr>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r>
              <a:rPr lang="en-US" altLang="zh-CN" sz="1800" dirty="0">
                <a:latin typeface="Arial" panose="020B0604020202020204" pitchFamily="34" charset="0"/>
              </a:rPr>
              <a:t>git</a:t>
            </a:r>
            <a:r>
              <a:rPr lang="zh-CN" altLang="en-US" sz="1800" dirty="0">
                <a:latin typeface="Arial" panose="020B0604020202020204" pitchFamily="34" charset="0"/>
              </a:rPr>
              <a:t> </a:t>
            </a:r>
            <a:r>
              <a:rPr lang="en-US" altLang="zh-CN" sz="1800" dirty="0">
                <a:latin typeface="Arial" panose="020B0604020202020204" pitchFamily="34" charset="0"/>
              </a:rPr>
              <a:t>commit</a:t>
            </a:r>
            <a:r>
              <a:rPr lang="zh-CN" altLang="en-US" sz="1800" dirty="0">
                <a:latin typeface="Arial" panose="020B0604020202020204" pitchFamily="34" charset="0"/>
              </a:rPr>
              <a:t> </a:t>
            </a:r>
            <a:endParaRPr lang="en-US" altLang="zh-CN" sz="1800"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en-US" altLang="zh-CN" sz="2223" dirty="0">
              <a:solidFill>
                <a:srgbClr val="FF0000"/>
              </a:solidFill>
              <a:latin typeface="Arial" panose="020B0604020202020204" pitchFamily="34" charset="0"/>
            </a:endParaRPr>
          </a:p>
          <a:p>
            <a:pPr marL="0" indent="0" defTabSz="1016264" eaLnBrk="0" fontAlgn="base" hangingPunct="0">
              <a:lnSpc>
                <a:spcPct val="100000"/>
              </a:lnSpc>
              <a:spcBef>
                <a:spcPct val="0"/>
              </a:spcBef>
              <a:spcAft>
                <a:spcPct val="0"/>
              </a:spcAft>
              <a:buFont typeface="Arial" panose="020B0604020202020204" pitchFamily="34" charset="0"/>
              <a:buNone/>
            </a:pPr>
            <a:endParaRPr lang="zh-CN" altLang="zh-CN" sz="2223" dirty="0">
              <a:solidFill>
                <a:srgbClr val="333333"/>
              </a:solidFill>
              <a:latin typeface="Arial" panose="020B0604020202020204" pitchFamily="34" charset="0"/>
            </a:endParaRPr>
          </a:p>
        </p:txBody>
      </p:sp>
      <p:cxnSp>
        <p:nvCxnSpPr>
          <p:cNvPr id="14" name="直接箭头连接符 13">
            <a:extLst>
              <a:ext uri="{FF2B5EF4-FFF2-40B4-BE49-F238E27FC236}">
                <a16:creationId xmlns:a16="http://schemas.microsoft.com/office/drawing/2014/main" id="{CFEA1769-1E44-4C94-B1B0-8602FBCA7260}"/>
              </a:ext>
            </a:extLst>
          </p:cNvPr>
          <p:cNvCxnSpPr>
            <a:cxnSpLocks/>
          </p:cNvCxnSpPr>
          <p:nvPr/>
        </p:nvCxnSpPr>
        <p:spPr>
          <a:xfrm flipV="1">
            <a:off x="6740834" y="4743451"/>
            <a:ext cx="2242639" cy="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BB3045D-F062-4722-A922-D0CCDE0CB6D8}"/>
              </a:ext>
            </a:extLst>
          </p:cNvPr>
          <p:cNvSpPr/>
          <p:nvPr/>
        </p:nvSpPr>
        <p:spPr>
          <a:xfrm>
            <a:off x="6242539" y="4496379"/>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EC902C1-EFB3-45B7-88D7-6EE40F2EEA29}"/>
              </a:ext>
            </a:extLst>
          </p:cNvPr>
          <p:cNvSpPr txBox="1"/>
          <p:nvPr/>
        </p:nvSpPr>
        <p:spPr>
          <a:xfrm>
            <a:off x="5914965" y="5252242"/>
            <a:ext cx="1453899" cy="369332"/>
          </a:xfrm>
          <a:prstGeom prst="rect">
            <a:avLst/>
          </a:prstGeom>
          <a:noFill/>
        </p:spPr>
        <p:txBody>
          <a:bodyPr wrap="square" rtlCol="0">
            <a:spAutoFit/>
          </a:bodyPr>
          <a:lstStyle/>
          <a:p>
            <a:r>
              <a:rPr lang="en-US" altLang="zh-CN" b="1" dirty="0"/>
              <a:t>workspace</a:t>
            </a:r>
            <a:endParaRPr lang="zh-CN" altLang="en-US" b="1" dirty="0"/>
          </a:p>
        </p:txBody>
      </p:sp>
      <p:sp>
        <p:nvSpPr>
          <p:cNvPr id="17" name="椭圆 16">
            <a:extLst>
              <a:ext uri="{FF2B5EF4-FFF2-40B4-BE49-F238E27FC236}">
                <a16:creationId xmlns:a16="http://schemas.microsoft.com/office/drawing/2014/main" id="{3EB6B4F4-CA60-48AA-B2C0-6E9FC8CAB56A}"/>
              </a:ext>
            </a:extLst>
          </p:cNvPr>
          <p:cNvSpPr/>
          <p:nvPr/>
        </p:nvSpPr>
        <p:spPr>
          <a:xfrm>
            <a:off x="8996761" y="4471556"/>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B31D7F5-A03A-4339-9B44-697CB4ADC6D8}"/>
              </a:ext>
            </a:extLst>
          </p:cNvPr>
          <p:cNvSpPr txBox="1"/>
          <p:nvPr/>
        </p:nvSpPr>
        <p:spPr>
          <a:xfrm>
            <a:off x="6920045" y="4204024"/>
            <a:ext cx="1884218" cy="369332"/>
          </a:xfrm>
          <a:prstGeom prst="rect">
            <a:avLst/>
          </a:prstGeom>
          <a:noFill/>
        </p:spPr>
        <p:txBody>
          <a:bodyPr wrap="square" rtlCol="0">
            <a:spAutoFit/>
          </a:bodyPr>
          <a:lstStyle/>
          <a:p>
            <a:r>
              <a:rPr lang="en-US" altLang="zh-CN" dirty="0"/>
              <a:t>local develop</a:t>
            </a:r>
            <a:endParaRPr lang="zh-CN" altLang="en-US" dirty="0"/>
          </a:p>
        </p:txBody>
      </p:sp>
      <p:sp>
        <p:nvSpPr>
          <p:cNvPr id="21" name="矩形 20">
            <a:extLst>
              <a:ext uri="{FF2B5EF4-FFF2-40B4-BE49-F238E27FC236}">
                <a16:creationId xmlns:a16="http://schemas.microsoft.com/office/drawing/2014/main" id="{70B92339-28EF-4B17-A7AA-DA7160923550}"/>
              </a:ext>
            </a:extLst>
          </p:cNvPr>
          <p:cNvSpPr/>
          <p:nvPr/>
        </p:nvSpPr>
        <p:spPr>
          <a:xfrm>
            <a:off x="5754255" y="2448310"/>
            <a:ext cx="4602644" cy="108811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D01A1A9-319A-453F-B3DB-C94A81966599}"/>
              </a:ext>
            </a:extLst>
          </p:cNvPr>
          <p:cNvSpPr/>
          <p:nvPr/>
        </p:nvSpPr>
        <p:spPr>
          <a:xfrm>
            <a:off x="5754255" y="1370009"/>
            <a:ext cx="4602644" cy="108811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79F34095-DF8F-443F-83BA-1F401F67139C}"/>
              </a:ext>
            </a:extLst>
          </p:cNvPr>
          <p:cNvSpPr/>
          <p:nvPr/>
        </p:nvSpPr>
        <p:spPr>
          <a:xfrm>
            <a:off x="8983473" y="2820934"/>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8CC79D9C-41F5-41B1-BC6A-EFE1B67B5B0F}"/>
              </a:ext>
            </a:extLst>
          </p:cNvPr>
          <p:cNvSpPr/>
          <p:nvPr/>
        </p:nvSpPr>
        <p:spPr>
          <a:xfrm>
            <a:off x="8983473" y="1576527"/>
            <a:ext cx="526472" cy="5079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5644C0B9-D34A-4BEA-9FE6-D16AE594FE63}"/>
              </a:ext>
            </a:extLst>
          </p:cNvPr>
          <p:cNvCxnSpPr>
            <a:cxnSpLocks/>
            <a:stCxn id="17" idx="0"/>
            <a:endCxn id="25" idx="4"/>
          </p:cNvCxnSpPr>
          <p:nvPr/>
        </p:nvCxnSpPr>
        <p:spPr>
          <a:xfrm flipH="1" flipV="1">
            <a:off x="9246709" y="3328930"/>
            <a:ext cx="13288" cy="114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3455CBE2-5B62-40A9-B05A-3DF02B296945}"/>
              </a:ext>
            </a:extLst>
          </p:cNvPr>
          <p:cNvCxnSpPr>
            <a:cxnSpLocks/>
            <a:stCxn id="25" idx="0"/>
            <a:endCxn id="26" idx="4"/>
          </p:cNvCxnSpPr>
          <p:nvPr/>
        </p:nvCxnSpPr>
        <p:spPr>
          <a:xfrm flipV="1">
            <a:off x="9246709" y="2084523"/>
            <a:ext cx="0" cy="736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39C135E-B684-4D22-9259-259516461646}"/>
              </a:ext>
            </a:extLst>
          </p:cNvPr>
          <p:cNvSpPr txBox="1"/>
          <p:nvPr/>
        </p:nvSpPr>
        <p:spPr>
          <a:xfrm>
            <a:off x="5914964" y="3085306"/>
            <a:ext cx="1453899" cy="369332"/>
          </a:xfrm>
          <a:prstGeom prst="rect">
            <a:avLst/>
          </a:prstGeom>
          <a:noFill/>
        </p:spPr>
        <p:txBody>
          <a:bodyPr wrap="square" rtlCol="0">
            <a:spAutoFit/>
          </a:bodyPr>
          <a:lstStyle/>
          <a:p>
            <a:r>
              <a:rPr lang="en-US" altLang="zh-CN" b="1" dirty="0"/>
              <a:t>staging area</a:t>
            </a:r>
            <a:endParaRPr lang="zh-CN" altLang="en-US" b="1" dirty="0"/>
          </a:p>
        </p:txBody>
      </p:sp>
      <p:sp>
        <p:nvSpPr>
          <p:cNvPr id="34" name="文本框 33">
            <a:extLst>
              <a:ext uri="{FF2B5EF4-FFF2-40B4-BE49-F238E27FC236}">
                <a16:creationId xmlns:a16="http://schemas.microsoft.com/office/drawing/2014/main" id="{59F301C2-11BE-4251-959B-C7EFA1597568}"/>
              </a:ext>
            </a:extLst>
          </p:cNvPr>
          <p:cNvSpPr txBox="1"/>
          <p:nvPr/>
        </p:nvSpPr>
        <p:spPr>
          <a:xfrm>
            <a:off x="5845692" y="2019312"/>
            <a:ext cx="1820488" cy="369332"/>
          </a:xfrm>
          <a:prstGeom prst="rect">
            <a:avLst/>
          </a:prstGeom>
          <a:noFill/>
        </p:spPr>
        <p:txBody>
          <a:bodyPr wrap="square" rtlCol="0">
            <a:spAutoFit/>
          </a:bodyPr>
          <a:lstStyle/>
          <a:p>
            <a:r>
              <a:rPr lang="en-US" altLang="zh-CN" b="1" dirty="0"/>
              <a:t>local</a:t>
            </a:r>
            <a:r>
              <a:rPr lang="en-US" altLang="zh-CN" b="0" i="0" dirty="0">
                <a:solidFill>
                  <a:srgbClr val="333333"/>
                </a:solidFill>
                <a:effectLst/>
                <a:latin typeface="Helvetica Neue"/>
              </a:rPr>
              <a:t> </a:t>
            </a:r>
            <a:r>
              <a:rPr lang="en-US" altLang="zh-CN" b="1" dirty="0"/>
              <a:t>repository</a:t>
            </a:r>
            <a:endParaRPr lang="zh-CN" altLang="en-US" b="1" dirty="0"/>
          </a:p>
        </p:txBody>
      </p:sp>
      <p:sp>
        <p:nvSpPr>
          <p:cNvPr id="35" name="文本框 34">
            <a:extLst>
              <a:ext uri="{FF2B5EF4-FFF2-40B4-BE49-F238E27FC236}">
                <a16:creationId xmlns:a16="http://schemas.microsoft.com/office/drawing/2014/main" id="{A9274C7C-A04B-41F7-9F1A-4267A1319AAA}"/>
              </a:ext>
            </a:extLst>
          </p:cNvPr>
          <p:cNvSpPr txBox="1"/>
          <p:nvPr/>
        </p:nvSpPr>
        <p:spPr>
          <a:xfrm>
            <a:off x="9453208" y="3332127"/>
            <a:ext cx="1288727" cy="369332"/>
          </a:xfrm>
          <a:prstGeom prst="rect">
            <a:avLst/>
          </a:prstGeom>
          <a:noFill/>
        </p:spPr>
        <p:txBody>
          <a:bodyPr wrap="square" rtlCol="0">
            <a:spAutoFit/>
          </a:bodyPr>
          <a:lstStyle/>
          <a:p>
            <a:r>
              <a:rPr lang="en-US" altLang="zh-CN" dirty="0"/>
              <a:t>git add</a:t>
            </a:r>
            <a:endParaRPr lang="zh-CN" altLang="en-US" dirty="0"/>
          </a:p>
        </p:txBody>
      </p:sp>
      <p:sp>
        <p:nvSpPr>
          <p:cNvPr id="36" name="文本框 35">
            <a:extLst>
              <a:ext uri="{FF2B5EF4-FFF2-40B4-BE49-F238E27FC236}">
                <a16:creationId xmlns:a16="http://schemas.microsoft.com/office/drawing/2014/main" id="{97113180-A178-40F4-B621-3EA5BBEA6A84}"/>
              </a:ext>
            </a:extLst>
          </p:cNvPr>
          <p:cNvSpPr txBox="1"/>
          <p:nvPr/>
        </p:nvSpPr>
        <p:spPr>
          <a:xfrm>
            <a:off x="7957982" y="2253723"/>
            <a:ext cx="1288727" cy="369332"/>
          </a:xfrm>
          <a:prstGeom prst="rect">
            <a:avLst/>
          </a:prstGeom>
          <a:noFill/>
        </p:spPr>
        <p:txBody>
          <a:bodyPr wrap="square" rtlCol="0">
            <a:spAutoFit/>
          </a:bodyPr>
          <a:lstStyle/>
          <a:p>
            <a:r>
              <a:rPr lang="en-US" altLang="zh-CN" dirty="0"/>
              <a:t>git commit</a:t>
            </a:r>
            <a:endParaRPr lang="zh-CN" altLang="en-US" dirty="0"/>
          </a:p>
        </p:txBody>
      </p:sp>
    </p:spTree>
    <p:extLst>
      <p:ext uri="{BB962C8B-B14F-4D97-AF65-F5344CB8AC3E}">
        <p14:creationId xmlns:p14="http://schemas.microsoft.com/office/powerpoint/2010/main" val="467453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BCMW_Whu3"/>
  <p:tag name="ML_2" val="Bosch2.mcr"/>
  <p:tag name="ML_LAYOUT_RESOURCE" val="BOSCH2_16_9.mcr"/>
  <p:tag name="FIELD.DATE.CONTENT" val="2018-08-05"/>
  <p:tag name="FIELD.DATE.VALUE" val="2018-08-05"/>
  <p:tag name="FIELD.CONF.SUFFIX.CONTENT" val="\n | "/>
  <p:tag name="FIELD.REM_ABL.SUFFIX.CONTENT" val="&#10;\n"/>
  <p:tag name="FIELD.COPY.CONTENT" val="© Bosch Car Multimedia (Wuhu) Co. Ltd 2018. All rights reserved, also regarding any disposal, exploitation, reproduction, editing, distribution, as well as in the event of applications for industrial property rights."/>
  <p:tag name="FIELD.COPY.VALUE" val="© Bosch Car Multimedia (Wuhu) Co. Lt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BCMW/ESW"/>
  <p:tag name="FIELD.DPT.VALUE" val="BCMW/ESW | "/>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NTENT" val="ESW1_Monthly_GroupMeeting"/>
  <p:tag name="FIELD.CHAPTER.VALUE" val="ESW1_Monthly_GroupMeeting"/>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2.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3.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BiTECH 16-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TECH_4-3 template_V01.potx" id="{88828054-D82C-4355-890F-5A88207E4D3B}" vid="{B0D59509-FD14-46FD-87B9-7027967F8212}"/>
    </a:ext>
  </a:extLst>
</a:theme>
</file>

<file path=ppt/theme/theme3.xml><?xml version="1.0" encoding="utf-8"?>
<a:theme xmlns:a="http://schemas.openxmlformats.org/drawingml/2006/main" name="1_BiTECH 16-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TECH_4-3 template_V01.potx" id="{88828054-D82C-4355-890F-5A88207E4D3B}" vid="{B0D59509-FD14-46FD-87B9-7027967F8212}"/>
    </a:ext>
  </a:extLst>
</a:theme>
</file>

<file path=ppt/theme/theme4.xml><?xml version="1.0" encoding="utf-8"?>
<a:theme xmlns:a="http://schemas.openxmlformats.org/drawingml/2006/main" name="2_BiTECH 16-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TECH_4-3 template_V01.potx" id="{88828054-D82C-4355-890F-5A88207E4D3B}" vid="{B0D59509-FD14-46FD-87B9-7027967F821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6695</TotalTime>
  <Words>1506</Words>
  <Application>Microsoft Office PowerPoint</Application>
  <PresentationFormat>自定义</PresentationFormat>
  <Paragraphs>464</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27</vt:i4>
      </vt:variant>
    </vt:vector>
  </HeadingPairs>
  <TitlesOfParts>
    <vt:vector size="37" baseType="lpstr">
      <vt:lpstr>Bosch Office Sans</vt:lpstr>
      <vt:lpstr>Helvetica Neue</vt:lpstr>
      <vt:lpstr>Arial</vt:lpstr>
      <vt:lpstr>Calibri</vt:lpstr>
      <vt:lpstr>Calibri Light</vt:lpstr>
      <vt:lpstr>Wingdings 3</vt:lpstr>
      <vt:lpstr>Bosch</vt:lpstr>
      <vt:lpstr>BiTECH 16-9</vt:lpstr>
      <vt:lpstr>1_BiTECH 16-9</vt:lpstr>
      <vt:lpstr>2_BiTECH 16-9</vt:lpstr>
      <vt:lpstr>Git Introduction</vt:lpstr>
      <vt:lpstr>Agenda</vt:lpstr>
      <vt:lpstr>What’s git</vt:lpstr>
      <vt:lpstr>Git client installing</vt:lpstr>
      <vt:lpstr>Git configuration</vt:lpstr>
      <vt:lpstr>Git configuration</vt:lpstr>
      <vt:lpstr>Git workflow</vt:lpstr>
      <vt:lpstr>Git workflow</vt:lpstr>
      <vt:lpstr>Git workflow</vt:lpstr>
      <vt:lpstr>Git workflow</vt:lpstr>
      <vt:lpstr>Git workflow</vt:lpstr>
      <vt:lpstr>Git workflow</vt:lpstr>
      <vt:lpstr>Advanced operation</vt:lpstr>
      <vt:lpstr>Advanced operation</vt:lpstr>
      <vt:lpstr>Advanced operation</vt:lpstr>
      <vt:lpstr>Advanced operation</vt:lpstr>
      <vt:lpstr>Advanced operation</vt:lpstr>
      <vt:lpstr>Advanced operation</vt:lpstr>
      <vt:lpstr>Advanced operation</vt:lpstr>
      <vt:lpstr>Advanced operation</vt:lpstr>
      <vt:lpstr>Advanced operation</vt:lpstr>
      <vt:lpstr>Rules and standard</vt:lpstr>
      <vt:lpstr>Rules and standard</vt:lpstr>
      <vt:lpstr>Common problems</vt:lpstr>
      <vt:lpstr>Common problems</vt:lpstr>
      <vt:lpstr>Common problems</vt:lpstr>
      <vt:lpstr>Q&amp;A</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Shen</dc:title>
  <dc:creator>Daniel Shen</dc:creator>
  <cp:lastModifiedBy>Guo Jun (BiTECH/ESW)</cp:lastModifiedBy>
  <cp:revision>473</cp:revision>
  <cp:lastPrinted>2019-11-26T07:39:19Z</cp:lastPrinted>
  <dcterms:created xsi:type="dcterms:W3CDTF">2018-08-05T14:41:50Z</dcterms:created>
  <dcterms:modified xsi:type="dcterms:W3CDTF">2021-05-11T07:19:27Z</dcterms:modified>
</cp:coreProperties>
</file>