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1" r:id="rId10"/>
    <p:sldId id="273" r:id="rId11"/>
    <p:sldId id="274" r:id="rId12"/>
    <p:sldId id="275" r:id="rId13"/>
    <p:sldId id="262" r:id="rId14"/>
    <p:sldId id="27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15B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33D7-1504-4660-93E6-B5768C555536}" type="datetimeFigureOut">
              <a:rPr lang="fr-CH" smtClean="0"/>
              <a:t>30.03.2023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2F037-E338-416E-A2D4-37FCD25A98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8172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60C4-029F-44C2-9523-280D45F528BB}" type="datetimeFigureOut">
              <a:rPr lang="fr-CH" smtClean="0"/>
              <a:t>30.03.2023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A4533-AF4E-420E-82A7-9D7911AD86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2193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F6F7-529A-4DAE-AA64-23C354954B4A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67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5A0-8909-493D-8F1D-739A2DB5FC01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50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02D-86C6-44A7-9E96-E1317055E095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7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B1E6-8890-440A-AC37-FF2238629CF9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004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EF5D-B982-4191-AE24-A5C27BB4E3D3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5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F0BF-C050-4671-87EA-183EF555C754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669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5780-F88A-4585-B174-EEE4F0BD3DC2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83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110-4A4A-4F34-AFF5-8E2F2ECE9614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5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FB39-D5D2-4EB0-ACB2-1519C30E6A68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4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0872-60DA-4E02-935D-D59DC04DE539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320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7EC-EBE2-43C3-8940-D8609ED794BB}" type="datetime1">
              <a:rPr lang="fr-CH" smtClean="0"/>
              <a:t>30.03.2023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02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2469-FAD5-406F-919E-0C783BC9982E}" type="datetime1">
              <a:rPr lang="fr-CH" smtClean="0"/>
              <a:t>30.03.2023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4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96FC-9A9D-4D55-82EE-825CA4E73FAB}" type="datetime1">
              <a:rPr lang="fr-CH" smtClean="0"/>
              <a:t>30.03.2023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9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A72-B85C-47CD-BBC3-693D5E638661}" type="datetime1">
              <a:rPr lang="fr-CH" smtClean="0"/>
              <a:t>30.03.2023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59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93E-5E98-40A5-B3C7-F6E7779882E1}" type="datetime1">
              <a:rPr lang="fr-CH" smtClean="0"/>
              <a:t>30.03.2023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4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A1EA-6F91-4C4E-A51E-8133AFFED5EC}" type="datetime1">
              <a:rPr lang="fr-CH" smtClean="0"/>
              <a:t>30.03.2023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44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B628-FA37-4DB5-890C-DC025D5A5FEF}" type="datetime1">
              <a:rPr lang="fr-CH" smtClean="0"/>
              <a:t>30.03.2023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Thierry Koetschet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5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1869" y="366842"/>
            <a:ext cx="9144000" cy="2387600"/>
          </a:xfrm>
        </p:spPr>
        <p:txBody>
          <a:bodyPr anchor="t">
            <a:normAutofit/>
          </a:bodyPr>
          <a:lstStyle/>
          <a:p>
            <a:r>
              <a:rPr lang="fr-CH" sz="4400" dirty="0" smtClean="0"/>
              <a:t>Développement d’une application mobile multiplateforme</a:t>
            </a:r>
            <a:endParaRPr lang="fr-CH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4675857"/>
            <a:ext cx="9144000" cy="1655762"/>
          </a:xfrm>
        </p:spPr>
        <p:txBody>
          <a:bodyPr anchor="b"/>
          <a:lstStyle/>
          <a:p>
            <a:r>
              <a:rPr lang="fr-CH" sz="1800" dirty="0" smtClean="0">
                <a:solidFill>
                  <a:srgbClr val="07315B"/>
                </a:solidFill>
              </a:rPr>
              <a:t>Thierry </a:t>
            </a:r>
            <a:r>
              <a:rPr lang="fr-CH" sz="1800" dirty="0" err="1" smtClean="0">
                <a:solidFill>
                  <a:srgbClr val="07315B"/>
                </a:solidFill>
              </a:rPr>
              <a:t>Koetschet</a:t>
            </a:r>
            <a:endParaRPr lang="fr-CH" sz="1800" dirty="0" smtClean="0">
              <a:solidFill>
                <a:srgbClr val="07315B"/>
              </a:solidFill>
            </a:endParaRPr>
          </a:p>
          <a:p>
            <a:r>
              <a:rPr lang="fr-CH" sz="1800" dirty="0" smtClean="0">
                <a:solidFill>
                  <a:srgbClr val="07315B"/>
                </a:solidFill>
              </a:rPr>
              <a:t>SI-CA2a</a:t>
            </a:r>
          </a:p>
          <a:p>
            <a:r>
              <a:rPr lang="fr-CH" sz="1800" dirty="0" smtClean="0">
                <a:solidFill>
                  <a:srgbClr val="07315B"/>
                </a:solidFill>
              </a:rPr>
              <a:t>Avril 2023</a:t>
            </a:r>
            <a:endParaRPr lang="fr-CH" dirty="0" smtClean="0">
              <a:solidFill>
                <a:srgbClr val="07315B"/>
              </a:solidFill>
            </a:endParaRPr>
          </a:p>
        </p:txBody>
      </p:sp>
      <p:pic>
        <p:nvPicPr>
          <p:cNvPr id="5" name="Image 4" descr="bann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9" y="2166068"/>
            <a:ext cx="4627839" cy="4250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2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10</a:t>
            </a:fld>
            <a:endParaRPr lang="fr-CH"/>
          </a:p>
        </p:txBody>
      </p:sp>
      <p:pic>
        <p:nvPicPr>
          <p:cNvPr id="2050" name="Picture 2" descr="You too, embrace cross-platform development with React Nat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539" y="1796717"/>
            <a:ext cx="6092258" cy="40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11</a:t>
            </a:fld>
            <a:endParaRPr lang="fr-CH"/>
          </a:p>
        </p:txBody>
      </p:sp>
      <p:pic>
        <p:nvPicPr>
          <p:cNvPr id="3074" name="Picture 2" descr="Flutter - Build apps for any scre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4" y="1599114"/>
            <a:ext cx="788916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12</a:t>
            </a:fld>
            <a:endParaRPr lang="fr-CH"/>
          </a:p>
        </p:txBody>
      </p:sp>
      <p:pic>
        <p:nvPicPr>
          <p:cNvPr id="4098" name="Picture 2" descr="NativeScript — Wikipéd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5" y="1930400"/>
            <a:ext cx="3726614" cy="37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13</a:t>
            </a:fld>
            <a:endParaRPr lang="fr-CH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04" y="1619590"/>
            <a:ext cx="5983728" cy="4421772"/>
          </a:xfrm>
        </p:spPr>
      </p:pic>
    </p:spTree>
    <p:extLst>
      <p:ext uri="{BB962C8B-B14F-4D97-AF65-F5344CB8AC3E}">
        <p14:creationId xmlns:p14="http://schemas.microsoft.com/office/powerpoint/2010/main" val="8571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14</a:t>
            </a:fld>
            <a:endParaRPr lang="fr-CH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50" y="1839163"/>
            <a:ext cx="6193813" cy="42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7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 de l’application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446"/>
          <a:stretch/>
        </p:blipFill>
        <p:spPr>
          <a:xfrm>
            <a:off x="2919416" y="1506123"/>
            <a:ext cx="4612468" cy="4535239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46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Objectifs</a:t>
            </a:r>
          </a:p>
          <a:p>
            <a:r>
              <a:rPr lang="fr-CH" sz="2800" dirty="0" smtClean="0"/>
              <a:t>Produit fini</a:t>
            </a:r>
          </a:p>
          <a:p>
            <a:r>
              <a:rPr lang="fr-CH" sz="2800" dirty="0" smtClean="0"/>
              <a:t>Changement de TPI</a:t>
            </a:r>
          </a:p>
          <a:p>
            <a:r>
              <a:rPr lang="fr-CH" sz="2800" dirty="0" smtClean="0"/>
              <a:t>Point positifs</a:t>
            </a:r>
            <a:endParaRPr lang="fr-CH" sz="2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34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5734" y="2646947"/>
            <a:ext cx="8596668" cy="1320800"/>
          </a:xfrm>
        </p:spPr>
        <p:txBody>
          <a:bodyPr>
            <a:noAutofit/>
          </a:bodyPr>
          <a:lstStyle/>
          <a:p>
            <a:r>
              <a:rPr lang="fr-CH" sz="8800" dirty="0" smtClean="0"/>
              <a:t>Questions</a:t>
            </a:r>
            <a:endParaRPr lang="fr-CH" sz="8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2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Déroulement de la présentation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Cahier des charges</a:t>
            </a:r>
          </a:p>
          <a:p>
            <a:r>
              <a:rPr lang="fr-CH" dirty="0" smtClean="0"/>
              <a:t>Organisation</a:t>
            </a:r>
          </a:p>
          <a:p>
            <a:r>
              <a:rPr lang="fr-CH" dirty="0" smtClean="0"/>
              <a:t>Analyse</a:t>
            </a:r>
          </a:p>
          <a:p>
            <a:r>
              <a:rPr lang="fr-CH" dirty="0" smtClean="0"/>
              <a:t>Conception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Démonstration de l’application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03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Recherche d’un </a:t>
            </a:r>
            <a:r>
              <a:rPr lang="fr-CH" dirty="0" err="1" smtClean="0"/>
              <a:t>framework</a:t>
            </a:r>
            <a:r>
              <a:rPr lang="fr-CH" dirty="0" smtClean="0"/>
              <a:t> permettant le développement d’applications mobiles</a:t>
            </a:r>
          </a:p>
          <a:p>
            <a:r>
              <a:rPr lang="fr-CH" dirty="0" smtClean="0"/>
              <a:t>Réalisation d’une application inspirée de Uber </a:t>
            </a:r>
            <a:r>
              <a:rPr lang="fr-CH" dirty="0" err="1" smtClean="0"/>
              <a:t>Eats</a:t>
            </a:r>
            <a:endParaRPr lang="fr-CH" dirty="0" smtClean="0"/>
          </a:p>
          <a:p>
            <a:r>
              <a:rPr lang="fr-CH" dirty="0" smtClean="0"/>
              <a:t>Raison du choix de ce </a:t>
            </a:r>
            <a:r>
              <a:rPr lang="fr-CH" dirty="0" smtClean="0"/>
              <a:t>projet</a:t>
            </a:r>
          </a:p>
          <a:p>
            <a:r>
              <a:rPr lang="fr-CH" dirty="0" smtClean="0"/>
              <a:t>Objectifs</a:t>
            </a:r>
            <a:endParaRPr lang="fr-CH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05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Cahier des charges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Deux </a:t>
            </a:r>
            <a:r>
              <a:rPr lang="fr-CH" dirty="0" smtClean="0"/>
              <a:t>grandes parties :</a:t>
            </a:r>
          </a:p>
          <a:p>
            <a:r>
              <a:rPr lang="fr-CH" dirty="0" smtClean="0"/>
              <a:t>Première partie analyse de </a:t>
            </a:r>
            <a:r>
              <a:rPr lang="fr-CH" dirty="0" err="1" smtClean="0"/>
              <a:t>frameworks</a:t>
            </a:r>
            <a:r>
              <a:rPr lang="fr-CH" dirty="0" smtClean="0"/>
              <a:t> et installation de l’environnement de développement</a:t>
            </a:r>
          </a:p>
          <a:p>
            <a:r>
              <a:rPr lang="fr-CH" dirty="0" smtClean="0"/>
              <a:t>Réalisation d’une application mobile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endParaRPr lang="fr-CH" dirty="0" smtClean="0"/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9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pic>
        <p:nvPicPr>
          <p:cNvPr id="4" name="Espace réservé du contenu 4" descr="Les 7 Méthodes de gestion de projet les plus utilisé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035" y="1930400"/>
            <a:ext cx="6902283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53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pic>
        <p:nvPicPr>
          <p:cNvPr id="5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4"/>
          <a:stretch/>
        </p:blipFill>
        <p:spPr>
          <a:xfrm>
            <a:off x="1934309" y="1380661"/>
            <a:ext cx="6833319" cy="4843263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62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897" y="1270000"/>
            <a:ext cx="6152766" cy="5228811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47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392" y="1360425"/>
            <a:ext cx="6818940" cy="5250913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04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9</a:t>
            </a:fld>
            <a:endParaRPr lang="fr-CH"/>
          </a:p>
        </p:txBody>
      </p:sp>
      <p:pic>
        <p:nvPicPr>
          <p:cNvPr id="1026" name="Picture 2" descr="Artwork - Apache Cordo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22" y="1930400"/>
            <a:ext cx="8118892" cy="36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163</Words>
  <Application>Microsoft Office PowerPoint</Application>
  <PresentationFormat>Grand écran</PresentationFormat>
  <Paragraphs>91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Facette</vt:lpstr>
      <vt:lpstr>Développement d’une application mobile multiplateforme</vt:lpstr>
      <vt:lpstr>Déroulement de la présentation</vt:lpstr>
      <vt:lpstr>Introduction</vt:lpstr>
      <vt:lpstr>Cahier des charges</vt:lpstr>
      <vt:lpstr>Organisation</vt:lpstr>
      <vt:lpstr>Organisation</vt:lpstr>
      <vt:lpstr>Organisation</vt:lpstr>
      <vt:lpstr>Organisation</vt:lpstr>
      <vt:lpstr>Analyse</vt:lpstr>
      <vt:lpstr>Analyse</vt:lpstr>
      <vt:lpstr>Analyse</vt:lpstr>
      <vt:lpstr>Analyse</vt:lpstr>
      <vt:lpstr>Conception</vt:lpstr>
      <vt:lpstr>Conception</vt:lpstr>
      <vt:lpstr>Réalisation</vt:lpstr>
      <vt:lpstr>Démonstration de l’application</vt:lpstr>
      <vt:lpstr>Conclusion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mobile multiplateforme</dc:title>
  <dc:creator>KOETSCHET Thierry</dc:creator>
  <cp:lastModifiedBy>KOETSCHET Thierry</cp:lastModifiedBy>
  <cp:revision>9</cp:revision>
  <dcterms:created xsi:type="dcterms:W3CDTF">2023-03-29T13:43:18Z</dcterms:created>
  <dcterms:modified xsi:type="dcterms:W3CDTF">2023-03-30T13:04:17Z</dcterms:modified>
</cp:coreProperties>
</file>