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15B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DEA-0F04-4715-BCEB-C866D4F1CCFA}" type="datetimeFigureOut">
              <a:rPr lang="fr-CH" smtClean="0"/>
              <a:t>29.03.2023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467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DEA-0F04-4715-BCEB-C866D4F1CCFA}" type="datetimeFigureOut">
              <a:rPr lang="fr-CH" smtClean="0"/>
              <a:t>29.03.2023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50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DEA-0F04-4715-BCEB-C866D4F1CCFA}" type="datetimeFigureOut">
              <a:rPr lang="fr-CH" smtClean="0"/>
              <a:t>29.03.2023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97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DEA-0F04-4715-BCEB-C866D4F1CCFA}" type="datetimeFigureOut">
              <a:rPr lang="fr-CH" smtClean="0"/>
              <a:t>29.03.2023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0044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DEA-0F04-4715-BCEB-C866D4F1CCFA}" type="datetimeFigureOut">
              <a:rPr lang="fr-CH" smtClean="0"/>
              <a:t>29.03.2023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4521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DEA-0F04-4715-BCEB-C866D4F1CCFA}" type="datetimeFigureOut">
              <a:rPr lang="fr-CH" smtClean="0"/>
              <a:t>29.03.2023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6694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DEA-0F04-4715-BCEB-C866D4F1CCFA}" type="datetimeFigureOut">
              <a:rPr lang="fr-CH" smtClean="0"/>
              <a:t>29.03.2023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0834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DEA-0F04-4715-BCEB-C866D4F1CCFA}" type="datetimeFigureOut">
              <a:rPr lang="fr-CH" smtClean="0"/>
              <a:t>29.03.2023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65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DEA-0F04-4715-BCEB-C866D4F1CCFA}" type="datetimeFigureOut">
              <a:rPr lang="fr-CH" smtClean="0"/>
              <a:t>29.03.2023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440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DEA-0F04-4715-BCEB-C866D4F1CCFA}" type="datetimeFigureOut">
              <a:rPr lang="fr-CH" smtClean="0"/>
              <a:t>29.03.2023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320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DEA-0F04-4715-BCEB-C866D4F1CCFA}" type="datetimeFigureOut">
              <a:rPr lang="fr-CH" smtClean="0"/>
              <a:t>29.03.2023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02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DEA-0F04-4715-BCEB-C866D4F1CCFA}" type="datetimeFigureOut">
              <a:rPr lang="fr-CH" smtClean="0"/>
              <a:t>29.03.2023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140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DEA-0F04-4715-BCEB-C866D4F1CCFA}" type="datetimeFigureOut">
              <a:rPr lang="fr-CH" smtClean="0"/>
              <a:t>29.03.2023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099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DEA-0F04-4715-BCEB-C866D4F1CCFA}" type="datetimeFigureOut">
              <a:rPr lang="fr-CH" smtClean="0"/>
              <a:t>29.03.2023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598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DEA-0F04-4715-BCEB-C866D4F1CCFA}" type="datetimeFigureOut">
              <a:rPr lang="fr-CH" smtClean="0"/>
              <a:t>29.03.2023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445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DEA-0F04-4715-BCEB-C866D4F1CCFA}" type="datetimeFigureOut">
              <a:rPr lang="fr-CH" smtClean="0"/>
              <a:t>29.03.2023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344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FADEA-0F04-4715-BCEB-C866D4F1CCFA}" type="datetimeFigureOut">
              <a:rPr lang="fr-CH" smtClean="0"/>
              <a:t>29.03.2023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059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1869" y="366842"/>
            <a:ext cx="9144000" cy="2387600"/>
          </a:xfrm>
        </p:spPr>
        <p:txBody>
          <a:bodyPr anchor="t">
            <a:normAutofit/>
          </a:bodyPr>
          <a:lstStyle/>
          <a:p>
            <a:r>
              <a:rPr lang="fr-CH" sz="4400" dirty="0" smtClean="0"/>
              <a:t>Développement d’une application mobile multiplateforme</a:t>
            </a:r>
            <a:endParaRPr lang="fr-CH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999" y="4675857"/>
            <a:ext cx="9144000" cy="1655762"/>
          </a:xfrm>
        </p:spPr>
        <p:txBody>
          <a:bodyPr anchor="b"/>
          <a:lstStyle/>
          <a:p>
            <a:r>
              <a:rPr lang="fr-CH" sz="1800" dirty="0" smtClean="0">
                <a:solidFill>
                  <a:srgbClr val="07315B"/>
                </a:solidFill>
              </a:rPr>
              <a:t>Thierry </a:t>
            </a:r>
            <a:r>
              <a:rPr lang="fr-CH" sz="1800" dirty="0" err="1" smtClean="0">
                <a:solidFill>
                  <a:srgbClr val="07315B"/>
                </a:solidFill>
              </a:rPr>
              <a:t>Koetschet</a:t>
            </a:r>
            <a:endParaRPr lang="fr-CH" sz="1800" dirty="0" smtClean="0">
              <a:solidFill>
                <a:srgbClr val="07315B"/>
              </a:solidFill>
            </a:endParaRPr>
          </a:p>
          <a:p>
            <a:r>
              <a:rPr lang="fr-CH" sz="1800" dirty="0" smtClean="0">
                <a:solidFill>
                  <a:srgbClr val="07315B"/>
                </a:solidFill>
              </a:rPr>
              <a:t>SI-CA2a</a:t>
            </a:r>
          </a:p>
          <a:p>
            <a:r>
              <a:rPr lang="fr-CH" sz="1800" dirty="0" smtClean="0">
                <a:solidFill>
                  <a:srgbClr val="07315B"/>
                </a:solidFill>
              </a:rPr>
              <a:t>Avril 2023</a:t>
            </a:r>
            <a:endParaRPr lang="fr-CH" dirty="0" smtClean="0">
              <a:solidFill>
                <a:srgbClr val="07315B"/>
              </a:solidFill>
            </a:endParaRPr>
          </a:p>
        </p:txBody>
      </p:sp>
      <p:pic>
        <p:nvPicPr>
          <p:cNvPr id="5" name="Image 4" descr="bann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49" y="2166068"/>
            <a:ext cx="4627839" cy="4250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28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71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075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 de l’application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468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342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246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Déroulement de la présentation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Cahier des charges</a:t>
            </a:r>
          </a:p>
          <a:p>
            <a:r>
              <a:rPr lang="fr-CH" dirty="0" smtClean="0"/>
              <a:t>Organisation</a:t>
            </a:r>
          </a:p>
          <a:p>
            <a:r>
              <a:rPr lang="fr-CH" dirty="0" smtClean="0"/>
              <a:t>Analyse</a:t>
            </a:r>
          </a:p>
          <a:p>
            <a:r>
              <a:rPr lang="fr-CH" dirty="0" smtClean="0"/>
              <a:t>Conception</a:t>
            </a:r>
          </a:p>
          <a:p>
            <a:r>
              <a:rPr lang="fr-CH" dirty="0" smtClean="0"/>
              <a:t>Réalisation</a:t>
            </a:r>
          </a:p>
          <a:p>
            <a:r>
              <a:rPr lang="fr-CH" dirty="0" smtClean="0"/>
              <a:t>Démonstration de l’application</a:t>
            </a:r>
          </a:p>
          <a:p>
            <a:r>
              <a:rPr lang="fr-CH" dirty="0" smtClean="0"/>
              <a:t>Conclusion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030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Recherche d’un </a:t>
            </a:r>
            <a:r>
              <a:rPr lang="fr-CH" dirty="0" err="1" smtClean="0"/>
              <a:t>framework</a:t>
            </a:r>
            <a:r>
              <a:rPr lang="fr-CH" dirty="0" smtClean="0"/>
              <a:t> permettant le développement d’applications mobiles</a:t>
            </a:r>
          </a:p>
          <a:p>
            <a:r>
              <a:rPr lang="fr-CH" dirty="0" smtClean="0"/>
              <a:t>Réalisation d’une application inspirée de Uber </a:t>
            </a:r>
            <a:r>
              <a:rPr lang="fr-CH" dirty="0" err="1" smtClean="0"/>
              <a:t>Eats</a:t>
            </a:r>
            <a:endParaRPr lang="fr-CH" dirty="0" smtClean="0"/>
          </a:p>
          <a:p>
            <a:r>
              <a:rPr lang="fr-CH" dirty="0" smtClean="0"/>
              <a:t>Raison du choix de ce projet</a:t>
            </a:r>
          </a:p>
        </p:txBody>
      </p:sp>
    </p:spTree>
    <p:extLst>
      <p:ext uri="{BB962C8B-B14F-4D97-AF65-F5344CB8AC3E}">
        <p14:creationId xmlns:p14="http://schemas.microsoft.com/office/powerpoint/2010/main" val="12505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Cahier des charges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/>
              <a:t>Deux grandes parties :</a:t>
            </a:r>
          </a:p>
          <a:p>
            <a:r>
              <a:rPr lang="fr-CH" dirty="0" smtClean="0"/>
              <a:t>Première partie analyse de </a:t>
            </a:r>
            <a:r>
              <a:rPr lang="fr-CH" dirty="0" err="1" smtClean="0"/>
              <a:t>frameworks</a:t>
            </a:r>
            <a:r>
              <a:rPr lang="fr-CH" dirty="0" smtClean="0"/>
              <a:t> et installation de l’environnement de développement</a:t>
            </a:r>
          </a:p>
          <a:p>
            <a:r>
              <a:rPr lang="fr-CH" dirty="0" smtClean="0"/>
              <a:t>Réalisation d’une application mobile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59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Organisation</a:t>
            </a:r>
            <a:endParaRPr lang="fr-CH" dirty="0"/>
          </a:p>
        </p:txBody>
      </p:sp>
      <p:pic>
        <p:nvPicPr>
          <p:cNvPr id="4" name="Espace réservé du contenu 4" descr="Les 7 Méthodes de gestion de projet les plus utilisée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4035" y="1930400"/>
            <a:ext cx="6902283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53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Organisation</a:t>
            </a:r>
            <a:endParaRPr lang="fr-CH" dirty="0"/>
          </a:p>
        </p:txBody>
      </p:sp>
      <p:pic>
        <p:nvPicPr>
          <p:cNvPr id="5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4"/>
          <a:stretch/>
        </p:blipFill>
        <p:spPr>
          <a:xfrm>
            <a:off x="1372835" y="1505330"/>
            <a:ext cx="6833319" cy="48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Organisation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47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Organisation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04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24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82</Words>
  <Application>Microsoft Office PowerPoint</Application>
  <PresentationFormat>Grand écran</PresentationFormat>
  <Paragraphs>31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Facette</vt:lpstr>
      <vt:lpstr>Développement d’une application mobile multiplateforme</vt:lpstr>
      <vt:lpstr>Déroulement de la présentation</vt:lpstr>
      <vt:lpstr>Introduction</vt:lpstr>
      <vt:lpstr>Cahier des charges</vt:lpstr>
      <vt:lpstr>Organisation</vt:lpstr>
      <vt:lpstr>Organisation</vt:lpstr>
      <vt:lpstr>Organisation</vt:lpstr>
      <vt:lpstr>Organisation</vt:lpstr>
      <vt:lpstr>Analyse</vt:lpstr>
      <vt:lpstr>Conception</vt:lpstr>
      <vt:lpstr>Réalisation</vt:lpstr>
      <vt:lpstr>Démonstration de l’application</vt:lpstr>
      <vt:lpstr>Conclusion</vt:lpstr>
      <vt:lpstr>Questions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d’une application mobile multiplateforme</dc:title>
  <dc:creator>KOETSCHET Thierry</dc:creator>
  <cp:lastModifiedBy>KOETSCHET Thierry</cp:lastModifiedBy>
  <cp:revision>5</cp:revision>
  <dcterms:created xsi:type="dcterms:W3CDTF">2023-03-29T13:43:18Z</dcterms:created>
  <dcterms:modified xsi:type="dcterms:W3CDTF">2023-03-29T14:55:43Z</dcterms:modified>
</cp:coreProperties>
</file>