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8" r:id="rId6"/>
    <p:sldId id="270" r:id="rId7"/>
    <p:sldId id="271" r:id="rId8"/>
    <p:sldId id="269" r:id="rId9"/>
    <p:sldId id="261" r:id="rId10"/>
    <p:sldId id="262" r:id="rId11"/>
    <p:sldId id="272" r:id="rId12"/>
    <p:sldId id="276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15B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9.svg"/><Relationship Id="rId1" Type="http://schemas.openxmlformats.org/officeDocument/2006/relationships/image" Target="../media/image10.png"/><Relationship Id="rId6" Type="http://schemas.openxmlformats.org/officeDocument/2006/relationships/image" Target="../media/image17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9.svg"/><Relationship Id="rId1" Type="http://schemas.openxmlformats.org/officeDocument/2006/relationships/image" Target="../media/image10.png"/><Relationship Id="rId6" Type="http://schemas.openxmlformats.org/officeDocument/2006/relationships/image" Target="../media/image17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F0039-CB0D-4C74-9DCC-E8B4D38940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66C6BC-A450-48A5-B98E-23D6A2C11978}">
      <dgm:prSet/>
      <dgm:spPr/>
      <dgm:t>
        <a:bodyPr/>
        <a:lstStyle/>
        <a:p>
          <a:r>
            <a:rPr lang="fr-CH" dirty="0"/>
            <a:t>Introduction</a:t>
          </a:r>
          <a:endParaRPr lang="en-US" dirty="0"/>
        </a:p>
      </dgm:t>
    </dgm:pt>
    <dgm:pt modelId="{8776ECD5-560C-4E8B-9BF5-08C0B971D106}" type="parTrans" cxnId="{1CFCBBBE-F835-4908-AB8B-01D2DDDF1BE0}">
      <dgm:prSet/>
      <dgm:spPr/>
      <dgm:t>
        <a:bodyPr/>
        <a:lstStyle/>
        <a:p>
          <a:endParaRPr lang="en-US"/>
        </a:p>
      </dgm:t>
    </dgm:pt>
    <dgm:pt modelId="{E4BC778D-8F7E-4227-A29B-59ADB023606F}" type="sibTrans" cxnId="{1CFCBBBE-F835-4908-AB8B-01D2DDDF1BE0}">
      <dgm:prSet/>
      <dgm:spPr/>
      <dgm:t>
        <a:bodyPr/>
        <a:lstStyle/>
        <a:p>
          <a:endParaRPr lang="en-US"/>
        </a:p>
      </dgm:t>
    </dgm:pt>
    <dgm:pt modelId="{4F2CBE3A-B2B4-44EB-9575-B0AF80D5D14A}">
      <dgm:prSet/>
      <dgm:spPr/>
      <dgm:t>
        <a:bodyPr/>
        <a:lstStyle/>
        <a:p>
          <a:r>
            <a:rPr lang="fr-CH"/>
            <a:t>Cahier des charges</a:t>
          </a:r>
          <a:endParaRPr lang="en-US"/>
        </a:p>
      </dgm:t>
    </dgm:pt>
    <dgm:pt modelId="{9C3867EB-835F-4016-9E89-411B27FB3E65}" type="parTrans" cxnId="{7A635164-8C59-4DE9-A9FB-5D266BC1D082}">
      <dgm:prSet/>
      <dgm:spPr/>
      <dgm:t>
        <a:bodyPr/>
        <a:lstStyle/>
        <a:p>
          <a:endParaRPr lang="en-US"/>
        </a:p>
      </dgm:t>
    </dgm:pt>
    <dgm:pt modelId="{EF608589-79C0-46E7-8808-83356D82FC57}" type="sibTrans" cxnId="{7A635164-8C59-4DE9-A9FB-5D266BC1D082}">
      <dgm:prSet/>
      <dgm:spPr/>
      <dgm:t>
        <a:bodyPr/>
        <a:lstStyle/>
        <a:p>
          <a:endParaRPr lang="en-US"/>
        </a:p>
      </dgm:t>
    </dgm:pt>
    <dgm:pt modelId="{BE5F75D9-0BAE-4B58-8BA0-E312B42BD713}">
      <dgm:prSet/>
      <dgm:spPr/>
      <dgm:t>
        <a:bodyPr/>
        <a:lstStyle/>
        <a:p>
          <a:r>
            <a:rPr lang="fr-CH"/>
            <a:t>Organisation</a:t>
          </a:r>
          <a:endParaRPr lang="en-US"/>
        </a:p>
      </dgm:t>
    </dgm:pt>
    <dgm:pt modelId="{59F78682-6B79-4DA0-8543-150BEF86F37D}" type="parTrans" cxnId="{65522B47-27F8-485A-BEB6-2614B7AE6DE8}">
      <dgm:prSet/>
      <dgm:spPr/>
      <dgm:t>
        <a:bodyPr/>
        <a:lstStyle/>
        <a:p>
          <a:endParaRPr lang="en-US"/>
        </a:p>
      </dgm:t>
    </dgm:pt>
    <dgm:pt modelId="{3943FF4E-A4E9-4FC1-8E48-3E0D7B32CF12}" type="sibTrans" cxnId="{65522B47-27F8-485A-BEB6-2614B7AE6DE8}">
      <dgm:prSet/>
      <dgm:spPr/>
      <dgm:t>
        <a:bodyPr/>
        <a:lstStyle/>
        <a:p>
          <a:endParaRPr lang="en-US"/>
        </a:p>
      </dgm:t>
    </dgm:pt>
    <dgm:pt modelId="{9F366B49-8D6E-4892-9F18-A165CF090B00}">
      <dgm:prSet/>
      <dgm:spPr/>
      <dgm:t>
        <a:bodyPr/>
        <a:lstStyle/>
        <a:p>
          <a:r>
            <a:rPr lang="fr-CH" dirty="0"/>
            <a:t>Analyse</a:t>
          </a:r>
          <a:endParaRPr lang="en-US" dirty="0"/>
        </a:p>
      </dgm:t>
    </dgm:pt>
    <dgm:pt modelId="{B268F66E-56BB-4FCF-AB84-845C2893EAC0}" type="parTrans" cxnId="{17175947-E466-4175-AF47-0D15C9BC8393}">
      <dgm:prSet/>
      <dgm:spPr/>
      <dgm:t>
        <a:bodyPr/>
        <a:lstStyle/>
        <a:p>
          <a:endParaRPr lang="en-US"/>
        </a:p>
      </dgm:t>
    </dgm:pt>
    <dgm:pt modelId="{1030EF67-FFE3-45AE-9A3D-C263C685C23D}" type="sibTrans" cxnId="{17175947-E466-4175-AF47-0D15C9BC8393}">
      <dgm:prSet/>
      <dgm:spPr/>
      <dgm:t>
        <a:bodyPr/>
        <a:lstStyle/>
        <a:p>
          <a:endParaRPr lang="en-US"/>
        </a:p>
      </dgm:t>
    </dgm:pt>
    <dgm:pt modelId="{B4BFF125-F518-48F1-A09F-D300C3EE10AA}">
      <dgm:prSet/>
      <dgm:spPr/>
      <dgm:t>
        <a:bodyPr/>
        <a:lstStyle/>
        <a:p>
          <a:r>
            <a:rPr lang="fr-CH"/>
            <a:t>Conception</a:t>
          </a:r>
          <a:endParaRPr lang="en-US"/>
        </a:p>
      </dgm:t>
    </dgm:pt>
    <dgm:pt modelId="{13173FD4-2773-4FA9-AA19-D0339F77888D}" type="parTrans" cxnId="{3282DDE9-69F1-4A13-A995-6002501668D3}">
      <dgm:prSet/>
      <dgm:spPr/>
      <dgm:t>
        <a:bodyPr/>
        <a:lstStyle/>
        <a:p>
          <a:endParaRPr lang="en-US"/>
        </a:p>
      </dgm:t>
    </dgm:pt>
    <dgm:pt modelId="{8F26F949-94BF-40A5-9590-8778115DD626}" type="sibTrans" cxnId="{3282DDE9-69F1-4A13-A995-6002501668D3}">
      <dgm:prSet/>
      <dgm:spPr/>
      <dgm:t>
        <a:bodyPr/>
        <a:lstStyle/>
        <a:p>
          <a:endParaRPr lang="en-US"/>
        </a:p>
      </dgm:t>
    </dgm:pt>
    <dgm:pt modelId="{AC692695-493C-4491-AD9B-B5FCB43FF29A}">
      <dgm:prSet/>
      <dgm:spPr/>
      <dgm:t>
        <a:bodyPr/>
        <a:lstStyle/>
        <a:p>
          <a:r>
            <a:rPr lang="fr-CH"/>
            <a:t>Réalisation</a:t>
          </a:r>
          <a:endParaRPr lang="en-US"/>
        </a:p>
      </dgm:t>
    </dgm:pt>
    <dgm:pt modelId="{E67B8B5C-FB12-4E2C-8F4A-7EAAED7E9F22}" type="parTrans" cxnId="{8B7D8B73-CCB8-43CD-9ABA-B0E6455833D4}">
      <dgm:prSet/>
      <dgm:spPr/>
      <dgm:t>
        <a:bodyPr/>
        <a:lstStyle/>
        <a:p>
          <a:endParaRPr lang="en-US"/>
        </a:p>
      </dgm:t>
    </dgm:pt>
    <dgm:pt modelId="{5E417334-9864-414B-9EFF-357A2AD18BC2}" type="sibTrans" cxnId="{8B7D8B73-CCB8-43CD-9ABA-B0E6455833D4}">
      <dgm:prSet/>
      <dgm:spPr/>
      <dgm:t>
        <a:bodyPr/>
        <a:lstStyle/>
        <a:p>
          <a:endParaRPr lang="en-US"/>
        </a:p>
      </dgm:t>
    </dgm:pt>
    <dgm:pt modelId="{23355D6E-1BD1-40B0-A069-E2B0FF22EBB1}">
      <dgm:prSet/>
      <dgm:spPr/>
      <dgm:t>
        <a:bodyPr/>
        <a:lstStyle/>
        <a:p>
          <a:r>
            <a:rPr lang="fr-CH"/>
            <a:t>Démonstration de l’application</a:t>
          </a:r>
          <a:endParaRPr lang="en-US"/>
        </a:p>
      </dgm:t>
    </dgm:pt>
    <dgm:pt modelId="{74687FC3-3F91-42F6-AC11-1064F3E53438}" type="parTrans" cxnId="{AEA20D65-8C5C-43C1-B6DE-11209B63DB06}">
      <dgm:prSet/>
      <dgm:spPr/>
      <dgm:t>
        <a:bodyPr/>
        <a:lstStyle/>
        <a:p>
          <a:endParaRPr lang="en-US"/>
        </a:p>
      </dgm:t>
    </dgm:pt>
    <dgm:pt modelId="{EF6DDCFA-1BC2-434A-84C9-B5867ED16429}" type="sibTrans" cxnId="{AEA20D65-8C5C-43C1-B6DE-11209B63DB06}">
      <dgm:prSet/>
      <dgm:spPr/>
      <dgm:t>
        <a:bodyPr/>
        <a:lstStyle/>
        <a:p>
          <a:endParaRPr lang="en-US"/>
        </a:p>
      </dgm:t>
    </dgm:pt>
    <dgm:pt modelId="{196C9BE9-6FE4-49FA-84AC-2611C788B4A7}">
      <dgm:prSet/>
      <dgm:spPr/>
      <dgm:t>
        <a:bodyPr/>
        <a:lstStyle/>
        <a:p>
          <a:r>
            <a:rPr lang="fr-CH"/>
            <a:t>Conclusion</a:t>
          </a:r>
          <a:endParaRPr lang="en-US"/>
        </a:p>
      </dgm:t>
    </dgm:pt>
    <dgm:pt modelId="{2D323438-25D6-4B8F-A9AE-32E93CBDABB0}" type="parTrans" cxnId="{58087FC0-F66D-400E-8ED5-7EEE71E919CA}">
      <dgm:prSet/>
      <dgm:spPr/>
      <dgm:t>
        <a:bodyPr/>
        <a:lstStyle/>
        <a:p>
          <a:endParaRPr lang="en-US"/>
        </a:p>
      </dgm:t>
    </dgm:pt>
    <dgm:pt modelId="{5CAC186A-9DCD-416E-98C4-BC835019A2A8}" type="sibTrans" cxnId="{58087FC0-F66D-400E-8ED5-7EEE71E919CA}">
      <dgm:prSet/>
      <dgm:spPr/>
      <dgm:t>
        <a:bodyPr/>
        <a:lstStyle/>
        <a:p>
          <a:endParaRPr lang="en-US"/>
        </a:p>
      </dgm:t>
    </dgm:pt>
    <dgm:pt modelId="{CEAF00B3-D3E6-46BB-8B73-A2B2B52571ED}" type="pres">
      <dgm:prSet presAssocID="{917F0039-CB0D-4C74-9DCC-E8B4D38940D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B96785-51E3-4B29-A5BD-3A03F43B72EC}" type="pres">
      <dgm:prSet presAssocID="{3466C6BC-A450-48A5-B98E-23D6A2C11978}" presName="compNode" presStyleCnt="0"/>
      <dgm:spPr/>
    </dgm:pt>
    <dgm:pt modelId="{369869B7-0069-4B67-AA53-ABD968FA2C3D}" type="pres">
      <dgm:prSet presAssocID="{3466C6BC-A450-48A5-B98E-23D6A2C11978}" presName="bgRect" presStyleLbl="bgShp" presStyleIdx="0" presStyleCnt="8"/>
      <dgm:spPr/>
    </dgm:pt>
    <dgm:pt modelId="{87610D53-1415-42B7-93E9-C40F8798FECA}" type="pres">
      <dgm:prSet presAssocID="{3466C6BC-A450-48A5-B98E-23D6A2C11978}" presName="icon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3E321BF7-7C27-43D8-903D-54DA64F1D419}" type="pres">
      <dgm:prSet presAssocID="{3466C6BC-A450-48A5-B98E-23D6A2C11978}" presName="spaceRect" presStyleCnt="0"/>
      <dgm:spPr/>
    </dgm:pt>
    <dgm:pt modelId="{993D75C4-1F4A-4343-9370-26224FF08A4F}" type="pres">
      <dgm:prSet presAssocID="{3466C6BC-A450-48A5-B98E-23D6A2C11978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743BF6E-980D-4D34-9493-B3793B02CDD8}" type="pres">
      <dgm:prSet presAssocID="{E4BC778D-8F7E-4227-A29B-59ADB023606F}" presName="sibTrans" presStyleCnt="0"/>
      <dgm:spPr/>
    </dgm:pt>
    <dgm:pt modelId="{7563CF49-1484-4928-BB7F-A71FCFFA57E7}" type="pres">
      <dgm:prSet presAssocID="{4F2CBE3A-B2B4-44EB-9575-B0AF80D5D14A}" presName="compNode" presStyleCnt="0"/>
      <dgm:spPr/>
    </dgm:pt>
    <dgm:pt modelId="{956D8236-70F1-47AA-A8C2-2FEADC7ADE2A}" type="pres">
      <dgm:prSet presAssocID="{4F2CBE3A-B2B4-44EB-9575-B0AF80D5D14A}" presName="bgRect" presStyleLbl="bgShp" presStyleIdx="1" presStyleCnt="8"/>
      <dgm:spPr/>
    </dgm:pt>
    <dgm:pt modelId="{128B6B59-9B8B-4230-812C-CF6AF5A48755}" type="pres">
      <dgm:prSet presAssocID="{4F2CBE3A-B2B4-44EB-9575-B0AF80D5D14A}" presName="iconRect" presStyleLbl="node1" presStyleIdx="1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F8DAECC7-A137-4CD2-94A4-18580D9AF1E4}" type="pres">
      <dgm:prSet presAssocID="{4F2CBE3A-B2B4-44EB-9575-B0AF80D5D14A}" presName="spaceRect" presStyleCnt="0"/>
      <dgm:spPr/>
    </dgm:pt>
    <dgm:pt modelId="{B7C2287A-F8B8-4E6B-8BBD-47EF916DA1FC}" type="pres">
      <dgm:prSet presAssocID="{4F2CBE3A-B2B4-44EB-9575-B0AF80D5D14A}" presName="parTx" presStyleLbl="revTx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9453D9D-4D90-4F5B-897A-77F1E18E6F08}" type="pres">
      <dgm:prSet presAssocID="{EF608589-79C0-46E7-8808-83356D82FC57}" presName="sibTrans" presStyleCnt="0"/>
      <dgm:spPr/>
    </dgm:pt>
    <dgm:pt modelId="{B4E26E17-E4D2-4500-BC2F-13F2BDDAB031}" type="pres">
      <dgm:prSet presAssocID="{BE5F75D9-0BAE-4B58-8BA0-E312B42BD713}" presName="compNode" presStyleCnt="0"/>
      <dgm:spPr/>
    </dgm:pt>
    <dgm:pt modelId="{1D174C44-CF5A-49C5-A433-15AE74559D15}" type="pres">
      <dgm:prSet presAssocID="{BE5F75D9-0BAE-4B58-8BA0-E312B42BD713}" presName="bgRect" presStyleLbl="bgShp" presStyleIdx="2" presStyleCnt="8"/>
      <dgm:spPr/>
    </dgm:pt>
    <dgm:pt modelId="{61171465-801E-4B42-A05F-738EC337D839}" type="pres">
      <dgm:prSet presAssocID="{BE5F75D9-0BAE-4B58-8BA0-E312B42BD713}" presName="iconRect" presStyleLbl="node1" presStyleIdx="2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7E4A1402-B40A-432D-9784-832EC3D8AA83}" type="pres">
      <dgm:prSet presAssocID="{BE5F75D9-0BAE-4B58-8BA0-E312B42BD713}" presName="spaceRect" presStyleCnt="0"/>
      <dgm:spPr/>
    </dgm:pt>
    <dgm:pt modelId="{A97B076E-AC35-43D3-A75A-B3E870830EED}" type="pres">
      <dgm:prSet presAssocID="{BE5F75D9-0BAE-4B58-8BA0-E312B42BD713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ED7C197-470D-41D8-8B80-19601017CB04}" type="pres">
      <dgm:prSet presAssocID="{3943FF4E-A4E9-4FC1-8E48-3E0D7B32CF12}" presName="sibTrans" presStyleCnt="0"/>
      <dgm:spPr/>
    </dgm:pt>
    <dgm:pt modelId="{84D0E5CB-E316-4C8C-91AE-3C2042EC25D4}" type="pres">
      <dgm:prSet presAssocID="{9F366B49-8D6E-4892-9F18-A165CF090B00}" presName="compNode" presStyleCnt="0"/>
      <dgm:spPr/>
    </dgm:pt>
    <dgm:pt modelId="{5FFC7881-1C58-4382-B611-E8324561E510}" type="pres">
      <dgm:prSet presAssocID="{9F366B49-8D6E-4892-9F18-A165CF090B00}" presName="bgRect" presStyleLbl="bgShp" presStyleIdx="3" presStyleCnt="8"/>
      <dgm:spPr/>
    </dgm:pt>
    <dgm:pt modelId="{CBFC1ABC-1D54-40A5-B58A-001BA6B3D046}" type="pres">
      <dgm:prSet presAssocID="{9F366B49-8D6E-4892-9F18-A165CF090B00}" presName="iconRect" presStyleLbl="node1" presStyleIdx="3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05812BF2-73AB-4F73-B603-891460A519A7}" type="pres">
      <dgm:prSet presAssocID="{9F366B49-8D6E-4892-9F18-A165CF090B00}" presName="spaceRect" presStyleCnt="0"/>
      <dgm:spPr/>
    </dgm:pt>
    <dgm:pt modelId="{EB5647D7-A20A-4A3B-980C-FBF059C4712A}" type="pres">
      <dgm:prSet presAssocID="{9F366B49-8D6E-4892-9F18-A165CF090B00}" presName="parTx" presStyleLbl="revTx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888DEEE-F836-4BCC-96F9-6B0EB5CEB244}" type="pres">
      <dgm:prSet presAssocID="{1030EF67-FFE3-45AE-9A3D-C263C685C23D}" presName="sibTrans" presStyleCnt="0"/>
      <dgm:spPr/>
    </dgm:pt>
    <dgm:pt modelId="{47C7E8CA-DDD9-4E4B-8C15-780F69FC386D}" type="pres">
      <dgm:prSet presAssocID="{B4BFF125-F518-48F1-A09F-D300C3EE10AA}" presName="compNode" presStyleCnt="0"/>
      <dgm:spPr/>
    </dgm:pt>
    <dgm:pt modelId="{F35337BC-F527-462D-8C7B-D5156CC5566B}" type="pres">
      <dgm:prSet presAssocID="{B4BFF125-F518-48F1-A09F-D300C3EE10AA}" presName="bgRect" presStyleLbl="bgShp" presStyleIdx="4" presStyleCnt="8"/>
      <dgm:spPr/>
    </dgm:pt>
    <dgm:pt modelId="{5F96A7EE-9FE9-46CA-B508-5C3329C9FA75}" type="pres">
      <dgm:prSet presAssocID="{B4BFF125-F518-48F1-A09F-D300C3EE10AA}" presName="iconRect" presStyleLbl="node1" presStyleIdx="4" presStyleCnt="8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4A0ECA-7752-4474-A8AD-B6ABFDDE3C2B}" type="pres">
      <dgm:prSet presAssocID="{B4BFF125-F518-48F1-A09F-D300C3EE10AA}" presName="spaceRect" presStyleCnt="0"/>
      <dgm:spPr/>
    </dgm:pt>
    <dgm:pt modelId="{0F84CDF7-296D-48CA-9E1D-37C67EADBC9A}" type="pres">
      <dgm:prSet presAssocID="{B4BFF125-F518-48F1-A09F-D300C3EE10AA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E942D46-B114-4D7B-B8BA-B5D468A72F77}" type="pres">
      <dgm:prSet presAssocID="{8F26F949-94BF-40A5-9590-8778115DD626}" presName="sibTrans" presStyleCnt="0"/>
      <dgm:spPr/>
    </dgm:pt>
    <dgm:pt modelId="{0BC0F924-54DF-4B0C-AC75-A47D71F07C69}" type="pres">
      <dgm:prSet presAssocID="{AC692695-493C-4491-AD9B-B5FCB43FF29A}" presName="compNode" presStyleCnt="0"/>
      <dgm:spPr/>
    </dgm:pt>
    <dgm:pt modelId="{2AC147EE-E589-4714-8167-719BDC87EF32}" type="pres">
      <dgm:prSet presAssocID="{AC692695-493C-4491-AD9B-B5FCB43FF29A}" presName="bgRect" presStyleLbl="bgShp" presStyleIdx="5" presStyleCnt="8"/>
      <dgm:spPr/>
    </dgm:pt>
    <dgm:pt modelId="{0991F44A-4A48-40A3-B795-ACD691E1A778}" type="pres">
      <dgm:prSet presAssocID="{AC692695-493C-4491-AD9B-B5FCB43FF29A}" presName="iconRect" presStyleLbl="node1" presStyleIdx="5" presStyleCnt="8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351E4E0-FF29-4F37-A841-8EE2EEEE7596}" type="pres">
      <dgm:prSet presAssocID="{AC692695-493C-4491-AD9B-B5FCB43FF29A}" presName="spaceRect" presStyleCnt="0"/>
      <dgm:spPr/>
    </dgm:pt>
    <dgm:pt modelId="{690A18B3-94D7-4BA0-8D76-4641BC204EAB}" type="pres">
      <dgm:prSet presAssocID="{AC692695-493C-4491-AD9B-B5FCB43FF29A}" presName="parTx" presStyleLbl="revTx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473787F-65D9-4E49-B11B-067223C2494B}" type="pres">
      <dgm:prSet presAssocID="{5E417334-9864-414B-9EFF-357A2AD18BC2}" presName="sibTrans" presStyleCnt="0"/>
      <dgm:spPr/>
    </dgm:pt>
    <dgm:pt modelId="{60AA0BBD-EB93-42CE-9E6D-D241F4C65657}" type="pres">
      <dgm:prSet presAssocID="{23355D6E-1BD1-40B0-A069-E2B0FF22EBB1}" presName="compNode" presStyleCnt="0"/>
      <dgm:spPr/>
    </dgm:pt>
    <dgm:pt modelId="{4D2E6744-CD7A-41AC-A3E9-E6C16469C8EE}" type="pres">
      <dgm:prSet presAssocID="{23355D6E-1BD1-40B0-A069-E2B0FF22EBB1}" presName="bgRect" presStyleLbl="bgShp" presStyleIdx="6" presStyleCnt="8"/>
      <dgm:spPr/>
    </dgm:pt>
    <dgm:pt modelId="{784C5D8D-5686-492B-BC01-B536E2A4C7C7}" type="pres">
      <dgm:prSet presAssocID="{23355D6E-1BD1-40B0-A069-E2B0FF22EBB1}" presName="iconRect" presStyleLbl="node1" presStyleIdx="6" presStyleCnt="8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1A4F4124-087B-432F-A9A9-4EE3C4C3F27F}" type="pres">
      <dgm:prSet presAssocID="{23355D6E-1BD1-40B0-A069-E2B0FF22EBB1}" presName="spaceRect" presStyleCnt="0"/>
      <dgm:spPr/>
    </dgm:pt>
    <dgm:pt modelId="{78D98252-44C3-4E27-B239-16811656A7E2}" type="pres">
      <dgm:prSet presAssocID="{23355D6E-1BD1-40B0-A069-E2B0FF22EBB1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D2965E61-9025-432C-9463-F9FE8C16802E}" type="pres">
      <dgm:prSet presAssocID="{EF6DDCFA-1BC2-434A-84C9-B5867ED16429}" presName="sibTrans" presStyleCnt="0"/>
      <dgm:spPr/>
    </dgm:pt>
    <dgm:pt modelId="{BEDD0D39-6810-434A-AE9A-337B63FC6030}" type="pres">
      <dgm:prSet presAssocID="{196C9BE9-6FE4-49FA-84AC-2611C788B4A7}" presName="compNode" presStyleCnt="0"/>
      <dgm:spPr/>
    </dgm:pt>
    <dgm:pt modelId="{B11BA78A-5601-40BE-9876-619E20563CFE}" type="pres">
      <dgm:prSet presAssocID="{196C9BE9-6FE4-49FA-84AC-2611C788B4A7}" presName="bgRect" presStyleLbl="bgShp" presStyleIdx="7" presStyleCnt="8"/>
      <dgm:spPr/>
    </dgm:pt>
    <dgm:pt modelId="{72CC751D-A9E6-41CB-814C-23A2631F3146}" type="pres">
      <dgm:prSet presAssocID="{196C9BE9-6FE4-49FA-84AC-2611C788B4A7}" presName="iconRect" presStyleLbl="node1" presStyleIdx="7" presStyleCnt="8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DB33EF7-6ABD-4C82-949F-B0D11A243BB8}" type="pres">
      <dgm:prSet presAssocID="{196C9BE9-6FE4-49FA-84AC-2611C788B4A7}" presName="spaceRect" presStyleCnt="0"/>
      <dgm:spPr/>
    </dgm:pt>
    <dgm:pt modelId="{DD543F00-D1BA-47BD-AEA5-14228C882686}" type="pres">
      <dgm:prSet presAssocID="{196C9BE9-6FE4-49FA-84AC-2611C788B4A7}" presName="parTx" presStyleLbl="revTx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7A635164-8C59-4DE9-A9FB-5D266BC1D082}" srcId="{917F0039-CB0D-4C74-9DCC-E8B4D38940D3}" destId="{4F2CBE3A-B2B4-44EB-9575-B0AF80D5D14A}" srcOrd="1" destOrd="0" parTransId="{9C3867EB-835F-4016-9E89-411B27FB3E65}" sibTransId="{EF608589-79C0-46E7-8808-83356D82FC57}"/>
    <dgm:cxn modelId="{1CFCBBBE-F835-4908-AB8B-01D2DDDF1BE0}" srcId="{917F0039-CB0D-4C74-9DCC-E8B4D38940D3}" destId="{3466C6BC-A450-48A5-B98E-23D6A2C11978}" srcOrd="0" destOrd="0" parTransId="{8776ECD5-560C-4E8B-9BF5-08C0B971D106}" sibTransId="{E4BC778D-8F7E-4227-A29B-59ADB023606F}"/>
    <dgm:cxn modelId="{B7F03A38-32CC-49BA-A5F1-6FC965A676E0}" type="presOf" srcId="{3466C6BC-A450-48A5-B98E-23D6A2C11978}" destId="{993D75C4-1F4A-4343-9370-26224FF08A4F}" srcOrd="0" destOrd="0" presId="urn:microsoft.com/office/officeart/2018/2/layout/IconVerticalSolidList"/>
    <dgm:cxn modelId="{21DEDEAB-2693-478F-BF24-120F47FA3D68}" type="presOf" srcId="{B4BFF125-F518-48F1-A09F-D300C3EE10AA}" destId="{0F84CDF7-296D-48CA-9E1D-37C67EADBC9A}" srcOrd="0" destOrd="0" presId="urn:microsoft.com/office/officeart/2018/2/layout/IconVerticalSolidList"/>
    <dgm:cxn modelId="{877C408E-90B0-403E-AACD-A8E62B128238}" type="presOf" srcId="{196C9BE9-6FE4-49FA-84AC-2611C788B4A7}" destId="{DD543F00-D1BA-47BD-AEA5-14228C882686}" srcOrd="0" destOrd="0" presId="urn:microsoft.com/office/officeart/2018/2/layout/IconVerticalSolidList"/>
    <dgm:cxn modelId="{17175947-E466-4175-AF47-0D15C9BC8393}" srcId="{917F0039-CB0D-4C74-9DCC-E8B4D38940D3}" destId="{9F366B49-8D6E-4892-9F18-A165CF090B00}" srcOrd="3" destOrd="0" parTransId="{B268F66E-56BB-4FCF-AB84-845C2893EAC0}" sibTransId="{1030EF67-FFE3-45AE-9A3D-C263C685C23D}"/>
    <dgm:cxn modelId="{FF7ED541-EFE5-400C-B815-9015073E4A66}" type="presOf" srcId="{917F0039-CB0D-4C74-9DCC-E8B4D38940D3}" destId="{CEAF00B3-D3E6-46BB-8B73-A2B2B52571ED}" srcOrd="0" destOrd="0" presId="urn:microsoft.com/office/officeart/2018/2/layout/IconVerticalSolidList"/>
    <dgm:cxn modelId="{AEA20D65-8C5C-43C1-B6DE-11209B63DB06}" srcId="{917F0039-CB0D-4C74-9DCC-E8B4D38940D3}" destId="{23355D6E-1BD1-40B0-A069-E2B0FF22EBB1}" srcOrd="6" destOrd="0" parTransId="{74687FC3-3F91-42F6-AC11-1064F3E53438}" sibTransId="{EF6DDCFA-1BC2-434A-84C9-B5867ED16429}"/>
    <dgm:cxn modelId="{1B9EF5F9-DA26-4E00-B7C6-EDBB93878944}" type="presOf" srcId="{AC692695-493C-4491-AD9B-B5FCB43FF29A}" destId="{690A18B3-94D7-4BA0-8D76-4641BC204EAB}" srcOrd="0" destOrd="0" presId="urn:microsoft.com/office/officeart/2018/2/layout/IconVerticalSolidList"/>
    <dgm:cxn modelId="{8B7D8B73-CCB8-43CD-9ABA-B0E6455833D4}" srcId="{917F0039-CB0D-4C74-9DCC-E8B4D38940D3}" destId="{AC692695-493C-4491-AD9B-B5FCB43FF29A}" srcOrd="5" destOrd="0" parTransId="{E67B8B5C-FB12-4E2C-8F4A-7EAAED7E9F22}" sibTransId="{5E417334-9864-414B-9EFF-357A2AD18BC2}"/>
    <dgm:cxn modelId="{3282DDE9-69F1-4A13-A995-6002501668D3}" srcId="{917F0039-CB0D-4C74-9DCC-E8B4D38940D3}" destId="{B4BFF125-F518-48F1-A09F-D300C3EE10AA}" srcOrd="4" destOrd="0" parTransId="{13173FD4-2773-4FA9-AA19-D0339F77888D}" sibTransId="{8F26F949-94BF-40A5-9590-8778115DD626}"/>
    <dgm:cxn modelId="{B968F84D-56FF-40A0-8375-84B2DC25DDD0}" type="presOf" srcId="{BE5F75D9-0BAE-4B58-8BA0-E312B42BD713}" destId="{A97B076E-AC35-43D3-A75A-B3E870830EED}" srcOrd="0" destOrd="0" presId="urn:microsoft.com/office/officeart/2018/2/layout/IconVerticalSolidList"/>
    <dgm:cxn modelId="{58087FC0-F66D-400E-8ED5-7EEE71E919CA}" srcId="{917F0039-CB0D-4C74-9DCC-E8B4D38940D3}" destId="{196C9BE9-6FE4-49FA-84AC-2611C788B4A7}" srcOrd="7" destOrd="0" parTransId="{2D323438-25D6-4B8F-A9AE-32E93CBDABB0}" sibTransId="{5CAC186A-9DCD-416E-98C4-BC835019A2A8}"/>
    <dgm:cxn modelId="{4A5C2D72-7765-48CD-A718-AD15C17E781A}" type="presOf" srcId="{4F2CBE3A-B2B4-44EB-9575-B0AF80D5D14A}" destId="{B7C2287A-F8B8-4E6B-8BBD-47EF916DA1FC}" srcOrd="0" destOrd="0" presId="urn:microsoft.com/office/officeart/2018/2/layout/IconVerticalSolidList"/>
    <dgm:cxn modelId="{B024BC18-826C-4FC5-A6E0-8364801134DF}" type="presOf" srcId="{9F366B49-8D6E-4892-9F18-A165CF090B00}" destId="{EB5647D7-A20A-4A3B-980C-FBF059C4712A}" srcOrd="0" destOrd="0" presId="urn:microsoft.com/office/officeart/2018/2/layout/IconVerticalSolidList"/>
    <dgm:cxn modelId="{46E75D24-F106-43BC-AC09-FC6CDB25A159}" type="presOf" srcId="{23355D6E-1BD1-40B0-A069-E2B0FF22EBB1}" destId="{78D98252-44C3-4E27-B239-16811656A7E2}" srcOrd="0" destOrd="0" presId="urn:microsoft.com/office/officeart/2018/2/layout/IconVerticalSolidList"/>
    <dgm:cxn modelId="{65522B47-27F8-485A-BEB6-2614B7AE6DE8}" srcId="{917F0039-CB0D-4C74-9DCC-E8B4D38940D3}" destId="{BE5F75D9-0BAE-4B58-8BA0-E312B42BD713}" srcOrd="2" destOrd="0" parTransId="{59F78682-6B79-4DA0-8543-150BEF86F37D}" sibTransId="{3943FF4E-A4E9-4FC1-8E48-3E0D7B32CF12}"/>
    <dgm:cxn modelId="{E4D3BFF2-6AEA-449D-BABA-F3AA1B887972}" type="presParOf" srcId="{CEAF00B3-D3E6-46BB-8B73-A2B2B52571ED}" destId="{A1B96785-51E3-4B29-A5BD-3A03F43B72EC}" srcOrd="0" destOrd="0" presId="urn:microsoft.com/office/officeart/2018/2/layout/IconVerticalSolidList"/>
    <dgm:cxn modelId="{153EC073-DA24-427D-9057-C1D4A93C1D40}" type="presParOf" srcId="{A1B96785-51E3-4B29-A5BD-3A03F43B72EC}" destId="{369869B7-0069-4B67-AA53-ABD968FA2C3D}" srcOrd="0" destOrd="0" presId="urn:microsoft.com/office/officeart/2018/2/layout/IconVerticalSolidList"/>
    <dgm:cxn modelId="{3FCC4AC0-FADA-4599-97A0-4CFFDC5F38B6}" type="presParOf" srcId="{A1B96785-51E3-4B29-A5BD-3A03F43B72EC}" destId="{87610D53-1415-42B7-93E9-C40F8798FECA}" srcOrd="1" destOrd="0" presId="urn:microsoft.com/office/officeart/2018/2/layout/IconVerticalSolidList"/>
    <dgm:cxn modelId="{276F2C50-8DD4-494A-8BAE-76EC5FE72252}" type="presParOf" srcId="{A1B96785-51E3-4B29-A5BD-3A03F43B72EC}" destId="{3E321BF7-7C27-43D8-903D-54DA64F1D419}" srcOrd="2" destOrd="0" presId="urn:microsoft.com/office/officeart/2018/2/layout/IconVerticalSolidList"/>
    <dgm:cxn modelId="{7A092EAC-6289-4F06-99DE-1E5964569A91}" type="presParOf" srcId="{A1B96785-51E3-4B29-A5BD-3A03F43B72EC}" destId="{993D75C4-1F4A-4343-9370-26224FF08A4F}" srcOrd="3" destOrd="0" presId="urn:microsoft.com/office/officeart/2018/2/layout/IconVerticalSolidList"/>
    <dgm:cxn modelId="{B16F4C84-C1A5-47DC-9DAC-1562F79709E2}" type="presParOf" srcId="{CEAF00B3-D3E6-46BB-8B73-A2B2B52571ED}" destId="{F743BF6E-980D-4D34-9493-B3793B02CDD8}" srcOrd="1" destOrd="0" presId="urn:microsoft.com/office/officeart/2018/2/layout/IconVerticalSolidList"/>
    <dgm:cxn modelId="{7D45EE2D-9C3F-4725-9C33-D5BEAC7879A2}" type="presParOf" srcId="{CEAF00B3-D3E6-46BB-8B73-A2B2B52571ED}" destId="{7563CF49-1484-4928-BB7F-A71FCFFA57E7}" srcOrd="2" destOrd="0" presId="urn:microsoft.com/office/officeart/2018/2/layout/IconVerticalSolidList"/>
    <dgm:cxn modelId="{07DD81C7-83E7-4FC1-864E-AB45AD4489E0}" type="presParOf" srcId="{7563CF49-1484-4928-BB7F-A71FCFFA57E7}" destId="{956D8236-70F1-47AA-A8C2-2FEADC7ADE2A}" srcOrd="0" destOrd="0" presId="urn:microsoft.com/office/officeart/2018/2/layout/IconVerticalSolidList"/>
    <dgm:cxn modelId="{4E8F0C1C-6F65-497F-94AD-4FC77FD45241}" type="presParOf" srcId="{7563CF49-1484-4928-BB7F-A71FCFFA57E7}" destId="{128B6B59-9B8B-4230-812C-CF6AF5A48755}" srcOrd="1" destOrd="0" presId="urn:microsoft.com/office/officeart/2018/2/layout/IconVerticalSolidList"/>
    <dgm:cxn modelId="{1BD84E4A-7500-4655-9A40-17DF7D6B5EAD}" type="presParOf" srcId="{7563CF49-1484-4928-BB7F-A71FCFFA57E7}" destId="{F8DAECC7-A137-4CD2-94A4-18580D9AF1E4}" srcOrd="2" destOrd="0" presId="urn:microsoft.com/office/officeart/2018/2/layout/IconVerticalSolidList"/>
    <dgm:cxn modelId="{315F4B48-C78D-48E9-986C-4B771FFE4900}" type="presParOf" srcId="{7563CF49-1484-4928-BB7F-A71FCFFA57E7}" destId="{B7C2287A-F8B8-4E6B-8BBD-47EF916DA1FC}" srcOrd="3" destOrd="0" presId="urn:microsoft.com/office/officeart/2018/2/layout/IconVerticalSolidList"/>
    <dgm:cxn modelId="{3DF72BCE-D492-4AD1-A0FD-577DAF2F0AB1}" type="presParOf" srcId="{CEAF00B3-D3E6-46BB-8B73-A2B2B52571ED}" destId="{79453D9D-4D90-4F5B-897A-77F1E18E6F08}" srcOrd="3" destOrd="0" presId="urn:microsoft.com/office/officeart/2018/2/layout/IconVerticalSolidList"/>
    <dgm:cxn modelId="{059D14CF-75DB-4F23-94A5-3054AEC08797}" type="presParOf" srcId="{CEAF00B3-D3E6-46BB-8B73-A2B2B52571ED}" destId="{B4E26E17-E4D2-4500-BC2F-13F2BDDAB031}" srcOrd="4" destOrd="0" presId="urn:microsoft.com/office/officeart/2018/2/layout/IconVerticalSolidList"/>
    <dgm:cxn modelId="{C2D0A29F-CEA5-47C5-BE4C-0B0FA4CF9B65}" type="presParOf" srcId="{B4E26E17-E4D2-4500-BC2F-13F2BDDAB031}" destId="{1D174C44-CF5A-49C5-A433-15AE74559D15}" srcOrd="0" destOrd="0" presId="urn:microsoft.com/office/officeart/2018/2/layout/IconVerticalSolidList"/>
    <dgm:cxn modelId="{CACA535A-C7B1-44C8-904F-8AE33BBE5314}" type="presParOf" srcId="{B4E26E17-E4D2-4500-BC2F-13F2BDDAB031}" destId="{61171465-801E-4B42-A05F-738EC337D839}" srcOrd="1" destOrd="0" presId="urn:microsoft.com/office/officeart/2018/2/layout/IconVerticalSolidList"/>
    <dgm:cxn modelId="{607D8AEF-19C7-4DE2-952D-873515D7C880}" type="presParOf" srcId="{B4E26E17-E4D2-4500-BC2F-13F2BDDAB031}" destId="{7E4A1402-B40A-432D-9784-832EC3D8AA83}" srcOrd="2" destOrd="0" presId="urn:microsoft.com/office/officeart/2018/2/layout/IconVerticalSolidList"/>
    <dgm:cxn modelId="{71E49340-28F5-440F-B4C0-562889623B45}" type="presParOf" srcId="{B4E26E17-E4D2-4500-BC2F-13F2BDDAB031}" destId="{A97B076E-AC35-43D3-A75A-B3E870830EED}" srcOrd="3" destOrd="0" presId="urn:microsoft.com/office/officeart/2018/2/layout/IconVerticalSolidList"/>
    <dgm:cxn modelId="{7747F85D-2FC5-41E9-B299-AA0F51B9E88B}" type="presParOf" srcId="{CEAF00B3-D3E6-46BB-8B73-A2B2B52571ED}" destId="{7ED7C197-470D-41D8-8B80-19601017CB04}" srcOrd="5" destOrd="0" presId="urn:microsoft.com/office/officeart/2018/2/layout/IconVerticalSolidList"/>
    <dgm:cxn modelId="{567C02BF-C34D-472B-B403-881CD90F5B94}" type="presParOf" srcId="{CEAF00B3-D3E6-46BB-8B73-A2B2B52571ED}" destId="{84D0E5CB-E316-4C8C-91AE-3C2042EC25D4}" srcOrd="6" destOrd="0" presId="urn:microsoft.com/office/officeart/2018/2/layout/IconVerticalSolidList"/>
    <dgm:cxn modelId="{A6CD2048-E6A3-4D50-BCF7-551869CFCC1E}" type="presParOf" srcId="{84D0E5CB-E316-4C8C-91AE-3C2042EC25D4}" destId="{5FFC7881-1C58-4382-B611-E8324561E510}" srcOrd="0" destOrd="0" presId="urn:microsoft.com/office/officeart/2018/2/layout/IconVerticalSolidList"/>
    <dgm:cxn modelId="{6F54FE1C-68EC-4243-AFDA-FE240C06CE20}" type="presParOf" srcId="{84D0E5CB-E316-4C8C-91AE-3C2042EC25D4}" destId="{CBFC1ABC-1D54-40A5-B58A-001BA6B3D046}" srcOrd="1" destOrd="0" presId="urn:microsoft.com/office/officeart/2018/2/layout/IconVerticalSolidList"/>
    <dgm:cxn modelId="{9AFB03B4-E59E-44B4-BBAF-A5025786DE74}" type="presParOf" srcId="{84D0E5CB-E316-4C8C-91AE-3C2042EC25D4}" destId="{05812BF2-73AB-4F73-B603-891460A519A7}" srcOrd="2" destOrd="0" presId="urn:microsoft.com/office/officeart/2018/2/layout/IconVerticalSolidList"/>
    <dgm:cxn modelId="{EB72E5A3-0DF5-4428-A63E-2845693720BF}" type="presParOf" srcId="{84D0E5CB-E316-4C8C-91AE-3C2042EC25D4}" destId="{EB5647D7-A20A-4A3B-980C-FBF059C4712A}" srcOrd="3" destOrd="0" presId="urn:microsoft.com/office/officeart/2018/2/layout/IconVerticalSolidList"/>
    <dgm:cxn modelId="{EB833B50-8584-4CF9-B12F-BD0D49835926}" type="presParOf" srcId="{CEAF00B3-D3E6-46BB-8B73-A2B2B52571ED}" destId="{C888DEEE-F836-4BCC-96F9-6B0EB5CEB244}" srcOrd="7" destOrd="0" presId="urn:microsoft.com/office/officeart/2018/2/layout/IconVerticalSolidList"/>
    <dgm:cxn modelId="{0BC30646-1DCA-4488-9472-7087C5464242}" type="presParOf" srcId="{CEAF00B3-D3E6-46BB-8B73-A2B2B52571ED}" destId="{47C7E8CA-DDD9-4E4B-8C15-780F69FC386D}" srcOrd="8" destOrd="0" presId="urn:microsoft.com/office/officeart/2018/2/layout/IconVerticalSolidList"/>
    <dgm:cxn modelId="{7B6DEB47-3011-43A8-8404-6873FEE9B28B}" type="presParOf" srcId="{47C7E8CA-DDD9-4E4B-8C15-780F69FC386D}" destId="{F35337BC-F527-462D-8C7B-D5156CC5566B}" srcOrd="0" destOrd="0" presId="urn:microsoft.com/office/officeart/2018/2/layout/IconVerticalSolidList"/>
    <dgm:cxn modelId="{74403F55-1D1F-434A-9A2E-AA4B0374E1C1}" type="presParOf" srcId="{47C7E8CA-DDD9-4E4B-8C15-780F69FC386D}" destId="{5F96A7EE-9FE9-46CA-B508-5C3329C9FA75}" srcOrd="1" destOrd="0" presId="urn:microsoft.com/office/officeart/2018/2/layout/IconVerticalSolidList"/>
    <dgm:cxn modelId="{B6E9A9E5-E765-48EB-8842-297FD412D10E}" type="presParOf" srcId="{47C7E8CA-DDD9-4E4B-8C15-780F69FC386D}" destId="{B74A0ECA-7752-4474-A8AD-B6ABFDDE3C2B}" srcOrd="2" destOrd="0" presId="urn:microsoft.com/office/officeart/2018/2/layout/IconVerticalSolidList"/>
    <dgm:cxn modelId="{123A25E1-2BEE-4778-9E00-97C99D13491E}" type="presParOf" srcId="{47C7E8CA-DDD9-4E4B-8C15-780F69FC386D}" destId="{0F84CDF7-296D-48CA-9E1D-37C67EADBC9A}" srcOrd="3" destOrd="0" presId="urn:microsoft.com/office/officeart/2018/2/layout/IconVerticalSolidList"/>
    <dgm:cxn modelId="{2AF18CA3-1534-438F-B75F-C90D854D2FC2}" type="presParOf" srcId="{CEAF00B3-D3E6-46BB-8B73-A2B2B52571ED}" destId="{4E942D46-B114-4D7B-B8BA-B5D468A72F77}" srcOrd="9" destOrd="0" presId="urn:microsoft.com/office/officeart/2018/2/layout/IconVerticalSolidList"/>
    <dgm:cxn modelId="{A94A60B5-6043-46AD-B9A5-2734E02233F1}" type="presParOf" srcId="{CEAF00B3-D3E6-46BB-8B73-A2B2B52571ED}" destId="{0BC0F924-54DF-4B0C-AC75-A47D71F07C69}" srcOrd="10" destOrd="0" presId="urn:microsoft.com/office/officeart/2018/2/layout/IconVerticalSolidList"/>
    <dgm:cxn modelId="{906D8C30-890F-48BF-AEC2-9D58C4685622}" type="presParOf" srcId="{0BC0F924-54DF-4B0C-AC75-A47D71F07C69}" destId="{2AC147EE-E589-4714-8167-719BDC87EF32}" srcOrd="0" destOrd="0" presId="urn:microsoft.com/office/officeart/2018/2/layout/IconVerticalSolidList"/>
    <dgm:cxn modelId="{5DC68F72-1003-4FA8-A0D9-F0FCB5DF9EB8}" type="presParOf" srcId="{0BC0F924-54DF-4B0C-AC75-A47D71F07C69}" destId="{0991F44A-4A48-40A3-B795-ACD691E1A778}" srcOrd="1" destOrd="0" presId="urn:microsoft.com/office/officeart/2018/2/layout/IconVerticalSolidList"/>
    <dgm:cxn modelId="{58544753-9C65-4766-8F73-65E641F14316}" type="presParOf" srcId="{0BC0F924-54DF-4B0C-AC75-A47D71F07C69}" destId="{6351E4E0-FF29-4F37-A841-8EE2EEEE7596}" srcOrd="2" destOrd="0" presId="urn:microsoft.com/office/officeart/2018/2/layout/IconVerticalSolidList"/>
    <dgm:cxn modelId="{3E21871D-B24B-4CD9-9A8A-0BFDABA609A7}" type="presParOf" srcId="{0BC0F924-54DF-4B0C-AC75-A47D71F07C69}" destId="{690A18B3-94D7-4BA0-8D76-4641BC204EAB}" srcOrd="3" destOrd="0" presId="urn:microsoft.com/office/officeart/2018/2/layout/IconVerticalSolidList"/>
    <dgm:cxn modelId="{C1C9B370-2B7F-436F-B8AB-DD409D49956B}" type="presParOf" srcId="{CEAF00B3-D3E6-46BB-8B73-A2B2B52571ED}" destId="{6473787F-65D9-4E49-B11B-067223C2494B}" srcOrd="11" destOrd="0" presId="urn:microsoft.com/office/officeart/2018/2/layout/IconVerticalSolidList"/>
    <dgm:cxn modelId="{7275202E-BB3E-4379-84AE-0229EE6B60C0}" type="presParOf" srcId="{CEAF00B3-D3E6-46BB-8B73-A2B2B52571ED}" destId="{60AA0BBD-EB93-42CE-9E6D-D241F4C65657}" srcOrd="12" destOrd="0" presId="urn:microsoft.com/office/officeart/2018/2/layout/IconVerticalSolidList"/>
    <dgm:cxn modelId="{EBCD65A5-A4AA-4A82-BDBB-87907FCD6342}" type="presParOf" srcId="{60AA0BBD-EB93-42CE-9E6D-D241F4C65657}" destId="{4D2E6744-CD7A-41AC-A3E9-E6C16469C8EE}" srcOrd="0" destOrd="0" presId="urn:microsoft.com/office/officeart/2018/2/layout/IconVerticalSolidList"/>
    <dgm:cxn modelId="{D014F4F1-A7F7-4EBA-BA31-C5F9318E1F30}" type="presParOf" srcId="{60AA0BBD-EB93-42CE-9E6D-D241F4C65657}" destId="{784C5D8D-5686-492B-BC01-B536E2A4C7C7}" srcOrd="1" destOrd="0" presId="urn:microsoft.com/office/officeart/2018/2/layout/IconVerticalSolidList"/>
    <dgm:cxn modelId="{41EFA96E-CAB2-4CA5-B4B3-37E3432E8396}" type="presParOf" srcId="{60AA0BBD-EB93-42CE-9E6D-D241F4C65657}" destId="{1A4F4124-087B-432F-A9A9-4EE3C4C3F27F}" srcOrd="2" destOrd="0" presId="urn:microsoft.com/office/officeart/2018/2/layout/IconVerticalSolidList"/>
    <dgm:cxn modelId="{4166AFC5-D31B-4D8C-BD4D-057D9367DB0A}" type="presParOf" srcId="{60AA0BBD-EB93-42CE-9E6D-D241F4C65657}" destId="{78D98252-44C3-4E27-B239-16811656A7E2}" srcOrd="3" destOrd="0" presId="urn:microsoft.com/office/officeart/2018/2/layout/IconVerticalSolidList"/>
    <dgm:cxn modelId="{2288E963-3B3D-4571-BF65-3BDA9EA18BEE}" type="presParOf" srcId="{CEAF00B3-D3E6-46BB-8B73-A2B2B52571ED}" destId="{D2965E61-9025-432C-9463-F9FE8C16802E}" srcOrd="13" destOrd="0" presId="urn:microsoft.com/office/officeart/2018/2/layout/IconVerticalSolidList"/>
    <dgm:cxn modelId="{3B8183F0-FA35-418D-9ED3-430B5E194CE3}" type="presParOf" srcId="{CEAF00B3-D3E6-46BB-8B73-A2B2B52571ED}" destId="{BEDD0D39-6810-434A-AE9A-337B63FC6030}" srcOrd="14" destOrd="0" presId="urn:microsoft.com/office/officeart/2018/2/layout/IconVerticalSolidList"/>
    <dgm:cxn modelId="{47D8622B-8115-4018-A176-D35465A2F51D}" type="presParOf" srcId="{BEDD0D39-6810-434A-AE9A-337B63FC6030}" destId="{B11BA78A-5601-40BE-9876-619E20563CFE}" srcOrd="0" destOrd="0" presId="urn:microsoft.com/office/officeart/2018/2/layout/IconVerticalSolidList"/>
    <dgm:cxn modelId="{F9F5AFD4-3686-4A13-9A46-68A6620B02AE}" type="presParOf" srcId="{BEDD0D39-6810-434A-AE9A-337B63FC6030}" destId="{72CC751D-A9E6-41CB-814C-23A2631F3146}" srcOrd="1" destOrd="0" presId="urn:microsoft.com/office/officeart/2018/2/layout/IconVerticalSolidList"/>
    <dgm:cxn modelId="{E8582BF5-5A00-4471-83B7-EEC52A855191}" type="presParOf" srcId="{BEDD0D39-6810-434A-AE9A-337B63FC6030}" destId="{9DB33EF7-6ABD-4C82-949F-B0D11A243BB8}" srcOrd="2" destOrd="0" presId="urn:microsoft.com/office/officeart/2018/2/layout/IconVerticalSolidList"/>
    <dgm:cxn modelId="{80888805-764C-4E70-A521-1E0687601023}" type="presParOf" srcId="{BEDD0D39-6810-434A-AE9A-337B63FC6030}" destId="{DD543F00-D1BA-47BD-AEA5-14228C882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80D67-5693-492C-956C-03D0A5CDC9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B501FE-C3FA-435E-B579-B3F76502ED1D}">
      <dgm:prSet/>
      <dgm:spPr/>
      <dgm:t>
        <a:bodyPr/>
        <a:lstStyle/>
        <a:p>
          <a:r>
            <a:rPr lang="en-US" dirty="0" smtClean="0"/>
            <a:t>Application web de fitness</a:t>
          </a:r>
          <a:endParaRPr lang="en-US" dirty="0"/>
        </a:p>
      </dgm:t>
    </dgm:pt>
    <dgm:pt modelId="{956A4E8B-36E5-42F6-8592-6623FC65ADA3}" type="parTrans" cxnId="{7688C026-D46C-4231-B075-C809ED911906}">
      <dgm:prSet/>
      <dgm:spPr/>
      <dgm:t>
        <a:bodyPr/>
        <a:lstStyle/>
        <a:p>
          <a:endParaRPr lang="en-US"/>
        </a:p>
      </dgm:t>
    </dgm:pt>
    <dgm:pt modelId="{5D502C7C-FCF7-428F-A6C3-9D2A3BD69A1F}" type="sibTrans" cxnId="{7688C026-D46C-4231-B075-C809ED911906}">
      <dgm:prSet/>
      <dgm:spPr/>
      <dgm:t>
        <a:bodyPr/>
        <a:lstStyle/>
        <a:p>
          <a:endParaRPr lang="en-US"/>
        </a:p>
      </dgm:t>
    </dgm:pt>
    <dgm:pt modelId="{1EA1332B-F541-49CD-8048-890CBBB3901E}">
      <dgm:prSet/>
      <dgm:spPr/>
      <dgm:t>
        <a:bodyPr/>
        <a:lstStyle/>
        <a:p>
          <a:r>
            <a:rPr lang="fr-CH" dirty="0" smtClean="0"/>
            <a:t>Fonctionnalités</a:t>
          </a:r>
          <a:endParaRPr lang="en-US" dirty="0"/>
        </a:p>
      </dgm:t>
    </dgm:pt>
    <dgm:pt modelId="{78C06324-1F4F-4B89-8BA6-8664E3D1E1F8}" type="parTrans" cxnId="{C2705E52-2430-4471-9FB2-96328D8553A8}">
      <dgm:prSet/>
      <dgm:spPr/>
      <dgm:t>
        <a:bodyPr/>
        <a:lstStyle/>
        <a:p>
          <a:endParaRPr lang="en-US"/>
        </a:p>
      </dgm:t>
    </dgm:pt>
    <dgm:pt modelId="{969DAC1E-3009-478D-A8C9-000B538A9FF9}" type="sibTrans" cxnId="{C2705E52-2430-4471-9FB2-96328D8553A8}">
      <dgm:prSet/>
      <dgm:spPr/>
      <dgm:t>
        <a:bodyPr/>
        <a:lstStyle/>
        <a:p>
          <a:endParaRPr lang="en-US"/>
        </a:p>
      </dgm:t>
    </dgm:pt>
    <dgm:pt modelId="{9040FB3C-B812-4DB2-A790-55A80CB77C9D}">
      <dgm:prSet/>
      <dgm:spPr/>
      <dgm:t>
        <a:bodyPr/>
        <a:lstStyle/>
        <a:p>
          <a:r>
            <a:rPr lang="fr-CH" dirty="0"/>
            <a:t>Raison du choix de ce projet</a:t>
          </a:r>
          <a:endParaRPr lang="en-US" dirty="0"/>
        </a:p>
      </dgm:t>
    </dgm:pt>
    <dgm:pt modelId="{9CAFFB03-5CD4-44B0-A75D-79B6823B51B6}" type="parTrans" cxnId="{7BD23F10-EB68-426C-898C-D7C6C3CE987A}">
      <dgm:prSet/>
      <dgm:spPr/>
      <dgm:t>
        <a:bodyPr/>
        <a:lstStyle/>
        <a:p>
          <a:endParaRPr lang="en-US"/>
        </a:p>
      </dgm:t>
    </dgm:pt>
    <dgm:pt modelId="{484FC135-034E-44EC-B1F6-2EC8DB2EF281}" type="sibTrans" cxnId="{7BD23F10-EB68-426C-898C-D7C6C3CE987A}">
      <dgm:prSet/>
      <dgm:spPr/>
      <dgm:t>
        <a:bodyPr/>
        <a:lstStyle/>
        <a:p>
          <a:endParaRPr lang="en-US"/>
        </a:p>
      </dgm:t>
    </dgm:pt>
    <dgm:pt modelId="{E1DD0E06-F3E8-41CB-8740-7BF84355DAFC}">
      <dgm:prSet/>
      <dgm:spPr/>
      <dgm:t>
        <a:bodyPr/>
        <a:lstStyle/>
        <a:p>
          <a:r>
            <a:rPr lang="fr-CH" dirty="0"/>
            <a:t>Objectifs</a:t>
          </a:r>
          <a:endParaRPr lang="en-US" dirty="0"/>
        </a:p>
      </dgm:t>
    </dgm:pt>
    <dgm:pt modelId="{D8630FE5-EF82-4548-80E9-F25EFF60FB38}" type="parTrans" cxnId="{27DD9509-2AC3-45AD-B8C5-2A7915BC4702}">
      <dgm:prSet/>
      <dgm:spPr/>
      <dgm:t>
        <a:bodyPr/>
        <a:lstStyle/>
        <a:p>
          <a:endParaRPr lang="en-US"/>
        </a:p>
      </dgm:t>
    </dgm:pt>
    <dgm:pt modelId="{F7D04A51-8E96-4E74-A2E3-3AD7C19B0474}" type="sibTrans" cxnId="{27DD9509-2AC3-45AD-B8C5-2A7915BC4702}">
      <dgm:prSet/>
      <dgm:spPr/>
      <dgm:t>
        <a:bodyPr/>
        <a:lstStyle/>
        <a:p>
          <a:endParaRPr lang="en-US"/>
        </a:p>
      </dgm:t>
    </dgm:pt>
    <dgm:pt modelId="{0CDDE054-4785-4EC8-ACBD-E73C05ADCF7C}" type="pres">
      <dgm:prSet presAssocID="{F8880D67-5693-492C-956C-03D0A5CDC98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768508F-6EA3-415E-B747-56055D5D1622}" type="pres">
      <dgm:prSet presAssocID="{1DB501FE-C3FA-435E-B579-B3F76502ED1D}" presName="compNode" presStyleCnt="0"/>
      <dgm:spPr/>
    </dgm:pt>
    <dgm:pt modelId="{5EB74950-2F30-4DBE-8D97-E2FC11869DEC}" type="pres">
      <dgm:prSet presAssocID="{1DB501FE-C3FA-435E-B579-B3F76502ED1D}" presName="bgRect" presStyleLbl="bgShp" presStyleIdx="0" presStyleCnt="4"/>
      <dgm:spPr/>
    </dgm:pt>
    <dgm:pt modelId="{3F43F16A-0C78-4CCC-B528-3772A0F4227A}" type="pres">
      <dgm:prSet presAssocID="{1DB501FE-C3FA-435E-B579-B3F76502ED1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D90996-25F9-4880-A78B-B661D85CEDD5}" type="pres">
      <dgm:prSet presAssocID="{1DB501FE-C3FA-435E-B579-B3F76502ED1D}" presName="spaceRect" presStyleCnt="0"/>
      <dgm:spPr/>
    </dgm:pt>
    <dgm:pt modelId="{3A396A33-F28B-4782-8F6B-793E6E610170}" type="pres">
      <dgm:prSet presAssocID="{1DB501FE-C3FA-435E-B579-B3F76502ED1D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41AB4A6-ACF7-4935-BF58-134E21083246}" type="pres">
      <dgm:prSet presAssocID="{5D502C7C-FCF7-428F-A6C3-9D2A3BD69A1F}" presName="sibTrans" presStyleCnt="0"/>
      <dgm:spPr/>
    </dgm:pt>
    <dgm:pt modelId="{E201542E-4881-4661-8CEB-997B08770F64}" type="pres">
      <dgm:prSet presAssocID="{1EA1332B-F541-49CD-8048-890CBBB3901E}" presName="compNode" presStyleCnt="0"/>
      <dgm:spPr/>
    </dgm:pt>
    <dgm:pt modelId="{2B201992-F298-4AE6-A10C-F84D9884DA82}" type="pres">
      <dgm:prSet presAssocID="{1EA1332B-F541-49CD-8048-890CBBB3901E}" presName="bgRect" presStyleLbl="bgShp" presStyleIdx="1" presStyleCnt="4"/>
      <dgm:spPr/>
    </dgm:pt>
    <dgm:pt modelId="{82870C28-02FF-4BAD-90AE-1DA7C9410446}" type="pres">
      <dgm:prSet presAssocID="{1EA1332B-F541-49CD-8048-890CBBB3901E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4CBA6F8-5A15-4979-B780-157A05C1DAC4}" type="pres">
      <dgm:prSet presAssocID="{1EA1332B-F541-49CD-8048-890CBBB3901E}" presName="spaceRect" presStyleCnt="0"/>
      <dgm:spPr/>
    </dgm:pt>
    <dgm:pt modelId="{879E5658-BFFE-44E5-B6E8-0CC997B53C21}" type="pres">
      <dgm:prSet presAssocID="{1EA1332B-F541-49CD-8048-890CBBB3901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4B6F524-F091-47ED-9983-DE372B742C67}" type="pres">
      <dgm:prSet presAssocID="{969DAC1E-3009-478D-A8C9-000B538A9FF9}" presName="sibTrans" presStyleCnt="0"/>
      <dgm:spPr/>
    </dgm:pt>
    <dgm:pt modelId="{16B857EE-6A60-4706-8AF4-639ACFCA68EE}" type="pres">
      <dgm:prSet presAssocID="{9040FB3C-B812-4DB2-A790-55A80CB77C9D}" presName="compNode" presStyleCnt="0"/>
      <dgm:spPr/>
    </dgm:pt>
    <dgm:pt modelId="{2215EA51-68E5-4530-A431-283885BD5583}" type="pres">
      <dgm:prSet presAssocID="{9040FB3C-B812-4DB2-A790-55A80CB77C9D}" presName="bgRect" presStyleLbl="bgShp" presStyleIdx="2" presStyleCnt="4"/>
      <dgm:spPr/>
    </dgm:pt>
    <dgm:pt modelId="{E60426FD-E65D-45D0-BCAE-D2656CD06E58}" type="pres">
      <dgm:prSet presAssocID="{9040FB3C-B812-4DB2-A790-55A80CB77C9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32E290E-26DE-4888-B669-138F1985EE8F}" type="pres">
      <dgm:prSet presAssocID="{9040FB3C-B812-4DB2-A790-55A80CB77C9D}" presName="spaceRect" presStyleCnt="0"/>
      <dgm:spPr/>
    </dgm:pt>
    <dgm:pt modelId="{4933DEE6-9510-47DA-BCD2-C5B22A8D0542}" type="pres">
      <dgm:prSet presAssocID="{9040FB3C-B812-4DB2-A790-55A80CB77C9D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7856461-73FE-4078-8543-26B7592A7901}" type="pres">
      <dgm:prSet presAssocID="{484FC135-034E-44EC-B1F6-2EC8DB2EF281}" presName="sibTrans" presStyleCnt="0"/>
      <dgm:spPr/>
    </dgm:pt>
    <dgm:pt modelId="{43A79AA8-7F37-4177-91F2-B91F1E95264D}" type="pres">
      <dgm:prSet presAssocID="{E1DD0E06-F3E8-41CB-8740-7BF84355DAFC}" presName="compNode" presStyleCnt="0"/>
      <dgm:spPr/>
    </dgm:pt>
    <dgm:pt modelId="{BB32D076-DC98-4C44-AE6B-997651432AE0}" type="pres">
      <dgm:prSet presAssocID="{E1DD0E06-F3E8-41CB-8740-7BF84355DAFC}" presName="bgRect" presStyleLbl="bgShp" presStyleIdx="3" presStyleCnt="4"/>
      <dgm:spPr/>
    </dgm:pt>
    <dgm:pt modelId="{A348D087-1F6B-46EB-B06A-A73FA5A3E2ED}" type="pres">
      <dgm:prSet presAssocID="{E1DD0E06-F3E8-41CB-8740-7BF84355DAFC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D2B31B5C-AA2C-4EAF-9AD2-71A9FA8D3F2C}" type="pres">
      <dgm:prSet presAssocID="{E1DD0E06-F3E8-41CB-8740-7BF84355DAFC}" presName="spaceRect" presStyleCnt="0"/>
      <dgm:spPr/>
    </dgm:pt>
    <dgm:pt modelId="{A8F40C85-3525-44E8-A41D-AABB976D79A9}" type="pres">
      <dgm:prSet presAssocID="{E1DD0E06-F3E8-41CB-8740-7BF84355DAFC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17487356-583C-496C-9BA2-1002217EAE93}" type="presOf" srcId="{F8880D67-5693-492C-956C-03D0A5CDC989}" destId="{0CDDE054-4785-4EC8-ACBD-E73C05ADCF7C}" srcOrd="0" destOrd="0" presId="urn:microsoft.com/office/officeart/2018/2/layout/IconVerticalSolidList"/>
    <dgm:cxn modelId="{7BD23F10-EB68-426C-898C-D7C6C3CE987A}" srcId="{F8880D67-5693-492C-956C-03D0A5CDC989}" destId="{9040FB3C-B812-4DB2-A790-55A80CB77C9D}" srcOrd="2" destOrd="0" parTransId="{9CAFFB03-5CD4-44B0-A75D-79B6823B51B6}" sibTransId="{484FC135-034E-44EC-B1F6-2EC8DB2EF281}"/>
    <dgm:cxn modelId="{4A9DA758-A9AB-4B0E-AD82-97CA8292B0AC}" type="presOf" srcId="{1DB501FE-C3FA-435E-B579-B3F76502ED1D}" destId="{3A396A33-F28B-4782-8F6B-793E6E610170}" srcOrd="0" destOrd="0" presId="urn:microsoft.com/office/officeart/2018/2/layout/IconVerticalSolidList"/>
    <dgm:cxn modelId="{7DE62F93-BF54-41E8-BE86-2568F6CEEB6E}" type="presOf" srcId="{E1DD0E06-F3E8-41CB-8740-7BF84355DAFC}" destId="{A8F40C85-3525-44E8-A41D-AABB976D79A9}" srcOrd="0" destOrd="0" presId="urn:microsoft.com/office/officeart/2018/2/layout/IconVerticalSolidList"/>
    <dgm:cxn modelId="{27DD9509-2AC3-45AD-B8C5-2A7915BC4702}" srcId="{F8880D67-5693-492C-956C-03D0A5CDC989}" destId="{E1DD0E06-F3E8-41CB-8740-7BF84355DAFC}" srcOrd="3" destOrd="0" parTransId="{D8630FE5-EF82-4548-80E9-F25EFF60FB38}" sibTransId="{F7D04A51-8E96-4E74-A2E3-3AD7C19B0474}"/>
    <dgm:cxn modelId="{7688C026-D46C-4231-B075-C809ED911906}" srcId="{F8880D67-5693-492C-956C-03D0A5CDC989}" destId="{1DB501FE-C3FA-435E-B579-B3F76502ED1D}" srcOrd="0" destOrd="0" parTransId="{956A4E8B-36E5-42F6-8592-6623FC65ADA3}" sibTransId="{5D502C7C-FCF7-428F-A6C3-9D2A3BD69A1F}"/>
    <dgm:cxn modelId="{026030BE-32FD-443E-B3F4-BC2173DE38CB}" type="presOf" srcId="{1EA1332B-F541-49CD-8048-890CBBB3901E}" destId="{879E5658-BFFE-44E5-B6E8-0CC997B53C21}" srcOrd="0" destOrd="0" presId="urn:microsoft.com/office/officeart/2018/2/layout/IconVerticalSolidList"/>
    <dgm:cxn modelId="{C2705E52-2430-4471-9FB2-96328D8553A8}" srcId="{F8880D67-5693-492C-956C-03D0A5CDC989}" destId="{1EA1332B-F541-49CD-8048-890CBBB3901E}" srcOrd="1" destOrd="0" parTransId="{78C06324-1F4F-4B89-8BA6-8664E3D1E1F8}" sibTransId="{969DAC1E-3009-478D-A8C9-000B538A9FF9}"/>
    <dgm:cxn modelId="{6DE8798B-4E9B-4621-98C7-459BD625471F}" type="presOf" srcId="{9040FB3C-B812-4DB2-A790-55A80CB77C9D}" destId="{4933DEE6-9510-47DA-BCD2-C5B22A8D0542}" srcOrd="0" destOrd="0" presId="urn:microsoft.com/office/officeart/2018/2/layout/IconVerticalSolidList"/>
    <dgm:cxn modelId="{FAFABEF5-43B5-4253-9CF5-F902D6796037}" type="presParOf" srcId="{0CDDE054-4785-4EC8-ACBD-E73C05ADCF7C}" destId="{C768508F-6EA3-415E-B747-56055D5D1622}" srcOrd="0" destOrd="0" presId="urn:microsoft.com/office/officeart/2018/2/layout/IconVerticalSolidList"/>
    <dgm:cxn modelId="{24B13193-FB11-4635-90BF-BB9199CE58A5}" type="presParOf" srcId="{C768508F-6EA3-415E-B747-56055D5D1622}" destId="{5EB74950-2F30-4DBE-8D97-E2FC11869DEC}" srcOrd="0" destOrd="0" presId="urn:microsoft.com/office/officeart/2018/2/layout/IconVerticalSolidList"/>
    <dgm:cxn modelId="{A5D86C4E-C9B0-4443-92F7-5B16CFC720E4}" type="presParOf" srcId="{C768508F-6EA3-415E-B747-56055D5D1622}" destId="{3F43F16A-0C78-4CCC-B528-3772A0F4227A}" srcOrd="1" destOrd="0" presId="urn:microsoft.com/office/officeart/2018/2/layout/IconVerticalSolidList"/>
    <dgm:cxn modelId="{F71BED4B-086F-4724-911E-A5D91381550B}" type="presParOf" srcId="{C768508F-6EA3-415E-B747-56055D5D1622}" destId="{20D90996-25F9-4880-A78B-B661D85CEDD5}" srcOrd="2" destOrd="0" presId="urn:microsoft.com/office/officeart/2018/2/layout/IconVerticalSolidList"/>
    <dgm:cxn modelId="{44687A4C-4BCD-48CE-96A0-BADCAFA5A532}" type="presParOf" srcId="{C768508F-6EA3-415E-B747-56055D5D1622}" destId="{3A396A33-F28B-4782-8F6B-793E6E610170}" srcOrd="3" destOrd="0" presId="urn:microsoft.com/office/officeart/2018/2/layout/IconVerticalSolidList"/>
    <dgm:cxn modelId="{21862047-2735-4763-BC42-01BB1BA0DF64}" type="presParOf" srcId="{0CDDE054-4785-4EC8-ACBD-E73C05ADCF7C}" destId="{C41AB4A6-ACF7-4935-BF58-134E21083246}" srcOrd="1" destOrd="0" presId="urn:microsoft.com/office/officeart/2018/2/layout/IconVerticalSolidList"/>
    <dgm:cxn modelId="{C21CF522-74BF-460E-8B44-C5DACB7EBEF3}" type="presParOf" srcId="{0CDDE054-4785-4EC8-ACBD-E73C05ADCF7C}" destId="{E201542E-4881-4661-8CEB-997B08770F64}" srcOrd="2" destOrd="0" presId="urn:microsoft.com/office/officeart/2018/2/layout/IconVerticalSolidList"/>
    <dgm:cxn modelId="{B3C5947C-21F9-4933-8F5A-7BBBE3527E51}" type="presParOf" srcId="{E201542E-4881-4661-8CEB-997B08770F64}" destId="{2B201992-F298-4AE6-A10C-F84D9884DA82}" srcOrd="0" destOrd="0" presId="urn:microsoft.com/office/officeart/2018/2/layout/IconVerticalSolidList"/>
    <dgm:cxn modelId="{DEB71B60-DC92-473F-9471-9BB1B5831FE5}" type="presParOf" srcId="{E201542E-4881-4661-8CEB-997B08770F64}" destId="{82870C28-02FF-4BAD-90AE-1DA7C9410446}" srcOrd="1" destOrd="0" presId="urn:microsoft.com/office/officeart/2018/2/layout/IconVerticalSolidList"/>
    <dgm:cxn modelId="{4207D0CE-A14B-4805-809B-0F8F8E6D5EC1}" type="presParOf" srcId="{E201542E-4881-4661-8CEB-997B08770F64}" destId="{E4CBA6F8-5A15-4979-B780-157A05C1DAC4}" srcOrd="2" destOrd="0" presId="urn:microsoft.com/office/officeart/2018/2/layout/IconVerticalSolidList"/>
    <dgm:cxn modelId="{B808ABFD-2168-49EA-8830-4D881CEB4A40}" type="presParOf" srcId="{E201542E-4881-4661-8CEB-997B08770F64}" destId="{879E5658-BFFE-44E5-B6E8-0CC997B53C21}" srcOrd="3" destOrd="0" presId="urn:microsoft.com/office/officeart/2018/2/layout/IconVerticalSolidList"/>
    <dgm:cxn modelId="{0F1793BF-45FF-4898-B73D-03ECDD739F1D}" type="presParOf" srcId="{0CDDE054-4785-4EC8-ACBD-E73C05ADCF7C}" destId="{F4B6F524-F091-47ED-9983-DE372B742C67}" srcOrd="3" destOrd="0" presId="urn:microsoft.com/office/officeart/2018/2/layout/IconVerticalSolidList"/>
    <dgm:cxn modelId="{A9BF13A9-52AA-4D07-B78D-DECB3C954551}" type="presParOf" srcId="{0CDDE054-4785-4EC8-ACBD-E73C05ADCF7C}" destId="{16B857EE-6A60-4706-8AF4-639ACFCA68EE}" srcOrd="4" destOrd="0" presId="urn:microsoft.com/office/officeart/2018/2/layout/IconVerticalSolidList"/>
    <dgm:cxn modelId="{FF5D2538-7DC7-4B6F-BC1D-94EB5E559041}" type="presParOf" srcId="{16B857EE-6A60-4706-8AF4-639ACFCA68EE}" destId="{2215EA51-68E5-4530-A431-283885BD5583}" srcOrd="0" destOrd="0" presId="urn:microsoft.com/office/officeart/2018/2/layout/IconVerticalSolidList"/>
    <dgm:cxn modelId="{CA30137F-6FEB-4496-A83E-9775B339EDBE}" type="presParOf" srcId="{16B857EE-6A60-4706-8AF4-639ACFCA68EE}" destId="{E60426FD-E65D-45D0-BCAE-D2656CD06E58}" srcOrd="1" destOrd="0" presId="urn:microsoft.com/office/officeart/2018/2/layout/IconVerticalSolidList"/>
    <dgm:cxn modelId="{B4B127BF-F62F-4A36-83B7-17D193B5ACA6}" type="presParOf" srcId="{16B857EE-6A60-4706-8AF4-639ACFCA68EE}" destId="{332E290E-26DE-4888-B669-138F1985EE8F}" srcOrd="2" destOrd="0" presId="urn:microsoft.com/office/officeart/2018/2/layout/IconVerticalSolidList"/>
    <dgm:cxn modelId="{D810EDF6-5786-480E-B3B1-A9546E02A860}" type="presParOf" srcId="{16B857EE-6A60-4706-8AF4-639ACFCA68EE}" destId="{4933DEE6-9510-47DA-BCD2-C5B22A8D0542}" srcOrd="3" destOrd="0" presId="urn:microsoft.com/office/officeart/2018/2/layout/IconVerticalSolidList"/>
    <dgm:cxn modelId="{47CEABAD-B691-4235-9B69-57F672F4DD3B}" type="presParOf" srcId="{0CDDE054-4785-4EC8-ACBD-E73C05ADCF7C}" destId="{87856461-73FE-4078-8543-26B7592A7901}" srcOrd="5" destOrd="0" presId="urn:microsoft.com/office/officeart/2018/2/layout/IconVerticalSolidList"/>
    <dgm:cxn modelId="{7287B4EB-9D6A-4052-A530-92185655E3EF}" type="presParOf" srcId="{0CDDE054-4785-4EC8-ACBD-E73C05ADCF7C}" destId="{43A79AA8-7F37-4177-91F2-B91F1E95264D}" srcOrd="6" destOrd="0" presId="urn:microsoft.com/office/officeart/2018/2/layout/IconVerticalSolidList"/>
    <dgm:cxn modelId="{74BBF400-4EFE-4E99-9F0E-ED9B358DDFF1}" type="presParOf" srcId="{43A79AA8-7F37-4177-91F2-B91F1E95264D}" destId="{BB32D076-DC98-4C44-AE6B-997651432AE0}" srcOrd="0" destOrd="0" presId="urn:microsoft.com/office/officeart/2018/2/layout/IconVerticalSolidList"/>
    <dgm:cxn modelId="{92EEADCC-4178-41AA-A142-732A8C1F450A}" type="presParOf" srcId="{43A79AA8-7F37-4177-91F2-B91F1E95264D}" destId="{A348D087-1F6B-46EB-B06A-A73FA5A3E2ED}" srcOrd="1" destOrd="0" presId="urn:microsoft.com/office/officeart/2018/2/layout/IconVerticalSolidList"/>
    <dgm:cxn modelId="{2F53B354-4726-4327-8E6B-D2825D8B989B}" type="presParOf" srcId="{43A79AA8-7F37-4177-91F2-B91F1E95264D}" destId="{D2B31B5C-AA2C-4EAF-9AD2-71A9FA8D3F2C}" srcOrd="2" destOrd="0" presId="urn:microsoft.com/office/officeart/2018/2/layout/IconVerticalSolidList"/>
    <dgm:cxn modelId="{068EDFF0-B28F-455B-A22D-8E6B5F08EFC6}" type="presParOf" srcId="{43A79AA8-7F37-4177-91F2-B91F1E95264D}" destId="{A8F40C85-3525-44E8-A41D-AABB976D7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C8AEFD-177B-4730-808F-07B0A29C6E5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CC87B6-A235-4E9C-AAF8-6B8D6465C9CA}">
      <dgm:prSet/>
      <dgm:spPr/>
      <dgm:t>
        <a:bodyPr/>
        <a:lstStyle/>
        <a:p>
          <a:r>
            <a:rPr lang="fr-CH"/>
            <a:t>Installation du framework</a:t>
          </a:r>
          <a:endParaRPr lang="en-US"/>
        </a:p>
      </dgm:t>
    </dgm:pt>
    <dgm:pt modelId="{621E3CFD-DFCB-4510-9BFE-8A5B0522CF28}" type="parTrans" cxnId="{4367318D-EDC9-47D7-A18C-423CF4F10EF2}">
      <dgm:prSet/>
      <dgm:spPr/>
      <dgm:t>
        <a:bodyPr/>
        <a:lstStyle/>
        <a:p>
          <a:endParaRPr lang="en-US"/>
        </a:p>
      </dgm:t>
    </dgm:pt>
    <dgm:pt modelId="{1BDD2D3B-1AC9-4673-9582-FC00A3E4D2E3}" type="sibTrans" cxnId="{4367318D-EDC9-47D7-A18C-423CF4F10EF2}">
      <dgm:prSet/>
      <dgm:spPr/>
      <dgm:t>
        <a:bodyPr/>
        <a:lstStyle/>
        <a:p>
          <a:endParaRPr lang="en-US"/>
        </a:p>
      </dgm:t>
    </dgm:pt>
    <dgm:pt modelId="{04A2AAFC-1F00-4E40-8178-1A02E80B82F8}">
      <dgm:prSet/>
      <dgm:spPr/>
      <dgm:t>
        <a:bodyPr/>
        <a:lstStyle/>
        <a:p>
          <a:r>
            <a:rPr lang="fr-CH" dirty="0"/>
            <a:t>Validation des composants propres à Android Studio</a:t>
          </a:r>
          <a:endParaRPr lang="en-US" dirty="0"/>
        </a:p>
      </dgm:t>
    </dgm:pt>
    <dgm:pt modelId="{ABCD66D6-B14D-45CA-AE34-968058D7DA13}" type="parTrans" cxnId="{F93770BF-5815-49E5-9FB5-AB3A46DEB27E}">
      <dgm:prSet/>
      <dgm:spPr/>
      <dgm:t>
        <a:bodyPr/>
        <a:lstStyle/>
        <a:p>
          <a:endParaRPr lang="en-US"/>
        </a:p>
      </dgm:t>
    </dgm:pt>
    <dgm:pt modelId="{BA933D3C-0F2C-4C56-93B6-B2A7BFA75C22}" type="sibTrans" cxnId="{F93770BF-5815-49E5-9FB5-AB3A46DEB27E}">
      <dgm:prSet/>
      <dgm:spPr/>
      <dgm:t>
        <a:bodyPr/>
        <a:lstStyle/>
        <a:p>
          <a:endParaRPr lang="en-US"/>
        </a:p>
      </dgm:t>
    </dgm:pt>
    <dgm:pt modelId="{4FD74D1E-ABFF-4C05-A6C2-DBDC7460618B}">
      <dgm:prSet/>
      <dgm:spPr/>
      <dgm:t>
        <a:bodyPr/>
        <a:lstStyle/>
        <a:p>
          <a:r>
            <a:rPr lang="fr-CH"/>
            <a:t>Création de l’émulateur</a:t>
          </a:r>
          <a:endParaRPr lang="en-US"/>
        </a:p>
      </dgm:t>
    </dgm:pt>
    <dgm:pt modelId="{AB52C8E6-5EFC-4E5D-B65B-996062E895D2}" type="parTrans" cxnId="{2BCA65A3-BDC8-4700-9C97-40FEF9F9E103}">
      <dgm:prSet/>
      <dgm:spPr/>
      <dgm:t>
        <a:bodyPr/>
        <a:lstStyle/>
        <a:p>
          <a:endParaRPr lang="en-US"/>
        </a:p>
      </dgm:t>
    </dgm:pt>
    <dgm:pt modelId="{08BC65A2-DE0E-4AD2-987C-28CFCA8EE2AE}" type="sibTrans" cxnId="{2BCA65A3-BDC8-4700-9C97-40FEF9F9E103}">
      <dgm:prSet/>
      <dgm:spPr/>
      <dgm:t>
        <a:bodyPr/>
        <a:lstStyle/>
        <a:p>
          <a:endParaRPr lang="en-US"/>
        </a:p>
      </dgm:t>
    </dgm:pt>
    <dgm:pt modelId="{F087323D-6912-4F52-B6C2-42DDECA77AAE}" type="pres">
      <dgm:prSet presAssocID="{6CC8AEFD-177B-4730-808F-07B0A29C6E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B5C5B7E-2EB0-463D-80E8-C78B4164943E}" type="pres">
      <dgm:prSet presAssocID="{6CC8AEFD-177B-4730-808F-07B0A29C6E5F}" presName="dummyMaxCanvas" presStyleCnt="0">
        <dgm:presLayoutVars/>
      </dgm:prSet>
      <dgm:spPr/>
    </dgm:pt>
    <dgm:pt modelId="{7FD6240B-A558-42B4-AFC4-568ECB3F5353}" type="pres">
      <dgm:prSet presAssocID="{6CC8AEFD-177B-4730-808F-07B0A29C6E5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F40E79-120E-496A-A190-8B41FDAF7CDF}" type="pres">
      <dgm:prSet presAssocID="{6CC8AEFD-177B-4730-808F-07B0A29C6E5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4BC47-EA0E-40EA-92DD-3714799068DC}" type="pres">
      <dgm:prSet presAssocID="{6CC8AEFD-177B-4730-808F-07B0A29C6E5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04EB2D-CAE3-40F4-B46F-20A298AA9F48}" type="pres">
      <dgm:prSet presAssocID="{6CC8AEFD-177B-4730-808F-07B0A29C6E5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E35066-B955-4D93-A1B7-954FCED7C604}" type="pres">
      <dgm:prSet presAssocID="{6CC8AEFD-177B-4730-808F-07B0A29C6E5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C17F25-5D92-4055-B296-7A573B8A16DE}" type="pres">
      <dgm:prSet presAssocID="{6CC8AEFD-177B-4730-808F-07B0A29C6E5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F8D16E-82A7-4CFC-89CC-21854460BDB4}" type="pres">
      <dgm:prSet presAssocID="{6CC8AEFD-177B-4730-808F-07B0A29C6E5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CACE8-C211-4B33-99A1-00631FA53249}" type="pres">
      <dgm:prSet presAssocID="{6CC8AEFD-177B-4730-808F-07B0A29C6E5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CA65A3-BDC8-4700-9C97-40FEF9F9E103}" srcId="{6CC8AEFD-177B-4730-808F-07B0A29C6E5F}" destId="{4FD74D1E-ABFF-4C05-A6C2-DBDC7460618B}" srcOrd="2" destOrd="0" parTransId="{AB52C8E6-5EFC-4E5D-B65B-996062E895D2}" sibTransId="{08BC65A2-DE0E-4AD2-987C-28CFCA8EE2AE}"/>
    <dgm:cxn modelId="{0292964E-EC3D-4E00-88B2-B02F41BAAAC8}" type="presOf" srcId="{08CC87B6-A235-4E9C-AAF8-6B8D6465C9CA}" destId="{7FD6240B-A558-42B4-AFC4-568ECB3F5353}" srcOrd="0" destOrd="0" presId="urn:microsoft.com/office/officeart/2005/8/layout/vProcess5"/>
    <dgm:cxn modelId="{72CD9462-0157-4799-A8B5-F8214A6468FE}" type="presOf" srcId="{04A2AAFC-1F00-4E40-8178-1A02E80B82F8}" destId="{0FF40E79-120E-496A-A190-8B41FDAF7CDF}" srcOrd="0" destOrd="0" presId="urn:microsoft.com/office/officeart/2005/8/layout/vProcess5"/>
    <dgm:cxn modelId="{4367318D-EDC9-47D7-A18C-423CF4F10EF2}" srcId="{6CC8AEFD-177B-4730-808F-07B0A29C6E5F}" destId="{08CC87B6-A235-4E9C-AAF8-6B8D6465C9CA}" srcOrd="0" destOrd="0" parTransId="{621E3CFD-DFCB-4510-9BFE-8A5B0522CF28}" sibTransId="{1BDD2D3B-1AC9-4673-9582-FC00A3E4D2E3}"/>
    <dgm:cxn modelId="{8E721BC7-0242-4D67-A7D4-7F6DCC4661D8}" type="presOf" srcId="{04A2AAFC-1F00-4E40-8178-1A02E80B82F8}" destId="{D0F8D16E-82A7-4CFC-89CC-21854460BDB4}" srcOrd="1" destOrd="0" presId="urn:microsoft.com/office/officeart/2005/8/layout/vProcess5"/>
    <dgm:cxn modelId="{F93770BF-5815-49E5-9FB5-AB3A46DEB27E}" srcId="{6CC8AEFD-177B-4730-808F-07B0A29C6E5F}" destId="{04A2AAFC-1F00-4E40-8178-1A02E80B82F8}" srcOrd="1" destOrd="0" parTransId="{ABCD66D6-B14D-45CA-AE34-968058D7DA13}" sibTransId="{BA933D3C-0F2C-4C56-93B6-B2A7BFA75C22}"/>
    <dgm:cxn modelId="{926CF849-F0E4-4823-BCA9-D5782A0CB4B3}" type="presOf" srcId="{4FD74D1E-ABFF-4C05-A6C2-DBDC7460618B}" destId="{950CACE8-C211-4B33-99A1-00631FA53249}" srcOrd="1" destOrd="0" presId="urn:microsoft.com/office/officeart/2005/8/layout/vProcess5"/>
    <dgm:cxn modelId="{6FC1DC11-2376-40A8-8E1C-3015F85B7B25}" type="presOf" srcId="{08CC87B6-A235-4E9C-AAF8-6B8D6465C9CA}" destId="{C3C17F25-5D92-4055-B296-7A573B8A16DE}" srcOrd="1" destOrd="0" presId="urn:microsoft.com/office/officeart/2005/8/layout/vProcess5"/>
    <dgm:cxn modelId="{1F82B683-A984-4A3C-A3A1-CE6B65DE699E}" type="presOf" srcId="{4FD74D1E-ABFF-4C05-A6C2-DBDC7460618B}" destId="{3504BC47-EA0E-40EA-92DD-3714799068DC}" srcOrd="0" destOrd="0" presId="urn:microsoft.com/office/officeart/2005/8/layout/vProcess5"/>
    <dgm:cxn modelId="{6696DBFE-78E0-4A68-878E-0936FCE9D8A5}" type="presOf" srcId="{1BDD2D3B-1AC9-4673-9582-FC00A3E4D2E3}" destId="{3104EB2D-CAE3-40F4-B46F-20A298AA9F48}" srcOrd="0" destOrd="0" presId="urn:microsoft.com/office/officeart/2005/8/layout/vProcess5"/>
    <dgm:cxn modelId="{F514DCD7-279F-4231-A6AE-A7B0453CCB90}" type="presOf" srcId="{6CC8AEFD-177B-4730-808F-07B0A29C6E5F}" destId="{F087323D-6912-4F52-B6C2-42DDECA77AAE}" srcOrd="0" destOrd="0" presId="urn:microsoft.com/office/officeart/2005/8/layout/vProcess5"/>
    <dgm:cxn modelId="{4F61C052-3486-4730-8C91-B084FF3D1D30}" type="presOf" srcId="{BA933D3C-0F2C-4C56-93B6-B2A7BFA75C22}" destId="{32E35066-B955-4D93-A1B7-954FCED7C604}" srcOrd="0" destOrd="0" presId="urn:microsoft.com/office/officeart/2005/8/layout/vProcess5"/>
    <dgm:cxn modelId="{081003F1-B352-4A85-A403-2E382D0B2B90}" type="presParOf" srcId="{F087323D-6912-4F52-B6C2-42DDECA77AAE}" destId="{DB5C5B7E-2EB0-463D-80E8-C78B4164943E}" srcOrd="0" destOrd="0" presId="urn:microsoft.com/office/officeart/2005/8/layout/vProcess5"/>
    <dgm:cxn modelId="{5699E932-5646-4547-BC9D-FB5775FC03FC}" type="presParOf" srcId="{F087323D-6912-4F52-B6C2-42DDECA77AAE}" destId="{7FD6240B-A558-42B4-AFC4-568ECB3F5353}" srcOrd="1" destOrd="0" presId="urn:microsoft.com/office/officeart/2005/8/layout/vProcess5"/>
    <dgm:cxn modelId="{A114A9B3-736F-4952-8680-91A83AE25E57}" type="presParOf" srcId="{F087323D-6912-4F52-B6C2-42DDECA77AAE}" destId="{0FF40E79-120E-496A-A190-8B41FDAF7CDF}" srcOrd="2" destOrd="0" presId="urn:microsoft.com/office/officeart/2005/8/layout/vProcess5"/>
    <dgm:cxn modelId="{F563C608-E6C2-40C4-A85A-83B29FC6EAAF}" type="presParOf" srcId="{F087323D-6912-4F52-B6C2-42DDECA77AAE}" destId="{3504BC47-EA0E-40EA-92DD-3714799068DC}" srcOrd="3" destOrd="0" presId="urn:microsoft.com/office/officeart/2005/8/layout/vProcess5"/>
    <dgm:cxn modelId="{CAF7182D-17E8-4263-A3DF-7A2FB2D0AFBD}" type="presParOf" srcId="{F087323D-6912-4F52-B6C2-42DDECA77AAE}" destId="{3104EB2D-CAE3-40F4-B46F-20A298AA9F48}" srcOrd="4" destOrd="0" presId="urn:microsoft.com/office/officeart/2005/8/layout/vProcess5"/>
    <dgm:cxn modelId="{F5404349-D3BD-4FAB-88E8-E17C26C94FF6}" type="presParOf" srcId="{F087323D-6912-4F52-B6C2-42DDECA77AAE}" destId="{32E35066-B955-4D93-A1B7-954FCED7C604}" srcOrd="5" destOrd="0" presId="urn:microsoft.com/office/officeart/2005/8/layout/vProcess5"/>
    <dgm:cxn modelId="{C48C5FC7-0916-4129-96F3-FFE7B8A6ACD5}" type="presParOf" srcId="{F087323D-6912-4F52-B6C2-42DDECA77AAE}" destId="{C3C17F25-5D92-4055-B296-7A573B8A16DE}" srcOrd="6" destOrd="0" presId="urn:microsoft.com/office/officeart/2005/8/layout/vProcess5"/>
    <dgm:cxn modelId="{DA6D6930-7C4A-47C1-84AB-9118F14F3B33}" type="presParOf" srcId="{F087323D-6912-4F52-B6C2-42DDECA77AAE}" destId="{D0F8D16E-82A7-4CFC-89CC-21854460BDB4}" srcOrd="7" destOrd="0" presId="urn:microsoft.com/office/officeart/2005/8/layout/vProcess5"/>
    <dgm:cxn modelId="{98DDB387-B037-4EE7-AE03-35980119B4E9}" type="presParOf" srcId="{F087323D-6912-4F52-B6C2-42DDECA77AAE}" destId="{950CACE8-C211-4B33-99A1-00631FA5324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869B7-0069-4B67-AA53-ABD968FA2C3D}">
      <dsp:nvSpPr>
        <dsp:cNvPr id="0" name=""/>
        <dsp:cNvSpPr/>
      </dsp:nvSpPr>
      <dsp:spPr>
        <a:xfrm>
          <a:off x="0" y="499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10D53-1415-42B7-93E9-C40F8798FECA}">
      <dsp:nvSpPr>
        <dsp:cNvPr id="0" name=""/>
        <dsp:cNvSpPr/>
      </dsp:nvSpPr>
      <dsp:spPr>
        <a:xfrm>
          <a:off x="126971" y="94941"/>
          <a:ext cx="230857" cy="23085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D75C4-1F4A-4343-9370-26224FF08A4F}">
      <dsp:nvSpPr>
        <dsp:cNvPr id="0" name=""/>
        <dsp:cNvSpPr/>
      </dsp:nvSpPr>
      <dsp:spPr>
        <a:xfrm>
          <a:off x="484801" y="499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 dirty="0"/>
            <a:t>Introduction</a:t>
          </a:r>
          <a:endParaRPr lang="en-US" sz="1600" kern="1200" dirty="0"/>
        </a:p>
      </dsp:txBody>
      <dsp:txXfrm>
        <a:off x="484801" y="499"/>
        <a:ext cx="9133331" cy="419741"/>
      </dsp:txXfrm>
    </dsp:sp>
    <dsp:sp modelId="{956D8236-70F1-47AA-A8C2-2FEADC7ADE2A}">
      <dsp:nvSpPr>
        <dsp:cNvPr id="0" name=""/>
        <dsp:cNvSpPr/>
      </dsp:nvSpPr>
      <dsp:spPr>
        <a:xfrm>
          <a:off x="0" y="525176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B6B59-9B8B-4230-812C-CF6AF5A48755}">
      <dsp:nvSpPr>
        <dsp:cNvPr id="0" name=""/>
        <dsp:cNvSpPr/>
      </dsp:nvSpPr>
      <dsp:spPr>
        <a:xfrm>
          <a:off x="126971" y="619618"/>
          <a:ext cx="230857" cy="23085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2287A-F8B8-4E6B-8BBD-47EF916DA1FC}">
      <dsp:nvSpPr>
        <dsp:cNvPr id="0" name=""/>
        <dsp:cNvSpPr/>
      </dsp:nvSpPr>
      <dsp:spPr>
        <a:xfrm>
          <a:off x="484801" y="525176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/>
            <a:t>Cahier des charges</a:t>
          </a:r>
          <a:endParaRPr lang="en-US" sz="1600" kern="1200"/>
        </a:p>
      </dsp:txBody>
      <dsp:txXfrm>
        <a:off x="484801" y="525176"/>
        <a:ext cx="9133331" cy="419741"/>
      </dsp:txXfrm>
    </dsp:sp>
    <dsp:sp modelId="{1D174C44-CF5A-49C5-A433-15AE74559D15}">
      <dsp:nvSpPr>
        <dsp:cNvPr id="0" name=""/>
        <dsp:cNvSpPr/>
      </dsp:nvSpPr>
      <dsp:spPr>
        <a:xfrm>
          <a:off x="0" y="1049854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71465-801E-4B42-A05F-738EC337D839}">
      <dsp:nvSpPr>
        <dsp:cNvPr id="0" name=""/>
        <dsp:cNvSpPr/>
      </dsp:nvSpPr>
      <dsp:spPr>
        <a:xfrm>
          <a:off x="126971" y="1144296"/>
          <a:ext cx="230857" cy="23085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B076E-AC35-43D3-A75A-B3E870830EED}">
      <dsp:nvSpPr>
        <dsp:cNvPr id="0" name=""/>
        <dsp:cNvSpPr/>
      </dsp:nvSpPr>
      <dsp:spPr>
        <a:xfrm>
          <a:off x="484801" y="1049854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/>
            <a:t>Organisation</a:t>
          </a:r>
          <a:endParaRPr lang="en-US" sz="1600" kern="1200"/>
        </a:p>
      </dsp:txBody>
      <dsp:txXfrm>
        <a:off x="484801" y="1049854"/>
        <a:ext cx="9133331" cy="419741"/>
      </dsp:txXfrm>
    </dsp:sp>
    <dsp:sp modelId="{5FFC7881-1C58-4382-B611-E8324561E510}">
      <dsp:nvSpPr>
        <dsp:cNvPr id="0" name=""/>
        <dsp:cNvSpPr/>
      </dsp:nvSpPr>
      <dsp:spPr>
        <a:xfrm>
          <a:off x="0" y="1574531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C1ABC-1D54-40A5-B58A-001BA6B3D046}">
      <dsp:nvSpPr>
        <dsp:cNvPr id="0" name=""/>
        <dsp:cNvSpPr/>
      </dsp:nvSpPr>
      <dsp:spPr>
        <a:xfrm>
          <a:off x="126971" y="1668973"/>
          <a:ext cx="230857" cy="23085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647D7-A20A-4A3B-980C-FBF059C4712A}">
      <dsp:nvSpPr>
        <dsp:cNvPr id="0" name=""/>
        <dsp:cNvSpPr/>
      </dsp:nvSpPr>
      <dsp:spPr>
        <a:xfrm>
          <a:off x="484801" y="1574531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 dirty="0"/>
            <a:t>Analyse</a:t>
          </a:r>
          <a:endParaRPr lang="en-US" sz="1600" kern="1200" dirty="0"/>
        </a:p>
      </dsp:txBody>
      <dsp:txXfrm>
        <a:off x="484801" y="1574531"/>
        <a:ext cx="9133331" cy="419741"/>
      </dsp:txXfrm>
    </dsp:sp>
    <dsp:sp modelId="{F35337BC-F527-462D-8C7B-D5156CC5566B}">
      <dsp:nvSpPr>
        <dsp:cNvPr id="0" name=""/>
        <dsp:cNvSpPr/>
      </dsp:nvSpPr>
      <dsp:spPr>
        <a:xfrm>
          <a:off x="0" y="2099208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6A7EE-9FE9-46CA-B508-5C3329C9FA75}">
      <dsp:nvSpPr>
        <dsp:cNvPr id="0" name=""/>
        <dsp:cNvSpPr/>
      </dsp:nvSpPr>
      <dsp:spPr>
        <a:xfrm>
          <a:off x="126971" y="2193650"/>
          <a:ext cx="230857" cy="23085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4CDF7-296D-48CA-9E1D-37C67EADBC9A}">
      <dsp:nvSpPr>
        <dsp:cNvPr id="0" name=""/>
        <dsp:cNvSpPr/>
      </dsp:nvSpPr>
      <dsp:spPr>
        <a:xfrm>
          <a:off x="484801" y="2099208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/>
            <a:t>Conception</a:t>
          </a:r>
          <a:endParaRPr lang="en-US" sz="1600" kern="1200"/>
        </a:p>
      </dsp:txBody>
      <dsp:txXfrm>
        <a:off x="484801" y="2099208"/>
        <a:ext cx="9133331" cy="419741"/>
      </dsp:txXfrm>
    </dsp:sp>
    <dsp:sp modelId="{2AC147EE-E589-4714-8167-719BDC87EF32}">
      <dsp:nvSpPr>
        <dsp:cNvPr id="0" name=""/>
        <dsp:cNvSpPr/>
      </dsp:nvSpPr>
      <dsp:spPr>
        <a:xfrm>
          <a:off x="0" y="2623885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1F44A-4A48-40A3-B795-ACD691E1A778}">
      <dsp:nvSpPr>
        <dsp:cNvPr id="0" name=""/>
        <dsp:cNvSpPr/>
      </dsp:nvSpPr>
      <dsp:spPr>
        <a:xfrm>
          <a:off x="126971" y="2718327"/>
          <a:ext cx="230857" cy="230857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18B3-94D7-4BA0-8D76-4641BC204EAB}">
      <dsp:nvSpPr>
        <dsp:cNvPr id="0" name=""/>
        <dsp:cNvSpPr/>
      </dsp:nvSpPr>
      <dsp:spPr>
        <a:xfrm>
          <a:off x="484801" y="2623885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/>
            <a:t>Réalisation</a:t>
          </a:r>
          <a:endParaRPr lang="en-US" sz="1600" kern="1200"/>
        </a:p>
      </dsp:txBody>
      <dsp:txXfrm>
        <a:off x="484801" y="2623885"/>
        <a:ext cx="9133331" cy="419741"/>
      </dsp:txXfrm>
    </dsp:sp>
    <dsp:sp modelId="{4D2E6744-CD7A-41AC-A3E9-E6C16469C8EE}">
      <dsp:nvSpPr>
        <dsp:cNvPr id="0" name=""/>
        <dsp:cNvSpPr/>
      </dsp:nvSpPr>
      <dsp:spPr>
        <a:xfrm>
          <a:off x="0" y="3148563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C5D8D-5686-492B-BC01-B536E2A4C7C7}">
      <dsp:nvSpPr>
        <dsp:cNvPr id="0" name=""/>
        <dsp:cNvSpPr/>
      </dsp:nvSpPr>
      <dsp:spPr>
        <a:xfrm>
          <a:off x="126971" y="3243005"/>
          <a:ext cx="230857" cy="230857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98252-44C3-4E27-B239-16811656A7E2}">
      <dsp:nvSpPr>
        <dsp:cNvPr id="0" name=""/>
        <dsp:cNvSpPr/>
      </dsp:nvSpPr>
      <dsp:spPr>
        <a:xfrm>
          <a:off x="484801" y="3148563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/>
            <a:t>Démonstration de l’application</a:t>
          </a:r>
          <a:endParaRPr lang="en-US" sz="1600" kern="1200"/>
        </a:p>
      </dsp:txBody>
      <dsp:txXfrm>
        <a:off x="484801" y="3148563"/>
        <a:ext cx="9133331" cy="419741"/>
      </dsp:txXfrm>
    </dsp:sp>
    <dsp:sp modelId="{B11BA78A-5601-40BE-9876-619E20563CFE}">
      <dsp:nvSpPr>
        <dsp:cNvPr id="0" name=""/>
        <dsp:cNvSpPr/>
      </dsp:nvSpPr>
      <dsp:spPr>
        <a:xfrm>
          <a:off x="0" y="3673240"/>
          <a:ext cx="9618133" cy="419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C751D-A9E6-41CB-814C-23A2631F3146}">
      <dsp:nvSpPr>
        <dsp:cNvPr id="0" name=""/>
        <dsp:cNvSpPr/>
      </dsp:nvSpPr>
      <dsp:spPr>
        <a:xfrm>
          <a:off x="126971" y="3767682"/>
          <a:ext cx="230857" cy="230857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3F00-D1BA-47BD-AEA5-14228C882686}">
      <dsp:nvSpPr>
        <dsp:cNvPr id="0" name=""/>
        <dsp:cNvSpPr/>
      </dsp:nvSpPr>
      <dsp:spPr>
        <a:xfrm>
          <a:off x="484801" y="3673240"/>
          <a:ext cx="9133331" cy="419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23" tIns="44423" rIns="44423" bIns="444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600" kern="1200"/>
            <a:t>Conclusion</a:t>
          </a:r>
          <a:endParaRPr lang="en-US" sz="1600" kern="1200"/>
        </a:p>
      </dsp:txBody>
      <dsp:txXfrm>
        <a:off x="484801" y="3673240"/>
        <a:ext cx="9133331" cy="419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74950-2F30-4DBE-8D97-E2FC11869DE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3F16A-0C78-4CCC-B528-3772A0F4227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6A33-F28B-4782-8F6B-793E6E61017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web de fitness</a:t>
          </a:r>
          <a:endParaRPr lang="en-US" sz="2200" kern="1200" dirty="0"/>
        </a:p>
      </dsp:txBody>
      <dsp:txXfrm>
        <a:off x="1209819" y="2066"/>
        <a:ext cx="5418984" cy="1047462"/>
      </dsp:txXfrm>
    </dsp:sp>
    <dsp:sp modelId="{2B201992-F298-4AE6-A10C-F84D9884DA82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70C28-02FF-4BAD-90AE-1DA7C9410446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E5658-BFFE-44E5-B6E8-0CC997B53C21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200" kern="1200" dirty="0" smtClean="0"/>
            <a:t>Fonctionnalités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2215EA51-68E5-4530-A431-283885BD5583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426FD-E65D-45D0-BCAE-D2656CD06E5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3DEE6-9510-47DA-BCD2-C5B22A8D0542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200" kern="1200" dirty="0"/>
            <a:t>Raison du choix de ce projet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BB32D076-DC98-4C44-AE6B-997651432AE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8D087-1F6B-46EB-B06A-A73FA5A3E2ED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40C85-3525-44E8-A41D-AABB976D79A9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200" kern="1200" dirty="0"/>
            <a:t>Objectifs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6240B-A558-42B4-AFC4-568ECB3F5353}">
      <dsp:nvSpPr>
        <dsp:cNvPr id="0" name=""/>
        <dsp:cNvSpPr/>
      </dsp:nvSpPr>
      <dsp:spPr>
        <a:xfrm>
          <a:off x="0" y="0"/>
          <a:ext cx="6203216" cy="877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/>
            <a:t>Installation du framework</a:t>
          </a:r>
          <a:endParaRPr lang="en-US" sz="2400" kern="1200"/>
        </a:p>
      </dsp:txBody>
      <dsp:txXfrm>
        <a:off x="25710" y="25710"/>
        <a:ext cx="5255982" cy="826399"/>
      </dsp:txXfrm>
    </dsp:sp>
    <dsp:sp modelId="{0FF40E79-120E-496A-A190-8B41FDAF7CDF}">
      <dsp:nvSpPr>
        <dsp:cNvPr id="0" name=""/>
        <dsp:cNvSpPr/>
      </dsp:nvSpPr>
      <dsp:spPr>
        <a:xfrm>
          <a:off x="547342" y="1024122"/>
          <a:ext cx="6203216" cy="877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/>
            <a:t>Validation des composants propres à Android Studio</a:t>
          </a:r>
          <a:endParaRPr lang="en-US" sz="2400" kern="1200" dirty="0"/>
        </a:p>
      </dsp:txBody>
      <dsp:txXfrm>
        <a:off x="573052" y="1049832"/>
        <a:ext cx="5033871" cy="826399"/>
      </dsp:txXfrm>
    </dsp:sp>
    <dsp:sp modelId="{3504BC47-EA0E-40EA-92DD-3714799068DC}">
      <dsp:nvSpPr>
        <dsp:cNvPr id="0" name=""/>
        <dsp:cNvSpPr/>
      </dsp:nvSpPr>
      <dsp:spPr>
        <a:xfrm>
          <a:off x="1094685" y="2048244"/>
          <a:ext cx="6203216" cy="877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/>
            <a:t>Création de l’émulateur</a:t>
          </a:r>
          <a:endParaRPr lang="en-US" sz="2400" kern="1200"/>
        </a:p>
      </dsp:txBody>
      <dsp:txXfrm>
        <a:off x="1120395" y="2073954"/>
        <a:ext cx="5033871" cy="826399"/>
      </dsp:txXfrm>
    </dsp:sp>
    <dsp:sp modelId="{3104EB2D-CAE3-40F4-B46F-20A298AA9F48}">
      <dsp:nvSpPr>
        <dsp:cNvPr id="0" name=""/>
        <dsp:cNvSpPr/>
      </dsp:nvSpPr>
      <dsp:spPr>
        <a:xfrm>
          <a:off x="5632634" y="665679"/>
          <a:ext cx="570582" cy="570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5761015" y="665679"/>
        <a:ext cx="313820" cy="429363"/>
      </dsp:txXfrm>
    </dsp:sp>
    <dsp:sp modelId="{32E35066-B955-4D93-A1B7-954FCED7C604}">
      <dsp:nvSpPr>
        <dsp:cNvPr id="0" name=""/>
        <dsp:cNvSpPr/>
      </dsp:nvSpPr>
      <dsp:spPr>
        <a:xfrm>
          <a:off x="6179976" y="1683949"/>
          <a:ext cx="570582" cy="570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308357" y="1683949"/>
        <a:ext cx="313820" cy="429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33D7-1504-4660-93E6-B5768C555536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2F037-E338-416E-A2D4-37FCD25A98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8172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60C4-029F-44C2-9523-280D45F528BB}" type="datetimeFigureOut">
              <a:rPr lang="fr-CH" smtClean="0"/>
              <a:t>05.06.2023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A4533-AF4E-420E-82A7-9D7911AD861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2193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E55-D733-4C04-8798-491835F502FE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67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7B2E-B82F-4396-B14B-2AF4D584AB85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50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D5BF-5274-4C84-9CD6-FB0A0DE1B310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7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778E-5529-461A-B4CB-ED9F13F79191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004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5360-51A2-44C4-B343-2FB7DBC98314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5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AFF2-274B-4D3B-8153-4BD3D6DB4AE5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669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56CE-64D6-4A59-B788-2E445F2A5413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083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73A2-A81E-4726-94CE-DF4FEE0EA9D3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5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66A3-ACA1-46E2-8C51-80EAED1BC746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4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C6D9-7883-491D-916E-64D5B4F296AA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320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6E52-E25D-4063-9471-ABDEB52AA9CE}" type="datetime1">
              <a:rPr lang="fr-CH" smtClean="0"/>
              <a:t>05.06.2023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02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DCB0-2376-4202-B259-69CC38E3F471}" type="datetime1">
              <a:rPr lang="fr-CH" smtClean="0"/>
              <a:t>05.06.2023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40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0374-8708-4999-80B6-E28A6EAFB6EC}" type="datetime1">
              <a:rPr lang="fr-CH" smtClean="0"/>
              <a:t>05.06.2023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99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B4E-8DC8-4392-A668-A239E360E138}" type="datetime1">
              <a:rPr lang="fr-CH" smtClean="0"/>
              <a:t>05.06.2023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59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922-B123-465F-9170-89E2283649B6}" type="datetime1">
              <a:rPr lang="fr-CH" smtClean="0"/>
              <a:t>05.06.2023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45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DF20-3745-4A0B-BF1C-D7F8BDF9DE19}" type="datetime1">
              <a:rPr lang="fr-CH" smtClean="0"/>
              <a:t>05.06.2023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44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B079-6791-4467-ADBA-EB94F04DDEC4}" type="datetime1">
              <a:rPr lang="fr-CH" smtClean="0"/>
              <a:t>05.06.2023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Thierry Koetschet  SI-CA2a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E0F15-BD04-4B70-8AC1-6501C07CDE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5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00236" y="414968"/>
            <a:ext cx="9144000" cy="2387600"/>
          </a:xfrm>
        </p:spPr>
        <p:txBody>
          <a:bodyPr anchor="t">
            <a:normAutofit/>
          </a:bodyPr>
          <a:lstStyle/>
          <a:p>
            <a:r>
              <a:rPr lang="fr-CH" sz="4400" dirty="0" smtClean="0"/>
              <a:t>Application web de fitness</a:t>
            </a:r>
            <a:endParaRPr lang="fr-CH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4675857"/>
            <a:ext cx="7584832" cy="1655762"/>
          </a:xfrm>
        </p:spPr>
        <p:txBody>
          <a:bodyPr anchor="b"/>
          <a:lstStyle/>
          <a:p>
            <a:r>
              <a:rPr lang="fr-CH" sz="1800" dirty="0" smtClean="0">
                <a:solidFill>
                  <a:srgbClr val="07315B"/>
                </a:solidFill>
              </a:rPr>
              <a:t>Projet TPI</a:t>
            </a:r>
          </a:p>
          <a:p>
            <a:r>
              <a:rPr lang="fr-CH" sz="1800" dirty="0" smtClean="0">
                <a:solidFill>
                  <a:srgbClr val="07315B"/>
                </a:solidFill>
              </a:rPr>
              <a:t>Thierry </a:t>
            </a:r>
            <a:r>
              <a:rPr lang="fr-CH" sz="1800" dirty="0" err="1">
                <a:solidFill>
                  <a:srgbClr val="07315B"/>
                </a:solidFill>
              </a:rPr>
              <a:t>Koetschet</a:t>
            </a:r>
            <a:endParaRPr lang="fr-CH" sz="1800" dirty="0">
              <a:solidFill>
                <a:srgbClr val="07315B"/>
              </a:solidFill>
            </a:endParaRPr>
          </a:p>
          <a:p>
            <a:r>
              <a:rPr lang="fr-CH" sz="1800" dirty="0">
                <a:solidFill>
                  <a:srgbClr val="07315B"/>
                </a:solidFill>
              </a:rPr>
              <a:t>SI-CA2a</a:t>
            </a:r>
          </a:p>
          <a:p>
            <a:r>
              <a:rPr lang="fr-CH" sz="1800" dirty="0" smtClean="0">
                <a:solidFill>
                  <a:srgbClr val="07315B"/>
                </a:solidFill>
              </a:rPr>
              <a:t>12 juin </a:t>
            </a:r>
            <a:r>
              <a:rPr lang="fr-CH" sz="1800" dirty="0">
                <a:solidFill>
                  <a:srgbClr val="07315B"/>
                </a:solidFill>
              </a:rPr>
              <a:t>2023</a:t>
            </a:r>
            <a:endParaRPr lang="fr-CH" dirty="0">
              <a:solidFill>
                <a:srgbClr val="07315B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4" y="2802568"/>
            <a:ext cx="4881560" cy="12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04" y="1619590"/>
            <a:ext cx="5983728" cy="4421772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endParaRPr lang="fr-CH" dirty="0"/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715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50" y="1839163"/>
            <a:ext cx="6193813" cy="4293436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27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Réalisation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Espace réservé du contenu 8">
            <a:extLst>
              <a:ext uri="{FF2B5EF4-FFF2-40B4-BE49-F238E27FC236}">
                <a16:creationId xmlns:a16="http://schemas.microsoft.com/office/drawing/2014/main" id="{5DF96984-7D48-7260-961E-640D92C60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0243"/>
              </p:ext>
            </p:extLst>
          </p:nvPr>
        </p:nvGraphicFramePr>
        <p:xfrm>
          <a:off x="2287224" y="2106426"/>
          <a:ext cx="7297902" cy="292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endParaRPr lang="fr-CH" dirty="0"/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72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Réalisation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API</a:t>
            </a:r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endParaRPr lang="fr-CH" dirty="0" smtClean="0"/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46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Objectifs</a:t>
            </a:r>
          </a:p>
          <a:p>
            <a:r>
              <a:rPr lang="fr-CH" sz="2800" dirty="0"/>
              <a:t>Produit fini</a:t>
            </a:r>
          </a:p>
          <a:p>
            <a:r>
              <a:rPr lang="fr-CH" sz="2800" dirty="0"/>
              <a:t>Changement de TPI</a:t>
            </a:r>
          </a:p>
          <a:p>
            <a:r>
              <a:rPr lang="fr-CH" sz="2800" dirty="0"/>
              <a:t>Point positifs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342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25113" y="850959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Questions">
            <a:extLst>
              <a:ext uri="{FF2B5EF4-FFF2-40B4-BE49-F238E27FC236}">
                <a16:creationId xmlns:a16="http://schemas.microsoft.com/office/drawing/2014/main" id="{9890D236-6E7E-E96D-E537-CF526596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246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Déroulement de la présentation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FC794D79-8EAC-6F6B-47EC-200F7CC4E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455617"/>
              </p:ext>
            </p:extLst>
          </p:nvPr>
        </p:nvGraphicFramePr>
        <p:xfrm>
          <a:off x="1286933" y="163935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03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400"/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B42CE3EF-5BCA-5EDA-9505-5EF07CDC2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3600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>
                <a:solidFill>
                  <a:schemeClr val="bg1"/>
                </a:solidFill>
              </a:rPr>
              <a:t>3</a:t>
            </a:fld>
            <a:endParaRPr lang="fr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Cahier des charges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4</a:t>
            </a:fld>
            <a:endParaRPr lang="fr-CH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accent2"/>
                </a:solidFill>
              </a:rPr>
              <a:t>Titre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Matériel et logiciel à disposition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Prérequis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Fonctionnalités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Contraintes technologiques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Livrables</a:t>
            </a:r>
          </a:p>
          <a:p>
            <a:r>
              <a:rPr lang="fr-CH" dirty="0" smtClean="0">
                <a:solidFill>
                  <a:schemeClr val="accent2"/>
                </a:solidFill>
              </a:rPr>
              <a:t>Points techniques spécifiques au projet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59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pic>
        <p:nvPicPr>
          <p:cNvPr id="4" name="Espace réservé du contenu 4" descr="Les 7 Méthodes de gestion de projet les plus utilisé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4035" y="1930400"/>
            <a:ext cx="6902283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53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6</a:t>
            </a:fld>
            <a:endParaRPr lang="fr-CH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91" y="1382202"/>
            <a:ext cx="6440154" cy="47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7</a:t>
            </a:fld>
            <a:endParaRPr lang="fr-CH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361" y="1270000"/>
            <a:ext cx="6309525" cy="46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41361"/>
            <a:ext cx="6297612" cy="365125"/>
          </a:xfrm>
        </p:spPr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8</a:t>
            </a:fld>
            <a:endParaRPr lang="fr-CH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724" y="1283013"/>
            <a:ext cx="6251888" cy="47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</a:t>
            </a:r>
          </a:p>
        </p:txBody>
      </p:sp>
      <p:pic>
        <p:nvPicPr>
          <p:cNvPr id="1026" name="Picture 2" descr="Artwork - Apache Cordo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22" y="1930400"/>
            <a:ext cx="8118892" cy="36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Thierry </a:t>
            </a:r>
            <a:r>
              <a:rPr lang="fr-CH" dirty="0" err="1" smtClean="0"/>
              <a:t>Koetschet</a:t>
            </a:r>
            <a:r>
              <a:rPr lang="fr-CH" dirty="0" smtClean="0"/>
              <a:t> </a:t>
            </a:r>
          </a:p>
          <a:p>
            <a:r>
              <a:rPr lang="fr-CH" dirty="0" smtClean="0"/>
              <a:t>SI-CA2a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E0F15-BD04-4B70-8AC1-6501C07CDE78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24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Personnalisé 7">
      <a:dk1>
        <a:srgbClr val="932313"/>
      </a:dk1>
      <a:lt1>
        <a:sysClr val="window" lastClr="FFFFFF"/>
      </a:lt1>
      <a:dk2>
        <a:srgbClr val="2C3C43"/>
      </a:dk2>
      <a:lt2>
        <a:srgbClr val="EBEBEB"/>
      </a:lt2>
      <a:accent1>
        <a:srgbClr val="076493"/>
      </a:accent1>
      <a:accent2>
        <a:srgbClr val="900000"/>
      </a:accent2>
      <a:accent3>
        <a:srgbClr val="900000"/>
      </a:accent3>
      <a:accent4>
        <a:srgbClr val="62170C"/>
      </a:accent4>
      <a:accent5>
        <a:srgbClr val="90000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786</TotalTime>
  <Words>149</Words>
  <Application>Microsoft Office PowerPoint</Application>
  <PresentationFormat>Grand écran</PresentationFormat>
  <Paragraphs>88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Application web de fitness</vt:lpstr>
      <vt:lpstr>Déroulement de la présentation</vt:lpstr>
      <vt:lpstr>Introduction</vt:lpstr>
      <vt:lpstr>Cahier des charges</vt:lpstr>
      <vt:lpstr>Organisation</vt:lpstr>
      <vt:lpstr>Organisation</vt:lpstr>
      <vt:lpstr>Organisation</vt:lpstr>
      <vt:lpstr>Organisation</vt:lpstr>
      <vt:lpstr>Analyse</vt:lpstr>
      <vt:lpstr>Conception</vt:lpstr>
      <vt:lpstr>Conception</vt:lpstr>
      <vt:lpstr>Réalisation</vt:lpstr>
      <vt:lpstr>Réalisation</vt:lpstr>
      <vt:lpstr>Conclusion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mobile multiplateforme</dc:title>
  <dc:creator>KOETSCHET Thierry</dc:creator>
  <cp:lastModifiedBy>KOETSCHET Thierry</cp:lastModifiedBy>
  <cp:revision>17</cp:revision>
  <dcterms:created xsi:type="dcterms:W3CDTF">2023-03-29T13:43:18Z</dcterms:created>
  <dcterms:modified xsi:type="dcterms:W3CDTF">2023-06-05T14:46:05Z</dcterms:modified>
</cp:coreProperties>
</file>