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69" r:id="rId9"/>
    <p:sldId id="262" r:id="rId10"/>
    <p:sldId id="272" r:id="rId11"/>
    <p:sldId id="277" r:id="rId12"/>
    <p:sldId id="276" r:id="rId13"/>
    <p:sldId id="279" r:id="rId14"/>
    <p:sldId id="264" r:id="rId15"/>
    <p:sldId id="27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0039-CB0D-4C74-9DCC-E8B4D3894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66C6BC-A450-48A5-B98E-23D6A2C11978}">
      <dgm:prSet/>
      <dgm:spPr/>
      <dgm:t>
        <a:bodyPr/>
        <a:lstStyle/>
        <a:p>
          <a:r>
            <a:rPr lang="fr-CH" dirty="0"/>
            <a:t>Introduction</a:t>
          </a:r>
          <a:endParaRPr lang="en-US" dirty="0"/>
        </a:p>
      </dgm:t>
    </dgm:pt>
    <dgm:pt modelId="{8776ECD5-560C-4E8B-9BF5-08C0B971D106}" type="parTrans" cxnId="{1CFCBBBE-F835-4908-AB8B-01D2DDDF1BE0}">
      <dgm:prSet/>
      <dgm:spPr/>
      <dgm:t>
        <a:bodyPr/>
        <a:lstStyle/>
        <a:p>
          <a:endParaRPr lang="en-US"/>
        </a:p>
      </dgm:t>
    </dgm:pt>
    <dgm:pt modelId="{E4BC778D-8F7E-4227-A29B-59ADB023606F}" type="sibTrans" cxnId="{1CFCBBBE-F835-4908-AB8B-01D2DDDF1BE0}">
      <dgm:prSet/>
      <dgm:spPr/>
      <dgm:t>
        <a:bodyPr/>
        <a:lstStyle/>
        <a:p>
          <a:endParaRPr lang="en-US"/>
        </a:p>
      </dgm:t>
    </dgm:pt>
    <dgm:pt modelId="{4F2CBE3A-B2B4-44EB-9575-B0AF80D5D14A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9C3867EB-835F-4016-9E89-411B27FB3E65}" type="parTrans" cxnId="{7A635164-8C59-4DE9-A9FB-5D266BC1D082}">
      <dgm:prSet/>
      <dgm:spPr/>
      <dgm:t>
        <a:bodyPr/>
        <a:lstStyle/>
        <a:p>
          <a:endParaRPr lang="en-US"/>
        </a:p>
      </dgm:t>
    </dgm:pt>
    <dgm:pt modelId="{EF608589-79C0-46E7-8808-83356D82FC57}" type="sibTrans" cxnId="{7A635164-8C59-4DE9-A9FB-5D266BC1D082}">
      <dgm:prSet/>
      <dgm:spPr/>
      <dgm:t>
        <a:bodyPr/>
        <a:lstStyle/>
        <a:p>
          <a:endParaRPr lang="en-US"/>
        </a:p>
      </dgm:t>
    </dgm:pt>
    <dgm:pt modelId="{B4BFF125-F518-48F1-A09F-D300C3EE10AA}">
      <dgm:prSet/>
      <dgm:spPr/>
      <dgm:t>
        <a:bodyPr/>
        <a:lstStyle/>
        <a:p>
          <a:r>
            <a:rPr lang="fr-CH"/>
            <a:t>Conception</a:t>
          </a:r>
          <a:endParaRPr lang="en-US"/>
        </a:p>
      </dgm:t>
    </dgm:pt>
    <dgm:pt modelId="{13173FD4-2773-4FA9-AA19-D0339F77888D}" type="parTrans" cxnId="{3282DDE9-69F1-4A13-A995-6002501668D3}">
      <dgm:prSet/>
      <dgm:spPr/>
      <dgm:t>
        <a:bodyPr/>
        <a:lstStyle/>
        <a:p>
          <a:endParaRPr lang="en-US"/>
        </a:p>
      </dgm:t>
    </dgm:pt>
    <dgm:pt modelId="{8F26F949-94BF-40A5-9590-8778115DD626}" type="sibTrans" cxnId="{3282DDE9-69F1-4A13-A995-6002501668D3}">
      <dgm:prSet/>
      <dgm:spPr/>
      <dgm:t>
        <a:bodyPr/>
        <a:lstStyle/>
        <a:p>
          <a:endParaRPr lang="en-US"/>
        </a:p>
      </dgm:t>
    </dgm:pt>
    <dgm:pt modelId="{AC692695-493C-4491-AD9B-B5FCB43FF29A}">
      <dgm:prSet/>
      <dgm:spPr/>
      <dgm:t>
        <a:bodyPr/>
        <a:lstStyle/>
        <a:p>
          <a:r>
            <a:rPr lang="fr-CH" dirty="0"/>
            <a:t>Réalisation</a:t>
          </a:r>
          <a:endParaRPr lang="en-US" dirty="0"/>
        </a:p>
      </dgm:t>
    </dgm:pt>
    <dgm:pt modelId="{E67B8B5C-FB12-4E2C-8F4A-7EAAED7E9F22}" type="parTrans" cxnId="{8B7D8B73-CCB8-43CD-9ABA-B0E6455833D4}">
      <dgm:prSet/>
      <dgm:spPr/>
      <dgm:t>
        <a:bodyPr/>
        <a:lstStyle/>
        <a:p>
          <a:endParaRPr lang="en-US"/>
        </a:p>
      </dgm:t>
    </dgm:pt>
    <dgm:pt modelId="{5E417334-9864-414B-9EFF-357A2AD18BC2}" type="sibTrans" cxnId="{8B7D8B73-CCB8-43CD-9ABA-B0E6455833D4}">
      <dgm:prSet/>
      <dgm:spPr/>
      <dgm:t>
        <a:bodyPr/>
        <a:lstStyle/>
        <a:p>
          <a:endParaRPr lang="en-US"/>
        </a:p>
      </dgm:t>
    </dgm:pt>
    <dgm:pt modelId="{23355D6E-1BD1-40B0-A069-E2B0FF22EBB1}">
      <dgm:prSet/>
      <dgm:spPr/>
      <dgm:t>
        <a:bodyPr/>
        <a:lstStyle/>
        <a:p>
          <a:r>
            <a:rPr lang="fr-CH" dirty="0"/>
            <a:t>Démonstration de l’application</a:t>
          </a:r>
          <a:endParaRPr lang="en-US" dirty="0"/>
        </a:p>
      </dgm:t>
    </dgm:pt>
    <dgm:pt modelId="{74687FC3-3F91-42F6-AC11-1064F3E53438}" type="parTrans" cxnId="{AEA20D65-8C5C-43C1-B6DE-11209B63DB06}">
      <dgm:prSet/>
      <dgm:spPr/>
      <dgm:t>
        <a:bodyPr/>
        <a:lstStyle/>
        <a:p>
          <a:endParaRPr lang="en-US"/>
        </a:p>
      </dgm:t>
    </dgm:pt>
    <dgm:pt modelId="{EF6DDCFA-1BC2-434A-84C9-B5867ED16429}" type="sibTrans" cxnId="{AEA20D65-8C5C-43C1-B6DE-11209B63DB06}">
      <dgm:prSet/>
      <dgm:spPr/>
      <dgm:t>
        <a:bodyPr/>
        <a:lstStyle/>
        <a:p>
          <a:endParaRPr lang="en-US"/>
        </a:p>
      </dgm:t>
    </dgm:pt>
    <dgm:pt modelId="{196C9BE9-6FE4-49FA-84AC-2611C788B4A7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2D323438-25D6-4B8F-A9AE-32E93CBDABB0}" type="parTrans" cxnId="{58087FC0-F66D-400E-8ED5-7EEE71E919CA}">
      <dgm:prSet/>
      <dgm:spPr/>
      <dgm:t>
        <a:bodyPr/>
        <a:lstStyle/>
        <a:p>
          <a:endParaRPr lang="en-US"/>
        </a:p>
      </dgm:t>
    </dgm:pt>
    <dgm:pt modelId="{5CAC186A-9DCD-416E-98C4-BC835019A2A8}" type="sibTrans" cxnId="{58087FC0-F66D-400E-8ED5-7EEE71E919CA}">
      <dgm:prSet/>
      <dgm:spPr/>
      <dgm:t>
        <a:bodyPr/>
        <a:lstStyle/>
        <a:p>
          <a:endParaRPr lang="en-US"/>
        </a:p>
      </dgm:t>
    </dgm:pt>
    <dgm:pt modelId="{BE5F75D9-0BAE-4B58-8BA0-E312B42BD713}">
      <dgm:prSet/>
      <dgm:spPr/>
      <dgm:t>
        <a:bodyPr/>
        <a:lstStyle/>
        <a:p>
          <a:r>
            <a:rPr lang="fr-CH"/>
            <a:t>Organisation</a:t>
          </a:r>
          <a:endParaRPr lang="en-US" dirty="0"/>
        </a:p>
      </dgm:t>
    </dgm:pt>
    <dgm:pt modelId="{3943FF4E-A4E9-4FC1-8E48-3E0D7B32CF12}" type="sibTrans" cxnId="{65522B47-27F8-485A-BEB6-2614B7AE6DE8}">
      <dgm:prSet/>
      <dgm:spPr/>
      <dgm:t>
        <a:bodyPr/>
        <a:lstStyle/>
        <a:p>
          <a:endParaRPr lang="en-US"/>
        </a:p>
      </dgm:t>
    </dgm:pt>
    <dgm:pt modelId="{59F78682-6B79-4DA0-8543-150BEF86F37D}" type="parTrans" cxnId="{65522B47-27F8-485A-BEB6-2614B7AE6DE8}">
      <dgm:prSet/>
      <dgm:spPr/>
      <dgm:t>
        <a:bodyPr/>
        <a:lstStyle/>
        <a:p>
          <a:endParaRPr lang="en-US"/>
        </a:p>
      </dgm:t>
    </dgm:pt>
    <dgm:pt modelId="{CEAF00B3-D3E6-46BB-8B73-A2B2B52571ED}" type="pres">
      <dgm:prSet presAssocID="{917F0039-CB0D-4C74-9DCC-E8B4D38940D3}" presName="root" presStyleCnt="0">
        <dgm:presLayoutVars>
          <dgm:dir/>
          <dgm:resizeHandles val="exact"/>
        </dgm:presLayoutVars>
      </dgm:prSet>
      <dgm:spPr/>
    </dgm:pt>
    <dgm:pt modelId="{A1B96785-51E3-4B29-A5BD-3A03F43B72EC}" type="pres">
      <dgm:prSet presAssocID="{3466C6BC-A450-48A5-B98E-23D6A2C11978}" presName="compNode" presStyleCnt="0"/>
      <dgm:spPr/>
    </dgm:pt>
    <dgm:pt modelId="{369869B7-0069-4B67-AA53-ABD968FA2C3D}" type="pres">
      <dgm:prSet presAssocID="{3466C6BC-A450-48A5-B98E-23D6A2C11978}" presName="bgRect" presStyleLbl="bgShp" presStyleIdx="0" presStyleCnt="7"/>
      <dgm:spPr/>
    </dgm:pt>
    <dgm:pt modelId="{87610D53-1415-42B7-93E9-C40F8798FECA}" type="pres">
      <dgm:prSet presAssocID="{3466C6BC-A450-48A5-B98E-23D6A2C11978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3E321BF7-7C27-43D8-903D-54DA64F1D419}" type="pres">
      <dgm:prSet presAssocID="{3466C6BC-A450-48A5-B98E-23D6A2C11978}" presName="spaceRect" presStyleCnt="0"/>
      <dgm:spPr/>
    </dgm:pt>
    <dgm:pt modelId="{993D75C4-1F4A-4343-9370-26224FF08A4F}" type="pres">
      <dgm:prSet presAssocID="{3466C6BC-A450-48A5-B98E-23D6A2C11978}" presName="parTx" presStyleLbl="revTx" presStyleIdx="0" presStyleCnt="7">
        <dgm:presLayoutVars>
          <dgm:chMax val="0"/>
          <dgm:chPref val="0"/>
        </dgm:presLayoutVars>
      </dgm:prSet>
      <dgm:spPr/>
    </dgm:pt>
    <dgm:pt modelId="{F743BF6E-980D-4D34-9493-B3793B02CDD8}" type="pres">
      <dgm:prSet presAssocID="{E4BC778D-8F7E-4227-A29B-59ADB023606F}" presName="sibTrans" presStyleCnt="0"/>
      <dgm:spPr/>
    </dgm:pt>
    <dgm:pt modelId="{7563CF49-1484-4928-BB7F-A71FCFFA57E7}" type="pres">
      <dgm:prSet presAssocID="{4F2CBE3A-B2B4-44EB-9575-B0AF80D5D14A}" presName="compNode" presStyleCnt="0"/>
      <dgm:spPr/>
    </dgm:pt>
    <dgm:pt modelId="{956D8236-70F1-47AA-A8C2-2FEADC7ADE2A}" type="pres">
      <dgm:prSet presAssocID="{4F2CBE3A-B2B4-44EB-9575-B0AF80D5D14A}" presName="bgRect" presStyleLbl="bgShp" presStyleIdx="1" presStyleCnt="7"/>
      <dgm:spPr/>
    </dgm:pt>
    <dgm:pt modelId="{128B6B59-9B8B-4230-812C-CF6AF5A48755}" type="pres">
      <dgm:prSet presAssocID="{4F2CBE3A-B2B4-44EB-9575-B0AF80D5D14A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F8DAECC7-A137-4CD2-94A4-18580D9AF1E4}" type="pres">
      <dgm:prSet presAssocID="{4F2CBE3A-B2B4-44EB-9575-B0AF80D5D14A}" presName="spaceRect" presStyleCnt="0"/>
      <dgm:spPr/>
    </dgm:pt>
    <dgm:pt modelId="{B7C2287A-F8B8-4E6B-8BBD-47EF916DA1FC}" type="pres">
      <dgm:prSet presAssocID="{4F2CBE3A-B2B4-44EB-9575-B0AF80D5D14A}" presName="parTx" presStyleLbl="revTx" presStyleIdx="1" presStyleCnt="7">
        <dgm:presLayoutVars>
          <dgm:chMax val="0"/>
          <dgm:chPref val="0"/>
        </dgm:presLayoutVars>
      </dgm:prSet>
      <dgm:spPr/>
    </dgm:pt>
    <dgm:pt modelId="{79453D9D-4D90-4F5B-897A-77F1E18E6F08}" type="pres">
      <dgm:prSet presAssocID="{EF608589-79C0-46E7-8808-83356D82FC57}" presName="sibTrans" presStyleCnt="0"/>
      <dgm:spPr/>
    </dgm:pt>
    <dgm:pt modelId="{B4E26E17-E4D2-4500-BC2F-13F2BDDAB031}" type="pres">
      <dgm:prSet presAssocID="{BE5F75D9-0BAE-4B58-8BA0-E312B42BD713}" presName="compNode" presStyleCnt="0"/>
      <dgm:spPr/>
    </dgm:pt>
    <dgm:pt modelId="{1D174C44-CF5A-49C5-A433-15AE74559D15}" type="pres">
      <dgm:prSet presAssocID="{BE5F75D9-0BAE-4B58-8BA0-E312B42BD713}" presName="bgRect" presStyleLbl="bgShp" presStyleIdx="2" presStyleCnt="7"/>
      <dgm:spPr/>
    </dgm:pt>
    <dgm:pt modelId="{61171465-801E-4B42-A05F-738EC337D839}" type="pres">
      <dgm:prSet presAssocID="{BE5F75D9-0BAE-4B58-8BA0-E312B42BD713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E4A1402-B40A-432D-9784-832EC3D8AA83}" type="pres">
      <dgm:prSet presAssocID="{BE5F75D9-0BAE-4B58-8BA0-E312B42BD713}" presName="spaceRect" presStyleCnt="0"/>
      <dgm:spPr/>
    </dgm:pt>
    <dgm:pt modelId="{A97B076E-AC35-43D3-A75A-B3E870830EED}" type="pres">
      <dgm:prSet presAssocID="{BE5F75D9-0BAE-4B58-8BA0-E312B42BD713}" presName="parTx" presStyleLbl="revTx" presStyleIdx="2" presStyleCnt="7">
        <dgm:presLayoutVars>
          <dgm:chMax val="0"/>
          <dgm:chPref val="0"/>
        </dgm:presLayoutVars>
      </dgm:prSet>
      <dgm:spPr/>
    </dgm:pt>
    <dgm:pt modelId="{7ED7C197-470D-41D8-8B80-19601017CB04}" type="pres">
      <dgm:prSet presAssocID="{3943FF4E-A4E9-4FC1-8E48-3E0D7B32CF12}" presName="sibTrans" presStyleCnt="0"/>
      <dgm:spPr/>
    </dgm:pt>
    <dgm:pt modelId="{47C7E8CA-DDD9-4E4B-8C15-780F69FC386D}" type="pres">
      <dgm:prSet presAssocID="{B4BFF125-F518-48F1-A09F-D300C3EE10AA}" presName="compNode" presStyleCnt="0"/>
      <dgm:spPr/>
    </dgm:pt>
    <dgm:pt modelId="{F35337BC-F527-462D-8C7B-D5156CC5566B}" type="pres">
      <dgm:prSet presAssocID="{B4BFF125-F518-48F1-A09F-D300C3EE10AA}" presName="bgRect" presStyleLbl="bgShp" presStyleIdx="3" presStyleCnt="7"/>
      <dgm:spPr/>
    </dgm:pt>
    <dgm:pt modelId="{5F96A7EE-9FE9-46CA-B508-5C3329C9FA75}" type="pres">
      <dgm:prSet presAssocID="{B4BFF125-F518-48F1-A09F-D300C3EE10AA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4A0ECA-7752-4474-A8AD-B6ABFDDE3C2B}" type="pres">
      <dgm:prSet presAssocID="{B4BFF125-F518-48F1-A09F-D300C3EE10AA}" presName="spaceRect" presStyleCnt="0"/>
      <dgm:spPr/>
    </dgm:pt>
    <dgm:pt modelId="{0F84CDF7-296D-48CA-9E1D-37C67EADBC9A}" type="pres">
      <dgm:prSet presAssocID="{B4BFF125-F518-48F1-A09F-D300C3EE10AA}" presName="parTx" presStyleLbl="revTx" presStyleIdx="3" presStyleCnt="7">
        <dgm:presLayoutVars>
          <dgm:chMax val="0"/>
          <dgm:chPref val="0"/>
        </dgm:presLayoutVars>
      </dgm:prSet>
      <dgm:spPr/>
    </dgm:pt>
    <dgm:pt modelId="{4E942D46-B114-4D7B-B8BA-B5D468A72F77}" type="pres">
      <dgm:prSet presAssocID="{8F26F949-94BF-40A5-9590-8778115DD626}" presName="sibTrans" presStyleCnt="0"/>
      <dgm:spPr/>
    </dgm:pt>
    <dgm:pt modelId="{0BC0F924-54DF-4B0C-AC75-A47D71F07C69}" type="pres">
      <dgm:prSet presAssocID="{AC692695-493C-4491-AD9B-B5FCB43FF29A}" presName="compNode" presStyleCnt="0"/>
      <dgm:spPr/>
    </dgm:pt>
    <dgm:pt modelId="{2AC147EE-E589-4714-8167-719BDC87EF32}" type="pres">
      <dgm:prSet presAssocID="{AC692695-493C-4491-AD9B-B5FCB43FF29A}" presName="bgRect" presStyleLbl="bgShp" presStyleIdx="4" presStyleCnt="7"/>
      <dgm:spPr/>
    </dgm:pt>
    <dgm:pt modelId="{0991F44A-4A48-40A3-B795-ACD691E1A778}" type="pres">
      <dgm:prSet presAssocID="{AC692695-493C-4491-AD9B-B5FCB43FF29A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351E4E0-FF29-4F37-A841-8EE2EEEE7596}" type="pres">
      <dgm:prSet presAssocID="{AC692695-493C-4491-AD9B-B5FCB43FF29A}" presName="spaceRect" presStyleCnt="0"/>
      <dgm:spPr/>
    </dgm:pt>
    <dgm:pt modelId="{690A18B3-94D7-4BA0-8D76-4641BC204EAB}" type="pres">
      <dgm:prSet presAssocID="{AC692695-493C-4491-AD9B-B5FCB43FF29A}" presName="parTx" presStyleLbl="revTx" presStyleIdx="4" presStyleCnt="7">
        <dgm:presLayoutVars>
          <dgm:chMax val="0"/>
          <dgm:chPref val="0"/>
        </dgm:presLayoutVars>
      </dgm:prSet>
      <dgm:spPr/>
    </dgm:pt>
    <dgm:pt modelId="{6473787F-65D9-4E49-B11B-067223C2494B}" type="pres">
      <dgm:prSet presAssocID="{5E417334-9864-414B-9EFF-357A2AD18BC2}" presName="sibTrans" presStyleCnt="0"/>
      <dgm:spPr/>
    </dgm:pt>
    <dgm:pt modelId="{60AA0BBD-EB93-42CE-9E6D-D241F4C65657}" type="pres">
      <dgm:prSet presAssocID="{23355D6E-1BD1-40B0-A069-E2B0FF22EBB1}" presName="compNode" presStyleCnt="0"/>
      <dgm:spPr/>
    </dgm:pt>
    <dgm:pt modelId="{4D2E6744-CD7A-41AC-A3E9-E6C16469C8EE}" type="pres">
      <dgm:prSet presAssocID="{23355D6E-1BD1-40B0-A069-E2B0FF22EBB1}" presName="bgRect" presStyleLbl="bgShp" presStyleIdx="5" presStyleCnt="7"/>
      <dgm:spPr/>
    </dgm:pt>
    <dgm:pt modelId="{784C5D8D-5686-492B-BC01-B536E2A4C7C7}" type="pres">
      <dgm:prSet presAssocID="{23355D6E-1BD1-40B0-A069-E2B0FF22EBB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A4F4124-087B-432F-A9A9-4EE3C4C3F27F}" type="pres">
      <dgm:prSet presAssocID="{23355D6E-1BD1-40B0-A069-E2B0FF22EBB1}" presName="spaceRect" presStyleCnt="0"/>
      <dgm:spPr/>
    </dgm:pt>
    <dgm:pt modelId="{78D98252-44C3-4E27-B239-16811656A7E2}" type="pres">
      <dgm:prSet presAssocID="{23355D6E-1BD1-40B0-A069-E2B0FF22EBB1}" presName="parTx" presStyleLbl="revTx" presStyleIdx="5" presStyleCnt="7">
        <dgm:presLayoutVars>
          <dgm:chMax val="0"/>
          <dgm:chPref val="0"/>
        </dgm:presLayoutVars>
      </dgm:prSet>
      <dgm:spPr/>
    </dgm:pt>
    <dgm:pt modelId="{D2965E61-9025-432C-9463-F9FE8C16802E}" type="pres">
      <dgm:prSet presAssocID="{EF6DDCFA-1BC2-434A-84C9-B5867ED16429}" presName="sibTrans" presStyleCnt="0"/>
      <dgm:spPr/>
    </dgm:pt>
    <dgm:pt modelId="{BEDD0D39-6810-434A-AE9A-337B63FC6030}" type="pres">
      <dgm:prSet presAssocID="{196C9BE9-6FE4-49FA-84AC-2611C788B4A7}" presName="compNode" presStyleCnt="0"/>
      <dgm:spPr/>
    </dgm:pt>
    <dgm:pt modelId="{B11BA78A-5601-40BE-9876-619E20563CFE}" type="pres">
      <dgm:prSet presAssocID="{196C9BE9-6FE4-49FA-84AC-2611C788B4A7}" presName="bgRect" presStyleLbl="bgShp" presStyleIdx="6" presStyleCnt="7"/>
      <dgm:spPr/>
    </dgm:pt>
    <dgm:pt modelId="{72CC751D-A9E6-41CB-814C-23A2631F3146}" type="pres">
      <dgm:prSet presAssocID="{196C9BE9-6FE4-49FA-84AC-2611C788B4A7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DB33EF7-6ABD-4C82-949F-B0D11A243BB8}" type="pres">
      <dgm:prSet presAssocID="{196C9BE9-6FE4-49FA-84AC-2611C788B4A7}" presName="spaceRect" presStyleCnt="0"/>
      <dgm:spPr/>
    </dgm:pt>
    <dgm:pt modelId="{DD543F00-D1BA-47BD-AEA5-14228C882686}" type="pres">
      <dgm:prSet presAssocID="{196C9BE9-6FE4-49FA-84AC-2611C788B4A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6E75D24-F106-43BC-AC09-FC6CDB25A159}" type="presOf" srcId="{23355D6E-1BD1-40B0-A069-E2B0FF22EBB1}" destId="{78D98252-44C3-4E27-B239-16811656A7E2}" srcOrd="0" destOrd="0" presId="urn:microsoft.com/office/officeart/2018/2/layout/IconVerticalSolidList"/>
    <dgm:cxn modelId="{B7F03A38-32CC-49BA-A5F1-6FC965A676E0}" type="presOf" srcId="{3466C6BC-A450-48A5-B98E-23D6A2C11978}" destId="{993D75C4-1F4A-4343-9370-26224FF08A4F}" srcOrd="0" destOrd="0" presId="urn:microsoft.com/office/officeart/2018/2/layout/IconVerticalSolidList"/>
    <dgm:cxn modelId="{FF7ED541-EFE5-400C-B815-9015073E4A66}" type="presOf" srcId="{917F0039-CB0D-4C74-9DCC-E8B4D38940D3}" destId="{CEAF00B3-D3E6-46BB-8B73-A2B2B52571ED}" srcOrd="0" destOrd="0" presId="urn:microsoft.com/office/officeart/2018/2/layout/IconVerticalSolidList"/>
    <dgm:cxn modelId="{7A635164-8C59-4DE9-A9FB-5D266BC1D082}" srcId="{917F0039-CB0D-4C74-9DCC-E8B4D38940D3}" destId="{4F2CBE3A-B2B4-44EB-9575-B0AF80D5D14A}" srcOrd="1" destOrd="0" parTransId="{9C3867EB-835F-4016-9E89-411B27FB3E65}" sibTransId="{EF608589-79C0-46E7-8808-83356D82FC57}"/>
    <dgm:cxn modelId="{AEA20D65-8C5C-43C1-B6DE-11209B63DB06}" srcId="{917F0039-CB0D-4C74-9DCC-E8B4D38940D3}" destId="{23355D6E-1BD1-40B0-A069-E2B0FF22EBB1}" srcOrd="5" destOrd="0" parTransId="{74687FC3-3F91-42F6-AC11-1064F3E53438}" sibTransId="{EF6DDCFA-1BC2-434A-84C9-B5867ED16429}"/>
    <dgm:cxn modelId="{65522B47-27F8-485A-BEB6-2614B7AE6DE8}" srcId="{917F0039-CB0D-4C74-9DCC-E8B4D38940D3}" destId="{BE5F75D9-0BAE-4B58-8BA0-E312B42BD713}" srcOrd="2" destOrd="0" parTransId="{59F78682-6B79-4DA0-8543-150BEF86F37D}" sibTransId="{3943FF4E-A4E9-4FC1-8E48-3E0D7B32CF12}"/>
    <dgm:cxn modelId="{B968F84D-56FF-40A0-8375-84B2DC25DDD0}" type="presOf" srcId="{BE5F75D9-0BAE-4B58-8BA0-E312B42BD713}" destId="{A97B076E-AC35-43D3-A75A-B3E870830EED}" srcOrd="0" destOrd="0" presId="urn:microsoft.com/office/officeart/2018/2/layout/IconVerticalSolidList"/>
    <dgm:cxn modelId="{4A5C2D72-7765-48CD-A718-AD15C17E781A}" type="presOf" srcId="{4F2CBE3A-B2B4-44EB-9575-B0AF80D5D14A}" destId="{B7C2287A-F8B8-4E6B-8BBD-47EF916DA1FC}" srcOrd="0" destOrd="0" presId="urn:microsoft.com/office/officeart/2018/2/layout/IconVerticalSolidList"/>
    <dgm:cxn modelId="{8B7D8B73-CCB8-43CD-9ABA-B0E6455833D4}" srcId="{917F0039-CB0D-4C74-9DCC-E8B4D38940D3}" destId="{AC692695-493C-4491-AD9B-B5FCB43FF29A}" srcOrd="4" destOrd="0" parTransId="{E67B8B5C-FB12-4E2C-8F4A-7EAAED7E9F22}" sibTransId="{5E417334-9864-414B-9EFF-357A2AD18BC2}"/>
    <dgm:cxn modelId="{877C408E-90B0-403E-AACD-A8E62B128238}" type="presOf" srcId="{196C9BE9-6FE4-49FA-84AC-2611C788B4A7}" destId="{DD543F00-D1BA-47BD-AEA5-14228C882686}" srcOrd="0" destOrd="0" presId="urn:microsoft.com/office/officeart/2018/2/layout/IconVerticalSolidList"/>
    <dgm:cxn modelId="{21DEDEAB-2693-478F-BF24-120F47FA3D68}" type="presOf" srcId="{B4BFF125-F518-48F1-A09F-D300C3EE10AA}" destId="{0F84CDF7-296D-48CA-9E1D-37C67EADBC9A}" srcOrd="0" destOrd="0" presId="urn:microsoft.com/office/officeart/2018/2/layout/IconVerticalSolidList"/>
    <dgm:cxn modelId="{1CFCBBBE-F835-4908-AB8B-01D2DDDF1BE0}" srcId="{917F0039-CB0D-4C74-9DCC-E8B4D38940D3}" destId="{3466C6BC-A450-48A5-B98E-23D6A2C11978}" srcOrd="0" destOrd="0" parTransId="{8776ECD5-560C-4E8B-9BF5-08C0B971D106}" sibTransId="{E4BC778D-8F7E-4227-A29B-59ADB023606F}"/>
    <dgm:cxn modelId="{58087FC0-F66D-400E-8ED5-7EEE71E919CA}" srcId="{917F0039-CB0D-4C74-9DCC-E8B4D38940D3}" destId="{196C9BE9-6FE4-49FA-84AC-2611C788B4A7}" srcOrd="6" destOrd="0" parTransId="{2D323438-25D6-4B8F-A9AE-32E93CBDABB0}" sibTransId="{5CAC186A-9DCD-416E-98C4-BC835019A2A8}"/>
    <dgm:cxn modelId="{3282DDE9-69F1-4A13-A995-6002501668D3}" srcId="{917F0039-CB0D-4C74-9DCC-E8B4D38940D3}" destId="{B4BFF125-F518-48F1-A09F-D300C3EE10AA}" srcOrd="3" destOrd="0" parTransId="{13173FD4-2773-4FA9-AA19-D0339F77888D}" sibTransId="{8F26F949-94BF-40A5-9590-8778115DD626}"/>
    <dgm:cxn modelId="{1B9EF5F9-DA26-4E00-B7C6-EDBB93878944}" type="presOf" srcId="{AC692695-493C-4491-AD9B-B5FCB43FF29A}" destId="{690A18B3-94D7-4BA0-8D76-4641BC204EAB}" srcOrd="0" destOrd="0" presId="urn:microsoft.com/office/officeart/2018/2/layout/IconVerticalSolidList"/>
    <dgm:cxn modelId="{E4D3BFF2-6AEA-449D-BABA-F3AA1B887972}" type="presParOf" srcId="{CEAF00B3-D3E6-46BB-8B73-A2B2B52571ED}" destId="{A1B96785-51E3-4B29-A5BD-3A03F43B72EC}" srcOrd="0" destOrd="0" presId="urn:microsoft.com/office/officeart/2018/2/layout/IconVerticalSolidList"/>
    <dgm:cxn modelId="{153EC073-DA24-427D-9057-C1D4A93C1D40}" type="presParOf" srcId="{A1B96785-51E3-4B29-A5BD-3A03F43B72EC}" destId="{369869B7-0069-4B67-AA53-ABD968FA2C3D}" srcOrd="0" destOrd="0" presId="urn:microsoft.com/office/officeart/2018/2/layout/IconVerticalSolidList"/>
    <dgm:cxn modelId="{3FCC4AC0-FADA-4599-97A0-4CFFDC5F38B6}" type="presParOf" srcId="{A1B96785-51E3-4B29-A5BD-3A03F43B72EC}" destId="{87610D53-1415-42B7-93E9-C40F8798FECA}" srcOrd="1" destOrd="0" presId="urn:microsoft.com/office/officeart/2018/2/layout/IconVerticalSolidList"/>
    <dgm:cxn modelId="{276F2C50-8DD4-494A-8BAE-76EC5FE72252}" type="presParOf" srcId="{A1B96785-51E3-4B29-A5BD-3A03F43B72EC}" destId="{3E321BF7-7C27-43D8-903D-54DA64F1D419}" srcOrd="2" destOrd="0" presId="urn:microsoft.com/office/officeart/2018/2/layout/IconVerticalSolidList"/>
    <dgm:cxn modelId="{7A092EAC-6289-4F06-99DE-1E5964569A91}" type="presParOf" srcId="{A1B96785-51E3-4B29-A5BD-3A03F43B72EC}" destId="{993D75C4-1F4A-4343-9370-26224FF08A4F}" srcOrd="3" destOrd="0" presId="urn:microsoft.com/office/officeart/2018/2/layout/IconVerticalSolidList"/>
    <dgm:cxn modelId="{B16F4C84-C1A5-47DC-9DAC-1562F79709E2}" type="presParOf" srcId="{CEAF00B3-D3E6-46BB-8B73-A2B2B52571ED}" destId="{F743BF6E-980D-4D34-9493-B3793B02CDD8}" srcOrd="1" destOrd="0" presId="urn:microsoft.com/office/officeart/2018/2/layout/IconVerticalSolidList"/>
    <dgm:cxn modelId="{7D45EE2D-9C3F-4725-9C33-D5BEAC7879A2}" type="presParOf" srcId="{CEAF00B3-D3E6-46BB-8B73-A2B2B52571ED}" destId="{7563CF49-1484-4928-BB7F-A71FCFFA57E7}" srcOrd="2" destOrd="0" presId="urn:microsoft.com/office/officeart/2018/2/layout/IconVerticalSolidList"/>
    <dgm:cxn modelId="{07DD81C7-83E7-4FC1-864E-AB45AD4489E0}" type="presParOf" srcId="{7563CF49-1484-4928-BB7F-A71FCFFA57E7}" destId="{956D8236-70F1-47AA-A8C2-2FEADC7ADE2A}" srcOrd="0" destOrd="0" presId="urn:microsoft.com/office/officeart/2018/2/layout/IconVerticalSolidList"/>
    <dgm:cxn modelId="{4E8F0C1C-6F65-497F-94AD-4FC77FD45241}" type="presParOf" srcId="{7563CF49-1484-4928-BB7F-A71FCFFA57E7}" destId="{128B6B59-9B8B-4230-812C-CF6AF5A48755}" srcOrd="1" destOrd="0" presId="urn:microsoft.com/office/officeart/2018/2/layout/IconVerticalSolidList"/>
    <dgm:cxn modelId="{1BD84E4A-7500-4655-9A40-17DF7D6B5EAD}" type="presParOf" srcId="{7563CF49-1484-4928-BB7F-A71FCFFA57E7}" destId="{F8DAECC7-A137-4CD2-94A4-18580D9AF1E4}" srcOrd="2" destOrd="0" presId="urn:microsoft.com/office/officeart/2018/2/layout/IconVerticalSolidList"/>
    <dgm:cxn modelId="{315F4B48-C78D-48E9-986C-4B771FFE4900}" type="presParOf" srcId="{7563CF49-1484-4928-BB7F-A71FCFFA57E7}" destId="{B7C2287A-F8B8-4E6B-8BBD-47EF916DA1FC}" srcOrd="3" destOrd="0" presId="urn:microsoft.com/office/officeart/2018/2/layout/IconVerticalSolidList"/>
    <dgm:cxn modelId="{3DF72BCE-D492-4AD1-A0FD-577DAF2F0AB1}" type="presParOf" srcId="{CEAF00B3-D3E6-46BB-8B73-A2B2B52571ED}" destId="{79453D9D-4D90-4F5B-897A-77F1E18E6F08}" srcOrd="3" destOrd="0" presId="urn:microsoft.com/office/officeart/2018/2/layout/IconVerticalSolidList"/>
    <dgm:cxn modelId="{059D14CF-75DB-4F23-94A5-3054AEC08797}" type="presParOf" srcId="{CEAF00B3-D3E6-46BB-8B73-A2B2B52571ED}" destId="{B4E26E17-E4D2-4500-BC2F-13F2BDDAB031}" srcOrd="4" destOrd="0" presId="urn:microsoft.com/office/officeart/2018/2/layout/IconVerticalSolidList"/>
    <dgm:cxn modelId="{C2D0A29F-CEA5-47C5-BE4C-0B0FA4CF9B65}" type="presParOf" srcId="{B4E26E17-E4D2-4500-BC2F-13F2BDDAB031}" destId="{1D174C44-CF5A-49C5-A433-15AE74559D15}" srcOrd="0" destOrd="0" presId="urn:microsoft.com/office/officeart/2018/2/layout/IconVerticalSolidList"/>
    <dgm:cxn modelId="{CACA535A-C7B1-44C8-904F-8AE33BBE5314}" type="presParOf" srcId="{B4E26E17-E4D2-4500-BC2F-13F2BDDAB031}" destId="{61171465-801E-4B42-A05F-738EC337D839}" srcOrd="1" destOrd="0" presId="urn:microsoft.com/office/officeart/2018/2/layout/IconVerticalSolidList"/>
    <dgm:cxn modelId="{607D8AEF-19C7-4DE2-952D-873515D7C880}" type="presParOf" srcId="{B4E26E17-E4D2-4500-BC2F-13F2BDDAB031}" destId="{7E4A1402-B40A-432D-9784-832EC3D8AA83}" srcOrd="2" destOrd="0" presId="urn:microsoft.com/office/officeart/2018/2/layout/IconVerticalSolidList"/>
    <dgm:cxn modelId="{71E49340-28F5-440F-B4C0-562889623B45}" type="presParOf" srcId="{B4E26E17-E4D2-4500-BC2F-13F2BDDAB031}" destId="{A97B076E-AC35-43D3-A75A-B3E870830EED}" srcOrd="3" destOrd="0" presId="urn:microsoft.com/office/officeart/2018/2/layout/IconVerticalSolidList"/>
    <dgm:cxn modelId="{7747F85D-2FC5-41E9-B299-AA0F51B9E88B}" type="presParOf" srcId="{CEAF00B3-D3E6-46BB-8B73-A2B2B52571ED}" destId="{7ED7C197-470D-41D8-8B80-19601017CB04}" srcOrd="5" destOrd="0" presId="urn:microsoft.com/office/officeart/2018/2/layout/IconVerticalSolidList"/>
    <dgm:cxn modelId="{0BC30646-1DCA-4488-9472-7087C5464242}" type="presParOf" srcId="{CEAF00B3-D3E6-46BB-8B73-A2B2B52571ED}" destId="{47C7E8CA-DDD9-4E4B-8C15-780F69FC386D}" srcOrd="6" destOrd="0" presId="urn:microsoft.com/office/officeart/2018/2/layout/IconVerticalSolidList"/>
    <dgm:cxn modelId="{7B6DEB47-3011-43A8-8404-6873FEE9B28B}" type="presParOf" srcId="{47C7E8CA-DDD9-4E4B-8C15-780F69FC386D}" destId="{F35337BC-F527-462D-8C7B-D5156CC5566B}" srcOrd="0" destOrd="0" presId="urn:microsoft.com/office/officeart/2018/2/layout/IconVerticalSolidList"/>
    <dgm:cxn modelId="{74403F55-1D1F-434A-9A2E-AA4B0374E1C1}" type="presParOf" srcId="{47C7E8CA-DDD9-4E4B-8C15-780F69FC386D}" destId="{5F96A7EE-9FE9-46CA-B508-5C3329C9FA75}" srcOrd="1" destOrd="0" presId="urn:microsoft.com/office/officeart/2018/2/layout/IconVerticalSolidList"/>
    <dgm:cxn modelId="{B6E9A9E5-E765-48EB-8842-297FD412D10E}" type="presParOf" srcId="{47C7E8CA-DDD9-4E4B-8C15-780F69FC386D}" destId="{B74A0ECA-7752-4474-A8AD-B6ABFDDE3C2B}" srcOrd="2" destOrd="0" presId="urn:microsoft.com/office/officeart/2018/2/layout/IconVerticalSolidList"/>
    <dgm:cxn modelId="{123A25E1-2BEE-4778-9E00-97C99D13491E}" type="presParOf" srcId="{47C7E8CA-DDD9-4E4B-8C15-780F69FC386D}" destId="{0F84CDF7-296D-48CA-9E1D-37C67EADBC9A}" srcOrd="3" destOrd="0" presId="urn:microsoft.com/office/officeart/2018/2/layout/IconVerticalSolidList"/>
    <dgm:cxn modelId="{2AF18CA3-1534-438F-B75F-C90D854D2FC2}" type="presParOf" srcId="{CEAF00B3-D3E6-46BB-8B73-A2B2B52571ED}" destId="{4E942D46-B114-4D7B-B8BA-B5D468A72F77}" srcOrd="7" destOrd="0" presId="urn:microsoft.com/office/officeart/2018/2/layout/IconVerticalSolidList"/>
    <dgm:cxn modelId="{A94A60B5-6043-46AD-B9A5-2734E02233F1}" type="presParOf" srcId="{CEAF00B3-D3E6-46BB-8B73-A2B2B52571ED}" destId="{0BC0F924-54DF-4B0C-AC75-A47D71F07C69}" srcOrd="8" destOrd="0" presId="urn:microsoft.com/office/officeart/2018/2/layout/IconVerticalSolidList"/>
    <dgm:cxn modelId="{906D8C30-890F-48BF-AEC2-9D58C4685622}" type="presParOf" srcId="{0BC0F924-54DF-4B0C-AC75-A47D71F07C69}" destId="{2AC147EE-E589-4714-8167-719BDC87EF32}" srcOrd="0" destOrd="0" presId="urn:microsoft.com/office/officeart/2018/2/layout/IconVerticalSolidList"/>
    <dgm:cxn modelId="{5DC68F72-1003-4FA8-A0D9-F0FCB5DF9EB8}" type="presParOf" srcId="{0BC0F924-54DF-4B0C-AC75-A47D71F07C69}" destId="{0991F44A-4A48-40A3-B795-ACD691E1A778}" srcOrd="1" destOrd="0" presId="urn:microsoft.com/office/officeart/2018/2/layout/IconVerticalSolidList"/>
    <dgm:cxn modelId="{58544753-9C65-4766-8F73-65E641F14316}" type="presParOf" srcId="{0BC0F924-54DF-4B0C-AC75-A47D71F07C69}" destId="{6351E4E0-FF29-4F37-A841-8EE2EEEE7596}" srcOrd="2" destOrd="0" presId="urn:microsoft.com/office/officeart/2018/2/layout/IconVerticalSolidList"/>
    <dgm:cxn modelId="{3E21871D-B24B-4CD9-9A8A-0BFDABA609A7}" type="presParOf" srcId="{0BC0F924-54DF-4B0C-AC75-A47D71F07C69}" destId="{690A18B3-94D7-4BA0-8D76-4641BC204EAB}" srcOrd="3" destOrd="0" presId="urn:microsoft.com/office/officeart/2018/2/layout/IconVerticalSolidList"/>
    <dgm:cxn modelId="{C1C9B370-2B7F-436F-B8AB-DD409D49956B}" type="presParOf" srcId="{CEAF00B3-D3E6-46BB-8B73-A2B2B52571ED}" destId="{6473787F-65D9-4E49-B11B-067223C2494B}" srcOrd="9" destOrd="0" presId="urn:microsoft.com/office/officeart/2018/2/layout/IconVerticalSolidList"/>
    <dgm:cxn modelId="{7275202E-BB3E-4379-84AE-0229EE6B60C0}" type="presParOf" srcId="{CEAF00B3-D3E6-46BB-8B73-A2B2B52571ED}" destId="{60AA0BBD-EB93-42CE-9E6D-D241F4C65657}" srcOrd="10" destOrd="0" presId="urn:microsoft.com/office/officeart/2018/2/layout/IconVerticalSolidList"/>
    <dgm:cxn modelId="{EBCD65A5-A4AA-4A82-BDBB-87907FCD6342}" type="presParOf" srcId="{60AA0BBD-EB93-42CE-9E6D-D241F4C65657}" destId="{4D2E6744-CD7A-41AC-A3E9-E6C16469C8EE}" srcOrd="0" destOrd="0" presId="urn:microsoft.com/office/officeart/2018/2/layout/IconVerticalSolidList"/>
    <dgm:cxn modelId="{D014F4F1-A7F7-4EBA-BA31-C5F9318E1F30}" type="presParOf" srcId="{60AA0BBD-EB93-42CE-9E6D-D241F4C65657}" destId="{784C5D8D-5686-492B-BC01-B536E2A4C7C7}" srcOrd="1" destOrd="0" presId="urn:microsoft.com/office/officeart/2018/2/layout/IconVerticalSolidList"/>
    <dgm:cxn modelId="{41EFA96E-CAB2-4CA5-B4B3-37E3432E8396}" type="presParOf" srcId="{60AA0BBD-EB93-42CE-9E6D-D241F4C65657}" destId="{1A4F4124-087B-432F-A9A9-4EE3C4C3F27F}" srcOrd="2" destOrd="0" presId="urn:microsoft.com/office/officeart/2018/2/layout/IconVerticalSolidList"/>
    <dgm:cxn modelId="{4166AFC5-D31B-4D8C-BD4D-057D9367DB0A}" type="presParOf" srcId="{60AA0BBD-EB93-42CE-9E6D-D241F4C65657}" destId="{78D98252-44C3-4E27-B239-16811656A7E2}" srcOrd="3" destOrd="0" presId="urn:microsoft.com/office/officeart/2018/2/layout/IconVerticalSolidList"/>
    <dgm:cxn modelId="{2288E963-3B3D-4571-BF65-3BDA9EA18BEE}" type="presParOf" srcId="{CEAF00B3-D3E6-46BB-8B73-A2B2B52571ED}" destId="{D2965E61-9025-432C-9463-F9FE8C16802E}" srcOrd="11" destOrd="0" presId="urn:microsoft.com/office/officeart/2018/2/layout/IconVerticalSolidList"/>
    <dgm:cxn modelId="{3B8183F0-FA35-418D-9ED3-430B5E194CE3}" type="presParOf" srcId="{CEAF00B3-D3E6-46BB-8B73-A2B2B52571ED}" destId="{BEDD0D39-6810-434A-AE9A-337B63FC6030}" srcOrd="12" destOrd="0" presId="urn:microsoft.com/office/officeart/2018/2/layout/IconVerticalSolidList"/>
    <dgm:cxn modelId="{47D8622B-8115-4018-A176-D35465A2F51D}" type="presParOf" srcId="{BEDD0D39-6810-434A-AE9A-337B63FC6030}" destId="{B11BA78A-5601-40BE-9876-619E20563CFE}" srcOrd="0" destOrd="0" presId="urn:microsoft.com/office/officeart/2018/2/layout/IconVerticalSolidList"/>
    <dgm:cxn modelId="{F9F5AFD4-3686-4A13-9A46-68A6620B02AE}" type="presParOf" srcId="{BEDD0D39-6810-434A-AE9A-337B63FC6030}" destId="{72CC751D-A9E6-41CB-814C-23A2631F3146}" srcOrd="1" destOrd="0" presId="urn:microsoft.com/office/officeart/2018/2/layout/IconVerticalSolidList"/>
    <dgm:cxn modelId="{E8582BF5-5A00-4471-83B7-EEC52A855191}" type="presParOf" srcId="{BEDD0D39-6810-434A-AE9A-337B63FC6030}" destId="{9DB33EF7-6ABD-4C82-949F-B0D11A243BB8}" srcOrd="2" destOrd="0" presId="urn:microsoft.com/office/officeart/2018/2/layout/IconVerticalSolidList"/>
    <dgm:cxn modelId="{80888805-764C-4E70-A521-1E0687601023}" type="presParOf" srcId="{BEDD0D39-6810-434A-AE9A-337B63FC6030}" destId="{DD543F00-D1BA-47BD-AEA5-14228C882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80D67-5693-492C-956C-03D0A5CDC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B501FE-C3FA-435E-B579-B3F76502ED1D}">
      <dgm:prSet/>
      <dgm:spPr/>
      <dgm:t>
        <a:bodyPr/>
        <a:lstStyle/>
        <a:p>
          <a:r>
            <a:rPr lang="en-US" dirty="0"/>
            <a:t>Application web de fitness</a:t>
          </a:r>
        </a:p>
      </dgm:t>
    </dgm:pt>
    <dgm:pt modelId="{956A4E8B-36E5-42F6-8592-6623FC65ADA3}" type="parTrans" cxnId="{7688C026-D46C-4231-B075-C809ED911906}">
      <dgm:prSet/>
      <dgm:spPr/>
      <dgm:t>
        <a:bodyPr/>
        <a:lstStyle/>
        <a:p>
          <a:endParaRPr lang="en-US"/>
        </a:p>
      </dgm:t>
    </dgm:pt>
    <dgm:pt modelId="{5D502C7C-FCF7-428F-A6C3-9D2A3BD69A1F}" type="sibTrans" cxnId="{7688C026-D46C-4231-B075-C809ED911906}">
      <dgm:prSet/>
      <dgm:spPr/>
      <dgm:t>
        <a:bodyPr/>
        <a:lstStyle/>
        <a:p>
          <a:endParaRPr lang="en-US"/>
        </a:p>
      </dgm:t>
    </dgm:pt>
    <dgm:pt modelId="{1EA1332B-F541-49CD-8048-890CBBB3901E}">
      <dgm:prSet/>
      <dgm:spPr/>
      <dgm:t>
        <a:bodyPr/>
        <a:lstStyle/>
        <a:p>
          <a:r>
            <a:rPr lang="fr-CH" dirty="0"/>
            <a:t>Fonctionnalités</a:t>
          </a:r>
          <a:endParaRPr lang="en-US" dirty="0"/>
        </a:p>
      </dgm:t>
    </dgm:pt>
    <dgm:pt modelId="{78C06324-1F4F-4B89-8BA6-8664E3D1E1F8}" type="parTrans" cxnId="{C2705E52-2430-4471-9FB2-96328D8553A8}">
      <dgm:prSet/>
      <dgm:spPr/>
      <dgm:t>
        <a:bodyPr/>
        <a:lstStyle/>
        <a:p>
          <a:endParaRPr lang="en-US"/>
        </a:p>
      </dgm:t>
    </dgm:pt>
    <dgm:pt modelId="{969DAC1E-3009-478D-A8C9-000B538A9FF9}" type="sibTrans" cxnId="{C2705E52-2430-4471-9FB2-96328D8553A8}">
      <dgm:prSet/>
      <dgm:spPr/>
      <dgm:t>
        <a:bodyPr/>
        <a:lstStyle/>
        <a:p>
          <a:endParaRPr lang="en-US"/>
        </a:p>
      </dgm:t>
    </dgm:pt>
    <dgm:pt modelId="{9040FB3C-B812-4DB2-A790-55A80CB77C9D}">
      <dgm:prSet/>
      <dgm:spPr/>
      <dgm:t>
        <a:bodyPr/>
        <a:lstStyle/>
        <a:p>
          <a:r>
            <a:rPr lang="fr-CH" dirty="0"/>
            <a:t>Raison du choix de ce projet</a:t>
          </a:r>
          <a:endParaRPr lang="en-US" dirty="0"/>
        </a:p>
      </dgm:t>
    </dgm:pt>
    <dgm:pt modelId="{9CAFFB03-5CD4-44B0-A75D-79B6823B51B6}" type="parTrans" cxnId="{7BD23F10-EB68-426C-898C-D7C6C3CE987A}">
      <dgm:prSet/>
      <dgm:spPr/>
      <dgm:t>
        <a:bodyPr/>
        <a:lstStyle/>
        <a:p>
          <a:endParaRPr lang="en-US"/>
        </a:p>
      </dgm:t>
    </dgm:pt>
    <dgm:pt modelId="{484FC135-034E-44EC-B1F6-2EC8DB2EF281}" type="sibTrans" cxnId="{7BD23F10-EB68-426C-898C-D7C6C3CE987A}">
      <dgm:prSet/>
      <dgm:spPr/>
      <dgm:t>
        <a:bodyPr/>
        <a:lstStyle/>
        <a:p>
          <a:endParaRPr lang="en-US"/>
        </a:p>
      </dgm:t>
    </dgm:pt>
    <dgm:pt modelId="{E1DD0E06-F3E8-41CB-8740-7BF84355DAFC}">
      <dgm:prSet/>
      <dgm:spPr/>
      <dgm:t>
        <a:bodyPr/>
        <a:lstStyle/>
        <a:p>
          <a:r>
            <a:rPr lang="fr-CH" dirty="0"/>
            <a:t>Objectifs</a:t>
          </a:r>
          <a:endParaRPr lang="en-US" dirty="0"/>
        </a:p>
      </dgm:t>
    </dgm:pt>
    <dgm:pt modelId="{D8630FE5-EF82-4548-80E9-F25EFF60FB38}" type="parTrans" cxnId="{27DD9509-2AC3-45AD-B8C5-2A7915BC4702}">
      <dgm:prSet/>
      <dgm:spPr/>
      <dgm:t>
        <a:bodyPr/>
        <a:lstStyle/>
        <a:p>
          <a:endParaRPr lang="en-US"/>
        </a:p>
      </dgm:t>
    </dgm:pt>
    <dgm:pt modelId="{F7D04A51-8E96-4E74-A2E3-3AD7C19B0474}" type="sibTrans" cxnId="{27DD9509-2AC3-45AD-B8C5-2A7915BC4702}">
      <dgm:prSet/>
      <dgm:spPr/>
      <dgm:t>
        <a:bodyPr/>
        <a:lstStyle/>
        <a:p>
          <a:endParaRPr lang="en-US"/>
        </a:p>
      </dgm:t>
    </dgm:pt>
    <dgm:pt modelId="{0CDDE054-4785-4EC8-ACBD-E73C05ADCF7C}" type="pres">
      <dgm:prSet presAssocID="{F8880D67-5693-492C-956C-03D0A5CDC989}" presName="root" presStyleCnt="0">
        <dgm:presLayoutVars>
          <dgm:dir/>
          <dgm:resizeHandles val="exact"/>
        </dgm:presLayoutVars>
      </dgm:prSet>
      <dgm:spPr/>
    </dgm:pt>
    <dgm:pt modelId="{C768508F-6EA3-415E-B747-56055D5D1622}" type="pres">
      <dgm:prSet presAssocID="{1DB501FE-C3FA-435E-B579-B3F76502ED1D}" presName="compNode" presStyleCnt="0"/>
      <dgm:spPr/>
    </dgm:pt>
    <dgm:pt modelId="{5EB74950-2F30-4DBE-8D97-E2FC11869DEC}" type="pres">
      <dgm:prSet presAssocID="{1DB501FE-C3FA-435E-B579-B3F76502ED1D}" presName="bgRect" presStyleLbl="bgShp" presStyleIdx="0" presStyleCnt="4"/>
      <dgm:spPr/>
    </dgm:pt>
    <dgm:pt modelId="{3F43F16A-0C78-4CCC-B528-3772A0F4227A}" type="pres">
      <dgm:prSet presAssocID="{1DB501FE-C3FA-435E-B579-B3F76502ED1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D90996-25F9-4880-A78B-B661D85CEDD5}" type="pres">
      <dgm:prSet presAssocID="{1DB501FE-C3FA-435E-B579-B3F76502ED1D}" presName="spaceRect" presStyleCnt="0"/>
      <dgm:spPr/>
    </dgm:pt>
    <dgm:pt modelId="{3A396A33-F28B-4782-8F6B-793E6E610170}" type="pres">
      <dgm:prSet presAssocID="{1DB501FE-C3FA-435E-B579-B3F76502ED1D}" presName="parTx" presStyleLbl="revTx" presStyleIdx="0" presStyleCnt="4">
        <dgm:presLayoutVars>
          <dgm:chMax val="0"/>
          <dgm:chPref val="0"/>
        </dgm:presLayoutVars>
      </dgm:prSet>
      <dgm:spPr/>
    </dgm:pt>
    <dgm:pt modelId="{C41AB4A6-ACF7-4935-BF58-134E21083246}" type="pres">
      <dgm:prSet presAssocID="{5D502C7C-FCF7-428F-A6C3-9D2A3BD69A1F}" presName="sibTrans" presStyleCnt="0"/>
      <dgm:spPr/>
    </dgm:pt>
    <dgm:pt modelId="{E201542E-4881-4661-8CEB-997B08770F64}" type="pres">
      <dgm:prSet presAssocID="{1EA1332B-F541-49CD-8048-890CBBB3901E}" presName="compNode" presStyleCnt="0"/>
      <dgm:spPr/>
    </dgm:pt>
    <dgm:pt modelId="{2B201992-F298-4AE6-A10C-F84D9884DA82}" type="pres">
      <dgm:prSet presAssocID="{1EA1332B-F541-49CD-8048-890CBBB3901E}" presName="bgRect" presStyleLbl="bgShp" presStyleIdx="1" presStyleCnt="4"/>
      <dgm:spPr/>
    </dgm:pt>
    <dgm:pt modelId="{82870C28-02FF-4BAD-90AE-1DA7C9410446}" type="pres">
      <dgm:prSet presAssocID="{1EA1332B-F541-49CD-8048-890CBBB3901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4CBA6F8-5A15-4979-B780-157A05C1DAC4}" type="pres">
      <dgm:prSet presAssocID="{1EA1332B-F541-49CD-8048-890CBBB3901E}" presName="spaceRect" presStyleCnt="0"/>
      <dgm:spPr/>
    </dgm:pt>
    <dgm:pt modelId="{879E5658-BFFE-44E5-B6E8-0CC997B53C21}" type="pres">
      <dgm:prSet presAssocID="{1EA1332B-F541-49CD-8048-890CBBB3901E}" presName="parTx" presStyleLbl="revTx" presStyleIdx="1" presStyleCnt="4">
        <dgm:presLayoutVars>
          <dgm:chMax val="0"/>
          <dgm:chPref val="0"/>
        </dgm:presLayoutVars>
      </dgm:prSet>
      <dgm:spPr/>
    </dgm:pt>
    <dgm:pt modelId="{F4B6F524-F091-47ED-9983-DE372B742C67}" type="pres">
      <dgm:prSet presAssocID="{969DAC1E-3009-478D-A8C9-000B538A9FF9}" presName="sibTrans" presStyleCnt="0"/>
      <dgm:spPr/>
    </dgm:pt>
    <dgm:pt modelId="{16B857EE-6A60-4706-8AF4-639ACFCA68EE}" type="pres">
      <dgm:prSet presAssocID="{9040FB3C-B812-4DB2-A790-55A80CB77C9D}" presName="compNode" presStyleCnt="0"/>
      <dgm:spPr/>
    </dgm:pt>
    <dgm:pt modelId="{2215EA51-68E5-4530-A431-283885BD5583}" type="pres">
      <dgm:prSet presAssocID="{9040FB3C-B812-4DB2-A790-55A80CB77C9D}" presName="bgRect" presStyleLbl="bgShp" presStyleIdx="2" presStyleCnt="4"/>
      <dgm:spPr/>
    </dgm:pt>
    <dgm:pt modelId="{E60426FD-E65D-45D0-BCAE-D2656CD06E58}" type="pres">
      <dgm:prSet presAssocID="{9040FB3C-B812-4DB2-A790-55A80CB77C9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32E290E-26DE-4888-B669-138F1985EE8F}" type="pres">
      <dgm:prSet presAssocID="{9040FB3C-B812-4DB2-A790-55A80CB77C9D}" presName="spaceRect" presStyleCnt="0"/>
      <dgm:spPr/>
    </dgm:pt>
    <dgm:pt modelId="{4933DEE6-9510-47DA-BCD2-C5B22A8D0542}" type="pres">
      <dgm:prSet presAssocID="{9040FB3C-B812-4DB2-A790-55A80CB77C9D}" presName="parTx" presStyleLbl="revTx" presStyleIdx="2" presStyleCnt="4">
        <dgm:presLayoutVars>
          <dgm:chMax val="0"/>
          <dgm:chPref val="0"/>
        </dgm:presLayoutVars>
      </dgm:prSet>
      <dgm:spPr/>
    </dgm:pt>
    <dgm:pt modelId="{87856461-73FE-4078-8543-26B7592A7901}" type="pres">
      <dgm:prSet presAssocID="{484FC135-034E-44EC-B1F6-2EC8DB2EF281}" presName="sibTrans" presStyleCnt="0"/>
      <dgm:spPr/>
    </dgm:pt>
    <dgm:pt modelId="{43A79AA8-7F37-4177-91F2-B91F1E95264D}" type="pres">
      <dgm:prSet presAssocID="{E1DD0E06-F3E8-41CB-8740-7BF84355DAFC}" presName="compNode" presStyleCnt="0"/>
      <dgm:spPr/>
    </dgm:pt>
    <dgm:pt modelId="{BB32D076-DC98-4C44-AE6B-997651432AE0}" type="pres">
      <dgm:prSet presAssocID="{E1DD0E06-F3E8-41CB-8740-7BF84355DAFC}" presName="bgRect" presStyleLbl="bgShp" presStyleIdx="3" presStyleCnt="4"/>
      <dgm:spPr/>
    </dgm:pt>
    <dgm:pt modelId="{A348D087-1F6B-46EB-B06A-A73FA5A3E2ED}" type="pres">
      <dgm:prSet presAssocID="{E1DD0E06-F3E8-41CB-8740-7BF84355DAF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2B31B5C-AA2C-4EAF-9AD2-71A9FA8D3F2C}" type="pres">
      <dgm:prSet presAssocID="{E1DD0E06-F3E8-41CB-8740-7BF84355DAFC}" presName="spaceRect" presStyleCnt="0"/>
      <dgm:spPr/>
    </dgm:pt>
    <dgm:pt modelId="{A8F40C85-3525-44E8-A41D-AABB976D79A9}" type="pres">
      <dgm:prSet presAssocID="{E1DD0E06-F3E8-41CB-8740-7BF84355DA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DD9509-2AC3-45AD-B8C5-2A7915BC4702}" srcId="{F8880D67-5693-492C-956C-03D0A5CDC989}" destId="{E1DD0E06-F3E8-41CB-8740-7BF84355DAFC}" srcOrd="3" destOrd="0" parTransId="{D8630FE5-EF82-4548-80E9-F25EFF60FB38}" sibTransId="{F7D04A51-8E96-4E74-A2E3-3AD7C19B0474}"/>
    <dgm:cxn modelId="{7BD23F10-EB68-426C-898C-D7C6C3CE987A}" srcId="{F8880D67-5693-492C-956C-03D0A5CDC989}" destId="{9040FB3C-B812-4DB2-A790-55A80CB77C9D}" srcOrd="2" destOrd="0" parTransId="{9CAFFB03-5CD4-44B0-A75D-79B6823B51B6}" sibTransId="{484FC135-034E-44EC-B1F6-2EC8DB2EF281}"/>
    <dgm:cxn modelId="{7688C026-D46C-4231-B075-C809ED911906}" srcId="{F8880D67-5693-492C-956C-03D0A5CDC989}" destId="{1DB501FE-C3FA-435E-B579-B3F76502ED1D}" srcOrd="0" destOrd="0" parTransId="{956A4E8B-36E5-42F6-8592-6623FC65ADA3}" sibTransId="{5D502C7C-FCF7-428F-A6C3-9D2A3BD69A1F}"/>
    <dgm:cxn modelId="{C2705E52-2430-4471-9FB2-96328D8553A8}" srcId="{F8880D67-5693-492C-956C-03D0A5CDC989}" destId="{1EA1332B-F541-49CD-8048-890CBBB3901E}" srcOrd="1" destOrd="0" parTransId="{78C06324-1F4F-4B89-8BA6-8664E3D1E1F8}" sibTransId="{969DAC1E-3009-478D-A8C9-000B538A9FF9}"/>
    <dgm:cxn modelId="{17487356-583C-496C-9BA2-1002217EAE93}" type="presOf" srcId="{F8880D67-5693-492C-956C-03D0A5CDC989}" destId="{0CDDE054-4785-4EC8-ACBD-E73C05ADCF7C}" srcOrd="0" destOrd="0" presId="urn:microsoft.com/office/officeart/2018/2/layout/IconVerticalSolidList"/>
    <dgm:cxn modelId="{4A9DA758-A9AB-4B0E-AD82-97CA8292B0AC}" type="presOf" srcId="{1DB501FE-C3FA-435E-B579-B3F76502ED1D}" destId="{3A396A33-F28B-4782-8F6B-793E6E610170}" srcOrd="0" destOrd="0" presId="urn:microsoft.com/office/officeart/2018/2/layout/IconVerticalSolidList"/>
    <dgm:cxn modelId="{6DE8798B-4E9B-4621-98C7-459BD625471F}" type="presOf" srcId="{9040FB3C-B812-4DB2-A790-55A80CB77C9D}" destId="{4933DEE6-9510-47DA-BCD2-C5B22A8D0542}" srcOrd="0" destOrd="0" presId="urn:microsoft.com/office/officeart/2018/2/layout/IconVerticalSolidList"/>
    <dgm:cxn modelId="{7DE62F93-BF54-41E8-BE86-2568F6CEEB6E}" type="presOf" srcId="{E1DD0E06-F3E8-41CB-8740-7BF84355DAFC}" destId="{A8F40C85-3525-44E8-A41D-AABB976D79A9}" srcOrd="0" destOrd="0" presId="urn:microsoft.com/office/officeart/2018/2/layout/IconVerticalSolidList"/>
    <dgm:cxn modelId="{026030BE-32FD-443E-B3F4-BC2173DE38CB}" type="presOf" srcId="{1EA1332B-F541-49CD-8048-890CBBB3901E}" destId="{879E5658-BFFE-44E5-B6E8-0CC997B53C21}" srcOrd="0" destOrd="0" presId="urn:microsoft.com/office/officeart/2018/2/layout/IconVerticalSolidList"/>
    <dgm:cxn modelId="{FAFABEF5-43B5-4253-9CF5-F902D6796037}" type="presParOf" srcId="{0CDDE054-4785-4EC8-ACBD-E73C05ADCF7C}" destId="{C768508F-6EA3-415E-B747-56055D5D1622}" srcOrd="0" destOrd="0" presId="urn:microsoft.com/office/officeart/2018/2/layout/IconVerticalSolidList"/>
    <dgm:cxn modelId="{24B13193-FB11-4635-90BF-BB9199CE58A5}" type="presParOf" srcId="{C768508F-6EA3-415E-B747-56055D5D1622}" destId="{5EB74950-2F30-4DBE-8D97-E2FC11869DEC}" srcOrd="0" destOrd="0" presId="urn:microsoft.com/office/officeart/2018/2/layout/IconVerticalSolidList"/>
    <dgm:cxn modelId="{A5D86C4E-C9B0-4443-92F7-5B16CFC720E4}" type="presParOf" srcId="{C768508F-6EA3-415E-B747-56055D5D1622}" destId="{3F43F16A-0C78-4CCC-B528-3772A0F4227A}" srcOrd="1" destOrd="0" presId="urn:microsoft.com/office/officeart/2018/2/layout/IconVerticalSolidList"/>
    <dgm:cxn modelId="{F71BED4B-086F-4724-911E-A5D91381550B}" type="presParOf" srcId="{C768508F-6EA3-415E-B747-56055D5D1622}" destId="{20D90996-25F9-4880-A78B-B661D85CEDD5}" srcOrd="2" destOrd="0" presId="urn:microsoft.com/office/officeart/2018/2/layout/IconVerticalSolidList"/>
    <dgm:cxn modelId="{44687A4C-4BCD-48CE-96A0-BADCAFA5A532}" type="presParOf" srcId="{C768508F-6EA3-415E-B747-56055D5D1622}" destId="{3A396A33-F28B-4782-8F6B-793E6E610170}" srcOrd="3" destOrd="0" presId="urn:microsoft.com/office/officeart/2018/2/layout/IconVerticalSolidList"/>
    <dgm:cxn modelId="{21862047-2735-4763-BC42-01BB1BA0DF64}" type="presParOf" srcId="{0CDDE054-4785-4EC8-ACBD-E73C05ADCF7C}" destId="{C41AB4A6-ACF7-4935-BF58-134E21083246}" srcOrd="1" destOrd="0" presId="urn:microsoft.com/office/officeart/2018/2/layout/IconVerticalSolidList"/>
    <dgm:cxn modelId="{C21CF522-74BF-460E-8B44-C5DACB7EBEF3}" type="presParOf" srcId="{0CDDE054-4785-4EC8-ACBD-E73C05ADCF7C}" destId="{E201542E-4881-4661-8CEB-997B08770F64}" srcOrd="2" destOrd="0" presId="urn:microsoft.com/office/officeart/2018/2/layout/IconVerticalSolidList"/>
    <dgm:cxn modelId="{B3C5947C-21F9-4933-8F5A-7BBBE3527E51}" type="presParOf" srcId="{E201542E-4881-4661-8CEB-997B08770F64}" destId="{2B201992-F298-4AE6-A10C-F84D9884DA82}" srcOrd="0" destOrd="0" presId="urn:microsoft.com/office/officeart/2018/2/layout/IconVerticalSolidList"/>
    <dgm:cxn modelId="{DEB71B60-DC92-473F-9471-9BB1B5831FE5}" type="presParOf" srcId="{E201542E-4881-4661-8CEB-997B08770F64}" destId="{82870C28-02FF-4BAD-90AE-1DA7C9410446}" srcOrd="1" destOrd="0" presId="urn:microsoft.com/office/officeart/2018/2/layout/IconVerticalSolidList"/>
    <dgm:cxn modelId="{4207D0CE-A14B-4805-809B-0F8F8E6D5EC1}" type="presParOf" srcId="{E201542E-4881-4661-8CEB-997B08770F64}" destId="{E4CBA6F8-5A15-4979-B780-157A05C1DAC4}" srcOrd="2" destOrd="0" presId="urn:microsoft.com/office/officeart/2018/2/layout/IconVerticalSolidList"/>
    <dgm:cxn modelId="{B808ABFD-2168-49EA-8830-4D881CEB4A40}" type="presParOf" srcId="{E201542E-4881-4661-8CEB-997B08770F64}" destId="{879E5658-BFFE-44E5-B6E8-0CC997B53C21}" srcOrd="3" destOrd="0" presId="urn:microsoft.com/office/officeart/2018/2/layout/IconVerticalSolidList"/>
    <dgm:cxn modelId="{0F1793BF-45FF-4898-B73D-03ECDD739F1D}" type="presParOf" srcId="{0CDDE054-4785-4EC8-ACBD-E73C05ADCF7C}" destId="{F4B6F524-F091-47ED-9983-DE372B742C67}" srcOrd="3" destOrd="0" presId="urn:microsoft.com/office/officeart/2018/2/layout/IconVerticalSolidList"/>
    <dgm:cxn modelId="{A9BF13A9-52AA-4D07-B78D-DECB3C954551}" type="presParOf" srcId="{0CDDE054-4785-4EC8-ACBD-E73C05ADCF7C}" destId="{16B857EE-6A60-4706-8AF4-639ACFCA68EE}" srcOrd="4" destOrd="0" presId="urn:microsoft.com/office/officeart/2018/2/layout/IconVerticalSolidList"/>
    <dgm:cxn modelId="{FF5D2538-7DC7-4B6F-BC1D-94EB5E559041}" type="presParOf" srcId="{16B857EE-6A60-4706-8AF4-639ACFCA68EE}" destId="{2215EA51-68E5-4530-A431-283885BD5583}" srcOrd="0" destOrd="0" presId="urn:microsoft.com/office/officeart/2018/2/layout/IconVerticalSolidList"/>
    <dgm:cxn modelId="{CA30137F-6FEB-4496-A83E-9775B339EDBE}" type="presParOf" srcId="{16B857EE-6A60-4706-8AF4-639ACFCA68EE}" destId="{E60426FD-E65D-45D0-BCAE-D2656CD06E58}" srcOrd="1" destOrd="0" presId="urn:microsoft.com/office/officeart/2018/2/layout/IconVerticalSolidList"/>
    <dgm:cxn modelId="{B4B127BF-F62F-4A36-83B7-17D193B5ACA6}" type="presParOf" srcId="{16B857EE-6A60-4706-8AF4-639ACFCA68EE}" destId="{332E290E-26DE-4888-B669-138F1985EE8F}" srcOrd="2" destOrd="0" presId="urn:microsoft.com/office/officeart/2018/2/layout/IconVerticalSolidList"/>
    <dgm:cxn modelId="{D810EDF6-5786-480E-B3B1-A9546E02A860}" type="presParOf" srcId="{16B857EE-6A60-4706-8AF4-639ACFCA68EE}" destId="{4933DEE6-9510-47DA-BCD2-C5B22A8D0542}" srcOrd="3" destOrd="0" presId="urn:microsoft.com/office/officeart/2018/2/layout/IconVerticalSolidList"/>
    <dgm:cxn modelId="{47CEABAD-B691-4235-9B69-57F672F4DD3B}" type="presParOf" srcId="{0CDDE054-4785-4EC8-ACBD-E73C05ADCF7C}" destId="{87856461-73FE-4078-8543-26B7592A7901}" srcOrd="5" destOrd="0" presId="urn:microsoft.com/office/officeart/2018/2/layout/IconVerticalSolidList"/>
    <dgm:cxn modelId="{7287B4EB-9D6A-4052-A530-92185655E3EF}" type="presParOf" srcId="{0CDDE054-4785-4EC8-ACBD-E73C05ADCF7C}" destId="{43A79AA8-7F37-4177-91F2-B91F1E95264D}" srcOrd="6" destOrd="0" presId="urn:microsoft.com/office/officeart/2018/2/layout/IconVerticalSolidList"/>
    <dgm:cxn modelId="{74BBF400-4EFE-4E99-9F0E-ED9B358DDFF1}" type="presParOf" srcId="{43A79AA8-7F37-4177-91F2-B91F1E95264D}" destId="{BB32D076-DC98-4C44-AE6B-997651432AE0}" srcOrd="0" destOrd="0" presId="urn:microsoft.com/office/officeart/2018/2/layout/IconVerticalSolidList"/>
    <dgm:cxn modelId="{92EEADCC-4178-41AA-A142-732A8C1F450A}" type="presParOf" srcId="{43A79AA8-7F37-4177-91F2-B91F1E95264D}" destId="{A348D087-1F6B-46EB-B06A-A73FA5A3E2ED}" srcOrd="1" destOrd="0" presId="urn:microsoft.com/office/officeart/2018/2/layout/IconVerticalSolidList"/>
    <dgm:cxn modelId="{2F53B354-4726-4327-8E6B-D2825D8B989B}" type="presParOf" srcId="{43A79AA8-7F37-4177-91F2-B91F1E95264D}" destId="{D2B31B5C-AA2C-4EAF-9AD2-71A9FA8D3F2C}" srcOrd="2" destOrd="0" presId="urn:microsoft.com/office/officeart/2018/2/layout/IconVerticalSolidList"/>
    <dgm:cxn modelId="{068EDFF0-B28F-455B-A22D-8E6B5F08EFC6}" type="presParOf" srcId="{43A79AA8-7F37-4177-91F2-B91F1E95264D}" destId="{A8F40C85-3525-44E8-A41D-AABB976D7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805394-BE43-4DB7-A78E-1B8D4BBC66C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9D140-CC1B-4092-B278-38D1C54ED54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Titre</a:t>
          </a:r>
          <a:endParaRPr lang="en-US"/>
        </a:p>
      </dgm:t>
    </dgm:pt>
    <dgm:pt modelId="{D3843AAE-F68A-4E19-BB96-1B76389DE2D3}" type="parTrans" cxnId="{970C5FDF-56F6-4A85-8A97-FCBCEDFA17FE}">
      <dgm:prSet/>
      <dgm:spPr/>
      <dgm:t>
        <a:bodyPr/>
        <a:lstStyle/>
        <a:p>
          <a:endParaRPr lang="en-US"/>
        </a:p>
      </dgm:t>
    </dgm:pt>
    <dgm:pt modelId="{2D5783BF-CF11-4923-8D25-5AA3F6B0F186}" type="sibTrans" cxnId="{970C5FDF-56F6-4A85-8A97-FCBCEDFA17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29832B-D7A4-4792-991B-D870B81CA508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Matériel et logiciel à disposition</a:t>
          </a:r>
          <a:endParaRPr lang="en-US"/>
        </a:p>
      </dgm:t>
    </dgm:pt>
    <dgm:pt modelId="{2939EB7E-69CC-4B06-BA2B-A3EA02B236B3}" type="parTrans" cxnId="{C2271AE3-A649-4317-BA7B-597F70F8033C}">
      <dgm:prSet/>
      <dgm:spPr/>
      <dgm:t>
        <a:bodyPr/>
        <a:lstStyle/>
        <a:p>
          <a:endParaRPr lang="en-US"/>
        </a:p>
      </dgm:t>
    </dgm:pt>
    <dgm:pt modelId="{BA586B1E-CDE4-459E-8EA9-581A691A67C1}" type="sibTrans" cxnId="{C2271AE3-A649-4317-BA7B-597F70F803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015BF9-117D-4727-AEB6-8CCEB9B209B4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Prérequis</a:t>
          </a:r>
          <a:endParaRPr lang="en-US"/>
        </a:p>
      </dgm:t>
    </dgm:pt>
    <dgm:pt modelId="{724A977E-C0E0-41ED-9DB3-E4BC25261FFA}" type="parTrans" cxnId="{52E6F735-ED4B-4E6D-851A-CA5B01A56C3D}">
      <dgm:prSet/>
      <dgm:spPr/>
      <dgm:t>
        <a:bodyPr/>
        <a:lstStyle/>
        <a:p>
          <a:endParaRPr lang="en-US"/>
        </a:p>
      </dgm:t>
    </dgm:pt>
    <dgm:pt modelId="{3D791A11-5454-4071-96F9-46B669F0FBEB}" type="sibTrans" cxnId="{52E6F735-ED4B-4E6D-851A-CA5B01A56C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AAF14B-E834-4663-BAAF-DCCFED35CA99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Fonctionnalités</a:t>
          </a:r>
          <a:endParaRPr lang="en-US"/>
        </a:p>
      </dgm:t>
    </dgm:pt>
    <dgm:pt modelId="{6681419C-7546-4B40-9448-F4D1863E2AAC}" type="parTrans" cxnId="{9768EBB1-AD03-4439-9AAB-CA76B3C26A9A}">
      <dgm:prSet/>
      <dgm:spPr/>
      <dgm:t>
        <a:bodyPr/>
        <a:lstStyle/>
        <a:p>
          <a:endParaRPr lang="en-US"/>
        </a:p>
      </dgm:t>
    </dgm:pt>
    <dgm:pt modelId="{7E06B5FE-4149-49D0-BDE4-EFA5288BB240}" type="sibTrans" cxnId="{9768EBB1-AD03-4439-9AAB-CA76B3C26A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8941F7-8991-4C3D-9823-C246C9535BE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Contraintes technologiques</a:t>
          </a:r>
          <a:endParaRPr lang="en-US"/>
        </a:p>
      </dgm:t>
    </dgm:pt>
    <dgm:pt modelId="{0095F2F0-71C6-436C-8B8E-AD9E4259AB1F}" type="parTrans" cxnId="{E4DCF0E3-50B9-4205-BBC8-7486FD5BC41F}">
      <dgm:prSet/>
      <dgm:spPr/>
      <dgm:t>
        <a:bodyPr/>
        <a:lstStyle/>
        <a:p>
          <a:endParaRPr lang="en-US"/>
        </a:p>
      </dgm:t>
    </dgm:pt>
    <dgm:pt modelId="{F07C4B09-8834-4574-8617-961B8924B4D3}" type="sibTrans" cxnId="{E4DCF0E3-50B9-4205-BBC8-7486FD5BC4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ECA642-A6AB-4842-ADAC-B45A27677B5D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Livrables</a:t>
          </a:r>
          <a:endParaRPr lang="en-US"/>
        </a:p>
      </dgm:t>
    </dgm:pt>
    <dgm:pt modelId="{E52BF127-CAAD-436C-806E-626578DDD185}" type="parTrans" cxnId="{3B84D510-124C-4E2C-BC30-196DEC0DAD94}">
      <dgm:prSet/>
      <dgm:spPr/>
      <dgm:t>
        <a:bodyPr/>
        <a:lstStyle/>
        <a:p>
          <a:endParaRPr lang="en-US"/>
        </a:p>
      </dgm:t>
    </dgm:pt>
    <dgm:pt modelId="{5507BF5E-1A58-4051-ABBD-4DDDD41A301D}" type="sibTrans" cxnId="{3B84D510-124C-4E2C-BC30-196DEC0DAD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DD7EFB-4A26-4501-994F-CA72DA28385D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Points techniques spécifiques au projet</a:t>
          </a:r>
          <a:endParaRPr lang="en-US"/>
        </a:p>
      </dgm:t>
    </dgm:pt>
    <dgm:pt modelId="{2D1DF6D0-211A-48B1-B8B1-04BED78DA497}" type="parTrans" cxnId="{4146C870-7F1B-4C4B-B3EE-49FB91D788F4}">
      <dgm:prSet/>
      <dgm:spPr/>
      <dgm:t>
        <a:bodyPr/>
        <a:lstStyle/>
        <a:p>
          <a:endParaRPr lang="en-US"/>
        </a:p>
      </dgm:t>
    </dgm:pt>
    <dgm:pt modelId="{126647AC-6017-4592-B085-B16CA6DF1D46}" type="sibTrans" cxnId="{4146C870-7F1B-4C4B-B3EE-49FB91D788F4}">
      <dgm:prSet/>
      <dgm:spPr/>
      <dgm:t>
        <a:bodyPr/>
        <a:lstStyle/>
        <a:p>
          <a:endParaRPr lang="en-US"/>
        </a:p>
      </dgm:t>
    </dgm:pt>
    <dgm:pt modelId="{2D3FEEE9-8FB5-48EA-A735-3BB7F3AF48F3}" type="pres">
      <dgm:prSet presAssocID="{E4805394-BE43-4DB7-A78E-1B8D4BBC66C9}" presName="root" presStyleCnt="0">
        <dgm:presLayoutVars>
          <dgm:dir/>
          <dgm:resizeHandles val="exact"/>
        </dgm:presLayoutVars>
      </dgm:prSet>
      <dgm:spPr/>
    </dgm:pt>
    <dgm:pt modelId="{FBDB58DD-1F68-417E-8A34-ECD3B347467B}" type="pres">
      <dgm:prSet presAssocID="{E4805394-BE43-4DB7-A78E-1B8D4BBC66C9}" presName="container" presStyleCnt="0">
        <dgm:presLayoutVars>
          <dgm:dir/>
          <dgm:resizeHandles val="exact"/>
        </dgm:presLayoutVars>
      </dgm:prSet>
      <dgm:spPr/>
    </dgm:pt>
    <dgm:pt modelId="{95574F7A-CF88-4E4E-869D-2804C7063DF0}" type="pres">
      <dgm:prSet presAssocID="{D5C9D140-CC1B-4092-B278-38D1C54ED545}" presName="compNode" presStyleCnt="0"/>
      <dgm:spPr/>
    </dgm:pt>
    <dgm:pt modelId="{1FA39141-0D70-4AB4-AD9B-541FA9E12EF9}" type="pres">
      <dgm:prSet presAssocID="{D5C9D140-CC1B-4092-B278-38D1C54ED545}" presName="iconBgRect" presStyleLbl="bgShp" presStyleIdx="0" presStyleCnt="7"/>
      <dgm:spPr/>
    </dgm:pt>
    <dgm:pt modelId="{C6C07C46-683C-4643-9741-FCD8DD9A1939}" type="pres">
      <dgm:prSet presAssocID="{D5C9D140-CC1B-4092-B278-38D1C54ED54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7A0F822E-F4D7-4006-9088-D54854EB5933}" type="pres">
      <dgm:prSet presAssocID="{D5C9D140-CC1B-4092-B278-38D1C54ED545}" presName="spaceRect" presStyleCnt="0"/>
      <dgm:spPr/>
    </dgm:pt>
    <dgm:pt modelId="{28D7AC6F-5914-4555-879F-91E6C96F7C10}" type="pres">
      <dgm:prSet presAssocID="{D5C9D140-CC1B-4092-B278-38D1C54ED545}" presName="textRect" presStyleLbl="revTx" presStyleIdx="0" presStyleCnt="7">
        <dgm:presLayoutVars>
          <dgm:chMax val="1"/>
          <dgm:chPref val="1"/>
        </dgm:presLayoutVars>
      </dgm:prSet>
      <dgm:spPr/>
    </dgm:pt>
    <dgm:pt modelId="{DD903EEC-9112-4B77-916F-D8C668269268}" type="pres">
      <dgm:prSet presAssocID="{2D5783BF-CF11-4923-8D25-5AA3F6B0F186}" presName="sibTrans" presStyleLbl="sibTrans2D1" presStyleIdx="0" presStyleCnt="0"/>
      <dgm:spPr/>
    </dgm:pt>
    <dgm:pt modelId="{10C4FB75-AEDB-4954-AD66-CB022F9C3FEB}" type="pres">
      <dgm:prSet presAssocID="{9729832B-D7A4-4792-991B-D870B81CA508}" presName="compNode" presStyleCnt="0"/>
      <dgm:spPr/>
    </dgm:pt>
    <dgm:pt modelId="{B34B7D2B-45DC-4B0E-9BF5-052F59E32877}" type="pres">
      <dgm:prSet presAssocID="{9729832B-D7A4-4792-991B-D870B81CA508}" presName="iconBgRect" presStyleLbl="bgShp" presStyleIdx="1" presStyleCnt="7"/>
      <dgm:spPr/>
    </dgm:pt>
    <dgm:pt modelId="{B6E71907-F980-4830-A635-1F7831233444}" type="pres">
      <dgm:prSet presAssocID="{9729832B-D7A4-4792-991B-D870B81CA50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C06600A-ABA9-4DC1-8914-859627972DC1}" type="pres">
      <dgm:prSet presAssocID="{9729832B-D7A4-4792-991B-D870B81CA508}" presName="spaceRect" presStyleCnt="0"/>
      <dgm:spPr/>
    </dgm:pt>
    <dgm:pt modelId="{BBCA36BD-9E40-4FD8-8FF2-9F7F4378627D}" type="pres">
      <dgm:prSet presAssocID="{9729832B-D7A4-4792-991B-D870B81CA508}" presName="textRect" presStyleLbl="revTx" presStyleIdx="1" presStyleCnt="7">
        <dgm:presLayoutVars>
          <dgm:chMax val="1"/>
          <dgm:chPref val="1"/>
        </dgm:presLayoutVars>
      </dgm:prSet>
      <dgm:spPr/>
    </dgm:pt>
    <dgm:pt modelId="{20E11CED-D0BF-4A0C-9A5C-EC735CB26C6E}" type="pres">
      <dgm:prSet presAssocID="{BA586B1E-CDE4-459E-8EA9-581A691A67C1}" presName="sibTrans" presStyleLbl="sibTrans2D1" presStyleIdx="0" presStyleCnt="0"/>
      <dgm:spPr/>
    </dgm:pt>
    <dgm:pt modelId="{44283343-000A-44AA-819B-796B500B9B30}" type="pres">
      <dgm:prSet presAssocID="{07015BF9-117D-4727-AEB6-8CCEB9B209B4}" presName="compNode" presStyleCnt="0"/>
      <dgm:spPr/>
    </dgm:pt>
    <dgm:pt modelId="{6D55B39F-3DE0-4262-A286-E8C0CC258683}" type="pres">
      <dgm:prSet presAssocID="{07015BF9-117D-4727-AEB6-8CCEB9B209B4}" presName="iconBgRect" presStyleLbl="bgShp" presStyleIdx="2" presStyleCnt="7"/>
      <dgm:spPr/>
    </dgm:pt>
    <dgm:pt modelId="{8FD9359E-2961-43E6-9B02-F635131C2D53}" type="pres">
      <dgm:prSet presAssocID="{07015BF9-117D-4727-AEB6-8CCEB9B209B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DCBC975-E42E-4F55-8B6D-F70B3A28C815}" type="pres">
      <dgm:prSet presAssocID="{07015BF9-117D-4727-AEB6-8CCEB9B209B4}" presName="spaceRect" presStyleCnt="0"/>
      <dgm:spPr/>
    </dgm:pt>
    <dgm:pt modelId="{B00C42B3-AC53-4C3A-9B43-9EB21D65A38F}" type="pres">
      <dgm:prSet presAssocID="{07015BF9-117D-4727-AEB6-8CCEB9B209B4}" presName="textRect" presStyleLbl="revTx" presStyleIdx="2" presStyleCnt="7">
        <dgm:presLayoutVars>
          <dgm:chMax val="1"/>
          <dgm:chPref val="1"/>
        </dgm:presLayoutVars>
      </dgm:prSet>
      <dgm:spPr/>
    </dgm:pt>
    <dgm:pt modelId="{C3CFB216-1170-48DF-A94E-4E1BDB38C6E5}" type="pres">
      <dgm:prSet presAssocID="{3D791A11-5454-4071-96F9-46B669F0FBEB}" presName="sibTrans" presStyleLbl="sibTrans2D1" presStyleIdx="0" presStyleCnt="0"/>
      <dgm:spPr/>
    </dgm:pt>
    <dgm:pt modelId="{B97E5A45-452C-4D80-878D-5F07C04BB4DD}" type="pres">
      <dgm:prSet presAssocID="{5EAAF14B-E834-4663-BAAF-DCCFED35CA99}" presName="compNode" presStyleCnt="0"/>
      <dgm:spPr/>
    </dgm:pt>
    <dgm:pt modelId="{73D25122-2529-49A7-B8C9-408396968F03}" type="pres">
      <dgm:prSet presAssocID="{5EAAF14B-E834-4663-BAAF-DCCFED35CA99}" presName="iconBgRect" presStyleLbl="bgShp" presStyleIdx="3" presStyleCnt="7"/>
      <dgm:spPr/>
    </dgm:pt>
    <dgm:pt modelId="{C980574B-2243-40DF-997B-7FFFB64E4B86}" type="pres">
      <dgm:prSet presAssocID="{5EAAF14B-E834-4663-BAAF-DCCFED35CA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20826E2C-FE6C-48B8-829E-EC57664EA912}" type="pres">
      <dgm:prSet presAssocID="{5EAAF14B-E834-4663-BAAF-DCCFED35CA99}" presName="spaceRect" presStyleCnt="0"/>
      <dgm:spPr/>
    </dgm:pt>
    <dgm:pt modelId="{350E2284-B049-47AC-9473-BB78E362344C}" type="pres">
      <dgm:prSet presAssocID="{5EAAF14B-E834-4663-BAAF-DCCFED35CA99}" presName="textRect" presStyleLbl="revTx" presStyleIdx="3" presStyleCnt="7">
        <dgm:presLayoutVars>
          <dgm:chMax val="1"/>
          <dgm:chPref val="1"/>
        </dgm:presLayoutVars>
      </dgm:prSet>
      <dgm:spPr/>
    </dgm:pt>
    <dgm:pt modelId="{F2A9A859-5A66-489C-A7B5-14017AF4F5BE}" type="pres">
      <dgm:prSet presAssocID="{7E06B5FE-4149-49D0-BDE4-EFA5288BB240}" presName="sibTrans" presStyleLbl="sibTrans2D1" presStyleIdx="0" presStyleCnt="0"/>
      <dgm:spPr/>
    </dgm:pt>
    <dgm:pt modelId="{BEE3CBA2-B7EE-4957-96D0-4DEFDB9F4FD2}" type="pres">
      <dgm:prSet presAssocID="{658941F7-8991-4C3D-9823-C246C9535BE2}" presName="compNode" presStyleCnt="0"/>
      <dgm:spPr/>
    </dgm:pt>
    <dgm:pt modelId="{543D0A2E-DF39-4C64-8683-1183BABA379E}" type="pres">
      <dgm:prSet presAssocID="{658941F7-8991-4C3D-9823-C246C9535BE2}" presName="iconBgRect" presStyleLbl="bgShp" presStyleIdx="4" presStyleCnt="7"/>
      <dgm:spPr/>
    </dgm:pt>
    <dgm:pt modelId="{BF7E1B1D-0055-4A6A-BD72-A097B2AF7776}" type="pres">
      <dgm:prSet presAssocID="{658941F7-8991-4C3D-9823-C246C9535BE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EFFB80B-D771-4805-8B2C-923CB60DD85F}" type="pres">
      <dgm:prSet presAssocID="{658941F7-8991-4C3D-9823-C246C9535BE2}" presName="spaceRect" presStyleCnt="0"/>
      <dgm:spPr/>
    </dgm:pt>
    <dgm:pt modelId="{E658E63E-C5E0-4F8B-875F-21FBC1E2C2A3}" type="pres">
      <dgm:prSet presAssocID="{658941F7-8991-4C3D-9823-C246C9535BE2}" presName="textRect" presStyleLbl="revTx" presStyleIdx="4" presStyleCnt="7">
        <dgm:presLayoutVars>
          <dgm:chMax val="1"/>
          <dgm:chPref val="1"/>
        </dgm:presLayoutVars>
      </dgm:prSet>
      <dgm:spPr/>
    </dgm:pt>
    <dgm:pt modelId="{3BC4FE44-17F0-4519-A5BD-0C30229C99F0}" type="pres">
      <dgm:prSet presAssocID="{F07C4B09-8834-4574-8617-961B8924B4D3}" presName="sibTrans" presStyleLbl="sibTrans2D1" presStyleIdx="0" presStyleCnt="0"/>
      <dgm:spPr/>
    </dgm:pt>
    <dgm:pt modelId="{5930C8E4-AE91-4658-9402-0C42FFCDDAD1}" type="pres">
      <dgm:prSet presAssocID="{71ECA642-A6AB-4842-ADAC-B45A27677B5D}" presName="compNode" presStyleCnt="0"/>
      <dgm:spPr/>
    </dgm:pt>
    <dgm:pt modelId="{9DB96C2F-3F57-4278-9415-68DE383E3B69}" type="pres">
      <dgm:prSet presAssocID="{71ECA642-A6AB-4842-ADAC-B45A27677B5D}" presName="iconBgRect" presStyleLbl="bgShp" presStyleIdx="5" presStyleCnt="7"/>
      <dgm:spPr/>
    </dgm:pt>
    <dgm:pt modelId="{C8489315-8ACE-4C20-8280-281F9D3E50D9}" type="pres">
      <dgm:prSet presAssocID="{71ECA642-A6AB-4842-ADAC-B45A27677B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392C0064-9F82-4E46-874B-A67E497FAB09}" type="pres">
      <dgm:prSet presAssocID="{71ECA642-A6AB-4842-ADAC-B45A27677B5D}" presName="spaceRect" presStyleCnt="0"/>
      <dgm:spPr/>
    </dgm:pt>
    <dgm:pt modelId="{3FC2CA3B-8194-4CB4-926A-EC2E703A0E16}" type="pres">
      <dgm:prSet presAssocID="{71ECA642-A6AB-4842-ADAC-B45A27677B5D}" presName="textRect" presStyleLbl="revTx" presStyleIdx="5" presStyleCnt="7">
        <dgm:presLayoutVars>
          <dgm:chMax val="1"/>
          <dgm:chPref val="1"/>
        </dgm:presLayoutVars>
      </dgm:prSet>
      <dgm:spPr/>
    </dgm:pt>
    <dgm:pt modelId="{3CD761D2-0CB8-4273-B4B3-3D9731B71095}" type="pres">
      <dgm:prSet presAssocID="{5507BF5E-1A58-4051-ABBD-4DDDD41A301D}" presName="sibTrans" presStyleLbl="sibTrans2D1" presStyleIdx="0" presStyleCnt="0"/>
      <dgm:spPr/>
    </dgm:pt>
    <dgm:pt modelId="{D4F16C7A-D65F-489A-9057-589A7692CA41}" type="pres">
      <dgm:prSet presAssocID="{AADD7EFB-4A26-4501-994F-CA72DA28385D}" presName="compNode" presStyleCnt="0"/>
      <dgm:spPr/>
    </dgm:pt>
    <dgm:pt modelId="{B84F7274-5A6F-4972-B3C3-EF6342FF5D26}" type="pres">
      <dgm:prSet presAssocID="{AADD7EFB-4A26-4501-994F-CA72DA28385D}" presName="iconBgRect" presStyleLbl="bgShp" presStyleIdx="6" presStyleCnt="7"/>
      <dgm:spPr/>
    </dgm:pt>
    <dgm:pt modelId="{FA69F906-5E82-4373-A021-47B1E6BFA605}" type="pres">
      <dgm:prSet presAssocID="{AADD7EFB-4A26-4501-994F-CA72DA28385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E21C27-944F-47F5-ACF7-30B0195950C4}" type="pres">
      <dgm:prSet presAssocID="{AADD7EFB-4A26-4501-994F-CA72DA28385D}" presName="spaceRect" presStyleCnt="0"/>
      <dgm:spPr/>
    </dgm:pt>
    <dgm:pt modelId="{5CA54200-C10F-4A0F-91D9-C693183EF6F5}" type="pres">
      <dgm:prSet presAssocID="{AADD7EFB-4A26-4501-994F-CA72DA28385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B84D510-124C-4E2C-BC30-196DEC0DAD94}" srcId="{E4805394-BE43-4DB7-A78E-1B8D4BBC66C9}" destId="{71ECA642-A6AB-4842-ADAC-B45A27677B5D}" srcOrd="5" destOrd="0" parTransId="{E52BF127-CAAD-436C-806E-626578DDD185}" sibTransId="{5507BF5E-1A58-4051-ABBD-4DDDD41A301D}"/>
    <dgm:cxn modelId="{E2F15714-E23C-452C-BA1C-CF33D0E2E4AE}" type="presOf" srcId="{F07C4B09-8834-4574-8617-961B8924B4D3}" destId="{3BC4FE44-17F0-4519-A5BD-0C30229C99F0}" srcOrd="0" destOrd="0" presId="urn:microsoft.com/office/officeart/2018/2/layout/IconCircleList"/>
    <dgm:cxn modelId="{C86B1627-EEF5-4931-8131-4DBBCD205A19}" type="presOf" srcId="{71ECA642-A6AB-4842-ADAC-B45A27677B5D}" destId="{3FC2CA3B-8194-4CB4-926A-EC2E703A0E16}" srcOrd="0" destOrd="0" presId="urn:microsoft.com/office/officeart/2018/2/layout/IconCircleList"/>
    <dgm:cxn modelId="{682B5E32-D98D-4146-95D2-ADC6B83FC08A}" type="presOf" srcId="{2D5783BF-CF11-4923-8D25-5AA3F6B0F186}" destId="{DD903EEC-9112-4B77-916F-D8C668269268}" srcOrd="0" destOrd="0" presId="urn:microsoft.com/office/officeart/2018/2/layout/IconCircleList"/>
    <dgm:cxn modelId="{52E6F735-ED4B-4E6D-851A-CA5B01A56C3D}" srcId="{E4805394-BE43-4DB7-A78E-1B8D4BBC66C9}" destId="{07015BF9-117D-4727-AEB6-8CCEB9B209B4}" srcOrd="2" destOrd="0" parTransId="{724A977E-C0E0-41ED-9DB3-E4BC25261FFA}" sibTransId="{3D791A11-5454-4071-96F9-46B669F0FBEB}"/>
    <dgm:cxn modelId="{59B23F5C-461E-41AC-89C0-93A8D8020DFB}" type="presOf" srcId="{7E06B5FE-4149-49D0-BDE4-EFA5288BB240}" destId="{F2A9A859-5A66-489C-A7B5-14017AF4F5BE}" srcOrd="0" destOrd="0" presId="urn:microsoft.com/office/officeart/2018/2/layout/IconCircleList"/>
    <dgm:cxn modelId="{0C54C364-F7BF-4D00-9ADC-07047AB6F84F}" type="presOf" srcId="{07015BF9-117D-4727-AEB6-8CCEB9B209B4}" destId="{B00C42B3-AC53-4C3A-9B43-9EB21D65A38F}" srcOrd="0" destOrd="0" presId="urn:microsoft.com/office/officeart/2018/2/layout/IconCircleList"/>
    <dgm:cxn modelId="{E0E6AD46-4972-4761-9579-554002EF029E}" type="presOf" srcId="{9729832B-D7A4-4792-991B-D870B81CA508}" destId="{BBCA36BD-9E40-4FD8-8FF2-9F7F4378627D}" srcOrd="0" destOrd="0" presId="urn:microsoft.com/office/officeart/2018/2/layout/IconCircleList"/>
    <dgm:cxn modelId="{B1D70970-E94B-4E7F-9AE5-E99676C7EE62}" type="presOf" srcId="{E4805394-BE43-4DB7-A78E-1B8D4BBC66C9}" destId="{2D3FEEE9-8FB5-48EA-A735-3BB7F3AF48F3}" srcOrd="0" destOrd="0" presId="urn:microsoft.com/office/officeart/2018/2/layout/IconCircleList"/>
    <dgm:cxn modelId="{4146C870-7F1B-4C4B-B3EE-49FB91D788F4}" srcId="{E4805394-BE43-4DB7-A78E-1B8D4BBC66C9}" destId="{AADD7EFB-4A26-4501-994F-CA72DA28385D}" srcOrd="6" destOrd="0" parTransId="{2D1DF6D0-211A-48B1-B8B1-04BED78DA497}" sibTransId="{126647AC-6017-4592-B085-B16CA6DF1D46}"/>
    <dgm:cxn modelId="{D5C4F574-5FA9-4EE4-BB9C-3A5745C473D8}" type="presOf" srcId="{BA586B1E-CDE4-459E-8EA9-581A691A67C1}" destId="{20E11CED-D0BF-4A0C-9A5C-EC735CB26C6E}" srcOrd="0" destOrd="0" presId="urn:microsoft.com/office/officeart/2018/2/layout/IconCircleList"/>
    <dgm:cxn modelId="{77E587A6-91C5-40FF-80A6-BE69275E52A1}" type="presOf" srcId="{5EAAF14B-E834-4663-BAAF-DCCFED35CA99}" destId="{350E2284-B049-47AC-9473-BB78E362344C}" srcOrd="0" destOrd="0" presId="urn:microsoft.com/office/officeart/2018/2/layout/IconCircleList"/>
    <dgm:cxn modelId="{9D8A67A8-8BE9-434D-BB3B-42DACD4DBFDB}" type="presOf" srcId="{5507BF5E-1A58-4051-ABBD-4DDDD41A301D}" destId="{3CD761D2-0CB8-4273-B4B3-3D9731B71095}" srcOrd="0" destOrd="0" presId="urn:microsoft.com/office/officeart/2018/2/layout/IconCircleList"/>
    <dgm:cxn modelId="{55A88EAD-DEA3-4318-95B2-36364D3660F4}" type="presOf" srcId="{AADD7EFB-4A26-4501-994F-CA72DA28385D}" destId="{5CA54200-C10F-4A0F-91D9-C693183EF6F5}" srcOrd="0" destOrd="0" presId="urn:microsoft.com/office/officeart/2018/2/layout/IconCircleList"/>
    <dgm:cxn modelId="{9768EBB1-AD03-4439-9AAB-CA76B3C26A9A}" srcId="{E4805394-BE43-4DB7-A78E-1B8D4BBC66C9}" destId="{5EAAF14B-E834-4663-BAAF-DCCFED35CA99}" srcOrd="3" destOrd="0" parTransId="{6681419C-7546-4B40-9448-F4D1863E2AAC}" sibTransId="{7E06B5FE-4149-49D0-BDE4-EFA5288BB240}"/>
    <dgm:cxn modelId="{E5D83CB6-EDE5-49F9-9BED-5133DB489923}" type="presOf" srcId="{658941F7-8991-4C3D-9823-C246C9535BE2}" destId="{E658E63E-C5E0-4F8B-875F-21FBC1E2C2A3}" srcOrd="0" destOrd="0" presId="urn:microsoft.com/office/officeart/2018/2/layout/IconCircleList"/>
    <dgm:cxn modelId="{CA5127D1-CC2A-4964-A80E-D74A0073C956}" type="presOf" srcId="{3D791A11-5454-4071-96F9-46B669F0FBEB}" destId="{C3CFB216-1170-48DF-A94E-4E1BDB38C6E5}" srcOrd="0" destOrd="0" presId="urn:microsoft.com/office/officeart/2018/2/layout/IconCircleList"/>
    <dgm:cxn modelId="{970C5FDF-56F6-4A85-8A97-FCBCEDFA17FE}" srcId="{E4805394-BE43-4DB7-A78E-1B8D4BBC66C9}" destId="{D5C9D140-CC1B-4092-B278-38D1C54ED545}" srcOrd="0" destOrd="0" parTransId="{D3843AAE-F68A-4E19-BB96-1B76389DE2D3}" sibTransId="{2D5783BF-CF11-4923-8D25-5AA3F6B0F186}"/>
    <dgm:cxn modelId="{C2271AE3-A649-4317-BA7B-597F70F8033C}" srcId="{E4805394-BE43-4DB7-A78E-1B8D4BBC66C9}" destId="{9729832B-D7A4-4792-991B-D870B81CA508}" srcOrd="1" destOrd="0" parTransId="{2939EB7E-69CC-4B06-BA2B-A3EA02B236B3}" sibTransId="{BA586B1E-CDE4-459E-8EA9-581A691A67C1}"/>
    <dgm:cxn modelId="{E4DCF0E3-50B9-4205-BBC8-7486FD5BC41F}" srcId="{E4805394-BE43-4DB7-A78E-1B8D4BBC66C9}" destId="{658941F7-8991-4C3D-9823-C246C9535BE2}" srcOrd="4" destOrd="0" parTransId="{0095F2F0-71C6-436C-8B8E-AD9E4259AB1F}" sibTransId="{F07C4B09-8834-4574-8617-961B8924B4D3}"/>
    <dgm:cxn modelId="{8EDC8FFC-84FF-4A62-AC3C-DBFA5E3F1C50}" type="presOf" srcId="{D5C9D140-CC1B-4092-B278-38D1C54ED545}" destId="{28D7AC6F-5914-4555-879F-91E6C96F7C10}" srcOrd="0" destOrd="0" presId="urn:microsoft.com/office/officeart/2018/2/layout/IconCircleList"/>
    <dgm:cxn modelId="{0DEF84F3-FD99-418F-9DFA-ED80D4515FC9}" type="presParOf" srcId="{2D3FEEE9-8FB5-48EA-A735-3BB7F3AF48F3}" destId="{FBDB58DD-1F68-417E-8A34-ECD3B347467B}" srcOrd="0" destOrd="0" presId="urn:microsoft.com/office/officeart/2018/2/layout/IconCircleList"/>
    <dgm:cxn modelId="{69A9A0E4-5EB7-48B4-A8B4-1E8FAE54A962}" type="presParOf" srcId="{FBDB58DD-1F68-417E-8A34-ECD3B347467B}" destId="{95574F7A-CF88-4E4E-869D-2804C7063DF0}" srcOrd="0" destOrd="0" presId="urn:microsoft.com/office/officeart/2018/2/layout/IconCircleList"/>
    <dgm:cxn modelId="{A47479AF-A0FD-4CD7-BE53-DE11B8F835B0}" type="presParOf" srcId="{95574F7A-CF88-4E4E-869D-2804C7063DF0}" destId="{1FA39141-0D70-4AB4-AD9B-541FA9E12EF9}" srcOrd="0" destOrd="0" presId="urn:microsoft.com/office/officeart/2018/2/layout/IconCircleList"/>
    <dgm:cxn modelId="{69CE38F0-B1E9-4529-BE19-447A011336AD}" type="presParOf" srcId="{95574F7A-CF88-4E4E-869D-2804C7063DF0}" destId="{C6C07C46-683C-4643-9741-FCD8DD9A1939}" srcOrd="1" destOrd="0" presId="urn:microsoft.com/office/officeart/2018/2/layout/IconCircleList"/>
    <dgm:cxn modelId="{0306AF9D-F66A-4C75-8CAB-67B850EA5256}" type="presParOf" srcId="{95574F7A-CF88-4E4E-869D-2804C7063DF0}" destId="{7A0F822E-F4D7-4006-9088-D54854EB5933}" srcOrd="2" destOrd="0" presId="urn:microsoft.com/office/officeart/2018/2/layout/IconCircleList"/>
    <dgm:cxn modelId="{C52F69CA-91DE-420D-93F3-5E44BB0EE3A2}" type="presParOf" srcId="{95574F7A-CF88-4E4E-869D-2804C7063DF0}" destId="{28D7AC6F-5914-4555-879F-91E6C96F7C10}" srcOrd="3" destOrd="0" presId="urn:microsoft.com/office/officeart/2018/2/layout/IconCircleList"/>
    <dgm:cxn modelId="{F698A047-6002-4FD7-BB7B-7F1311242BED}" type="presParOf" srcId="{FBDB58DD-1F68-417E-8A34-ECD3B347467B}" destId="{DD903EEC-9112-4B77-916F-D8C668269268}" srcOrd="1" destOrd="0" presId="urn:microsoft.com/office/officeart/2018/2/layout/IconCircleList"/>
    <dgm:cxn modelId="{D1C47B39-CFB7-4011-ABC0-3404BA2AC741}" type="presParOf" srcId="{FBDB58DD-1F68-417E-8A34-ECD3B347467B}" destId="{10C4FB75-AEDB-4954-AD66-CB022F9C3FEB}" srcOrd="2" destOrd="0" presId="urn:microsoft.com/office/officeart/2018/2/layout/IconCircleList"/>
    <dgm:cxn modelId="{1C2C773E-1E27-43D9-B0C8-1C574B30B572}" type="presParOf" srcId="{10C4FB75-AEDB-4954-AD66-CB022F9C3FEB}" destId="{B34B7D2B-45DC-4B0E-9BF5-052F59E32877}" srcOrd="0" destOrd="0" presId="urn:microsoft.com/office/officeart/2018/2/layout/IconCircleList"/>
    <dgm:cxn modelId="{72F693EE-F9B7-48C3-8438-3F2B9B500CC3}" type="presParOf" srcId="{10C4FB75-AEDB-4954-AD66-CB022F9C3FEB}" destId="{B6E71907-F980-4830-A635-1F7831233444}" srcOrd="1" destOrd="0" presId="urn:microsoft.com/office/officeart/2018/2/layout/IconCircleList"/>
    <dgm:cxn modelId="{9BBF79A0-EAAB-4BC8-9FF9-B6B40C25CA8C}" type="presParOf" srcId="{10C4FB75-AEDB-4954-AD66-CB022F9C3FEB}" destId="{6C06600A-ABA9-4DC1-8914-859627972DC1}" srcOrd="2" destOrd="0" presId="urn:microsoft.com/office/officeart/2018/2/layout/IconCircleList"/>
    <dgm:cxn modelId="{8C2C68D5-1C1D-4822-AE87-98FA458EE8BD}" type="presParOf" srcId="{10C4FB75-AEDB-4954-AD66-CB022F9C3FEB}" destId="{BBCA36BD-9E40-4FD8-8FF2-9F7F4378627D}" srcOrd="3" destOrd="0" presId="urn:microsoft.com/office/officeart/2018/2/layout/IconCircleList"/>
    <dgm:cxn modelId="{CEDC5F20-1468-482A-8271-E2B239FB2A59}" type="presParOf" srcId="{FBDB58DD-1F68-417E-8A34-ECD3B347467B}" destId="{20E11CED-D0BF-4A0C-9A5C-EC735CB26C6E}" srcOrd="3" destOrd="0" presId="urn:microsoft.com/office/officeart/2018/2/layout/IconCircleList"/>
    <dgm:cxn modelId="{9609F6A0-B7C7-497F-BB37-419073A29A1D}" type="presParOf" srcId="{FBDB58DD-1F68-417E-8A34-ECD3B347467B}" destId="{44283343-000A-44AA-819B-796B500B9B30}" srcOrd="4" destOrd="0" presId="urn:microsoft.com/office/officeart/2018/2/layout/IconCircleList"/>
    <dgm:cxn modelId="{83A78B9F-97DD-4312-86F9-61C314E3E6E5}" type="presParOf" srcId="{44283343-000A-44AA-819B-796B500B9B30}" destId="{6D55B39F-3DE0-4262-A286-E8C0CC258683}" srcOrd="0" destOrd="0" presId="urn:microsoft.com/office/officeart/2018/2/layout/IconCircleList"/>
    <dgm:cxn modelId="{0DD43861-B591-4A2B-90A0-44CD8DB146CA}" type="presParOf" srcId="{44283343-000A-44AA-819B-796B500B9B30}" destId="{8FD9359E-2961-43E6-9B02-F635131C2D53}" srcOrd="1" destOrd="0" presId="urn:microsoft.com/office/officeart/2018/2/layout/IconCircleList"/>
    <dgm:cxn modelId="{E671E300-B5C2-4690-9AFB-23182DBC4EFE}" type="presParOf" srcId="{44283343-000A-44AA-819B-796B500B9B30}" destId="{8DCBC975-E42E-4F55-8B6D-F70B3A28C815}" srcOrd="2" destOrd="0" presId="urn:microsoft.com/office/officeart/2018/2/layout/IconCircleList"/>
    <dgm:cxn modelId="{908BC56B-4E0D-4F22-93D6-858B4DFADEBD}" type="presParOf" srcId="{44283343-000A-44AA-819B-796B500B9B30}" destId="{B00C42B3-AC53-4C3A-9B43-9EB21D65A38F}" srcOrd="3" destOrd="0" presId="urn:microsoft.com/office/officeart/2018/2/layout/IconCircleList"/>
    <dgm:cxn modelId="{956B249B-AFDF-4A36-A5CD-C822B52755E4}" type="presParOf" srcId="{FBDB58DD-1F68-417E-8A34-ECD3B347467B}" destId="{C3CFB216-1170-48DF-A94E-4E1BDB38C6E5}" srcOrd="5" destOrd="0" presId="urn:microsoft.com/office/officeart/2018/2/layout/IconCircleList"/>
    <dgm:cxn modelId="{B204E573-C035-498D-9169-69FC0992BDFE}" type="presParOf" srcId="{FBDB58DD-1F68-417E-8A34-ECD3B347467B}" destId="{B97E5A45-452C-4D80-878D-5F07C04BB4DD}" srcOrd="6" destOrd="0" presId="urn:microsoft.com/office/officeart/2018/2/layout/IconCircleList"/>
    <dgm:cxn modelId="{E4EB1A22-0079-494D-B542-4E901F02CDA0}" type="presParOf" srcId="{B97E5A45-452C-4D80-878D-5F07C04BB4DD}" destId="{73D25122-2529-49A7-B8C9-408396968F03}" srcOrd="0" destOrd="0" presId="urn:microsoft.com/office/officeart/2018/2/layout/IconCircleList"/>
    <dgm:cxn modelId="{5B1CEF8E-490E-49E0-B3C5-6097C5502E15}" type="presParOf" srcId="{B97E5A45-452C-4D80-878D-5F07C04BB4DD}" destId="{C980574B-2243-40DF-997B-7FFFB64E4B86}" srcOrd="1" destOrd="0" presId="urn:microsoft.com/office/officeart/2018/2/layout/IconCircleList"/>
    <dgm:cxn modelId="{F674CF21-A96E-48B7-BF7B-591B933A1FCE}" type="presParOf" srcId="{B97E5A45-452C-4D80-878D-5F07C04BB4DD}" destId="{20826E2C-FE6C-48B8-829E-EC57664EA912}" srcOrd="2" destOrd="0" presId="urn:microsoft.com/office/officeart/2018/2/layout/IconCircleList"/>
    <dgm:cxn modelId="{7B5D7095-FC1F-45D9-B4FC-AB9276B6C47C}" type="presParOf" srcId="{B97E5A45-452C-4D80-878D-5F07C04BB4DD}" destId="{350E2284-B049-47AC-9473-BB78E362344C}" srcOrd="3" destOrd="0" presId="urn:microsoft.com/office/officeart/2018/2/layout/IconCircleList"/>
    <dgm:cxn modelId="{1232D5FF-2961-4339-A27D-4EBB8C963E8F}" type="presParOf" srcId="{FBDB58DD-1F68-417E-8A34-ECD3B347467B}" destId="{F2A9A859-5A66-489C-A7B5-14017AF4F5BE}" srcOrd="7" destOrd="0" presId="urn:microsoft.com/office/officeart/2018/2/layout/IconCircleList"/>
    <dgm:cxn modelId="{7822C2FC-3BAC-4F84-8151-2FFFCD2B8A66}" type="presParOf" srcId="{FBDB58DD-1F68-417E-8A34-ECD3B347467B}" destId="{BEE3CBA2-B7EE-4957-96D0-4DEFDB9F4FD2}" srcOrd="8" destOrd="0" presId="urn:microsoft.com/office/officeart/2018/2/layout/IconCircleList"/>
    <dgm:cxn modelId="{0C2CC9F5-024D-4452-85E3-5F52DD4CF217}" type="presParOf" srcId="{BEE3CBA2-B7EE-4957-96D0-4DEFDB9F4FD2}" destId="{543D0A2E-DF39-4C64-8683-1183BABA379E}" srcOrd="0" destOrd="0" presId="urn:microsoft.com/office/officeart/2018/2/layout/IconCircleList"/>
    <dgm:cxn modelId="{97CDB31F-A2B6-41A0-81D1-63523D4488D5}" type="presParOf" srcId="{BEE3CBA2-B7EE-4957-96D0-4DEFDB9F4FD2}" destId="{BF7E1B1D-0055-4A6A-BD72-A097B2AF7776}" srcOrd="1" destOrd="0" presId="urn:microsoft.com/office/officeart/2018/2/layout/IconCircleList"/>
    <dgm:cxn modelId="{8C11AEA1-71D7-4366-ACBC-F04E993C3F53}" type="presParOf" srcId="{BEE3CBA2-B7EE-4957-96D0-4DEFDB9F4FD2}" destId="{FEFFB80B-D771-4805-8B2C-923CB60DD85F}" srcOrd="2" destOrd="0" presId="urn:microsoft.com/office/officeart/2018/2/layout/IconCircleList"/>
    <dgm:cxn modelId="{43D476CF-27E5-4E96-B1B5-5EEEE1AEE91D}" type="presParOf" srcId="{BEE3CBA2-B7EE-4957-96D0-4DEFDB9F4FD2}" destId="{E658E63E-C5E0-4F8B-875F-21FBC1E2C2A3}" srcOrd="3" destOrd="0" presId="urn:microsoft.com/office/officeart/2018/2/layout/IconCircleList"/>
    <dgm:cxn modelId="{1E68F722-8193-4857-926D-67A7BF8F4054}" type="presParOf" srcId="{FBDB58DD-1F68-417E-8A34-ECD3B347467B}" destId="{3BC4FE44-17F0-4519-A5BD-0C30229C99F0}" srcOrd="9" destOrd="0" presId="urn:microsoft.com/office/officeart/2018/2/layout/IconCircleList"/>
    <dgm:cxn modelId="{71766D95-548B-42D3-BF87-1FCA380C2F55}" type="presParOf" srcId="{FBDB58DD-1F68-417E-8A34-ECD3B347467B}" destId="{5930C8E4-AE91-4658-9402-0C42FFCDDAD1}" srcOrd="10" destOrd="0" presId="urn:microsoft.com/office/officeart/2018/2/layout/IconCircleList"/>
    <dgm:cxn modelId="{0553DC2D-EC44-43FF-90F2-FCEDEEACEB91}" type="presParOf" srcId="{5930C8E4-AE91-4658-9402-0C42FFCDDAD1}" destId="{9DB96C2F-3F57-4278-9415-68DE383E3B69}" srcOrd="0" destOrd="0" presId="urn:microsoft.com/office/officeart/2018/2/layout/IconCircleList"/>
    <dgm:cxn modelId="{9C7C54AE-61AD-4997-90EC-CF443C52CD5E}" type="presParOf" srcId="{5930C8E4-AE91-4658-9402-0C42FFCDDAD1}" destId="{C8489315-8ACE-4C20-8280-281F9D3E50D9}" srcOrd="1" destOrd="0" presId="urn:microsoft.com/office/officeart/2018/2/layout/IconCircleList"/>
    <dgm:cxn modelId="{685086A1-9395-477B-A299-987DA6745509}" type="presParOf" srcId="{5930C8E4-AE91-4658-9402-0C42FFCDDAD1}" destId="{392C0064-9F82-4E46-874B-A67E497FAB09}" srcOrd="2" destOrd="0" presId="urn:microsoft.com/office/officeart/2018/2/layout/IconCircleList"/>
    <dgm:cxn modelId="{CB101EA4-2A9C-471E-8E12-C3BC26B6A136}" type="presParOf" srcId="{5930C8E4-AE91-4658-9402-0C42FFCDDAD1}" destId="{3FC2CA3B-8194-4CB4-926A-EC2E703A0E16}" srcOrd="3" destOrd="0" presId="urn:microsoft.com/office/officeart/2018/2/layout/IconCircleList"/>
    <dgm:cxn modelId="{813F50E2-0D2D-4773-89FC-B6D363E31CC4}" type="presParOf" srcId="{FBDB58DD-1F68-417E-8A34-ECD3B347467B}" destId="{3CD761D2-0CB8-4273-B4B3-3D9731B71095}" srcOrd="11" destOrd="0" presId="urn:microsoft.com/office/officeart/2018/2/layout/IconCircleList"/>
    <dgm:cxn modelId="{D863CCAF-EB78-4D15-9CF5-6AA2442F215C}" type="presParOf" srcId="{FBDB58DD-1F68-417E-8A34-ECD3B347467B}" destId="{D4F16C7A-D65F-489A-9057-589A7692CA41}" srcOrd="12" destOrd="0" presId="urn:microsoft.com/office/officeart/2018/2/layout/IconCircleList"/>
    <dgm:cxn modelId="{FC9E86E5-B1DC-4961-9FFB-F12CCC5753CC}" type="presParOf" srcId="{D4F16C7A-D65F-489A-9057-589A7692CA41}" destId="{B84F7274-5A6F-4972-B3C3-EF6342FF5D26}" srcOrd="0" destOrd="0" presId="urn:microsoft.com/office/officeart/2018/2/layout/IconCircleList"/>
    <dgm:cxn modelId="{B9A21753-2913-43C6-962E-6F6438D56144}" type="presParOf" srcId="{D4F16C7A-D65F-489A-9057-589A7692CA41}" destId="{FA69F906-5E82-4373-A021-47B1E6BFA605}" srcOrd="1" destOrd="0" presId="urn:microsoft.com/office/officeart/2018/2/layout/IconCircleList"/>
    <dgm:cxn modelId="{6664FC5E-EA14-4F2F-B5E3-F1C0BC1EA273}" type="presParOf" srcId="{D4F16C7A-D65F-489A-9057-589A7692CA41}" destId="{76E21C27-944F-47F5-ACF7-30B0195950C4}" srcOrd="2" destOrd="0" presId="urn:microsoft.com/office/officeart/2018/2/layout/IconCircleList"/>
    <dgm:cxn modelId="{D3C58D1A-1110-43BF-B9F0-EAD1D3174B27}" type="presParOf" srcId="{D4F16C7A-D65F-489A-9057-589A7692CA41}" destId="{5CA54200-C10F-4A0F-91D9-C693183EF6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0AFBA-B4F9-4EE5-A3A9-DA6D566603C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46D7F-7103-4792-A21E-2BDBEC4A88AF}">
      <dgm:prSet/>
      <dgm:spPr/>
      <dgm:t>
        <a:bodyPr/>
        <a:lstStyle/>
        <a:p>
          <a:r>
            <a:rPr lang="fr-CH"/>
            <a:t>Script généré au départ avec MySQL Workbench</a:t>
          </a:r>
          <a:endParaRPr lang="en-US"/>
        </a:p>
      </dgm:t>
    </dgm:pt>
    <dgm:pt modelId="{7DD1F93A-FF80-4035-93A7-E5D4DD658E32}" type="parTrans" cxnId="{A3EB2482-D562-4770-9495-5B1FC4A89765}">
      <dgm:prSet/>
      <dgm:spPr/>
      <dgm:t>
        <a:bodyPr/>
        <a:lstStyle/>
        <a:p>
          <a:endParaRPr lang="en-US"/>
        </a:p>
      </dgm:t>
    </dgm:pt>
    <dgm:pt modelId="{5F65A4A6-6CF9-443C-BF05-C33C0862AC71}" type="sibTrans" cxnId="{A3EB2482-D562-4770-9495-5B1FC4A89765}">
      <dgm:prSet/>
      <dgm:spPr/>
      <dgm:t>
        <a:bodyPr/>
        <a:lstStyle/>
        <a:p>
          <a:endParaRPr lang="en-US"/>
        </a:p>
      </dgm:t>
    </dgm:pt>
    <dgm:pt modelId="{DE0DCAE5-5357-4804-9F26-62281916B22C}">
      <dgm:prSet/>
      <dgm:spPr/>
      <dgm:t>
        <a:bodyPr/>
        <a:lstStyle/>
        <a:p>
          <a:r>
            <a:rPr lang="fr-CH"/>
            <a:t>Base de données mise à jour durant l’implémentation :</a:t>
          </a:r>
          <a:endParaRPr lang="en-US"/>
        </a:p>
      </dgm:t>
    </dgm:pt>
    <dgm:pt modelId="{7B30E5AD-D69A-4E86-94B5-7FBD658E5E9B}" type="parTrans" cxnId="{F73026FF-AC38-42F4-A440-6F38AD467EDE}">
      <dgm:prSet/>
      <dgm:spPr/>
      <dgm:t>
        <a:bodyPr/>
        <a:lstStyle/>
        <a:p>
          <a:endParaRPr lang="en-US"/>
        </a:p>
      </dgm:t>
    </dgm:pt>
    <dgm:pt modelId="{62D0165D-FDAC-4E17-8A52-674A5F4BFF8E}" type="sibTrans" cxnId="{F73026FF-AC38-42F4-A440-6F38AD467EDE}">
      <dgm:prSet/>
      <dgm:spPr/>
      <dgm:t>
        <a:bodyPr/>
        <a:lstStyle/>
        <a:p>
          <a:endParaRPr lang="en-US"/>
        </a:p>
      </dgm:t>
    </dgm:pt>
    <dgm:pt modelId="{52BCCF4D-9D23-4E4B-9EE0-75B4E41E998B}">
      <dgm:prSet/>
      <dgm:spPr/>
      <dgm:t>
        <a:bodyPr/>
        <a:lstStyle/>
        <a:p>
          <a:r>
            <a:rPr lang="fr-CH"/>
            <a:t>Table « foodstuffs »</a:t>
          </a:r>
          <a:endParaRPr lang="en-US"/>
        </a:p>
      </dgm:t>
    </dgm:pt>
    <dgm:pt modelId="{E512100E-0F73-429C-B8BF-AB30A50098C8}" type="parTrans" cxnId="{55BDE091-5D0D-4094-BFD8-AC057D742A8C}">
      <dgm:prSet/>
      <dgm:spPr/>
      <dgm:t>
        <a:bodyPr/>
        <a:lstStyle/>
        <a:p>
          <a:endParaRPr lang="en-US"/>
        </a:p>
      </dgm:t>
    </dgm:pt>
    <dgm:pt modelId="{0CC840A8-C18B-407F-B051-C759F72924EF}" type="sibTrans" cxnId="{55BDE091-5D0D-4094-BFD8-AC057D742A8C}">
      <dgm:prSet/>
      <dgm:spPr/>
      <dgm:t>
        <a:bodyPr/>
        <a:lstStyle/>
        <a:p>
          <a:endParaRPr lang="en-US"/>
        </a:p>
      </dgm:t>
    </dgm:pt>
    <dgm:pt modelId="{8102D828-1766-45F8-8F42-408951A4A747}">
      <dgm:prSet/>
      <dgm:spPr/>
      <dgm:t>
        <a:bodyPr/>
        <a:lstStyle/>
        <a:p>
          <a:r>
            <a:rPr lang="fr-CH"/>
            <a:t>Attributs « updated_at » et « created_at » au format « timestamp »</a:t>
          </a:r>
          <a:endParaRPr lang="en-US"/>
        </a:p>
      </dgm:t>
    </dgm:pt>
    <dgm:pt modelId="{3CDC39C2-36D9-4494-BB92-A0C62652B7B0}" type="parTrans" cxnId="{D435F282-F1A2-4932-B3AA-81BB1F003D99}">
      <dgm:prSet/>
      <dgm:spPr/>
      <dgm:t>
        <a:bodyPr/>
        <a:lstStyle/>
        <a:p>
          <a:endParaRPr lang="en-US"/>
        </a:p>
      </dgm:t>
    </dgm:pt>
    <dgm:pt modelId="{D998D2BD-6D9B-48AE-A9B5-08083C7E5743}" type="sibTrans" cxnId="{D435F282-F1A2-4932-B3AA-81BB1F003D99}">
      <dgm:prSet/>
      <dgm:spPr/>
      <dgm:t>
        <a:bodyPr/>
        <a:lstStyle/>
        <a:p>
          <a:endParaRPr lang="en-US"/>
        </a:p>
      </dgm:t>
    </dgm:pt>
    <dgm:pt modelId="{3399C4D1-CA97-4D18-990D-73136F560343}">
      <dgm:prSet/>
      <dgm:spPr/>
      <dgm:t>
        <a:bodyPr/>
        <a:lstStyle/>
        <a:p>
          <a:r>
            <a:rPr lang="fr-CH"/>
            <a:t>Attribut « period » dans la table de jointure</a:t>
          </a:r>
          <a:endParaRPr lang="en-US"/>
        </a:p>
      </dgm:t>
    </dgm:pt>
    <dgm:pt modelId="{CD507125-8A7A-44BD-806E-28717FBC7D81}" type="parTrans" cxnId="{5EE97585-A2EB-4761-9820-F2B356144715}">
      <dgm:prSet/>
      <dgm:spPr/>
      <dgm:t>
        <a:bodyPr/>
        <a:lstStyle/>
        <a:p>
          <a:endParaRPr lang="en-US"/>
        </a:p>
      </dgm:t>
    </dgm:pt>
    <dgm:pt modelId="{A33ADA2B-496E-4413-9486-B00782F3F883}" type="sibTrans" cxnId="{5EE97585-A2EB-4761-9820-F2B356144715}">
      <dgm:prSet/>
      <dgm:spPr/>
      <dgm:t>
        <a:bodyPr/>
        <a:lstStyle/>
        <a:p>
          <a:endParaRPr lang="en-US"/>
        </a:p>
      </dgm:t>
    </dgm:pt>
    <dgm:pt modelId="{96B6B4B1-980F-457E-A036-3D201C43058D}" type="pres">
      <dgm:prSet presAssocID="{A160AFBA-B4F9-4EE5-A3A9-DA6D566603C6}" presName="Name0" presStyleCnt="0">
        <dgm:presLayoutVars>
          <dgm:dir/>
          <dgm:animLvl val="lvl"/>
          <dgm:resizeHandles val="exact"/>
        </dgm:presLayoutVars>
      </dgm:prSet>
      <dgm:spPr/>
    </dgm:pt>
    <dgm:pt modelId="{01A37EEA-A02E-47AE-9ED8-BD924AD68816}" type="pres">
      <dgm:prSet presAssocID="{DE0DCAE5-5357-4804-9F26-62281916B22C}" presName="boxAndChildren" presStyleCnt="0"/>
      <dgm:spPr/>
    </dgm:pt>
    <dgm:pt modelId="{F6FED39B-41AB-40FE-9CB2-A87694B0E600}" type="pres">
      <dgm:prSet presAssocID="{DE0DCAE5-5357-4804-9F26-62281916B22C}" presName="parentTextBox" presStyleLbl="node1" presStyleIdx="0" presStyleCnt="2"/>
      <dgm:spPr/>
    </dgm:pt>
    <dgm:pt modelId="{1BBF1B38-9791-40A7-867A-4E83BE51F624}" type="pres">
      <dgm:prSet presAssocID="{DE0DCAE5-5357-4804-9F26-62281916B22C}" presName="entireBox" presStyleLbl="node1" presStyleIdx="0" presStyleCnt="2"/>
      <dgm:spPr/>
    </dgm:pt>
    <dgm:pt modelId="{BBC6EBCA-01E4-4F01-80C2-C0A073A39570}" type="pres">
      <dgm:prSet presAssocID="{DE0DCAE5-5357-4804-9F26-62281916B22C}" presName="descendantBox" presStyleCnt="0"/>
      <dgm:spPr/>
    </dgm:pt>
    <dgm:pt modelId="{9EFAD9C8-DD6A-47C7-809A-204BFF9553CA}" type="pres">
      <dgm:prSet presAssocID="{52BCCF4D-9D23-4E4B-9EE0-75B4E41E998B}" presName="childTextBox" presStyleLbl="fgAccFollowNode1" presStyleIdx="0" presStyleCnt="3">
        <dgm:presLayoutVars>
          <dgm:bulletEnabled val="1"/>
        </dgm:presLayoutVars>
      </dgm:prSet>
      <dgm:spPr/>
    </dgm:pt>
    <dgm:pt modelId="{D9FD6DF2-D3D5-42A3-83AC-CD44D14C6A42}" type="pres">
      <dgm:prSet presAssocID="{8102D828-1766-45F8-8F42-408951A4A747}" presName="childTextBox" presStyleLbl="fgAccFollowNode1" presStyleIdx="1" presStyleCnt="3">
        <dgm:presLayoutVars>
          <dgm:bulletEnabled val="1"/>
        </dgm:presLayoutVars>
      </dgm:prSet>
      <dgm:spPr/>
    </dgm:pt>
    <dgm:pt modelId="{36798DAA-D01A-4428-87C2-167EA2BF5C09}" type="pres">
      <dgm:prSet presAssocID="{3399C4D1-CA97-4D18-990D-73136F560343}" presName="childTextBox" presStyleLbl="fgAccFollowNode1" presStyleIdx="2" presStyleCnt="3">
        <dgm:presLayoutVars>
          <dgm:bulletEnabled val="1"/>
        </dgm:presLayoutVars>
      </dgm:prSet>
      <dgm:spPr/>
    </dgm:pt>
    <dgm:pt modelId="{6BEF1DFF-5D49-4A86-AE5D-BB64392A8938}" type="pres">
      <dgm:prSet presAssocID="{5F65A4A6-6CF9-443C-BF05-C33C0862AC71}" presName="sp" presStyleCnt="0"/>
      <dgm:spPr/>
    </dgm:pt>
    <dgm:pt modelId="{8092D370-FD1A-464B-A55A-BC40FF855ADB}" type="pres">
      <dgm:prSet presAssocID="{E3F46D7F-7103-4792-A21E-2BDBEC4A88AF}" presName="arrowAndChildren" presStyleCnt="0"/>
      <dgm:spPr/>
    </dgm:pt>
    <dgm:pt modelId="{112EF596-A41C-496B-9005-686A499C8697}" type="pres">
      <dgm:prSet presAssocID="{E3F46D7F-7103-4792-A21E-2BDBEC4A88AF}" presName="parentTextArrow" presStyleLbl="node1" presStyleIdx="1" presStyleCnt="2"/>
      <dgm:spPr/>
    </dgm:pt>
  </dgm:ptLst>
  <dgm:cxnLst>
    <dgm:cxn modelId="{97D19303-88F3-4AFD-B55F-6A94DA00F153}" type="presOf" srcId="{3399C4D1-CA97-4D18-990D-73136F560343}" destId="{36798DAA-D01A-4428-87C2-167EA2BF5C09}" srcOrd="0" destOrd="0" presId="urn:microsoft.com/office/officeart/2005/8/layout/process4"/>
    <dgm:cxn modelId="{03463C0B-D63C-49F9-8E4B-D9B8D714C41C}" type="presOf" srcId="{A160AFBA-B4F9-4EE5-A3A9-DA6D566603C6}" destId="{96B6B4B1-980F-457E-A036-3D201C43058D}" srcOrd="0" destOrd="0" presId="urn:microsoft.com/office/officeart/2005/8/layout/process4"/>
    <dgm:cxn modelId="{E382DC17-295A-42E9-B295-835703397196}" type="presOf" srcId="{52BCCF4D-9D23-4E4B-9EE0-75B4E41E998B}" destId="{9EFAD9C8-DD6A-47C7-809A-204BFF9553CA}" srcOrd="0" destOrd="0" presId="urn:microsoft.com/office/officeart/2005/8/layout/process4"/>
    <dgm:cxn modelId="{A8527B23-3F3A-4F2E-862B-C7D6740D8A0C}" type="presOf" srcId="{8102D828-1766-45F8-8F42-408951A4A747}" destId="{D9FD6DF2-D3D5-42A3-83AC-CD44D14C6A42}" srcOrd="0" destOrd="0" presId="urn:microsoft.com/office/officeart/2005/8/layout/process4"/>
    <dgm:cxn modelId="{9DCE7F25-4D9E-476D-AA0D-C0329905E585}" type="presOf" srcId="{DE0DCAE5-5357-4804-9F26-62281916B22C}" destId="{F6FED39B-41AB-40FE-9CB2-A87694B0E600}" srcOrd="0" destOrd="0" presId="urn:microsoft.com/office/officeart/2005/8/layout/process4"/>
    <dgm:cxn modelId="{A3EB2482-D562-4770-9495-5B1FC4A89765}" srcId="{A160AFBA-B4F9-4EE5-A3A9-DA6D566603C6}" destId="{E3F46D7F-7103-4792-A21E-2BDBEC4A88AF}" srcOrd="0" destOrd="0" parTransId="{7DD1F93A-FF80-4035-93A7-E5D4DD658E32}" sibTransId="{5F65A4A6-6CF9-443C-BF05-C33C0862AC71}"/>
    <dgm:cxn modelId="{D435F282-F1A2-4932-B3AA-81BB1F003D99}" srcId="{DE0DCAE5-5357-4804-9F26-62281916B22C}" destId="{8102D828-1766-45F8-8F42-408951A4A747}" srcOrd="1" destOrd="0" parTransId="{3CDC39C2-36D9-4494-BB92-A0C62652B7B0}" sibTransId="{D998D2BD-6D9B-48AE-A9B5-08083C7E5743}"/>
    <dgm:cxn modelId="{5EE97585-A2EB-4761-9820-F2B356144715}" srcId="{DE0DCAE5-5357-4804-9F26-62281916B22C}" destId="{3399C4D1-CA97-4D18-990D-73136F560343}" srcOrd="2" destOrd="0" parTransId="{CD507125-8A7A-44BD-806E-28717FBC7D81}" sibTransId="{A33ADA2B-496E-4413-9486-B00782F3F883}"/>
    <dgm:cxn modelId="{55BDE091-5D0D-4094-BFD8-AC057D742A8C}" srcId="{DE0DCAE5-5357-4804-9F26-62281916B22C}" destId="{52BCCF4D-9D23-4E4B-9EE0-75B4E41E998B}" srcOrd="0" destOrd="0" parTransId="{E512100E-0F73-429C-B8BF-AB30A50098C8}" sibTransId="{0CC840A8-C18B-407F-B051-C759F72924EF}"/>
    <dgm:cxn modelId="{E0C1ACBC-5D47-4CF1-A890-CA7E823C1153}" type="presOf" srcId="{E3F46D7F-7103-4792-A21E-2BDBEC4A88AF}" destId="{112EF596-A41C-496B-9005-686A499C8697}" srcOrd="0" destOrd="0" presId="urn:microsoft.com/office/officeart/2005/8/layout/process4"/>
    <dgm:cxn modelId="{3B917CEF-80C7-4B37-AB36-D5CC37416D96}" type="presOf" srcId="{DE0DCAE5-5357-4804-9F26-62281916B22C}" destId="{1BBF1B38-9791-40A7-867A-4E83BE51F624}" srcOrd="1" destOrd="0" presId="urn:microsoft.com/office/officeart/2005/8/layout/process4"/>
    <dgm:cxn modelId="{F73026FF-AC38-42F4-A440-6F38AD467EDE}" srcId="{A160AFBA-B4F9-4EE5-A3A9-DA6D566603C6}" destId="{DE0DCAE5-5357-4804-9F26-62281916B22C}" srcOrd="1" destOrd="0" parTransId="{7B30E5AD-D69A-4E86-94B5-7FBD658E5E9B}" sibTransId="{62D0165D-FDAC-4E17-8A52-674A5F4BFF8E}"/>
    <dgm:cxn modelId="{EC4E89B0-0EF3-44D3-A825-3EDB7CDA8447}" type="presParOf" srcId="{96B6B4B1-980F-457E-A036-3D201C43058D}" destId="{01A37EEA-A02E-47AE-9ED8-BD924AD68816}" srcOrd="0" destOrd="0" presId="urn:microsoft.com/office/officeart/2005/8/layout/process4"/>
    <dgm:cxn modelId="{B78BC2CF-E0F3-42CA-AA4D-2A183EBE6E8A}" type="presParOf" srcId="{01A37EEA-A02E-47AE-9ED8-BD924AD68816}" destId="{F6FED39B-41AB-40FE-9CB2-A87694B0E600}" srcOrd="0" destOrd="0" presId="urn:microsoft.com/office/officeart/2005/8/layout/process4"/>
    <dgm:cxn modelId="{4D80DC36-3F2E-4C7B-8D18-5EBA08B6A458}" type="presParOf" srcId="{01A37EEA-A02E-47AE-9ED8-BD924AD68816}" destId="{1BBF1B38-9791-40A7-867A-4E83BE51F624}" srcOrd="1" destOrd="0" presId="urn:microsoft.com/office/officeart/2005/8/layout/process4"/>
    <dgm:cxn modelId="{A29E1679-7D16-4402-984E-0457D84C7D1D}" type="presParOf" srcId="{01A37EEA-A02E-47AE-9ED8-BD924AD68816}" destId="{BBC6EBCA-01E4-4F01-80C2-C0A073A39570}" srcOrd="2" destOrd="0" presId="urn:microsoft.com/office/officeart/2005/8/layout/process4"/>
    <dgm:cxn modelId="{6F6EFCA0-93C6-45D2-A962-92ABE5265F7D}" type="presParOf" srcId="{BBC6EBCA-01E4-4F01-80C2-C0A073A39570}" destId="{9EFAD9C8-DD6A-47C7-809A-204BFF9553CA}" srcOrd="0" destOrd="0" presId="urn:microsoft.com/office/officeart/2005/8/layout/process4"/>
    <dgm:cxn modelId="{042D30A9-1DB7-401B-8435-66121F4AD04B}" type="presParOf" srcId="{BBC6EBCA-01E4-4F01-80C2-C0A073A39570}" destId="{D9FD6DF2-D3D5-42A3-83AC-CD44D14C6A42}" srcOrd="1" destOrd="0" presId="urn:microsoft.com/office/officeart/2005/8/layout/process4"/>
    <dgm:cxn modelId="{223C74D9-8991-4895-B8B0-D59E1E7E43B7}" type="presParOf" srcId="{BBC6EBCA-01E4-4F01-80C2-C0A073A39570}" destId="{36798DAA-D01A-4428-87C2-167EA2BF5C09}" srcOrd="2" destOrd="0" presId="urn:microsoft.com/office/officeart/2005/8/layout/process4"/>
    <dgm:cxn modelId="{2CC23D06-BB66-429A-8804-3E9556B552A3}" type="presParOf" srcId="{96B6B4B1-980F-457E-A036-3D201C43058D}" destId="{6BEF1DFF-5D49-4A86-AE5D-BB64392A8938}" srcOrd="1" destOrd="0" presId="urn:microsoft.com/office/officeart/2005/8/layout/process4"/>
    <dgm:cxn modelId="{1B9B75E5-A62D-4EE4-B1D7-7FDE21A4CF93}" type="presParOf" srcId="{96B6B4B1-980F-457E-A036-3D201C43058D}" destId="{8092D370-FD1A-464B-A55A-BC40FF855ADB}" srcOrd="2" destOrd="0" presId="urn:microsoft.com/office/officeart/2005/8/layout/process4"/>
    <dgm:cxn modelId="{2AA2BECB-5C0B-42C6-9059-2537E9994CBB}" type="presParOf" srcId="{8092D370-FD1A-464B-A55A-BC40FF855ADB}" destId="{112EF596-A41C-496B-9005-686A499C86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69B7-0069-4B67-AA53-ABD968FA2C3D}">
      <dsp:nvSpPr>
        <dsp:cNvPr id="0" name=""/>
        <dsp:cNvSpPr/>
      </dsp:nvSpPr>
      <dsp:spPr>
        <a:xfrm>
          <a:off x="0" y="34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0D53-1415-42B7-93E9-C40F8798FECA}">
      <dsp:nvSpPr>
        <dsp:cNvPr id="0" name=""/>
        <dsp:cNvSpPr/>
      </dsp:nvSpPr>
      <dsp:spPr>
        <a:xfrm>
          <a:off x="145654" y="108688"/>
          <a:ext cx="264827" cy="2648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75C4-1F4A-4343-9370-26224FF08A4F}">
      <dsp:nvSpPr>
        <dsp:cNvPr id="0" name=""/>
        <dsp:cNvSpPr/>
      </dsp:nvSpPr>
      <dsp:spPr>
        <a:xfrm>
          <a:off x="556136" y="34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Introduction</a:t>
          </a:r>
          <a:endParaRPr lang="en-US" sz="1600" kern="1200" dirty="0"/>
        </a:p>
      </dsp:txBody>
      <dsp:txXfrm>
        <a:off x="556136" y="349"/>
        <a:ext cx="9061996" cy="481503"/>
      </dsp:txXfrm>
    </dsp:sp>
    <dsp:sp modelId="{956D8236-70F1-47AA-A8C2-2FEADC7ADE2A}">
      <dsp:nvSpPr>
        <dsp:cNvPr id="0" name=""/>
        <dsp:cNvSpPr/>
      </dsp:nvSpPr>
      <dsp:spPr>
        <a:xfrm>
          <a:off x="0" y="60222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B6B59-9B8B-4230-812C-CF6AF5A48755}">
      <dsp:nvSpPr>
        <dsp:cNvPr id="0" name=""/>
        <dsp:cNvSpPr/>
      </dsp:nvSpPr>
      <dsp:spPr>
        <a:xfrm>
          <a:off x="145654" y="710567"/>
          <a:ext cx="264827" cy="2648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87A-F8B8-4E6B-8BBD-47EF916DA1FC}">
      <dsp:nvSpPr>
        <dsp:cNvPr id="0" name=""/>
        <dsp:cNvSpPr/>
      </dsp:nvSpPr>
      <dsp:spPr>
        <a:xfrm>
          <a:off x="556136" y="60222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Cahier des charges</a:t>
          </a:r>
          <a:endParaRPr lang="en-US" sz="1600" kern="1200"/>
        </a:p>
      </dsp:txBody>
      <dsp:txXfrm>
        <a:off x="556136" y="602229"/>
        <a:ext cx="9061996" cy="481503"/>
      </dsp:txXfrm>
    </dsp:sp>
    <dsp:sp modelId="{1D174C44-CF5A-49C5-A433-15AE74559D15}">
      <dsp:nvSpPr>
        <dsp:cNvPr id="0" name=""/>
        <dsp:cNvSpPr/>
      </dsp:nvSpPr>
      <dsp:spPr>
        <a:xfrm>
          <a:off x="0" y="120410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1465-801E-4B42-A05F-738EC337D839}">
      <dsp:nvSpPr>
        <dsp:cNvPr id="0" name=""/>
        <dsp:cNvSpPr/>
      </dsp:nvSpPr>
      <dsp:spPr>
        <a:xfrm>
          <a:off x="145654" y="1312447"/>
          <a:ext cx="264827" cy="2648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076E-AC35-43D3-A75A-B3E870830EED}">
      <dsp:nvSpPr>
        <dsp:cNvPr id="0" name=""/>
        <dsp:cNvSpPr/>
      </dsp:nvSpPr>
      <dsp:spPr>
        <a:xfrm>
          <a:off x="556136" y="120410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Organisation</a:t>
          </a:r>
          <a:endParaRPr lang="en-US" sz="1600" kern="1200" dirty="0"/>
        </a:p>
      </dsp:txBody>
      <dsp:txXfrm>
        <a:off x="556136" y="1204109"/>
        <a:ext cx="9061996" cy="481503"/>
      </dsp:txXfrm>
    </dsp:sp>
    <dsp:sp modelId="{F35337BC-F527-462D-8C7B-D5156CC5566B}">
      <dsp:nvSpPr>
        <dsp:cNvPr id="0" name=""/>
        <dsp:cNvSpPr/>
      </dsp:nvSpPr>
      <dsp:spPr>
        <a:xfrm>
          <a:off x="0" y="180598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A7EE-9FE9-46CA-B508-5C3329C9FA75}">
      <dsp:nvSpPr>
        <dsp:cNvPr id="0" name=""/>
        <dsp:cNvSpPr/>
      </dsp:nvSpPr>
      <dsp:spPr>
        <a:xfrm>
          <a:off x="145654" y="1914327"/>
          <a:ext cx="264827" cy="2648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CDF7-296D-48CA-9E1D-37C67EADBC9A}">
      <dsp:nvSpPr>
        <dsp:cNvPr id="0" name=""/>
        <dsp:cNvSpPr/>
      </dsp:nvSpPr>
      <dsp:spPr>
        <a:xfrm>
          <a:off x="556136" y="180598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Conception</a:t>
          </a:r>
          <a:endParaRPr lang="en-US" sz="1600" kern="1200"/>
        </a:p>
      </dsp:txBody>
      <dsp:txXfrm>
        <a:off x="556136" y="1805989"/>
        <a:ext cx="9061996" cy="481503"/>
      </dsp:txXfrm>
    </dsp:sp>
    <dsp:sp modelId="{2AC147EE-E589-4714-8167-719BDC87EF32}">
      <dsp:nvSpPr>
        <dsp:cNvPr id="0" name=""/>
        <dsp:cNvSpPr/>
      </dsp:nvSpPr>
      <dsp:spPr>
        <a:xfrm>
          <a:off x="0" y="240786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F44A-4A48-40A3-B795-ACD691E1A778}">
      <dsp:nvSpPr>
        <dsp:cNvPr id="0" name=""/>
        <dsp:cNvSpPr/>
      </dsp:nvSpPr>
      <dsp:spPr>
        <a:xfrm>
          <a:off x="145654" y="2516207"/>
          <a:ext cx="264827" cy="26482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18B3-94D7-4BA0-8D76-4641BC204EAB}">
      <dsp:nvSpPr>
        <dsp:cNvPr id="0" name=""/>
        <dsp:cNvSpPr/>
      </dsp:nvSpPr>
      <dsp:spPr>
        <a:xfrm>
          <a:off x="556136" y="240786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Réalisation</a:t>
          </a:r>
          <a:endParaRPr lang="en-US" sz="1600" kern="1200" dirty="0"/>
        </a:p>
      </dsp:txBody>
      <dsp:txXfrm>
        <a:off x="556136" y="2407868"/>
        <a:ext cx="9061996" cy="481503"/>
      </dsp:txXfrm>
    </dsp:sp>
    <dsp:sp modelId="{4D2E6744-CD7A-41AC-A3E9-E6C16469C8EE}">
      <dsp:nvSpPr>
        <dsp:cNvPr id="0" name=""/>
        <dsp:cNvSpPr/>
      </dsp:nvSpPr>
      <dsp:spPr>
        <a:xfrm>
          <a:off x="0" y="300974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5D8D-5686-492B-BC01-B536E2A4C7C7}">
      <dsp:nvSpPr>
        <dsp:cNvPr id="0" name=""/>
        <dsp:cNvSpPr/>
      </dsp:nvSpPr>
      <dsp:spPr>
        <a:xfrm>
          <a:off x="145654" y="3118086"/>
          <a:ext cx="264827" cy="26482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8252-44C3-4E27-B239-16811656A7E2}">
      <dsp:nvSpPr>
        <dsp:cNvPr id="0" name=""/>
        <dsp:cNvSpPr/>
      </dsp:nvSpPr>
      <dsp:spPr>
        <a:xfrm>
          <a:off x="556136" y="300974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Démonstration de l’application</a:t>
          </a:r>
          <a:endParaRPr lang="en-US" sz="1600" kern="1200" dirty="0"/>
        </a:p>
      </dsp:txBody>
      <dsp:txXfrm>
        <a:off x="556136" y="3009748"/>
        <a:ext cx="9061996" cy="481503"/>
      </dsp:txXfrm>
    </dsp:sp>
    <dsp:sp modelId="{B11BA78A-5601-40BE-9876-619E20563CFE}">
      <dsp:nvSpPr>
        <dsp:cNvPr id="0" name=""/>
        <dsp:cNvSpPr/>
      </dsp:nvSpPr>
      <dsp:spPr>
        <a:xfrm>
          <a:off x="0" y="361162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751D-A9E6-41CB-814C-23A2631F3146}">
      <dsp:nvSpPr>
        <dsp:cNvPr id="0" name=""/>
        <dsp:cNvSpPr/>
      </dsp:nvSpPr>
      <dsp:spPr>
        <a:xfrm>
          <a:off x="145654" y="3719966"/>
          <a:ext cx="264827" cy="26482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3F00-D1BA-47BD-AEA5-14228C882686}">
      <dsp:nvSpPr>
        <dsp:cNvPr id="0" name=""/>
        <dsp:cNvSpPr/>
      </dsp:nvSpPr>
      <dsp:spPr>
        <a:xfrm>
          <a:off x="556136" y="361162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Conclusion</a:t>
          </a:r>
          <a:endParaRPr lang="en-US" sz="1600" kern="1200"/>
        </a:p>
      </dsp:txBody>
      <dsp:txXfrm>
        <a:off x="556136" y="3611628"/>
        <a:ext cx="9061996" cy="48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74950-2F30-4DBE-8D97-E2FC11869D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3F16A-0C78-4CCC-B528-3772A0F4227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6A33-F28B-4782-8F6B-793E6E6101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 web de fitness</a:t>
          </a:r>
        </a:p>
      </dsp:txBody>
      <dsp:txXfrm>
        <a:off x="1209819" y="2066"/>
        <a:ext cx="5418984" cy="1047462"/>
      </dsp:txXfrm>
    </dsp:sp>
    <dsp:sp modelId="{2B201992-F298-4AE6-A10C-F84D9884DA82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70C28-02FF-4BAD-90AE-1DA7C941044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5658-BFFE-44E5-B6E8-0CC997B53C2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Fonctionnalités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2215EA51-68E5-4530-A431-283885BD5583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426FD-E65D-45D0-BCAE-D2656CD06E5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DEE6-9510-47DA-BCD2-C5B22A8D0542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Raison du choix de ce projet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BB32D076-DC98-4C44-AE6B-997651432A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8D087-1F6B-46EB-B06A-A73FA5A3E2E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0C85-3525-44E8-A41D-AABB976D79A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Objectifs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9141-0D70-4AB4-AD9B-541FA9E12EF9}">
      <dsp:nvSpPr>
        <dsp:cNvPr id="0" name=""/>
        <dsp:cNvSpPr/>
      </dsp:nvSpPr>
      <dsp:spPr>
        <a:xfrm>
          <a:off x="160232" y="204492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07C46-683C-4643-9741-FCD8DD9A1939}">
      <dsp:nvSpPr>
        <dsp:cNvPr id="0" name=""/>
        <dsp:cNvSpPr/>
      </dsp:nvSpPr>
      <dsp:spPr>
        <a:xfrm>
          <a:off x="310895" y="355155"/>
          <a:ext cx="416116" cy="416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AC6F-5914-4555-879F-91E6C96F7C10}">
      <dsp:nvSpPr>
        <dsp:cNvPr id="0" name=""/>
        <dsp:cNvSpPr/>
      </dsp:nvSpPr>
      <dsp:spPr>
        <a:xfrm>
          <a:off x="1031412" y="204492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Titre</a:t>
          </a:r>
          <a:endParaRPr lang="en-US" sz="1600" kern="1200"/>
        </a:p>
      </dsp:txBody>
      <dsp:txXfrm>
        <a:off x="1031412" y="204492"/>
        <a:ext cx="1691112" cy="717441"/>
      </dsp:txXfrm>
    </dsp:sp>
    <dsp:sp modelId="{B34B7D2B-45DC-4B0E-9BF5-052F59E32877}">
      <dsp:nvSpPr>
        <dsp:cNvPr id="0" name=""/>
        <dsp:cNvSpPr/>
      </dsp:nvSpPr>
      <dsp:spPr>
        <a:xfrm>
          <a:off x="3017188" y="204492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71907-F980-4830-A635-1F7831233444}">
      <dsp:nvSpPr>
        <dsp:cNvPr id="0" name=""/>
        <dsp:cNvSpPr/>
      </dsp:nvSpPr>
      <dsp:spPr>
        <a:xfrm>
          <a:off x="3167850" y="355155"/>
          <a:ext cx="416116" cy="416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A36BD-9E40-4FD8-8FF2-9F7F4378627D}">
      <dsp:nvSpPr>
        <dsp:cNvPr id="0" name=""/>
        <dsp:cNvSpPr/>
      </dsp:nvSpPr>
      <dsp:spPr>
        <a:xfrm>
          <a:off x="3888367" y="204492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Matériel et logiciel à disposition</a:t>
          </a:r>
          <a:endParaRPr lang="en-US" sz="1600" kern="1200"/>
        </a:p>
      </dsp:txBody>
      <dsp:txXfrm>
        <a:off x="3888367" y="204492"/>
        <a:ext cx="1691112" cy="717441"/>
      </dsp:txXfrm>
    </dsp:sp>
    <dsp:sp modelId="{6D55B39F-3DE0-4262-A286-E8C0CC258683}">
      <dsp:nvSpPr>
        <dsp:cNvPr id="0" name=""/>
        <dsp:cNvSpPr/>
      </dsp:nvSpPr>
      <dsp:spPr>
        <a:xfrm>
          <a:off x="5874143" y="204492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9359E-2961-43E6-9B02-F635131C2D53}">
      <dsp:nvSpPr>
        <dsp:cNvPr id="0" name=""/>
        <dsp:cNvSpPr/>
      </dsp:nvSpPr>
      <dsp:spPr>
        <a:xfrm>
          <a:off x="6024806" y="355155"/>
          <a:ext cx="416116" cy="416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42B3-AC53-4C3A-9B43-9EB21D65A38F}">
      <dsp:nvSpPr>
        <dsp:cNvPr id="0" name=""/>
        <dsp:cNvSpPr/>
      </dsp:nvSpPr>
      <dsp:spPr>
        <a:xfrm>
          <a:off x="6745322" y="204492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Prérequis</a:t>
          </a:r>
          <a:endParaRPr lang="en-US" sz="1600" kern="1200"/>
        </a:p>
      </dsp:txBody>
      <dsp:txXfrm>
        <a:off x="6745322" y="204492"/>
        <a:ext cx="1691112" cy="717441"/>
      </dsp:txXfrm>
    </dsp:sp>
    <dsp:sp modelId="{73D25122-2529-49A7-B8C9-408396968F03}">
      <dsp:nvSpPr>
        <dsp:cNvPr id="0" name=""/>
        <dsp:cNvSpPr/>
      </dsp:nvSpPr>
      <dsp:spPr>
        <a:xfrm>
          <a:off x="160232" y="1581665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0574B-2243-40DF-997B-7FFFB64E4B86}">
      <dsp:nvSpPr>
        <dsp:cNvPr id="0" name=""/>
        <dsp:cNvSpPr/>
      </dsp:nvSpPr>
      <dsp:spPr>
        <a:xfrm>
          <a:off x="310895" y="1732328"/>
          <a:ext cx="416116" cy="416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E2284-B049-47AC-9473-BB78E362344C}">
      <dsp:nvSpPr>
        <dsp:cNvPr id="0" name=""/>
        <dsp:cNvSpPr/>
      </dsp:nvSpPr>
      <dsp:spPr>
        <a:xfrm>
          <a:off x="1031412" y="1581665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Fonctionnalités</a:t>
          </a:r>
          <a:endParaRPr lang="en-US" sz="1600" kern="1200"/>
        </a:p>
      </dsp:txBody>
      <dsp:txXfrm>
        <a:off x="1031412" y="1581665"/>
        <a:ext cx="1691112" cy="717441"/>
      </dsp:txXfrm>
    </dsp:sp>
    <dsp:sp modelId="{543D0A2E-DF39-4C64-8683-1183BABA379E}">
      <dsp:nvSpPr>
        <dsp:cNvPr id="0" name=""/>
        <dsp:cNvSpPr/>
      </dsp:nvSpPr>
      <dsp:spPr>
        <a:xfrm>
          <a:off x="3017188" y="1581665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E1B1D-0055-4A6A-BD72-A097B2AF7776}">
      <dsp:nvSpPr>
        <dsp:cNvPr id="0" name=""/>
        <dsp:cNvSpPr/>
      </dsp:nvSpPr>
      <dsp:spPr>
        <a:xfrm>
          <a:off x="3167850" y="1732328"/>
          <a:ext cx="416116" cy="4161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8E63E-C5E0-4F8B-875F-21FBC1E2C2A3}">
      <dsp:nvSpPr>
        <dsp:cNvPr id="0" name=""/>
        <dsp:cNvSpPr/>
      </dsp:nvSpPr>
      <dsp:spPr>
        <a:xfrm>
          <a:off x="3888367" y="1581665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Contraintes technologiques</a:t>
          </a:r>
          <a:endParaRPr lang="en-US" sz="1600" kern="1200"/>
        </a:p>
      </dsp:txBody>
      <dsp:txXfrm>
        <a:off x="3888367" y="1581665"/>
        <a:ext cx="1691112" cy="717441"/>
      </dsp:txXfrm>
    </dsp:sp>
    <dsp:sp modelId="{9DB96C2F-3F57-4278-9415-68DE383E3B69}">
      <dsp:nvSpPr>
        <dsp:cNvPr id="0" name=""/>
        <dsp:cNvSpPr/>
      </dsp:nvSpPr>
      <dsp:spPr>
        <a:xfrm>
          <a:off x="5874143" y="1581665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89315-8ACE-4C20-8280-281F9D3E50D9}">
      <dsp:nvSpPr>
        <dsp:cNvPr id="0" name=""/>
        <dsp:cNvSpPr/>
      </dsp:nvSpPr>
      <dsp:spPr>
        <a:xfrm>
          <a:off x="6024806" y="1732328"/>
          <a:ext cx="416116" cy="4161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2CA3B-8194-4CB4-926A-EC2E703A0E16}">
      <dsp:nvSpPr>
        <dsp:cNvPr id="0" name=""/>
        <dsp:cNvSpPr/>
      </dsp:nvSpPr>
      <dsp:spPr>
        <a:xfrm>
          <a:off x="6745322" y="1581665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Livrables</a:t>
          </a:r>
          <a:endParaRPr lang="en-US" sz="1600" kern="1200"/>
        </a:p>
      </dsp:txBody>
      <dsp:txXfrm>
        <a:off x="6745322" y="1581665"/>
        <a:ext cx="1691112" cy="717441"/>
      </dsp:txXfrm>
    </dsp:sp>
    <dsp:sp modelId="{B84F7274-5A6F-4972-B3C3-EF6342FF5D26}">
      <dsp:nvSpPr>
        <dsp:cNvPr id="0" name=""/>
        <dsp:cNvSpPr/>
      </dsp:nvSpPr>
      <dsp:spPr>
        <a:xfrm>
          <a:off x="160232" y="2958838"/>
          <a:ext cx="717441" cy="7174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9F906-5E82-4373-A021-47B1E6BFA605}">
      <dsp:nvSpPr>
        <dsp:cNvPr id="0" name=""/>
        <dsp:cNvSpPr/>
      </dsp:nvSpPr>
      <dsp:spPr>
        <a:xfrm>
          <a:off x="310895" y="3109501"/>
          <a:ext cx="416116" cy="4161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54200-C10F-4A0F-91D9-C693183EF6F5}">
      <dsp:nvSpPr>
        <dsp:cNvPr id="0" name=""/>
        <dsp:cNvSpPr/>
      </dsp:nvSpPr>
      <dsp:spPr>
        <a:xfrm>
          <a:off x="1031412" y="2958838"/>
          <a:ext cx="1691112" cy="71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Points techniques spécifiques au projet</a:t>
          </a:r>
          <a:endParaRPr lang="en-US" sz="1600" kern="1200"/>
        </a:p>
      </dsp:txBody>
      <dsp:txXfrm>
        <a:off x="1031412" y="2958838"/>
        <a:ext cx="1691112" cy="717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1B38-9791-40A7-867A-4E83BE51F624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900" kern="1200"/>
            <a:t>Base de données mise à jour durant l’implémentation :</a:t>
          </a:r>
          <a:endParaRPr lang="en-US" sz="2900" kern="1200"/>
        </a:p>
      </dsp:txBody>
      <dsp:txXfrm>
        <a:off x="0" y="2470633"/>
        <a:ext cx="9618133" cy="875341"/>
      </dsp:txXfrm>
    </dsp:sp>
    <dsp:sp modelId="{9EFAD9C8-DD6A-47C7-809A-204BFF9553CA}">
      <dsp:nvSpPr>
        <dsp:cNvPr id="0" name=""/>
        <dsp:cNvSpPr/>
      </dsp:nvSpPr>
      <dsp:spPr>
        <a:xfrm>
          <a:off x="4696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Table « foodstuffs »</a:t>
          </a:r>
          <a:endParaRPr lang="en-US" sz="1700" kern="1200"/>
        </a:p>
      </dsp:txBody>
      <dsp:txXfrm>
        <a:off x="4696" y="3313554"/>
        <a:ext cx="3202913" cy="745661"/>
      </dsp:txXfrm>
    </dsp:sp>
    <dsp:sp modelId="{D9FD6DF2-D3D5-42A3-83AC-CD44D14C6A42}">
      <dsp:nvSpPr>
        <dsp:cNvPr id="0" name=""/>
        <dsp:cNvSpPr/>
      </dsp:nvSpPr>
      <dsp:spPr>
        <a:xfrm>
          <a:off x="3207609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Attributs « updated_at » et « created_at » au format « timestamp »</a:t>
          </a:r>
          <a:endParaRPr lang="en-US" sz="1700" kern="1200"/>
        </a:p>
      </dsp:txBody>
      <dsp:txXfrm>
        <a:off x="3207609" y="3313554"/>
        <a:ext cx="3202913" cy="745661"/>
      </dsp:txXfrm>
    </dsp:sp>
    <dsp:sp modelId="{36798DAA-D01A-4428-87C2-167EA2BF5C09}">
      <dsp:nvSpPr>
        <dsp:cNvPr id="0" name=""/>
        <dsp:cNvSpPr/>
      </dsp:nvSpPr>
      <dsp:spPr>
        <a:xfrm>
          <a:off x="6410523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Attribut « period » dans la table de jointure</a:t>
          </a:r>
          <a:endParaRPr lang="en-US" sz="1700" kern="1200"/>
        </a:p>
      </dsp:txBody>
      <dsp:txXfrm>
        <a:off x="6410523" y="3313554"/>
        <a:ext cx="3202913" cy="745661"/>
      </dsp:txXfrm>
    </dsp:sp>
    <dsp:sp modelId="{112EF596-A41C-496B-9005-686A499C8697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900" kern="1200"/>
            <a:t>Script généré au départ avec MySQL Workbench</a:t>
          </a:r>
          <a:endParaRPr lang="en-US" sz="2900" kern="1200"/>
        </a:p>
      </dsp:txBody>
      <dsp:txXfrm rot="10800000">
        <a:off x="0" y="1845"/>
        <a:ext cx="9618133" cy="1619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33D7-1504-4660-93E6-B5768C555536}" type="datetimeFigureOut">
              <a:rPr lang="fr-CH" smtClean="0"/>
              <a:t>12.06.2023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F037-E338-416E-A2D4-37FCD25A98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7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60C4-029F-44C2-9523-280D45F528BB}" type="datetimeFigureOut">
              <a:rPr lang="fr-CH" smtClean="0"/>
              <a:t>12.06.2023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4533-AF4E-420E-82A7-9D7911AD86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19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E55-D733-4C04-8798-491835F502FE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B2E-B82F-4396-B14B-2AF4D584AB85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D5BF-5274-4C84-9CD6-FB0A0DE1B310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778E-5529-461A-B4CB-ED9F13F79191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5360-51A2-44C4-B343-2FB7DBC98314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AFF2-274B-4D3B-8153-4BD3D6DB4AE5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56CE-64D6-4A59-B788-2E445F2A5413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3A2-A81E-4726-94CE-DF4FEE0EA9D3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66A3-ACA1-46E2-8C51-80EAED1BC746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C6D9-7883-491D-916E-64D5B4F296AA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6E52-E25D-4063-9471-ABDEB52AA9CE}" type="datetime1">
              <a:rPr lang="fr-CH" smtClean="0"/>
              <a:t>12.06.2023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DCB0-2376-4202-B259-69CC38E3F471}" type="datetime1">
              <a:rPr lang="fr-CH" smtClean="0"/>
              <a:t>12.06.2023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0374-8708-4999-80B6-E28A6EAFB6EC}" type="datetime1">
              <a:rPr lang="fr-CH" smtClean="0"/>
              <a:t>12.06.2023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4E-8DC8-4392-A668-A239E360E138}" type="datetime1">
              <a:rPr lang="fr-CH" smtClean="0"/>
              <a:t>12.06.2023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922-B123-465F-9170-89E2283649B6}" type="datetime1">
              <a:rPr lang="fr-CH" smtClean="0"/>
              <a:t>12.06.2023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DF20-3745-4A0B-BF1C-D7F8BDF9DE19}" type="datetime1">
              <a:rPr lang="fr-CH" smtClean="0"/>
              <a:t>12.06.2023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B079-6791-4467-ADBA-EB94F04DDEC4}" type="datetime1">
              <a:rPr lang="fr-CH" smtClean="0"/>
              <a:t>12.06.2023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Thierry Koetschet 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koetschet.mycpnv.c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923192" y="626135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/>
              <a:t>Application web de fitness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6696809" cy="1655762"/>
          </a:xfrm>
        </p:spPr>
        <p:txBody>
          <a:bodyPr anchor="b"/>
          <a:lstStyle/>
          <a:p>
            <a:r>
              <a:rPr lang="fr-CH" sz="1800" dirty="0">
                <a:solidFill>
                  <a:srgbClr val="07315B"/>
                </a:solidFill>
              </a:rPr>
              <a:t>Projet TPI</a:t>
            </a:r>
          </a:p>
          <a:p>
            <a:r>
              <a:rPr lang="fr-CH" sz="1800" dirty="0">
                <a:solidFill>
                  <a:srgbClr val="07315B"/>
                </a:solidFill>
              </a:rPr>
              <a:t>Thierry </a:t>
            </a:r>
            <a:r>
              <a:rPr lang="fr-CH" sz="1800" dirty="0" err="1">
                <a:solidFill>
                  <a:srgbClr val="07315B"/>
                </a:solidFill>
              </a:rPr>
              <a:t>Koetschet</a:t>
            </a:r>
            <a:endParaRPr lang="fr-CH" sz="1800" dirty="0">
              <a:solidFill>
                <a:srgbClr val="07315B"/>
              </a:solidFill>
            </a:endParaRPr>
          </a:p>
          <a:p>
            <a:r>
              <a:rPr lang="fr-CH" sz="1800" dirty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>
                <a:solidFill>
                  <a:srgbClr val="07315B"/>
                </a:solidFill>
              </a:rPr>
              <a:t>12 juin 2023</a:t>
            </a:r>
            <a:endParaRPr lang="fr-CH" dirty="0">
              <a:solidFill>
                <a:srgbClr val="07315B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6" y="2454591"/>
            <a:ext cx="4881560" cy="1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 - MLD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50" y="1839163"/>
            <a:ext cx="6193813" cy="4293436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27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Conception – Base de données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Thierry Koetschet  SI-CA2a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CE0F15-BD04-4B70-8AC1-6501C07CDE78}" type="slidenum">
              <a:rPr lang="fr-CH" smtClean="0"/>
              <a:pPr>
                <a:spcAft>
                  <a:spcPts val="600"/>
                </a:spcAft>
              </a:pPr>
              <a:t>11</a:t>
            </a:fld>
            <a:endParaRPr lang="fr-CH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ACAB2E6F-C8B4-882E-B087-2492D7397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7767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46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Réalisation - Graphique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endParaRPr lang="fr-CH" dirty="0"/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12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27" y="1693870"/>
            <a:ext cx="6829211" cy="43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4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Réalisation - Graphique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endParaRPr lang="fr-CH" dirty="0"/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13</a:t>
            </a:fld>
            <a:endParaRPr lang="fr-CH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BD084A9-ECA6-43BB-13F7-7A7A7078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3" y="1783038"/>
            <a:ext cx="8596312" cy="3806811"/>
          </a:xfrm>
        </p:spPr>
      </p:pic>
    </p:spTree>
    <p:extLst>
      <p:ext uri="{BB962C8B-B14F-4D97-AF65-F5344CB8AC3E}">
        <p14:creationId xmlns:p14="http://schemas.microsoft.com/office/powerpoint/2010/main" val="408136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Réalisation - API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endParaRPr lang="fr-CH" dirty="0"/>
          </a:p>
          <a:p>
            <a:r>
              <a:rPr lang="fr-CH" dirty="0"/>
              <a:t>SI-CA2a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14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016" y="1590745"/>
            <a:ext cx="6657774" cy="44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F499-D311-AF71-669B-1CABF378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DB7B4-71BC-4113-EE47-1F725DC0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https://tkoetschet.mycpnv.ch/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8B71A3-6741-2DFC-159A-4A3B5732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 SI-CA2a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2FD6E-2140-B660-8E71-D9FD5CE4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Objectifs</a:t>
            </a:r>
          </a:p>
          <a:p>
            <a:r>
              <a:rPr lang="fr-CH" sz="2800" dirty="0">
                <a:solidFill>
                  <a:schemeClr val="tx1"/>
                </a:solidFill>
              </a:rPr>
              <a:t>Améliorations possibles</a:t>
            </a:r>
          </a:p>
          <a:p>
            <a:r>
              <a:rPr lang="fr-CH" sz="2800" dirty="0">
                <a:solidFill>
                  <a:schemeClr val="tx1"/>
                </a:solidFill>
              </a:rPr>
              <a:t>Produit fini</a:t>
            </a:r>
          </a:p>
          <a:p>
            <a:endParaRPr lang="fr-CH" sz="2800" dirty="0"/>
          </a:p>
          <a:p>
            <a:endParaRPr lang="fr-CH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</a:t>
            </a:r>
          </a:p>
          <a:p>
            <a:r>
              <a:rPr lang="fr-CH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25113" y="850959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9890D236-6E7E-E96D-E537-CF5265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Déroulement de la présentation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C794D79-8EAC-6F6B-47EC-200F7CC4E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77655"/>
              </p:ext>
            </p:extLst>
          </p:nvPr>
        </p:nvGraphicFramePr>
        <p:xfrm>
          <a:off x="1286933" y="16393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42CE3EF-5BCA-5EDA-9505-5EF07CDC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60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>
                <a:solidFill>
                  <a:schemeClr val="bg1"/>
                </a:solidFill>
              </a:rPr>
              <a:t>3</a:t>
            </a:fld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Cahier des charges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4</a:t>
            </a:fld>
            <a:endParaRPr lang="fr-CH"/>
          </a:p>
        </p:txBody>
      </p:sp>
      <p:graphicFrame>
        <p:nvGraphicFramePr>
          <p:cNvPr id="18" name="Espace réservé du contenu 6">
            <a:extLst>
              <a:ext uri="{FF2B5EF4-FFF2-40B4-BE49-F238E27FC236}">
                <a16:creationId xmlns:a16="http://schemas.microsoft.com/office/drawing/2014/main" id="{268D635F-C4A7-0CBE-9815-64651FF2AD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6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91" y="1382202"/>
            <a:ext cx="6440154" cy="47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7</a:t>
            </a:fld>
            <a:endParaRPr lang="fr-CH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61" y="1270000"/>
            <a:ext cx="6309525" cy="46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41361"/>
            <a:ext cx="6297612" cy="365125"/>
          </a:xfrm>
        </p:spPr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8</a:t>
            </a:fld>
            <a:endParaRPr lang="fr-CH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24" y="1283013"/>
            <a:ext cx="6251888" cy="47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 - MCD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04" y="1619590"/>
            <a:ext cx="5983728" cy="4421772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endParaRPr lang="fr-CH" dirty="0"/>
          </a:p>
          <a:p>
            <a:r>
              <a:rPr lang="fr-CH" dirty="0"/>
              <a:t>SI-CA2a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7">
      <a:dk1>
        <a:srgbClr val="932313"/>
      </a:dk1>
      <a:lt1>
        <a:sysClr val="window" lastClr="FFFFFF"/>
      </a:lt1>
      <a:dk2>
        <a:srgbClr val="2C3C43"/>
      </a:dk2>
      <a:lt2>
        <a:srgbClr val="EBEBEB"/>
      </a:lt2>
      <a:accent1>
        <a:srgbClr val="076493"/>
      </a:accent1>
      <a:accent2>
        <a:srgbClr val="900000"/>
      </a:accent2>
      <a:accent3>
        <a:srgbClr val="900000"/>
      </a:accent3>
      <a:accent4>
        <a:srgbClr val="62170C"/>
      </a:accent4>
      <a:accent5>
        <a:srgbClr val="90000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1415</TotalTime>
  <Words>211</Words>
  <Application>Microsoft Office PowerPoint</Application>
  <PresentationFormat>Grand écran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Application web de fitness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Conception - MCD</vt:lpstr>
      <vt:lpstr>Conception - MLD</vt:lpstr>
      <vt:lpstr>Conception – Base de données</vt:lpstr>
      <vt:lpstr>Réalisation - Graphique</vt:lpstr>
      <vt:lpstr>Réalisation - Graphique</vt:lpstr>
      <vt:lpstr>Réalisation - API</vt:lpstr>
      <vt:lpstr>Démonstration de l’application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24</cp:revision>
  <dcterms:created xsi:type="dcterms:W3CDTF">2023-03-29T13:43:18Z</dcterms:created>
  <dcterms:modified xsi:type="dcterms:W3CDTF">2023-06-12T06:51:06Z</dcterms:modified>
</cp:coreProperties>
</file>