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92818" r:id="rId4"/>
  </p:sldMasterIdLst>
  <p:notesMasterIdLst>
    <p:notesMasterId r:id="rId11"/>
  </p:notesMasterIdLst>
  <p:handoutMasterIdLst>
    <p:handoutMasterId r:id="rId12"/>
  </p:handoutMasterIdLst>
  <p:sldIdLst>
    <p:sldId id="2147469850" r:id="rId5"/>
    <p:sldId id="2147469841" r:id="rId6"/>
    <p:sldId id="2147469857" r:id="rId7"/>
    <p:sldId id="2147469856" r:id="rId8"/>
    <p:sldId id="2147469855" r:id="rId9"/>
    <p:sldId id="2147469848" r:id="rId10"/>
  </p:sldIdLst>
  <p:sldSz cx="12192000" cy="6858000"/>
  <p:notesSz cx="6858000" cy="293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 name="Author" initials="A" lastIdx="10"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B2B2B2"/>
    <a:srgbClr val="E5E5E5"/>
    <a:srgbClr val="1482D7"/>
    <a:srgbClr val="1885D8"/>
    <a:srgbClr val="DD3C00"/>
    <a:srgbClr val="FFFFFF"/>
    <a:srgbClr val="B82619"/>
    <a:srgbClr val="B9B9B9"/>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813FC-2B07-4B97-8C20-C1F4775A1D34}" v="1" dt="2023-10-10T13:06:51.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882" autoAdjust="0"/>
    <p:restoredTop sz="86171" autoAdjust="0"/>
  </p:normalViewPr>
  <p:slideViewPr>
    <p:cSldViewPr snapToGrid="0">
      <p:cViewPr varScale="1">
        <p:scale>
          <a:sx n="98" d="100"/>
          <a:sy n="98" d="100"/>
        </p:scale>
        <p:origin x="36" y="318"/>
      </p:cViewPr>
      <p:guideLst/>
    </p:cSldViewPr>
  </p:slideViewPr>
  <p:outlineViewPr>
    <p:cViewPr>
      <p:scale>
        <a:sx n="33" d="100"/>
        <a:sy n="33" d="100"/>
      </p:scale>
      <p:origin x="0" y="-1776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 d="2"/>
          <a:sy n="1" d="2"/>
        </p:scale>
        <p:origin x="2270" y="13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A7C56D-1E04-44A7-B5A5-F2C9CAD39DA1}"/>
              </a:ext>
            </a:extLst>
          </p:cNvPr>
          <p:cNvSpPr>
            <a:spLocks noGrp="1"/>
          </p:cNvSpPr>
          <p:nvPr>
            <p:ph type="hdr" sz="quarter"/>
          </p:nvPr>
        </p:nvSpPr>
        <p:spPr>
          <a:xfrm>
            <a:off x="0" y="0"/>
            <a:ext cx="2971800" cy="14763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0965004-8BEA-4F7D-81A8-CCB4B7568C64}"/>
              </a:ext>
            </a:extLst>
          </p:cNvPr>
          <p:cNvSpPr>
            <a:spLocks noGrp="1"/>
          </p:cNvSpPr>
          <p:nvPr>
            <p:ph type="dt" sz="quarter" idx="1"/>
          </p:nvPr>
        </p:nvSpPr>
        <p:spPr>
          <a:xfrm>
            <a:off x="3884613" y="0"/>
            <a:ext cx="2971800" cy="147638"/>
          </a:xfrm>
          <a:prstGeom prst="rect">
            <a:avLst/>
          </a:prstGeom>
        </p:spPr>
        <p:txBody>
          <a:bodyPr vert="horz" lIns="91440" tIns="45720" rIns="91440" bIns="45720" rtlCol="0"/>
          <a:lstStyle>
            <a:lvl1pPr algn="r">
              <a:defRPr sz="1200"/>
            </a:lvl1pPr>
          </a:lstStyle>
          <a:p>
            <a:fld id="{CE73B402-5B41-4304-9F9F-3BB29D09E7C0}" type="datetimeFigureOut">
              <a:rPr lang="en-US" smtClean="0"/>
              <a:t>10/10/2023</a:t>
            </a:fld>
            <a:endParaRPr lang="en-US" dirty="0"/>
          </a:p>
        </p:txBody>
      </p:sp>
      <p:sp>
        <p:nvSpPr>
          <p:cNvPr id="4" name="Footer Placeholder 3">
            <a:extLst>
              <a:ext uri="{FF2B5EF4-FFF2-40B4-BE49-F238E27FC236}">
                <a16:creationId xmlns:a16="http://schemas.microsoft.com/office/drawing/2014/main" id="{00D0244A-ACB5-4B69-80F7-479DD320A183}"/>
              </a:ext>
            </a:extLst>
          </p:cNvPr>
          <p:cNvSpPr>
            <a:spLocks noGrp="1"/>
          </p:cNvSpPr>
          <p:nvPr>
            <p:ph type="ftr" sz="quarter" idx="2"/>
          </p:nvPr>
        </p:nvSpPr>
        <p:spPr>
          <a:xfrm>
            <a:off x="0" y="2786063"/>
            <a:ext cx="2971800" cy="14763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2059ED-A391-42C7-A1E5-DBBE5FEFE332}"/>
              </a:ext>
            </a:extLst>
          </p:cNvPr>
          <p:cNvSpPr>
            <a:spLocks noGrp="1"/>
          </p:cNvSpPr>
          <p:nvPr>
            <p:ph type="sldNum" sz="quarter" idx="3"/>
          </p:nvPr>
        </p:nvSpPr>
        <p:spPr>
          <a:xfrm>
            <a:off x="3884613" y="2786063"/>
            <a:ext cx="2971800" cy="147637"/>
          </a:xfrm>
          <a:prstGeom prst="rect">
            <a:avLst/>
          </a:prstGeom>
        </p:spPr>
        <p:txBody>
          <a:bodyPr vert="horz" lIns="91440" tIns="45720" rIns="91440" bIns="45720" rtlCol="0" anchor="b"/>
          <a:lstStyle>
            <a:lvl1pPr algn="r">
              <a:defRPr sz="1200"/>
            </a:lvl1pPr>
          </a:lstStyle>
          <a:p>
            <a:fld id="{15B5BC58-DEE2-4ACC-93B4-04033970E470}" type="slidenum">
              <a:rPr lang="en-US" smtClean="0"/>
              <a:t>‹#›</a:t>
            </a:fld>
            <a:endParaRPr lang="en-US" dirty="0"/>
          </a:p>
        </p:txBody>
      </p:sp>
    </p:spTree>
    <p:extLst>
      <p:ext uri="{BB962C8B-B14F-4D97-AF65-F5344CB8AC3E}">
        <p14:creationId xmlns:p14="http://schemas.microsoft.com/office/powerpoint/2010/main" val="755723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64EF1-C5F7-4DE8-AD49-0D829DA0BD19}"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5907C-D3F9-4A36-92CC-ED44E564CD67}" type="slidenum">
              <a:rPr lang="en-US" smtClean="0"/>
              <a:t>‹#›</a:t>
            </a:fld>
            <a:endParaRPr lang="en-US" dirty="0"/>
          </a:p>
        </p:txBody>
      </p:sp>
    </p:spTree>
    <p:extLst>
      <p:ext uri="{BB962C8B-B14F-4D97-AF65-F5344CB8AC3E}">
        <p14:creationId xmlns:p14="http://schemas.microsoft.com/office/powerpoint/2010/main" val="3667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10/10/2023 3:06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583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5907C-D3F9-4A36-92CC-ED44E564CD67}" type="slidenum">
              <a:rPr lang="en-US" smtClean="0"/>
              <a:t>2</a:t>
            </a:fld>
            <a:endParaRPr lang="en-US" dirty="0"/>
          </a:p>
        </p:txBody>
      </p:sp>
    </p:spTree>
    <p:extLst>
      <p:ext uri="{BB962C8B-B14F-4D97-AF65-F5344CB8AC3E}">
        <p14:creationId xmlns:p14="http://schemas.microsoft.com/office/powerpoint/2010/main" val="276546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5907C-D3F9-4A36-92CC-ED44E564CD67}" type="slidenum">
              <a:rPr lang="en-US" smtClean="0"/>
              <a:t>3</a:t>
            </a:fld>
            <a:endParaRPr lang="en-US" dirty="0"/>
          </a:p>
        </p:txBody>
      </p:sp>
    </p:spTree>
    <p:extLst>
      <p:ext uri="{BB962C8B-B14F-4D97-AF65-F5344CB8AC3E}">
        <p14:creationId xmlns:p14="http://schemas.microsoft.com/office/powerpoint/2010/main" val="136008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5907C-D3F9-4A36-92CC-ED44E564CD67}" type="slidenum">
              <a:rPr lang="en-US" smtClean="0"/>
              <a:t>4</a:t>
            </a:fld>
            <a:endParaRPr lang="en-US" dirty="0"/>
          </a:p>
        </p:txBody>
      </p:sp>
    </p:spTree>
    <p:extLst>
      <p:ext uri="{BB962C8B-B14F-4D97-AF65-F5344CB8AC3E}">
        <p14:creationId xmlns:p14="http://schemas.microsoft.com/office/powerpoint/2010/main" val="356759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5907C-D3F9-4A36-92CC-ED44E564CD67}" type="slidenum">
              <a:rPr lang="en-US" smtClean="0"/>
              <a:t>5</a:t>
            </a:fld>
            <a:endParaRPr lang="en-US" dirty="0"/>
          </a:p>
        </p:txBody>
      </p:sp>
    </p:spTree>
    <p:extLst>
      <p:ext uri="{BB962C8B-B14F-4D97-AF65-F5344CB8AC3E}">
        <p14:creationId xmlns:p14="http://schemas.microsoft.com/office/powerpoint/2010/main" val="63512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10/10/2023 3:06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4860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483D14-DC3C-45F3-855E-02B5FD4CDF8D}"/>
              </a:ext>
            </a:extLst>
          </p:cNvPr>
          <p:cNvPicPr>
            <a:picLocks noChangeAspect="1"/>
          </p:cNvPicPr>
          <p:nvPr userDrawn="1"/>
        </p:nvPicPr>
        <p:blipFill>
          <a:blip r:embed="rId2"/>
          <a:stretch>
            <a:fillRect/>
          </a:stretch>
        </p:blipFill>
        <p:spPr>
          <a:xfrm>
            <a:off x="582043" y="585788"/>
            <a:ext cx="2308795" cy="29413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9" name="Graphic 18">
            <a:extLst>
              <a:ext uri="{FF2B5EF4-FFF2-40B4-BE49-F238E27FC236}">
                <a16:creationId xmlns:a16="http://schemas.microsoft.com/office/drawing/2014/main" id="{3FBDEDB6-A84F-40BC-B54B-238AED6B04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invGray">
          <a:xfrm>
            <a:off x="4393915" y="0"/>
            <a:ext cx="7798085" cy="6858000"/>
          </a:xfrm>
          <a:prstGeom prst="rect">
            <a:avLst/>
          </a:prstGeom>
        </p:spPr>
      </p:pic>
      <p:sp>
        <p:nvSpPr>
          <p:cNvPr id="25" name="Freeform: Shape 24">
            <a:extLst>
              <a:ext uri="{FF2B5EF4-FFF2-40B4-BE49-F238E27FC236}">
                <a16:creationId xmlns:a16="http://schemas.microsoft.com/office/drawing/2014/main" id="{72B44542-6FEA-4633-9FA4-2E7E2381276D}"/>
              </a:ext>
            </a:extLst>
          </p:cNvPr>
          <p:cNvSpPr/>
          <p:nvPr userDrawn="1"/>
        </p:nvSpPr>
        <p:spPr bwMode="auto">
          <a:xfrm rot="17674506">
            <a:off x="10794396" y="4611776"/>
            <a:ext cx="635802" cy="2665253"/>
          </a:xfrm>
          <a:custGeom>
            <a:avLst/>
            <a:gdLst>
              <a:gd name="connsiteX0" fmla="*/ 610820 w 635802"/>
              <a:gd name="connsiteY0" fmla="*/ 194160 h 2665253"/>
              <a:gd name="connsiteX1" fmla="*/ 635802 w 635802"/>
              <a:gd name="connsiteY1" fmla="*/ 317901 h 2665253"/>
              <a:gd name="connsiteX2" fmla="*/ 635802 w 635802"/>
              <a:gd name="connsiteY2" fmla="*/ 2374494 h 2665253"/>
              <a:gd name="connsiteX3" fmla="*/ 0 w 635802"/>
              <a:gd name="connsiteY3" fmla="*/ 2665253 h 2665253"/>
              <a:gd name="connsiteX4" fmla="*/ 0 w 635802"/>
              <a:gd name="connsiteY4" fmla="*/ 317901 h 2665253"/>
              <a:gd name="connsiteX5" fmla="*/ 317901 w 635802"/>
              <a:gd name="connsiteY5" fmla="*/ 0 h 2665253"/>
              <a:gd name="connsiteX6" fmla="*/ 610820 w 635802"/>
              <a:gd name="connsiteY6" fmla="*/ 194160 h 266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02" h="2665253">
                <a:moveTo>
                  <a:pt x="610820" y="194160"/>
                </a:moveTo>
                <a:cubicBezTo>
                  <a:pt x="626906" y="232193"/>
                  <a:pt x="635802" y="274008"/>
                  <a:pt x="635802" y="317901"/>
                </a:cubicBezTo>
                <a:lnTo>
                  <a:pt x="635802" y="2374494"/>
                </a:lnTo>
                <a:lnTo>
                  <a:pt x="0" y="2665253"/>
                </a:lnTo>
                <a:lnTo>
                  <a:pt x="0" y="317901"/>
                </a:lnTo>
                <a:cubicBezTo>
                  <a:pt x="-1" y="142329"/>
                  <a:pt x="142328" y="0"/>
                  <a:pt x="317901" y="0"/>
                </a:cubicBezTo>
                <a:cubicBezTo>
                  <a:pt x="449580" y="0"/>
                  <a:pt x="562559" y="80060"/>
                  <a:pt x="610820" y="19416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1" name="Freeform: Shape 20">
            <a:extLst>
              <a:ext uri="{FF2B5EF4-FFF2-40B4-BE49-F238E27FC236}">
                <a16:creationId xmlns:a16="http://schemas.microsoft.com/office/drawing/2014/main" id="{F3335884-C023-4224-A943-917B878BC8D4}"/>
              </a:ext>
            </a:extLst>
          </p:cNvPr>
          <p:cNvSpPr/>
          <p:nvPr userDrawn="1"/>
        </p:nvSpPr>
        <p:spPr bwMode="auto">
          <a:xfrm>
            <a:off x="4410930" y="0"/>
            <a:ext cx="3165243" cy="1270495"/>
          </a:xfrm>
          <a:custGeom>
            <a:avLst/>
            <a:gdLst>
              <a:gd name="connsiteX0" fmla="*/ 0 w 3165243"/>
              <a:gd name="connsiteY0" fmla="*/ 0 h 1270495"/>
              <a:gd name="connsiteX1" fmla="*/ 1528791 w 3165243"/>
              <a:gd name="connsiteY1" fmla="*/ 0 h 1270495"/>
              <a:gd name="connsiteX2" fmla="*/ 2979476 w 3165243"/>
              <a:gd name="connsiteY2" fmla="*/ 663413 h 1270495"/>
              <a:gd name="connsiteX3" fmla="*/ 3136370 w 3165243"/>
              <a:gd name="connsiteY3" fmla="*/ 1084728 h 1270495"/>
              <a:gd name="connsiteX4" fmla="*/ 2715055 w 3165243"/>
              <a:gd name="connsiteY4" fmla="*/ 1241622 h 1270495"/>
              <a:gd name="connsiteX5" fmla="*/ 0 w 3165243"/>
              <a:gd name="connsiteY5" fmla="*/ 0 h 127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5243" h="1270495">
                <a:moveTo>
                  <a:pt x="0" y="0"/>
                </a:moveTo>
                <a:lnTo>
                  <a:pt x="1528791" y="0"/>
                </a:lnTo>
                <a:lnTo>
                  <a:pt x="2979476" y="663413"/>
                </a:lnTo>
                <a:cubicBezTo>
                  <a:pt x="3139144" y="736431"/>
                  <a:pt x="3209388" y="925060"/>
                  <a:pt x="3136370" y="1084728"/>
                </a:cubicBezTo>
                <a:cubicBezTo>
                  <a:pt x="3063352" y="1244396"/>
                  <a:pt x="2874723" y="1314640"/>
                  <a:pt x="2715055" y="1241622"/>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70065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 Comprehensive secur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6BC4C20-DFD2-48A2-B2AC-880C9F9B884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479" b="-7479"/>
          <a:stretch/>
        </p:blipFill>
        <p:spPr>
          <a:xfrm>
            <a:off x="5270500" y="0"/>
            <a:ext cx="6921500" cy="6857999"/>
          </a:xfrm>
          <a:prstGeom prst="rect">
            <a:avLst/>
          </a:prstGeom>
          <a:solidFill>
            <a:srgbClr val="0078D4"/>
          </a:solidFill>
        </p:spPr>
      </p:pic>
    </p:spTree>
    <p:extLst>
      <p:ext uri="{BB962C8B-B14F-4D97-AF65-F5344CB8AC3E}">
        <p14:creationId xmlns:p14="http://schemas.microsoft.com/office/powerpoint/2010/main" val="3912595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 Risk mitig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grpSp>
        <p:nvGrpSpPr>
          <p:cNvPr id="5" name="Group 4">
            <a:extLst>
              <a:ext uri="{FF2B5EF4-FFF2-40B4-BE49-F238E27FC236}">
                <a16:creationId xmlns:a16="http://schemas.microsoft.com/office/drawing/2014/main" id="{F7B937E4-A358-4B11-9343-395C11D76927}"/>
              </a:ext>
            </a:extLst>
          </p:cNvPr>
          <p:cNvGrpSpPr/>
          <p:nvPr userDrawn="1"/>
        </p:nvGrpSpPr>
        <p:grpSpPr>
          <a:xfrm>
            <a:off x="5270500" y="0"/>
            <a:ext cx="6921500" cy="6858000"/>
            <a:chOff x="5270500" y="0"/>
            <a:chExt cx="6921500" cy="6858000"/>
          </a:xfrm>
        </p:grpSpPr>
        <p:sp>
          <p:nvSpPr>
            <p:cNvPr id="3" name="Rectangle 2">
              <a:extLst>
                <a:ext uri="{FF2B5EF4-FFF2-40B4-BE49-F238E27FC236}">
                  <a16:creationId xmlns:a16="http://schemas.microsoft.com/office/drawing/2014/main" id="{A17F4E50-58F5-45B4-9A86-E3F871698E67}"/>
                </a:ext>
              </a:extLst>
            </p:cNvPr>
            <p:cNvSpPr/>
            <p:nvPr userDrawn="1"/>
          </p:nvSpPr>
          <p:spPr bwMode="auto">
            <a:xfrm>
              <a:off x="5270500" y="0"/>
              <a:ext cx="69215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4" name="Picture 3">
              <a:extLst>
                <a:ext uri="{FF2B5EF4-FFF2-40B4-BE49-F238E27FC236}">
                  <a16:creationId xmlns:a16="http://schemas.microsoft.com/office/drawing/2014/main" id="{F3223FD1-A9C9-46E0-84ED-3608084FA7CE}"/>
                </a:ext>
              </a:extLst>
            </p:cNvPr>
            <p:cNvPicPr>
              <a:picLocks noChangeAspect="1"/>
            </p:cNvPicPr>
            <p:nvPr userDrawn="1"/>
          </p:nvPicPr>
          <p:blipFill rotWithShape="1">
            <a:blip r:embed="rId2"/>
            <a:srcRect l="9710" t="632" r="15754" b="11957"/>
            <a:stretch/>
          </p:blipFill>
          <p:spPr>
            <a:xfrm>
              <a:off x="5270500" y="373743"/>
              <a:ext cx="6921500" cy="5181600"/>
            </a:xfrm>
            <a:prstGeom prst="rect">
              <a:avLst/>
            </a:prstGeom>
          </p:spPr>
        </p:pic>
      </p:grpSp>
    </p:spTree>
    <p:extLst>
      <p:ext uri="{BB962C8B-B14F-4D97-AF65-F5344CB8AC3E}">
        <p14:creationId xmlns:p14="http://schemas.microsoft.com/office/powerpoint/2010/main" val="3149072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0693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2DB3C5CC-AE72-496D-8E0F-9DEC4A52D5F7}"/>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4230321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7145589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4"/>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8"/>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2" name="Slide Number Placeholder 1">
            <a:extLst>
              <a:ext uri="{FF2B5EF4-FFF2-40B4-BE49-F238E27FC236}">
                <a16:creationId xmlns:a16="http://schemas.microsoft.com/office/drawing/2014/main" id="{10BFBB51-3BEE-447C-BBF7-6745673ABFD3}"/>
              </a:ext>
            </a:extLst>
          </p:cNvPr>
          <p:cNvSpPr>
            <a:spLocks noGrp="1"/>
          </p:cNvSpPr>
          <p:nvPr>
            <p:ph type="sldNum" sz="quarter" idx="11"/>
          </p:nvPr>
        </p:nvSpPr>
        <p:spPr/>
        <p:txBody>
          <a:bodyPr/>
          <a:lstStyle/>
          <a:p>
            <a:fld id="{9FF74395-904F-4ACB-9384-37E9B128F63B}" type="slidenum">
              <a:rPr lang="en-IN" smtClean="0"/>
              <a:pPr/>
              <a:t>‹#›</a:t>
            </a:fld>
            <a:endParaRPr lang="en-IN"/>
          </a:p>
        </p:txBody>
      </p:sp>
    </p:spTree>
    <p:extLst>
      <p:ext uri="{BB962C8B-B14F-4D97-AF65-F5344CB8AC3E}">
        <p14:creationId xmlns:p14="http://schemas.microsoft.com/office/powerpoint/2010/main" val="16298600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947440"/>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6314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C15A537-06FE-44EC-BDC2-0390910C3708}"/>
              </a:ext>
            </a:extLst>
          </p:cNvPr>
          <p:cNvSpPr>
            <a:spLocks noGrp="1"/>
          </p:cNvSpPr>
          <p:nvPr>
            <p:ph idx="1"/>
          </p:nvPr>
        </p:nvSpPr>
        <p:spPr/>
        <p:txBody>
          <a:bodyPr/>
          <a:lstStyle/>
          <a:p>
            <a:pPr lvl="0"/>
            <a:r>
              <a:rPr lang="en-US" noProof="0"/>
              <a:t>Cliquez pour 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Title 1">
            <a:extLst>
              <a:ext uri="{FF2B5EF4-FFF2-40B4-BE49-F238E27FC236}">
                <a16:creationId xmlns:a16="http://schemas.microsoft.com/office/drawing/2014/main" id="{DF9074B4-A231-45E3-8F1C-53336273EA4F}"/>
              </a:ext>
            </a:extLst>
          </p:cNvPr>
          <p:cNvSpPr>
            <a:spLocks noGrp="1"/>
          </p:cNvSpPr>
          <p:nvPr>
            <p:ph type="title"/>
          </p:nvPr>
        </p:nvSpPr>
        <p:spPr>
          <a:xfrm>
            <a:off x="716280" y="136525"/>
            <a:ext cx="11049000" cy="644102"/>
          </a:xfrm>
        </p:spPr>
        <p:txBody>
          <a:bodyPr/>
          <a:lstStyle/>
          <a:p>
            <a:r>
              <a:rPr lang="en-US"/>
              <a:t>Click to edit Master title style</a:t>
            </a:r>
          </a:p>
        </p:txBody>
      </p:sp>
    </p:spTree>
    <p:extLst>
      <p:ext uri="{BB962C8B-B14F-4D97-AF65-F5344CB8AC3E}">
        <p14:creationId xmlns:p14="http://schemas.microsoft.com/office/powerpoint/2010/main" val="41271028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60430028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457200"/>
            <a:ext cx="5215637" cy="553998"/>
          </a:xfrm>
        </p:spPr>
        <p:txBody>
          <a:bodyPr/>
          <a:lstStyle>
            <a:lvl1pPr>
              <a:defRPr/>
            </a:lvl1pPr>
          </a:lstStyle>
          <a:p>
            <a:r>
              <a:rPr lang="en-US"/>
              <a:t>Agenda</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614E108-2258-4959-A182-798030A0C286}"/>
              </a:ext>
            </a:extLst>
          </p:cNvPr>
          <p:cNvSpPr/>
          <p:nvPr userDrawn="1"/>
        </p:nvSpPr>
        <p:spPr bwMode="auto">
          <a:xfrm>
            <a:off x="6395722" y="0"/>
            <a:ext cx="5796278"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22E07E8F-16B4-4F77-8278-6A843F1B9F57}"/>
              </a:ext>
            </a:extLst>
          </p:cNvPr>
          <p:cNvGrpSpPr/>
          <p:nvPr userDrawn="1"/>
        </p:nvGrpSpPr>
        <p:grpSpPr>
          <a:xfrm rot="16200000">
            <a:off x="7643952" y="2603639"/>
            <a:ext cx="5424211" cy="3084509"/>
            <a:chOff x="6395721" y="4420906"/>
            <a:chExt cx="3250001" cy="1848132"/>
          </a:xfrm>
        </p:grpSpPr>
        <p:sp>
          <p:nvSpPr>
            <p:cNvPr id="27" name="Rectangle: Top Corners Rounded 26">
              <a:extLst>
                <a:ext uri="{FF2B5EF4-FFF2-40B4-BE49-F238E27FC236}">
                  <a16:creationId xmlns:a16="http://schemas.microsoft.com/office/drawing/2014/main" id="{B26B5DC7-3928-4E30-95C7-101CC42758F9}"/>
                </a:ext>
              </a:extLst>
            </p:cNvPr>
            <p:cNvSpPr/>
            <p:nvPr userDrawn="1"/>
          </p:nvSpPr>
          <p:spPr bwMode="auto">
            <a:xfrm rot="5400000">
              <a:off x="6879140" y="3937487"/>
              <a:ext cx="501648" cy="1468485"/>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6F2E0A55-6A95-45A9-9988-FD4377975EAD}"/>
                </a:ext>
              </a:extLst>
            </p:cNvPr>
            <p:cNvSpPr/>
            <p:nvPr userDrawn="1"/>
          </p:nvSpPr>
          <p:spPr bwMode="auto">
            <a:xfrm>
              <a:off x="7407431" y="4471065"/>
              <a:ext cx="401326" cy="4013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8" name="Rectangle: Top Corners Rounded 27">
              <a:extLst>
                <a:ext uri="{FF2B5EF4-FFF2-40B4-BE49-F238E27FC236}">
                  <a16:creationId xmlns:a16="http://schemas.microsoft.com/office/drawing/2014/main" id="{EA3F14D9-33C3-411A-8D84-8E8E15E9381B}"/>
                </a:ext>
              </a:extLst>
            </p:cNvPr>
            <p:cNvSpPr/>
            <p:nvPr userDrawn="1"/>
          </p:nvSpPr>
          <p:spPr bwMode="auto">
            <a:xfrm rot="5400000">
              <a:off x="7246261" y="4243608"/>
              <a:ext cx="501648" cy="2202728"/>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4A285CB0-5ABD-4C59-98FE-F25F8026D321}"/>
                </a:ext>
              </a:extLst>
            </p:cNvPr>
            <p:cNvSpPr/>
            <p:nvPr userDrawn="1"/>
          </p:nvSpPr>
          <p:spPr bwMode="auto">
            <a:xfrm>
              <a:off x="8141673" y="5144307"/>
              <a:ext cx="401326" cy="401326"/>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0" name="Rectangle: Top Corners Rounded 29">
              <a:extLst>
                <a:ext uri="{FF2B5EF4-FFF2-40B4-BE49-F238E27FC236}">
                  <a16:creationId xmlns:a16="http://schemas.microsoft.com/office/drawing/2014/main" id="{6EC31BC0-C04D-4163-9ECB-371CBCE34ADB}"/>
                </a:ext>
              </a:extLst>
            </p:cNvPr>
            <p:cNvSpPr/>
            <p:nvPr userDrawn="1"/>
          </p:nvSpPr>
          <p:spPr bwMode="auto">
            <a:xfrm rot="5400000">
              <a:off x="7769898" y="4393213"/>
              <a:ext cx="501648" cy="3250001"/>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E691BBA6-17F1-4715-BBD9-9570E0AF6EBF}"/>
                </a:ext>
              </a:extLst>
            </p:cNvPr>
            <p:cNvSpPr/>
            <p:nvPr userDrawn="1"/>
          </p:nvSpPr>
          <p:spPr bwMode="auto">
            <a:xfrm>
              <a:off x="9188946" y="5817549"/>
              <a:ext cx="401326" cy="40132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41514334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723022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04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1453950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sz="3200">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4258868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50867D-0CBB-B249-8E9C-6B4BF9B98892}"/>
              </a:ext>
            </a:extLst>
          </p:cNvPr>
          <p:cNvSpPr/>
          <p:nvPr userDrawn="1"/>
        </p:nvSpPr>
        <p:spPr>
          <a:xfrm rot="10800000">
            <a:off x="1" y="0"/>
            <a:ext cx="6095997" cy="6858000"/>
          </a:xfrm>
          <a:prstGeom prst="rect">
            <a:avLst/>
          </a:prstGeom>
          <a:gradFill>
            <a:gsLst>
              <a:gs pos="0">
                <a:srgbClr val="3C3C41"/>
              </a:gs>
              <a:gs pos="100000">
                <a:schemeClr val="tx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75A1D89-4F79-754D-89EC-905EAF283D53}"/>
              </a:ext>
            </a:extLst>
          </p:cNvPr>
          <p:cNvSpPr>
            <a:spLocks noGrp="1"/>
          </p:cNvSpPr>
          <p:nvPr>
            <p:ph sz="quarter" idx="20"/>
          </p:nvPr>
        </p:nvSpPr>
        <p:spPr>
          <a:xfrm>
            <a:off x="694662" y="2220686"/>
            <a:ext cx="3857017" cy="3786708"/>
          </a:xfrm>
        </p:spPr>
        <p:txBody>
          <a:bodyPr>
            <a:noAutofit/>
          </a:bodyPr>
          <a:lstStyle>
            <a:lvl1pPr marL="0" indent="0">
              <a:lnSpc>
                <a:spcPct val="150000"/>
              </a:lnSpc>
              <a:buNone/>
              <a:defRPr sz="1600" b="0" i="0">
                <a:solidFill>
                  <a:schemeClr val="bg1"/>
                </a:solidFill>
                <a:latin typeface="Segoe UI" panose="020B0502040204020203" pitchFamily="34" charset="0"/>
                <a:cs typeface="Segoe UI" panose="020B0502040204020203"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4" name="Picture Placeholder 3">
            <a:extLst>
              <a:ext uri="{FF2B5EF4-FFF2-40B4-BE49-F238E27FC236}">
                <a16:creationId xmlns:a16="http://schemas.microsoft.com/office/drawing/2014/main" id="{B17A5BC6-0672-6B4A-AC9C-251C272C6FD6}"/>
              </a:ext>
            </a:extLst>
          </p:cNvPr>
          <p:cNvSpPr>
            <a:spLocks noGrp="1"/>
          </p:cNvSpPr>
          <p:nvPr>
            <p:ph type="pic" sz="quarter" idx="21"/>
          </p:nvPr>
        </p:nvSpPr>
        <p:spPr>
          <a:xfrm>
            <a:off x="6095998" y="0"/>
            <a:ext cx="6095997" cy="6858000"/>
          </a:xfrm>
        </p:spPr>
        <p:txBody>
          <a:bodyPr/>
          <a:lstStyle/>
          <a:p>
            <a:endParaRPr lang="en-US"/>
          </a:p>
        </p:txBody>
      </p:sp>
      <p:pic>
        <p:nvPicPr>
          <p:cNvPr id="12" name="Picture 11" descr="A picture containing drawing&#10;&#10;Description automatically generated">
            <a:extLst>
              <a:ext uri="{FF2B5EF4-FFF2-40B4-BE49-F238E27FC236}">
                <a16:creationId xmlns:a16="http://schemas.microsoft.com/office/drawing/2014/main" id="{87FE5DF0-03C4-C147-B5BC-F28C5225489D}"/>
              </a:ext>
            </a:extLst>
          </p:cNvPr>
          <p:cNvPicPr>
            <a:picLocks noChangeAspect="1"/>
          </p:cNvPicPr>
          <p:nvPr userDrawn="1"/>
        </p:nvPicPr>
        <p:blipFill>
          <a:blip r:embed="rId2"/>
          <a:stretch>
            <a:fillRect/>
          </a:stretch>
        </p:blipFill>
        <p:spPr>
          <a:xfrm>
            <a:off x="11113006" y="6373463"/>
            <a:ext cx="1078992" cy="484537"/>
          </a:xfrm>
          <a:prstGeom prst="rect">
            <a:avLst/>
          </a:prstGeom>
        </p:spPr>
      </p:pic>
      <p:sp>
        <p:nvSpPr>
          <p:cNvPr id="16" name="Title 1">
            <a:extLst>
              <a:ext uri="{FF2B5EF4-FFF2-40B4-BE49-F238E27FC236}">
                <a16:creationId xmlns:a16="http://schemas.microsoft.com/office/drawing/2014/main" id="{28E1E32B-D8B0-AE4E-ADA9-4984F38C2F6A}"/>
              </a:ext>
            </a:extLst>
          </p:cNvPr>
          <p:cNvSpPr>
            <a:spLocks noGrp="1"/>
          </p:cNvSpPr>
          <p:nvPr>
            <p:ph type="title" hasCustomPrompt="1"/>
          </p:nvPr>
        </p:nvSpPr>
        <p:spPr>
          <a:xfrm>
            <a:off x="694662" y="749877"/>
            <a:ext cx="3857017" cy="1114365"/>
          </a:xfrm>
        </p:spPr>
        <p:txBody>
          <a:bodyPr anchor="t">
            <a:noAutofit/>
          </a:bodyPr>
          <a:lstStyle>
            <a:lvl1pPr>
              <a:defRPr sz="3600" b="1" i="0">
                <a:solidFill>
                  <a:schemeClr val="bg1"/>
                </a:solidFill>
                <a:latin typeface="Segoe UI Semibold" panose="020B0502040204020203" pitchFamily="34" charset="0"/>
                <a:cs typeface="Segoe UI Semibold" panose="020B0502040204020203" pitchFamily="34" charset="0"/>
              </a:defRPr>
            </a:lvl1pPr>
          </a:lstStyle>
          <a:p>
            <a:r>
              <a:rPr lang="en-US"/>
              <a:t>Content </a:t>
            </a:r>
            <a:br>
              <a:rPr lang="en-US"/>
            </a:br>
            <a:r>
              <a:rPr lang="en-US"/>
              <a:t>Title Here</a:t>
            </a:r>
          </a:p>
        </p:txBody>
      </p:sp>
    </p:spTree>
    <p:extLst>
      <p:ext uri="{BB962C8B-B14F-4D97-AF65-F5344CB8AC3E}">
        <p14:creationId xmlns:p14="http://schemas.microsoft.com/office/powerpoint/2010/main" val="14600041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F1F2-C776-447E-831D-4F108EC44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12E44-FC97-4AC4-85D2-3CA25D63F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22558-C433-4C6E-894E-655EF0942A9D}"/>
              </a:ext>
            </a:extLst>
          </p:cNvPr>
          <p:cNvSpPr>
            <a:spLocks noGrp="1"/>
          </p:cNvSpPr>
          <p:nvPr>
            <p:ph type="dt" sz="half" idx="10"/>
          </p:nvPr>
        </p:nvSpPr>
        <p:spPr/>
        <p:txBody>
          <a:bodyPr/>
          <a:lstStyle/>
          <a:p>
            <a:fld id="{AD39F531-7196-44FF-B448-CB882101825B}" type="datetimeFigureOut">
              <a:rPr lang="en-US" smtClean="0"/>
              <a:t>10/10/2023</a:t>
            </a:fld>
            <a:endParaRPr lang="en-US"/>
          </a:p>
        </p:txBody>
      </p:sp>
      <p:sp>
        <p:nvSpPr>
          <p:cNvPr id="5" name="Footer Placeholder 4">
            <a:extLst>
              <a:ext uri="{FF2B5EF4-FFF2-40B4-BE49-F238E27FC236}">
                <a16:creationId xmlns:a16="http://schemas.microsoft.com/office/drawing/2014/main" id="{8B7286A2-B24A-4D90-8B30-23DE12F6C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3B2F5-5460-4331-9F41-C83BDE7142A6}"/>
              </a:ext>
            </a:extLst>
          </p:cNvPr>
          <p:cNvSpPr>
            <a:spLocks noGrp="1"/>
          </p:cNvSpPr>
          <p:nvPr>
            <p:ph type="sldNum" sz="quarter" idx="12"/>
          </p:nvPr>
        </p:nvSpPr>
        <p:spPr/>
        <p:txBody>
          <a:bodyPr/>
          <a:lstStyle/>
          <a:p>
            <a:fld id="{E909E6FB-1F8C-4662-A734-70D080FB7149}" type="slidenum">
              <a:rPr lang="en-US" smtClean="0"/>
              <a:t>‹#›</a:t>
            </a:fld>
            <a:endParaRPr lang="en-US"/>
          </a:p>
        </p:txBody>
      </p:sp>
    </p:spTree>
    <p:extLst>
      <p:ext uri="{BB962C8B-B14F-4D97-AF65-F5344CB8AC3E}">
        <p14:creationId xmlns:p14="http://schemas.microsoft.com/office/powerpoint/2010/main" val="104660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221022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3721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2279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6972"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7" name="Picture 6">
            <a:extLst>
              <a:ext uri="{FF2B5EF4-FFF2-40B4-BE49-F238E27FC236}">
                <a16:creationId xmlns:a16="http://schemas.microsoft.com/office/drawing/2014/main" id="{8EF7F8A9-CB63-4BA7-8A0E-637BFA251A89}"/>
              </a:ext>
            </a:extLst>
          </p:cNvPr>
          <p:cNvPicPr>
            <a:picLocks noChangeAspect="1"/>
          </p:cNvPicPr>
          <p:nvPr userDrawn="1"/>
        </p:nvPicPr>
        <p:blipFill>
          <a:blip r:embed="rId2"/>
          <a:stretch>
            <a:fillRect/>
          </a:stretch>
        </p:blipFill>
        <p:spPr bwMode="black">
          <a:xfrm>
            <a:off x="549201" y="1177602"/>
            <a:ext cx="2514666" cy="2251398"/>
          </a:xfrm>
          <a:prstGeom prst="rect">
            <a:avLst/>
          </a:prstGeom>
        </p:spPr>
      </p:pic>
    </p:spTree>
    <p:extLst>
      <p:ext uri="{BB962C8B-B14F-4D97-AF65-F5344CB8AC3E}">
        <p14:creationId xmlns:p14="http://schemas.microsoft.com/office/powerpoint/2010/main" val="2376419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5384"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5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5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6" name="Picture 5">
            <a:extLst>
              <a:ext uri="{FF2B5EF4-FFF2-40B4-BE49-F238E27FC236}">
                <a16:creationId xmlns:a16="http://schemas.microsoft.com/office/drawing/2014/main" id="{DD6A131B-0EEE-4C13-90D1-99AA5B3DC4E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584200" y="1201415"/>
            <a:ext cx="2062492" cy="1842493"/>
          </a:xfrm>
          <a:prstGeom prst="rect">
            <a:avLst/>
          </a:prstGeom>
        </p:spPr>
      </p:pic>
    </p:spTree>
    <p:extLst>
      <p:ext uri="{BB962C8B-B14F-4D97-AF65-F5344CB8AC3E}">
        <p14:creationId xmlns:p14="http://schemas.microsoft.com/office/powerpoint/2010/main" val="29495964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6972"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7" name="Picture 6">
            <a:extLst>
              <a:ext uri="{FF2B5EF4-FFF2-40B4-BE49-F238E27FC236}">
                <a16:creationId xmlns:a16="http://schemas.microsoft.com/office/drawing/2014/main" id="{8EF7F8A9-CB63-4BA7-8A0E-637BFA251A89}"/>
              </a:ext>
            </a:extLst>
          </p:cNvPr>
          <p:cNvPicPr>
            <a:picLocks noChangeAspect="1"/>
          </p:cNvPicPr>
          <p:nvPr userDrawn="1"/>
        </p:nvPicPr>
        <p:blipFill>
          <a:blip r:embed="rId2"/>
          <a:stretch>
            <a:fillRect/>
          </a:stretch>
        </p:blipFill>
        <p:spPr bwMode="black">
          <a:xfrm>
            <a:off x="549201" y="1177602"/>
            <a:ext cx="2514666" cy="2251398"/>
          </a:xfrm>
          <a:prstGeom prst="rect">
            <a:avLst/>
          </a:prstGeom>
        </p:spPr>
      </p:pic>
    </p:spTree>
    <p:extLst>
      <p:ext uri="{BB962C8B-B14F-4D97-AF65-F5344CB8AC3E}">
        <p14:creationId xmlns:p14="http://schemas.microsoft.com/office/powerpoint/2010/main" val="1793916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0442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625780112"/>
      </p:ext>
    </p:extLst>
  </p:cSld>
  <p:clrMap bg1="lt1" tx1="dk1" bg2="lt2" tx2="dk2" accent1="accent1" accent2="accent2" accent3="accent3" accent4="accent4" accent5="accent5" accent6="accent6" hlink="hlink" folHlink="folHlink"/>
  <p:sldLayoutIdLst>
    <p:sldLayoutId id="2147492819" r:id="rId1"/>
    <p:sldLayoutId id="2147492820" r:id="rId2"/>
    <p:sldLayoutId id="2147492821" r:id="rId3"/>
    <p:sldLayoutId id="2147492822" r:id="rId4"/>
    <p:sldLayoutId id="2147492823" r:id="rId5"/>
    <p:sldLayoutId id="2147492824" r:id="rId6"/>
    <p:sldLayoutId id="2147492825" r:id="rId7"/>
    <p:sldLayoutId id="2147492826" r:id="rId8"/>
    <p:sldLayoutId id="2147492827" r:id="rId9"/>
    <p:sldLayoutId id="2147492828" r:id="rId10"/>
    <p:sldLayoutId id="2147492829" r:id="rId11"/>
    <p:sldLayoutId id="2147492830" r:id="rId12"/>
    <p:sldLayoutId id="2147492831" r:id="rId13"/>
    <p:sldLayoutId id="2147492832" r:id="rId14"/>
    <p:sldLayoutId id="2147492833" r:id="rId15"/>
    <p:sldLayoutId id="2147492834" r:id="rId16"/>
    <p:sldLayoutId id="2147492835" r:id="rId17"/>
    <p:sldLayoutId id="2147493395" r:id="rId18"/>
    <p:sldLayoutId id="2147493402" r:id="rId19"/>
    <p:sldLayoutId id="2147493404" r:id="rId20"/>
    <p:sldLayoutId id="2147493406" r:id="rId21"/>
    <p:sldLayoutId id="2147493407" r:id="rId22"/>
    <p:sldLayoutId id="2147493408" r:id="rId23"/>
    <p:sldLayoutId id="2147493409" r:id="rId24"/>
    <p:sldLayoutId id="2147493411"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7.emf"/><Relationship Id="rId7"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13.emf"/><Relationship Id="rId5" Type="http://schemas.openxmlformats.org/officeDocument/2006/relationships/image" Target="../media/image19.emf"/><Relationship Id="rId10" Type="http://schemas.openxmlformats.org/officeDocument/2006/relationships/image" Target="../media/image20.emf"/><Relationship Id="rId4" Type="http://schemas.openxmlformats.org/officeDocument/2006/relationships/image" Target="../media/image18.emf"/><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3.emf"/><Relationship Id="rId3" Type="http://schemas.openxmlformats.org/officeDocument/2006/relationships/image" Target="../media/image21.emf"/><Relationship Id="rId7" Type="http://schemas.openxmlformats.org/officeDocument/2006/relationships/image" Target="../media/image15.emf"/><Relationship Id="rId12"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4.emf"/><Relationship Id="rId11" Type="http://schemas.openxmlformats.org/officeDocument/2006/relationships/image" Target="../media/image17.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9.emf"/><Relationship Id="rId9"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1891" y="3437829"/>
            <a:ext cx="5649180" cy="984885"/>
          </a:xfrm>
        </p:spPr>
        <p:txBody>
          <a:bodyPr/>
          <a:lstStyle/>
          <a:p>
            <a:r>
              <a:rPr lang="en-US" sz="3200" dirty="0"/>
              <a:t>Vision Diagrams Series</a:t>
            </a:r>
            <a:br>
              <a:rPr lang="en-US" sz="3200" dirty="0"/>
            </a:br>
            <a:r>
              <a:rPr lang="en-US" sz="3200" dirty="0"/>
              <a:t>Communication Compliance</a:t>
            </a:r>
          </a:p>
        </p:txBody>
      </p:sp>
      <p:sp>
        <p:nvSpPr>
          <p:cNvPr id="5" name="Text Placeholder 4"/>
          <p:cNvSpPr>
            <a:spLocks noGrp="1"/>
          </p:cNvSpPr>
          <p:nvPr>
            <p:ph type="body" sz="quarter" idx="12"/>
          </p:nvPr>
        </p:nvSpPr>
        <p:spPr>
          <a:xfrm>
            <a:off x="554245" y="5233179"/>
            <a:ext cx="7184036" cy="1138773"/>
          </a:xfrm>
        </p:spPr>
        <p:txBody>
          <a:bodyPr/>
          <a:lstStyle/>
          <a:p>
            <a:r>
              <a:rPr lang="en-US" sz="1800" dirty="0"/>
              <a:t>Thierry Matusiak - Information Protection Architect</a:t>
            </a:r>
          </a:p>
          <a:p>
            <a:endParaRPr lang="en-US" sz="1800" dirty="0"/>
          </a:p>
          <a:p>
            <a:endParaRPr lang="en-US" sz="1800" dirty="0"/>
          </a:p>
          <a:p>
            <a:endParaRPr lang="en-US" sz="2000" dirty="0"/>
          </a:p>
        </p:txBody>
      </p:sp>
      <p:sp>
        <p:nvSpPr>
          <p:cNvPr id="2" name="AutoShape 2" descr="See the source image">
            <a:extLst>
              <a:ext uri="{FF2B5EF4-FFF2-40B4-BE49-F238E27FC236}">
                <a16:creationId xmlns:a16="http://schemas.microsoft.com/office/drawing/2014/main" id="{A283F92F-5AD3-43F4-903A-A395A7CF40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6" name="Picture 5">
            <a:extLst>
              <a:ext uri="{FF2B5EF4-FFF2-40B4-BE49-F238E27FC236}">
                <a16:creationId xmlns:a16="http://schemas.microsoft.com/office/drawing/2014/main" id="{E53188F3-8133-4324-A25A-6D8AB959A83C}"/>
              </a:ext>
            </a:extLst>
          </p:cNvPr>
          <p:cNvPicPr>
            <a:picLocks noChangeAspect="1"/>
          </p:cNvPicPr>
          <p:nvPr/>
        </p:nvPicPr>
        <p:blipFill>
          <a:blip r:embed="rId3"/>
          <a:stretch>
            <a:fillRect/>
          </a:stretch>
        </p:blipFill>
        <p:spPr>
          <a:xfrm>
            <a:off x="268185" y="3419348"/>
            <a:ext cx="1052139" cy="1041510"/>
          </a:xfrm>
          <a:prstGeom prst="rect">
            <a:avLst/>
          </a:prstGeom>
        </p:spPr>
      </p:pic>
      <p:sp>
        <p:nvSpPr>
          <p:cNvPr id="3" name="TextBox 2">
            <a:extLst>
              <a:ext uri="{FF2B5EF4-FFF2-40B4-BE49-F238E27FC236}">
                <a16:creationId xmlns:a16="http://schemas.microsoft.com/office/drawing/2014/main" id="{9F315926-4899-4262-A1FD-11E5F491E02E}"/>
              </a:ext>
            </a:extLst>
          </p:cNvPr>
          <p:cNvSpPr txBox="1"/>
          <p:nvPr/>
        </p:nvSpPr>
        <p:spPr>
          <a:xfrm>
            <a:off x="10674316" y="6632953"/>
            <a:ext cx="1435306" cy="153888"/>
          </a:xfrm>
          <a:prstGeom prst="rect">
            <a:avLst/>
          </a:prstGeom>
          <a:noFill/>
        </p:spPr>
        <p:txBody>
          <a:bodyPr wrap="square" lIns="0" tIns="0" rIns="0" bIns="0" rtlCol="0">
            <a:spAutoFit/>
          </a:bodyPr>
          <a:lstStyle/>
          <a:p>
            <a:pPr algn="l"/>
            <a:r>
              <a:rPr lang="en-US" sz="1000" dirty="0"/>
              <a:t>Version : 2023-09-28</a:t>
            </a:r>
          </a:p>
        </p:txBody>
      </p:sp>
    </p:spTree>
    <p:extLst>
      <p:ext uri="{BB962C8B-B14F-4D97-AF65-F5344CB8AC3E}">
        <p14:creationId xmlns:p14="http://schemas.microsoft.com/office/powerpoint/2010/main" val="25904079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9F3E81-1ED1-422F-AC88-A5B9E18A3BB5}"/>
              </a:ext>
            </a:extLst>
          </p:cNvPr>
          <p:cNvSpPr txBox="1"/>
          <p:nvPr/>
        </p:nvSpPr>
        <p:spPr>
          <a:xfrm rot="16200000">
            <a:off x="-3215421" y="3228945"/>
            <a:ext cx="6858001" cy="40011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Communication Compliance – Definition</a:t>
            </a:r>
          </a:p>
        </p:txBody>
      </p:sp>
      <p:sp>
        <p:nvSpPr>
          <p:cNvPr id="3" name="TextBox 2">
            <a:extLst>
              <a:ext uri="{FF2B5EF4-FFF2-40B4-BE49-F238E27FC236}">
                <a16:creationId xmlns:a16="http://schemas.microsoft.com/office/drawing/2014/main" id="{09E7E70F-AB78-4353-9122-54105D024685}"/>
              </a:ext>
            </a:extLst>
          </p:cNvPr>
          <p:cNvSpPr txBox="1"/>
          <p:nvPr/>
        </p:nvSpPr>
        <p:spPr>
          <a:xfrm>
            <a:off x="1492739" y="2598003"/>
            <a:ext cx="9808307" cy="1661993"/>
          </a:xfrm>
          <a:prstGeom prst="rect">
            <a:avLst/>
          </a:prstGeom>
          <a:noFill/>
        </p:spPr>
        <p:txBody>
          <a:bodyPr wrap="square" lIns="0" tIns="0" rIns="0" bIns="0" rtlCol="0">
            <a:spAutoFit/>
          </a:bodyPr>
          <a:lstStyle/>
          <a:p>
            <a:pPr algn="ctr"/>
            <a:r>
              <a:rPr lang="en-US" sz="3600" i="1" dirty="0"/>
              <a:t>Communication Compliance</a:t>
            </a:r>
          </a:p>
          <a:p>
            <a:pPr algn="ctr"/>
            <a:r>
              <a:rPr lang="en-US" sz="3600" i="1" dirty="0"/>
              <a:t>monitors users interactions </a:t>
            </a:r>
          </a:p>
          <a:p>
            <a:pPr algn="ctr"/>
            <a:r>
              <a:rPr lang="en-US" sz="3600" i="1" dirty="0"/>
              <a:t>to raise alerts</a:t>
            </a:r>
          </a:p>
        </p:txBody>
      </p:sp>
    </p:spTree>
    <p:extLst>
      <p:ext uri="{BB962C8B-B14F-4D97-AF65-F5344CB8AC3E}">
        <p14:creationId xmlns:p14="http://schemas.microsoft.com/office/powerpoint/2010/main" val="89173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1B048-275C-4D88-A122-EDE0C6B4505E}"/>
              </a:ext>
            </a:extLst>
          </p:cNvPr>
          <p:cNvSpPr txBox="1"/>
          <p:nvPr/>
        </p:nvSpPr>
        <p:spPr>
          <a:xfrm rot="16200000">
            <a:off x="-3215421" y="3228945"/>
            <a:ext cx="6858001" cy="40011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Communication Compliance – Summary</a:t>
            </a:r>
          </a:p>
        </p:txBody>
      </p:sp>
      <p:pic>
        <p:nvPicPr>
          <p:cNvPr id="6" name="Picture 5">
            <a:extLst>
              <a:ext uri="{FF2B5EF4-FFF2-40B4-BE49-F238E27FC236}">
                <a16:creationId xmlns:a16="http://schemas.microsoft.com/office/drawing/2014/main" id="{006990A0-6630-D030-746C-B103CD869A99}"/>
              </a:ext>
            </a:extLst>
          </p:cNvPr>
          <p:cNvPicPr>
            <a:picLocks noChangeAspect="1"/>
          </p:cNvPicPr>
          <p:nvPr/>
        </p:nvPicPr>
        <p:blipFill>
          <a:blip r:embed="rId3"/>
          <a:stretch>
            <a:fillRect/>
          </a:stretch>
        </p:blipFill>
        <p:spPr>
          <a:xfrm>
            <a:off x="605110" y="696458"/>
            <a:ext cx="3576638" cy="3595688"/>
          </a:xfrm>
          <a:prstGeom prst="rect">
            <a:avLst/>
          </a:prstGeom>
        </p:spPr>
      </p:pic>
      <p:pic>
        <p:nvPicPr>
          <p:cNvPr id="7" name="Picture 6">
            <a:extLst>
              <a:ext uri="{FF2B5EF4-FFF2-40B4-BE49-F238E27FC236}">
                <a16:creationId xmlns:a16="http://schemas.microsoft.com/office/drawing/2014/main" id="{6F3D9ECC-61C0-CBF5-8E8B-526B1FAF1C40}"/>
              </a:ext>
            </a:extLst>
          </p:cNvPr>
          <p:cNvPicPr>
            <a:picLocks noChangeAspect="1"/>
          </p:cNvPicPr>
          <p:nvPr/>
        </p:nvPicPr>
        <p:blipFill>
          <a:blip r:embed="rId4"/>
          <a:stretch>
            <a:fillRect/>
          </a:stretch>
        </p:blipFill>
        <p:spPr>
          <a:xfrm>
            <a:off x="1761969" y="711448"/>
            <a:ext cx="4719638" cy="1957388"/>
          </a:xfrm>
          <a:prstGeom prst="rect">
            <a:avLst/>
          </a:prstGeom>
        </p:spPr>
      </p:pic>
      <p:pic>
        <p:nvPicPr>
          <p:cNvPr id="8" name="Picture 7">
            <a:extLst>
              <a:ext uri="{FF2B5EF4-FFF2-40B4-BE49-F238E27FC236}">
                <a16:creationId xmlns:a16="http://schemas.microsoft.com/office/drawing/2014/main" id="{ED2F4501-B23A-6469-E24A-BC9AF61ACDAB}"/>
              </a:ext>
            </a:extLst>
          </p:cNvPr>
          <p:cNvPicPr>
            <a:picLocks noChangeAspect="1"/>
          </p:cNvPicPr>
          <p:nvPr/>
        </p:nvPicPr>
        <p:blipFill>
          <a:blip r:embed="rId5"/>
          <a:stretch>
            <a:fillRect/>
          </a:stretch>
        </p:blipFill>
        <p:spPr>
          <a:xfrm>
            <a:off x="2207263" y="71164"/>
            <a:ext cx="1914525" cy="690563"/>
          </a:xfrm>
          <a:prstGeom prst="rect">
            <a:avLst/>
          </a:prstGeom>
        </p:spPr>
      </p:pic>
      <p:pic>
        <p:nvPicPr>
          <p:cNvPr id="9" name="Picture 8">
            <a:extLst>
              <a:ext uri="{FF2B5EF4-FFF2-40B4-BE49-F238E27FC236}">
                <a16:creationId xmlns:a16="http://schemas.microsoft.com/office/drawing/2014/main" id="{CC6D2ED2-0F09-B4DE-8DC1-956E56E8C112}"/>
              </a:ext>
            </a:extLst>
          </p:cNvPr>
          <p:cNvPicPr>
            <a:picLocks noChangeAspect="1"/>
          </p:cNvPicPr>
          <p:nvPr/>
        </p:nvPicPr>
        <p:blipFill>
          <a:blip r:embed="rId6"/>
          <a:stretch>
            <a:fillRect/>
          </a:stretch>
        </p:blipFill>
        <p:spPr>
          <a:xfrm>
            <a:off x="4028684" y="71164"/>
            <a:ext cx="5438775" cy="1776413"/>
          </a:xfrm>
          <a:prstGeom prst="rect">
            <a:avLst/>
          </a:prstGeom>
        </p:spPr>
      </p:pic>
    </p:spTree>
    <p:extLst>
      <p:ext uri="{BB962C8B-B14F-4D97-AF65-F5344CB8AC3E}">
        <p14:creationId xmlns:p14="http://schemas.microsoft.com/office/powerpoint/2010/main" val="143541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BD3903C-64B4-07D5-95CE-83A5BB7F8533}"/>
              </a:ext>
            </a:extLst>
          </p:cNvPr>
          <p:cNvPicPr>
            <a:picLocks noChangeAspect="1"/>
          </p:cNvPicPr>
          <p:nvPr/>
        </p:nvPicPr>
        <p:blipFill>
          <a:blip r:embed="rId3"/>
          <a:stretch>
            <a:fillRect/>
          </a:stretch>
        </p:blipFill>
        <p:spPr>
          <a:xfrm>
            <a:off x="5928219" y="2612192"/>
            <a:ext cx="3400425" cy="2257425"/>
          </a:xfrm>
          <a:prstGeom prst="rect">
            <a:avLst/>
          </a:prstGeom>
        </p:spPr>
      </p:pic>
      <p:pic>
        <p:nvPicPr>
          <p:cNvPr id="11" name="Picture 10">
            <a:extLst>
              <a:ext uri="{FF2B5EF4-FFF2-40B4-BE49-F238E27FC236}">
                <a16:creationId xmlns:a16="http://schemas.microsoft.com/office/drawing/2014/main" id="{02782AF6-6BE9-954E-0A38-4D0D19ADB121}"/>
              </a:ext>
            </a:extLst>
          </p:cNvPr>
          <p:cNvPicPr>
            <a:picLocks noChangeAspect="1"/>
          </p:cNvPicPr>
          <p:nvPr/>
        </p:nvPicPr>
        <p:blipFill>
          <a:blip r:embed="rId4"/>
          <a:stretch>
            <a:fillRect/>
          </a:stretch>
        </p:blipFill>
        <p:spPr>
          <a:xfrm>
            <a:off x="1279316" y="1454905"/>
            <a:ext cx="3690938" cy="4224338"/>
          </a:xfrm>
          <a:prstGeom prst="rect">
            <a:avLst/>
          </a:prstGeom>
        </p:spPr>
      </p:pic>
      <p:sp>
        <p:nvSpPr>
          <p:cNvPr id="2" name="TextBox 1">
            <a:extLst>
              <a:ext uri="{FF2B5EF4-FFF2-40B4-BE49-F238E27FC236}">
                <a16:creationId xmlns:a16="http://schemas.microsoft.com/office/drawing/2014/main" id="{6BA1B048-275C-4D88-A122-EDE0C6B4505E}"/>
              </a:ext>
            </a:extLst>
          </p:cNvPr>
          <p:cNvSpPr txBox="1"/>
          <p:nvPr/>
        </p:nvSpPr>
        <p:spPr>
          <a:xfrm rot="16200000">
            <a:off x="-3237906" y="3228947"/>
            <a:ext cx="6858001" cy="400110"/>
          </a:xfrm>
          <a:prstGeom prst="rect">
            <a:avLst/>
          </a:prstGeom>
          <a:solidFill>
            <a:schemeClr val="accent1">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Communication Compliance – More Details</a:t>
            </a:r>
          </a:p>
        </p:txBody>
      </p:sp>
      <p:pic>
        <p:nvPicPr>
          <p:cNvPr id="4" name="Picture 3">
            <a:extLst>
              <a:ext uri="{FF2B5EF4-FFF2-40B4-BE49-F238E27FC236}">
                <a16:creationId xmlns:a16="http://schemas.microsoft.com/office/drawing/2014/main" id="{E8C7136B-6B06-9206-A64A-2E8E658F6620}"/>
              </a:ext>
            </a:extLst>
          </p:cNvPr>
          <p:cNvPicPr>
            <a:picLocks noChangeAspect="1"/>
          </p:cNvPicPr>
          <p:nvPr/>
        </p:nvPicPr>
        <p:blipFill>
          <a:blip r:embed="rId5"/>
          <a:stretch>
            <a:fillRect/>
          </a:stretch>
        </p:blipFill>
        <p:spPr>
          <a:xfrm>
            <a:off x="1840355" y="1987526"/>
            <a:ext cx="3009900" cy="2643188"/>
          </a:xfrm>
          <a:prstGeom prst="rect">
            <a:avLst/>
          </a:prstGeom>
        </p:spPr>
      </p:pic>
      <p:pic>
        <p:nvPicPr>
          <p:cNvPr id="6" name="Picture 5">
            <a:extLst>
              <a:ext uri="{FF2B5EF4-FFF2-40B4-BE49-F238E27FC236}">
                <a16:creationId xmlns:a16="http://schemas.microsoft.com/office/drawing/2014/main" id="{42B8B1BD-A21E-697B-1A8A-3C7FC1B27BEE}"/>
              </a:ext>
            </a:extLst>
          </p:cNvPr>
          <p:cNvPicPr>
            <a:picLocks noChangeAspect="1"/>
          </p:cNvPicPr>
          <p:nvPr/>
        </p:nvPicPr>
        <p:blipFill>
          <a:blip r:embed="rId6"/>
          <a:stretch>
            <a:fillRect/>
          </a:stretch>
        </p:blipFill>
        <p:spPr>
          <a:xfrm>
            <a:off x="605110" y="696458"/>
            <a:ext cx="3576638" cy="3595688"/>
          </a:xfrm>
          <a:prstGeom prst="rect">
            <a:avLst/>
          </a:prstGeom>
        </p:spPr>
      </p:pic>
      <p:pic>
        <p:nvPicPr>
          <p:cNvPr id="7" name="Picture 6">
            <a:extLst>
              <a:ext uri="{FF2B5EF4-FFF2-40B4-BE49-F238E27FC236}">
                <a16:creationId xmlns:a16="http://schemas.microsoft.com/office/drawing/2014/main" id="{D387C0F9-64E8-8F4C-C4E1-F6E6D770C186}"/>
              </a:ext>
            </a:extLst>
          </p:cNvPr>
          <p:cNvPicPr>
            <a:picLocks noChangeAspect="1"/>
          </p:cNvPicPr>
          <p:nvPr/>
        </p:nvPicPr>
        <p:blipFill>
          <a:blip r:embed="rId7"/>
          <a:stretch>
            <a:fillRect/>
          </a:stretch>
        </p:blipFill>
        <p:spPr>
          <a:xfrm>
            <a:off x="1761969" y="711448"/>
            <a:ext cx="4719638" cy="1957388"/>
          </a:xfrm>
          <a:prstGeom prst="rect">
            <a:avLst/>
          </a:prstGeom>
        </p:spPr>
      </p:pic>
      <p:pic>
        <p:nvPicPr>
          <p:cNvPr id="8" name="Picture 7">
            <a:extLst>
              <a:ext uri="{FF2B5EF4-FFF2-40B4-BE49-F238E27FC236}">
                <a16:creationId xmlns:a16="http://schemas.microsoft.com/office/drawing/2014/main" id="{90264204-88F1-E300-37A9-6B96083350D7}"/>
              </a:ext>
            </a:extLst>
          </p:cNvPr>
          <p:cNvPicPr>
            <a:picLocks noChangeAspect="1"/>
          </p:cNvPicPr>
          <p:nvPr/>
        </p:nvPicPr>
        <p:blipFill>
          <a:blip r:embed="rId8"/>
          <a:stretch>
            <a:fillRect/>
          </a:stretch>
        </p:blipFill>
        <p:spPr>
          <a:xfrm>
            <a:off x="2207263" y="71164"/>
            <a:ext cx="1914525" cy="690563"/>
          </a:xfrm>
          <a:prstGeom prst="rect">
            <a:avLst/>
          </a:prstGeom>
        </p:spPr>
      </p:pic>
      <p:pic>
        <p:nvPicPr>
          <p:cNvPr id="9" name="Picture 8">
            <a:extLst>
              <a:ext uri="{FF2B5EF4-FFF2-40B4-BE49-F238E27FC236}">
                <a16:creationId xmlns:a16="http://schemas.microsoft.com/office/drawing/2014/main" id="{3CD7F880-8DEC-B66A-A79B-B655A734F9B0}"/>
              </a:ext>
            </a:extLst>
          </p:cNvPr>
          <p:cNvPicPr>
            <a:picLocks noChangeAspect="1"/>
          </p:cNvPicPr>
          <p:nvPr/>
        </p:nvPicPr>
        <p:blipFill>
          <a:blip r:embed="rId9"/>
          <a:stretch>
            <a:fillRect/>
          </a:stretch>
        </p:blipFill>
        <p:spPr>
          <a:xfrm>
            <a:off x="4028684" y="71164"/>
            <a:ext cx="5438775" cy="1776413"/>
          </a:xfrm>
          <a:prstGeom prst="rect">
            <a:avLst/>
          </a:prstGeom>
        </p:spPr>
      </p:pic>
      <p:pic>
        <p:nvPicPr>
          <p:cNvPr id="10" name="Picture 9">
            <a:extLst>
              <a:ext uri="{FF2B5EF4-FFF2-40B4-BE49-F238E27FC236}">
                <a16:creationId xmlns:a16="http://schemas.microsoft.com/office/drawing/2014/main" id="{2B823D41-B543-208B-6045-D925E7178631}"/>
              </a:ext>
            </a:extLst>
          </p:cNvPr>
          <p:cNvPicPr>
            <a:picLocks noChangeAspect="1"/>
          </p:cNvPicPr>
          <p:nvPr/>
        </p:nvPicPr>
        <p:blipFill>
          <a:blip r:embed="rId10"/>
          <a:stretch>
            <a:fillRect/>
          </a:stretch>
        </p:blipFill>
        <p:spPr>
          <a:xfrm>
            <a:off x="5928219" y="1672301"/>
            <a:ext cx="4467225" cy="1909763"/>
          </a:xfrm>
          <a:prstGeom prst="rect">
            <a:avLst/>
          </a:prstGeom>
        </p:spPr>
      </p:pic>
    </p:spTree>
    <p:extLst>
      <p:ext uri="{BB962C8B-B14F-4D97-AF65-F5344CB8AC3E}">
        <p14:creationId xmlns:p14="http://schemas.microsoft.com/office/powerpoint/2010/main" val="19585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AC786BFB-9C61-00FA-9F9F-35A84AE97EA0}"/>
              </a:ext>
            </a:extLst>
          </p:cNvPr>
          <p:cNvPicPr>
            <a:picLocks noChangeAspect="1"/>
          </p:cNvPicPr>
          <p:nvPr/>
        </p:nvPicPr>
        <p:blipFill>
          <a:blip r:embed="rId3"/>
          <a:stretch>
            <a:fillRect/>
          </a:stretch>
        </p:blipFill>
        <p:spPr>
          <a:xfrm>
            <a:off x="1196479" y="1467709"/>
            <a:ext cx="8353425" cy="5281613"/>
          </a:xfrm>
          <a:prstGeom prst="rect">
            <a:avLst/>
          </a:prstGeom>
        </p:spPr>
      </p:pic>
      <p:pic>
        <p:nvPicPr>
          <p:cNvPr id="20" name="Picture 19">
            <a:extLst>
              <a:ext uri="{FF2B5EF4-FFF2-40B4-BE49-F238E27FC236}">
                <a16:creationId xmlns:a16="http://schemas.microsoft.com/office/drawing/2014/main" id="{DAFABA6E-B4B3-ADBB-329B-BEFF94A699B7}"/>
              </a:ext>
            </a:extLst>
          </p:cNvPr>
          <p:cNvPicPr>
            <a:picLocks noChangeAspect="1"/>
          </p:cNvPicPr>
          <p:nvPr/>
        </p:nvPicPr>
        <p:blipFill>
          <a:blip r:embed="rId4"/>
          <a:stretch>
            <a:fillRect/>
          </a:stretch>
        </p:blipFill>
        <p:spPr>
          <a:xfrm>
            <a:off x="1840355" y="1987526"/>
            <a:ext cx="3009900" cy="2643188"/>
          </a:xfrm>
          <a:prstGeom prst="rect">
            <a:avLst/>
          </a:prstGeom>
        </p:spPr>
      </p:pic>
      <p:sp>
        <p:nvSpPr>
          <p:cNvPr id="2" name="TextBox 1">
            <a:extLst>
              <a:ext uri="{FF2B5EF4-FFF2-40B4-BE49-F238E27FC236}">
                <a16:creationId xmlns:a16="http://schemas.microsoft.com/office/drawing/2014/main" id="{6BA1B048-275C-4D88-A122-EDE0C6B4505E}"/>
              </a:ext>
            </a:extLst>
          </p:cNvPr>
          <p:cNvSpPr txBox="1"/>
          <p:nvPr/>
        </p:nvSpPr>
        <p:spPr>
          <a:xfrm rot="16200000">
            <a:off x="-3237906" y="3228945"/>
            <a:ext cx="6858001" cy="400110"/>
          </a:xfrm>
          <a:prstGeom prst="rect">
            <a:avLst/>
          </a:prstGeom>
          <a:solidFill>
            <a:schemeClr val="accent1">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Communication Compliance – Even </a:t>
            </a:r>
            <a:r>
              <a:rPr lang="en-US" sz="2000" dirty="0">
                <a:solidFill>
                  <a:srgbClr val="FFFFFF"/>
                </a:solidFill>
                <a:latin typeface="Segoe UI"/>
              </a:rPr>
              <a:t>M</a:t>
            </a:r>
            <a:r>
              <a:rPr kumimoji="0" lang="en-US" sz="2000" b="0" i="0" u="none" strike="noStrike" kern="1200" cap="none" spc="0" normalizeH="0" baseline="0" noProof="0" dirty="0">
                <a:ln>
                  <a:noFill/>
                </a:ln>
                <a:solidFill>
                  <a:srgbClr val="FFFFFF"/>
                </a:solidFill>
                <a:effectLst/>
                <a:uLnTx/>
                <a:uFillTx/>
                <a:latin typeface="Segoe UI"/>
                <a:ea typeface="+mn-ea"/>
                <a:cs typeface="+mn-cs"/>
              </a:rPr>
              <a:t>ore Details</a:t>
            </a:r>
          </a:p>
        </p:txBody>
      </p:sp>
      <p:pic>
        <p:nvPicPr>
          <p:cNvPr id="10" name="Picture 9">
            <a:extLst>
              <a:ext uri="{FF2B5EF4-FFF2-40B4-BE49-F238E27FC236}">
                <a16:creationId xmlns:a16="http://schemas.microsoft.com/office/drawing/2014/main" id="{EB379CE4-AD2A-FCDD-A424-A08C89EA14B2}"/>
              </a:ext>
            </a:extLst>
          </p:cNvPr>
          <p:cNvPicPr>
            <a:picLocks noChangeAspect="1"/>
          </p:cNvPicPr>
          <p:nvPr/>
        </p:nvPicPr>
        <p:blipFill>
          <a:blip r:embed="rId5"/>
          <a:stretch>
            <a:fillRect/>
          </a:stretch>
        </p:blipFill>
        <p:spPr>
          <a:xfrm>
            <a:off x="605110" y="696458"/>
            <a:ext cx="3576638" cy="3595688"/>
          </a:xfrm>
          <a:prstGeom prst="rect">
            <a:avLst/>
          </a:prstGeom>
        </p:spPr>
      </p:pic>
      <p:pic>
        <p:nvPicPr>
          <p:cNvPr id="15" name="Picture 14">
            <a:extLst>
              <a:ext uri="{FF2B5EF4-FFF2-40B4-BE49-F238E27FC236}">
                <a16:creationId xmlns:a16="http://schemas.microsoft.com/office/drawing/2014/main" id="{BA8C05BE-7065-CE01-FEC5-6FF8C724E328}"/>
              </a:ext>
            </a:extLst>
          </p:cNvPr>
          <p:cNvPicPr>
            <a:picLocks noChangeAspect="1"/>
          </p:cNvPicPr>
          <p:nvPr/>
        </p:nvPicPr>
        <p:blipFill>
          <a:blip r:embed="rId6"/>
          <a:stretch>
            <a:fillRect/>
          </a:stretch>
        </p:blipFill>
        <p:spPr>
          <a:xfrm>
            <a:off x="1761969" y="711448"/>
            <a:ext cx="4719638" cy="1957388"/>
          </a:xfrm>
          <a:prstGeom prst="rect">
            <a:avLst/>
          </a:prstGeom>
        </p:spPr>
      </p:pic>
      <p:pic>
        <p:nvPicPr>
          <p:cNvPr id="6" name="Picture 5">
            <a:extLst>
              <a:ext uri="{FF2B5EF4-FFF2-40B4-BE49-F238E27FC236}">
                <a16:creationId xmlns:a16="http://schemas.microsoft.com/office/drawing/2014/main" id="{504E6286-FF49-0199-1D2E-EE1F37B4FF94}"/>
              </a:ext>
            </a:extLst>
          </p:cNvPr>
          <p:cNvPicPr>
            <a:picLocks noChangeAspect="1"/>
          </p:cNvPicPr>
          <p:nvPr/>
        </p:nvPicPr>
        <p:blipFill>
          <a:blip r:embed="rId7"/>
          <a:stretch>
            <a:fillRect/>
          </a:stretch>
        </p:blipFill>
        <p:spPr>
          <a:xfrm>
            <a:off x="2207263" y="71164"/>
            <a:ext cx="1914525" cy="690563"/>
          </a:xfrm>
          <a:prstGeom prst="rect">
            <a:avLst/>
          </a:prstGeom>
        </p:spPr>
      </p:pic>
      <p:pic>
        <p:nvPicPr>
          <p:cNvPr id="18" name="Picture 17">
            <a:extLst>
              <a:ext uri="{FF2B5EF4-FFF2-40B4-BE49-F238E27FC236}">
                <a16:creationId xmlns:a16="http://schemas.microsoft.com/office/drawing/2014/main" id="{50CD3B51-AA85-16F8-CB19-0B3985EED972}"/>
              </a:ext>
            </a:extLst>
          </p:cNvPr>
          <p:cNvPicPr>
            <a:picLocks noChangeAspect="1"/>
          </p:cNvPicPr>
          <p:nvPr/>
        </p:nvPicPr>
        <p:blipFill>
          <a:blip r:embed="rId8"/>
          <a:stretch>
            <a:fillRect/>
          </a:stretch>
        </p:blipFill>
        <p:spPr>
          <a:xfrm>
            <a:off x="4028684" y="71164"/>
            <a:ext cx="5438775" cy="1776413"/>
          </a:xfrm>
          <a:prstGeom prst="rect">
            <a:avLst/>
          </a:prstGeom>
        </p:spPr>
      </p:pic>
      <p:pic>
        <p:nvPicPr>
          <p:cNvPr id="23" name="Picture 22">
            <a:extLst>
              <a:ext uri="{FF2B5EF4-FFF2-40B4-BE49-F238E27FC236}">
                <a16:creationId xmlns:a16="http://schemas.microsoft.com/office/drawing/2014/main" id="{BE5790DA-8905-B023-84B5-A973A0998588}"/>
              </a:ext>
            </a:extLst>
          </p:cNvPr>
          <p:cNvPicPr>
            <a:picLocks noChangeAspect="1"/>
          </p:cNvPicPr>
          <p:nvPr/>
        </p:nvPicPr>
        <p:blipFill>
          <a:blip r:embed="rId9"/>
          <a:stretch>
            <a:fillRect/>
          </a:stretch>
        </p:blipFill>
        <p:spPr>
          <a:xfrm>
            <a:off x="5928219" y="1672301"/>
            <a:ext cx="4467225" cy="1909763"/>
          </a:xfrm>
          <a:prstGeom prst="rect">
            <a:avLst/>
          </a:prstGeom>
        </p:spPr>
      </p:pic>
      <p:pic>
        <p:nvPicPr>
          <p:cNvPr id="26" name="Picture 25">
            <a:extLst>
              <a:ext uri="{FF2B5EF4-FFF2-40B4-BE49-F238E27FC236}">
                <a16:creationId xmlns:a16="http://schemas.microsoft.com/office/drawing/2014/main" id="{B7E89213-9891-F253-C2F2-5D798EF589CB}"/>
              </a:ext>
            </a:extLst>
          </p:cNvPr>
          <p:cNvPicPr>
            <a:picLocks noChangeAspect="1"/>
          </p:cNvPicPr>
          <p:nvPr/>
        </p:nvPicPr>
        <p:blipFill>
          <a:blip r:embed="rId10"/>
          <a:stretch>
            <a:fillRect/>
          </a:stretch>
        </p:blipFill>
        <p:spPr>
          <a:xfrm>
            <a:off x="1279316" y="1454905"/>
            <a:ext cx="3690938" cy="4224338"/>
          </a:xfrm>
          <a:prstGeom prst="rect">
            <a:avLst/>
          </a:prstGeom>
        </p:spPr>
      </p:pic>
      <p:pic>
        <p:nvPicPr>
          <p:cNvPr id="30" name="Picture 29">
            <a:extLst>
              <a:ext uri="{FF2B5EF4-FFF2-40B4-BE49-F238E27FC236}">
                <a16:creationId xmlns:a16="http://schemas.microsoft.com/office/drawing/2014/main" id="{E2B6B90E-9E60-EC5C-1E92-72AD324BE89A}"/>
              </a:ext>
            </a:extLst>
          </p:cNvPr>
          <p:cNvPicPr>
            <a:picLocks noChangeAspect="1"/>
          </p:cNvPicPr>
          <p:nvPr/>
        </p:nvPicPr>
        <p:blipFill>
          <a:blip r:embed="rId11"/>
          <a:stretch>
            <a:fillRect/>
          </a:stretch>
        </p:blipFill>
        <p:spPr>
          <a:xfrm>
            <a:off x="5928219" y="2612192"/>
            <a:ext cx="3400425" cy="2257425"/>
          </a:xfrm>
          <a:prstGeom prst="rect">
            <a:avLst/>
          </a:prstGeom>
        </p:spPr>
      </p:pic>
      <p:pic>
        <p:nvPicPr>
          <p:cNvPr id="33" name="Picture 32">
            <a:extLst>
              <a:ext uri="{FF2B5EF4-FFF2-40B4-BE49-F238E27FC236}">
                <a16:creationId xmlns:a16="http://schemas.microsoft.com/office/drawing/2014/main" id="{4C5AFC8F-AF78-CBD4-029F-019E81F5FDA0}"/>
              </a:ext>
            </a:extLst>
          </p:cNvPr>
          <p:cNvPicPr>
            <a:picLocks noChangeAspect="1"/>
          </p:cNvPicPr>
          <p:nvPr/>
        </p:nvPicPr>
        <p:blipFill>
          <a:blip r:embed="rId12"/>
          <a:stretch>
            <a:fillRect/>
          </a:stretch>
        </p:blipFill>
        <p:spPr>
          <a:xfrm>
            <a:off x="10579931" y="78190"/>
            <a:ext cx="1514475" cy="976313"/>
          </a:xfrm>
          <a:prstGeom prst="rect">
            <a:avLst/>
          </a:prstGeom>
        </p:spPr>
      </p:pic>
      <p:pic>
        <p:nvPicPr>
          <p:cNvPr id="36" name="Picture 35">
            <a:extLst>
              <a:ext uri="{FF2B5EF4-FFF2-40B4-BE49-F238E27FC236}">
                <a16:creationId xmlns:a16="http://schemas.microsoft.com/office/drawing/2014/main" id="{EABF88EB-A616-BD44-94CE-E78AE5D3A29C}"/>
              </a:ext>
            </a:extLst>
          </p:cNvPr>
          <p:cNvPicPr>
            <a:picLocks noChangeAspect="1"/>
          </p:cNvPicPr>
          <p:nvPr/>
        </p:nvPicPr>
        <p:blipFill>
          <a:blip r:embed="rId13"/>
          <a:stretch>
            <a:fillRect/>
          </a:stretch>
        </p:blipFill>
        <p:spPr>
          <a:xfrm>
            <a:off x="5049968" y="1464430"/>
            <a:ext cx="3286125" cy="4214813"/>
          </a:xfrm>
          <a:prstGeom prst="rect">
            <a:avLst/>
          </a:prstGeom>
        </p:spPr>
      </p:pic>
    </p:spTree>
    <p:extLst>
      <p:ext uri="{BB962C8B-B14F-4D97-AF65-F5344CB8AC3E}">
        <p14:creationId xmlns:p14="http://schemas.microsoft.com/office/powerpoint/2010/main" val="398995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1891" y="3437829"/>
            <a:ext cx="5649180" cy="984885"/>
          </a:xfrm>
        </p:spPr>
        <p:txBody>
          <a:bodyPr/>
          <a:lstStyle/>
          <a:p>
            <a:r>
              <a:rPr lang="en-US" sz="3200" dirty="0"/>
              <a:t>Vision Diagrams Series</a:t>
            </a:r>
            <a:br>
              <a:rPr lang="en-US" sz="3200" dirty="0"/>
            </a:br>
            <a:r>
              <a:rPr lang="en-US" sz="3200" dirty="0"/>
              <a:t>Communication Compliance</a:t>
            </a:r>
          </a:p>
        </p:txBody>
      </p:sp>
      <p:sp>
        <p:nvSpPr>
          <p:cNvPr id="5" name="Text Placeholder 4"/>
          <p:cNvSpPr>
            <a:spLocks noGrp="1"/>
          </p:cNvSpPr>
          <p:nvPr>
            <p:ph type="body" sz="quarter" idx="12"/>
          </p:nvPr>
        </p:nvSpPr>
        <p:spPr>
          <a:xfrm>
            <a:off x="554245" y="5233179"/>
            <a:ext cx="7184036" cy="1138773"/>
          </a:xfrm>
        </p:spPr>
        <p:txBody>
          <a:bodyPr/>
          <a:lstStyle/>
          <a:p>
            <a:r>
              <a:rPr lang="en-US" sz="1800" dirty="0"/>
              <a:t>Thierry Matusiak - Information Protection Architect</a:t>
            </a:r>
          </a:p>
          <a:p>
            <a:endParaRPr lang="en-US" sz="1800" dirty="0"/>
          </a:p>
          <a:p>
            <a:endParaRPr lang="en-US" sz="1800" dirty="0"/>
          </a:p>
          <a:p>
            <a:endParaRPr lang="en-US" sz="2000" dirty="0"/>
          </a:p>
        </p:txBody>
      </p:sp>
      <p:sp>
        <p:nvSpPr>
          <p:cNvPr id="2" name="AutoShape 2" descr="See the source image">
            <a:extLst>
              <a:ext uri="{FF2B5EF4-FFF2-40B4-BE49-F238E27FC236}">
                <a16:creationId xmlns:a16="http://schemas.microsoft.com/office/drawing/2014/main" id="{A283F92F-5AD3-43F4-903A-A395A7CF40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6" name="Picture 5">
            <a:extLst>
              <a:ext uri="{FF2B5EF4-FFF2-40B4-BE49-F238E27FC236}">
                <a16:creationId xmlns:a16="http://schemas.microsoft.com/office/drawing/2014/main" id="{E53188F3-8133-4324-A25A-6D8AB959A83C}"/>
              </a:ext>
            </a:extLst>
          </p:cNvPr>
          <p:cNvPicPr>
            <a:picLocks noChangeAspect="1"/>
          </p:cNvPicPr>
          <p:nvPr/>
        </p:nvPicPr>
        <p:blipFill>
          <a:blip r:embed="rId3"/>
          <a:stretch>
            <a:fillRect/>
          </a:stretch>
        </p:blipFill>
        <p:spPr>
          <a:xfrm>
            <a:off x="268185" y="3419348"/>
            <a:ext cx="1052139" cy="1041510"/>
          </a:xfrm>
          <a:prstGeom prst="rect">
            <a:avLst/>
          </a:prstGeom>
        </p:spPr>
      </p:pic>
    </p:spTree>
    <p:extLst>
      <p:ext uri="{BB962C8B-B14F-4D97-AF65-F5344CB8AC3E}">
        <p14:creationId xmlns:p14="http://schemas.microsoft.com/office/powerpoint/2010/main" val="206146930"/>
      </p:ext>
    </p:extLst>
  </p:cSld>
  <p:clrMapOvr>
    <a:masterClrMapping/>
  </p:clrMapOvr>
  <p:transition>
    <p:fade/>
  </p:transition>
</p:sld>
</file>

<file path=ppt/theme/theme1.xml><?xml version="1.0" encoding="utf-8"?>
<a:theme xmlns:a="http://schemas.openxmlformats.org/drawingml/2006/main" name="Microsoft Security template">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Security_BrandTemplate_v10.potx" id="{FA44F287-60BB-48C7-B80C-62BD5504555E}" vid="{676AD5CD-2562-4982-A575-5107351C6B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C5575CCBC9B24390E837B6C4C8E9B3" ma:contentTypeVersion="15" ma:contentTypeDescription="Create a new document." ma:contentTypeScope="" ma:versionID="14919accd032ef547d99e2810f1f8405">
  <xsd:schema xmlns:xsd="http://www.w3.org/2001/XMLSchema" xmlns:xs="http://www.w3.org/2001/XMLSchema" xmlns:p="http://schemas.microsoft.com/office/2006/metadata/properties" xmlns:ns1="http://schemas.microsoft.com/sharepoint/v3" xmlns:ns3="e94bc8a8-58ed-427a-9b77-9fee66e26b45" xmlns:ns4="fedf6241-4939-4e1b-b590-33dfacd534c5" targetNamespace="http://schemas.microsoft.com/office/2006/metadata/properties" ma:root="true" ma:fieldsID="ed01efb8163a9526002ec37cd3dc9756" ns1:_="" ns3:_="" ns4:_="">
    <xsd:import namespace="http://schemas.microsoft.com/sharepoint/v3"/>
    <xsd:import namespace="e94bc8a8-58ed-427a-9b77-9fee66e26b45"/>
    <xsd:import namespace="fedf6241-4939-4e1b-b590-33dfacd534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4bc8a8-58ed-427a-9b77-9fee66e26b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f6241-4939-4e1b-b590-33dfacd534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edf6241-4939-4e1b-b590-33dfacd534c5">
      <UserInfo>
        <DisplayName>Amit Bhatia</DisplayName>
        <AccountId>7</AccountId>
        <AccountType/>
      </UserInfo>
      <UserInfo>
        <DisplayName>Ryan Compton</DisplayName>
        <AccountId>20</AccountId>
        <AccountType/>
      </UserInfo>
      <UserInfo>
        <DisplayName>Dasha Zenkovich</DisplayName>
        <AccountId>115</AccountId>
        <AccountType/>
      </UserInfo>
    </SharedWithUsers>
    <MediaServiceKeyPoints xmlns="e94bc8a8-58ed-427a-9b77-9fee66e26b45"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D0064A-0D8C-40C2-ACEE-6D5DCCD159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4bc8a8-58ed-427a-9b77-9fee66e26b45"/>
    <ds:schemaRef ds:uri="fedf6241-4939-4e1b-b590-33dfacd53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77E504-449D-486E-B40C-9D5B5C1749A2}">
  <ds:schemaRefs>
    <ds:schemaRef ds:uri="http://purl.org/dc/elements/1.1/"/>
    <ds:schemaRef ds:uri="http://schemas.microsoft.com/sharepoint/v3"/>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www.w3.org/XML/1998/namespace"/>
    <ds:schemaRef ds:uri="http://schemas.microsoft.com/office/infopath/2007/PartnerControls"/>
    <ds:schemaRef ds:uri="fedf6241-4939-4e1b-b590-33dfacd534c5"/>
    <ds:schemaRef ds:uri="e94bc8a8-58ed-427a-9b77-9fee66e26b45"/>
    <ds:schemaRef ds:uri="http://purl.org/dc/terms/"/>
  </ds:schemaRefs>
</ds:datastoreItem>
</file>

<file path=customXml/itemProps3.xml><?xml version="1.0" encoding="utf-8"?>
<ds:datastoreItem xmlns:ds="http://schemas.openxmlformats.org/officeDocument/2006/customXml" ds:itemID="{91086DBB-BE68-4DC9-83A2-9352A4ACE6B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Semibold</vt:lpstr>
      <vt:lpstr>Wingdings</vt:lpstr>
      <vt:lpstr>Microsoft Security template</vt:lpstr>
      <vt:lpstr>Vision Diagrams Series Communication Compliance</vt:lpstr>
      <vt:lpstr>PowerPoint Presentation</vt:lpstr>
      <vt:lpstr>PowerPoint Presentation</vt:lpstr>
      <vt:lpstr>PowerPoint Presentation</vt:lpstr>
      <vt:lpstr>PowerPoint Presentation</vt:lpstr>
      <vt:lpstr>Vision Diagrams Series Communication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Compliance Intelligent compliance and risk management solutions</dc:title>
  <dc:creator/>
  <cp:lastModifiedBy/>
  <cp:revision>4</cp:revision>
  <dcterms:modified xsi:type="dcterms:W3CDTF">2023-10-10T13:07:06Z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0x01010083C5575CCBC9B24390E837B6C4C8E9B3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SetDate">
    <vt:lpwstr>2019-10-29T18:24:21.8549494Z</vt:lpwstr>
  </property>
  <property fmtid="{D5CDD505-2E9C-101B-9397-08002B2CF9AE}" pid="6" name="MSIP_Label_f42aa342-8706-4288-bd11-ebb85995028c_Name">
    <vt:lpwstr>General</vt:lpwstr>
  </property>
  <property fmtid="{D5CDD505-2E9C-101B-9397-08002B2CF9AE}" pid="7" name="MSIP_Label_f42aa342-8706-4288-bd11-ebb85995028c_ActionId">
    <vt:lpwstr>9fe11148-5bce-41ab-969e-27313181932b</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