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3FE4A-D665-4FD3-A073-8B81BD7B92E8}" v="34" dt="2021-03-12T17:12:1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709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 Sandoz" userId="267f5dda695ed02e" providerId="LiveId" clId="{16F3FE4A-D665-4FD3-A073-8B81BD7B92E8}"/>
    <pc:docChg chg="undo redo custSel modSld modMainMaster">
      <pc:chgData name="Thierry Sandoz" userId="267f5dda695ed02e" providerId="LiveId" clId="{16F3FE4A-D665-4FD3-A073-8B81BD7B92E8}" dt="2021-03-12T17:12:36.134" v="576" actId="1076"/>
      <pc:docMkLst>
        <pc:docMk/>
      </pc:docMkLst>
      <pc:sldChg chg="addSp delSp modSp mod">
        <pc:chgData name="Thierry Sandoz" userId="267f5dda695ed02e" providerId="LiveId" clId="{16F3FE4A-D665-4FD3-A073-8B81BD7B92E8}" dt="2021-03-12T17:12:36.134" v="576" actId="1076"/>
        <pc:sldMkLst>
          <pc:docMk/>
          <pc:sldMk cId="1513399278" sldId="256"/>
        </pc:sldMkLst>
        <pc:spChg chg="mod or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4" creationId="{7E765825-7A9C-4D09-83A7-B963BE8F0D10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5" creationId="{176C79B7-9D8E-4F07-B93E-865E50C15F01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20" creationId="{79C293A2-06F6-4944-B1E7-C18140F75D49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21" creationId="{C01832DD-51E7-410F-901D-80A6BB6FE966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22" creationId="{6DE3A12B-C63E-4894-99BE-077E0CAE3505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25" creationId="{65822A24-5063-4375-A23D-BA6A833A82FD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26" creationId="{0A57919C-22B8-42C7-AECD-86E5A16D87A0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34" creationId="{83E6FC8A-11CD-4B41-A217-52852BBD93D8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35" creationId="{10C329A0-95E5-419C-9610-69241139F0DD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44" creationId="{1C2C6156-BDBF-43EE-9876-8B7C26E50835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k cId="1513399278" sldId="256"/>
            <ac:spMk id="46" creationId="{581E6F47-882A-4B09-BD14-40EB56B9177E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k cId="1513399278" sldId="256"/>
            <ac:spMk id="51" creationId="{8AFAA361-6938-4446-85B5-E822ECC1933C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52" creationId="{A1D743DC-25F2-4A03-9267-06071539C9CA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54" creationId="{3D7F6C2B-9A2F-413D-87D4-0D186601D8BC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56" creationId="{27C23F65-FEE9-4E21-83D4-F49C9A5C3A21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57" creationId="{353E02E9-6E31-4EED-BC5B-E22BBF77F4E9}"/>
          </ac:spMkLst>
        </pc:spChg>
        <pc:spChg chg="mod">
          <ac:chgData name="Thierry Sandoz" userId="267f5dda695ed02e" providerId="LiveId" clId="{16F3FE4A-D665-4FD3-A073-8B81BD7B92E8}" dt="2021-03-12T17:06:26.366" v="433" actId="115"/>
          <ac:spMkLst>
            <pc:docMk/>
            <pc:sldMk cId="1513399278" sldId="256"/>
            <ac:spMk id="59" creationId="{D23015B2-78C2-42EF-B333-9F97835B079F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61" creationId="{ED5D82D1-259C-4670-9FD4-7FE7B89CC399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62" creationId="{791EDE42-46E8-4A33-8288-11FBD06A74F6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63" creationId="{9FA7E489-B8C6-422D-A196-5C9793C8137B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64" creationId="{FA67A198-EA6D-4A55-80E5-4A0C1E7C372E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65" creationId="{A2605133-AB2A-4D3A-B8A6-06ACB1795C96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66" creationId="{4CE9F5F6-CDED-4C88-9B63-A57CECEABCA3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67" creationId="{AD17F4E4-4393-4949-880B-25B63F501C2D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68" creationId="{57D15A4E-FAAC-4D68-873A-623E90EA8EB9}"/>
          </ac:spMkLst>
        </pc:spChg>
        <pc:spChg chg="add del mod">
          <ac:chgData name="Thierry Sandoz" userId="267f5dda695ed02e" providerId="LiveId" clId="{16F3FE4A-D665-4FD3-A073-8B81BD7B92E8}" dt="2021-03-12T17:06:28.789" v="435"/>
          <ac:spMkLst>
            <pc:docMk/>
            <pc:sldMk cId="1513399278" sldId="256"/>
            <ac:spMk id="69" creationId="{288894CC-6045-414E-8FF1-209903E335A0}"/>
          </ac:spMkLst>
        </pc:spChg>
        <pc:spChg chg="add mod">
          <ac:chgData name="Thierry Sandoz" userId="267f5dda695ed02e" providerId="LiveId" clId="{16F3FE4A-D665-4FD3-A073-8B81BD7B92E8}" dt="2021-03-12T17:10:11.080" v="504" actId="1076"/>
          <ac:spMkLst>
            <pc:docMk/>
            <pc:sldMk cId="1513399278" sldId="256"/>
            <ac:spMk id="70" creationId="{82054610-D645-4866-922B-B1283B1ED62D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k cId="1513399278" sldId="256"/>
            <ac:spMk id="71" creationId="{D8CFB3D6-AC65-4F87-A568-75D3EEE3A00A}"/>
          </ac:spMkLst>
        </pc:spChg>
        <pc:spChg chg="add mod">
          <ac:chgData name="Thierry Sandoz" userId="267f5dda695ed02e" providerId="LiveId" clId="{16F3FE4A-D665-4FD3-A073-8B81BD7B92E8}" dt="2021-03-12T17:10:11.080" v="504" actId="1076"/>
          <ac:spMkLst>
            <pc:docMk/>
            <pc:sldMk cId="1513399278" sldId="256"/>
            <ac:spMk id="72" creationId="{19401D9D-5DC4-4C64-95CF-AE15562E7B0F}"/>
          </ac:spMkLst>
        </pc:spChg>
        <pc:spChg chg="add del mod">
          <ac:chgData name="Thierry Sandoz" userId="267f5dda695ed02e" providerId="LiveId" clId="{16F3FE4A-D665-4FD3-A073-8B81BD7B92E8}" dt="2021-03-12T17:10:47.772" v="512" actId="478"/>
          <ac:spMkLst>
            <pc:docMk/>
            <pc:sldMk cId="1513399278" sldId="256"/>
            <ac:spMk id="73" creationId="{D2A64A1D-2DF9-4F4C-A0DF-9E616301FBF9}"/>
          </ac:spMkLst>
        </pc:spChg>
        <pc:spChg chg="add del mod">
          <ac:chgData name="Thierry Sandoz" userId="267f5dda695ed02e" providerId="LiveId" clId="{16F3FE4A-D665-4FD3-A073-8B81BD7B92E8}" dt="2021-03-12T17:10:53.091" v="516" actId="478"/>
          <ac:spMkLst>
            <pc:docMk/>
            <pc:sldMk cId="1513399278" sldId="256"/>
            <ac:spMk id="74" creationId="{AE7751D3-F378-4564-8016-ABB906EA73C9}"/>
          </ac:spMkLst>
        </pc:spChg>
        <pc:spChg chg="add del mod">
          <ac:chgData name="Thierry Sandoz" userId="267f5dda695ed02e" providerId="LiveId" clId="{16F3FE4A-D665-4FD3-A073-8B81BD7B92E8}" dt="2021-03-12T17:11:01.559" v="521" actId="478"/>
          <ac:spMkLst>
            <pc:docMk/>
            <pc:sldMk cId="1513399278" sldId="256"/>
            <ac:spMk id="76" creationId="{96D806A8-84E0-404E-9B83-DAB4FAF09596}"/>
          </ac:spMkLst>
        </pc:spChg>
        <pc:spChg chg="mod">
          <ac:chgData name="Thierry Sandoz" userId="267f5dda695ed02e" providerId="LiveId" clId="{16F3FE4A-D665-4FD3-A073-8B81BD7B92E8}" dt="2021-03-12T17:08:57.470" v="457"/>
          <ac:spMkLst>
            <pc:docMk/>
            <pc:sldMk cId="1513399278" sldId="256"/>
            <ac:spMk id="78" creationId="{20774F23-73EC-4AAD-8015-B6DB654D8074}"/>
          </ac:spMkLst>
        </pc:spChg>
        <pc:spChg chg="add del mod">
          <ac:chgData name="Thierry Sandoz" userId="267f5dda695ed02e" providerId="LiveId" clId="{16F3FE4A-D665-4FD3-A073-8B81BD7B92E8}" dt="2021-03-12T17:10:50.924" v="515" actId="478"/>
          <ac:spMkLst>
            <pc:docMk/>
            <pc:sldMk cId="1513399278" sldId="256"/>
            <ac:spMk id="80" creationId="{50CEB07F-BAD5-4400-AB9A-02FABE1CAEB8}"/>
          </ac:spMkLst>
        </pc:spChg>
        <pc:spChg chg="add del mod">
          <ac:chgData name="Thierry Sandoz" userId="267f5dda695ed02e" providerId="LiveId" clId="{16F3FE4A-D665-4FD3-A073-8B81BD7B92E8}" dt="2021-03-12T17:11:00.539" v="520" actId="478"/>
          <ac:spMkLst>
            <pc:docMk/>
            <pc:sldMk cId="1513399278" sldId="256"/>
            <ac:spMk id="81" creationId="{EC23422B-FDAD-4B0D-9E6D-A661400C36EC}"/>
          </ac:spMkLst>
        </pc:spChg>
        <pc:spChg chg="add del mod">
          <ac:chgData name="Thierry Sandoz" userId="267f5dda695ed02e" providerId="LiveId" clId="{16F3FE4A-D665-4FD3-A073-8B81BD7B92E8}" dt="2021-03-12T17:10:54.999" v="517" actId="478"/>
          <ac:spMkLst>
            <pc:docMk/>
            <pc:sldMk cId="1513399278" sldId="256"/>
            <ac:spMk id="82" creationId="{4B714312-33A9-40E9-913B-09C53FE748D7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84" creationId="{283EE0E8-5F38-440E-8B1D-7013805475BE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85" creationId="{8EFDD9E9-B1DE-4667-B0A8-FE0CC7BD7464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86" creationId="{FDD0D4AF-89AA-4C89-953F-C9D3567F2325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87" creationId="{DC86EAF3-F597-4144-80B3-8CC4FCDC9689}"/>
          </ac:spMkLst>
        </pc:spChg>
        <pc:spChg chg="add del mod">
          <ac:chgData name="Thierry Sandoz" userId="267f5dda695ed02e" providerId="LiveId" clId="{16F3FE4A-D665-4FD3-A073-8B81BD7B92E8}" dt="2021-03-12T17:10:57.602" v="518" actId="478"/>
          <ac:spMkLst>
            <pc:docMk/>
            <pc:sldMk cId="1513399278" sldId="256"/>
            <ac:spMk id="88" creationId="{87371854-BD31-4B01-8735-BEDE4D933460}"/>
          </ac:spMkLst>
        </pc:spChg>
        <pc:spChg chg="add mod">
          <ac:chgData name="Thierry Sandoz" userId="267f5dda695ed02e" providerId="LiveId" clId="{16F3FE4A-D665-4FD3-A073-8B81BD7B92E8}" dt="2021-03-12T17:11:47.871" v="572" actId="1076"/>
          <ac:spMkLst>
            <pc:docMk/>
            <pc:sldMk cId="1513399278" sldId="256"/>
            <ac:spMk id="89" creationId="{AFC68974-0444-40DD-8E37-58EA4D9327AB}"/>
          </ac:spMkLst>
        </pc:spChg>
        <pc:spChg chg="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90" creationId="{5E667402-CA6B-459A-9096-4A05EC9F5508}"/>
          </ac:spMkLst>
        </pc:spChg>
        <pc:spChg chg="del">
          <ac:chgData name="Thierry Sandoz" userId="267f5dda695ed02e" providerId="LiveId" clId="{16F3FE4A-D665-4FD3-A073-8B81BD7B92E8}" dt="2021-03-12T16:03:54.914" v="1" actId="478"/>
          <ac:spMkLst>
            <pc:docMk/>
            <pc:sldMk cId="1513399278" sldId="256"/>
            <ac:spMk id="91" creationId="{735DCAAF-0415-4C87-9DC5-29D02516C3A7}"/>
          </ac:spMkLst>
        </pc:spChg>
        <pc:spChg chg="add mod">
          <ac:chgData name="Thierry Sandoz" userId="267f5dda695ed02e" providerId="LiveId" clId="{16F3FE4A-D665-4FD3-A073-8B81BD7B92E8}" dt="2021-03-12T17:11:31.465" v="571" actId="20577"/>
          <ac:spMkLst>
            <pc:docMk/>
            <pc:sldMk cId="1513399278" sldId="256"/>
            <ac:spMk id="92" creationId="{8FF9F261-70BD-4F9C-BDFB-4A946A0F85F1}"/>
          </ac:spMkLst>
        </pc:spChg>
        <pc:spChg chg="add mod">
          <ac:chgData name="Thierry Sandoz" userId="267f5dda695ed02e" providerId="LiveId" clId="{16F3FE4A-D665-4FD3-A073-8B81BD7B92E8}" dt="2021-03-12T17:12:21.999" v="575" actId="1076"/>
          <ac:spMkLst>
            <pc:docMk/>
            <pc:sldMk cId="1513399278" sldId="256"/>
            <ac:spMk id="93" creationId="{45331EF6-9F5A-4E36-9F97-1A0A29D645AD}"/>
          </ac:spMkLst>
        </pc:spChg>
        <pc:spChg chg="del">
          <ac:chgData name="Thierry Sandoz" userId="267f5dda695ed02e" providerId="LiveId" clId="{16F3FE4A-D665-4FD3-A073-8B81BD7B92E8}" dt="2021-03-12T16:03:54.045" v="0" actId="478"/>
          <ac:spMkLst>
            <pc:docMk/>
            <pc:sldMk cId="1513399278" sldId="256"/>
            <ac:spMk id="93" creationId="{C9FA3B69-6411-4547-9B76-1871886F716B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94" creationId="{B3518C8D-D54D-4740-AC73-60018AAA90AD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95" creationId="{660527F5-7E8A-4D7E-86AB-3199732B7005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96" creationId="{8FF5EB8A-33E3-4CFA-9F2B-12FE1CDB2E1F}"/>
          </ac:spMkLst>
        </pc:spChg>
        <pc:spChg chg="add mod">
          <ac:chgData name="Thierry Sandoz" userId="267f5dda695ed02e" providerId="LiveId" clId="{16F3FE4A-D665-4FD3-A073-8B81BD7B92E8}" dt="2021-03-12T17:12:21.999" v="575" actId="1076"/>
          <ac:spMkLst>
            <pc:docMk/>
            <pc:sldMk cId="1513399278" sldId="256"/>
            <ac:spMk id="97" creationId="{14A92516-8B16-441C-88BB-221070C84079}"/>
          </ac:spMkLst>
        </pc:spChg>
        <pc:spChg chg="add del mod">
          <ac:chgData name="Thierry Sandoz" userId="267f5dda695ed02e" providerId="LiveId" clId="{16F3FE4A-D665-4FD3-A073-8B81BD7B92E8}" dt="2021-03-12T16:13:32.960" v="95" actId="478"/>
          <ac:spMkLst>
            <pc:docMk/>
            <pc:sldMk cId="1513399278" sldId="256"/>
            <ac:spMk id="97" creationId="{39B4763F-2035-46A7-BF70-C35AD5733ABA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98" creationId="{E954EAFD-79DE-4177-B12A-6875C8465F77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101" creationId="{4BF866A4-0B77-42C0-AB91-0F59C50DE7A3}"/>
          </ac:spMkLst>
        </pc:spChg>
        <pc:spChg chg="add del">
          <ac:chgData name="Thierry Sandoz" userId="267f5dda695ed02e" providerId="LiveId" clId="{16F3FE4A-D665-4FD3-A073-8B81BD7B92E8}" dt="2021-03-12T16:24:43.128" v="264"/>
          <ac:spMkLst>
            <pc:docMk/>
            <pc:sldMk cId="1513399278" sldId="256"/>
            <ac:spMk id="102" creationId="{A6AE0AEE-8917-4A83-8173-58C12397EC51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103" creationId="{57FD8EC9-EF39-46D9-B954-FE9DDD68BC6A}"/>
          </ac:spMkLst>
        </pc:spChg>
        <pc:spChg chg="add mod">
          <ac:chgData name="Thierry Sandoz" userId="267f5dda695ed02e" providerId="LiveId" clId="{16F3FE4A-D665-4FD3-A073-8B81BD7B92E8}" dt="2021-03-12T17:08:25.552" v="454" actId="1076"/>
          <ac:spMkLst>
            <pc:docMk/>
            <pc:sldMk cId="1513399278" sldId="256"/>
            <ac:spMk id="104" creationId="{16247EB4-0085-490C-B9D7-EAC38A189E24}"/>
          </ac:spMkLst>
        </pc:spChg>
        <pc:spChg chg="add del">
          <ac:chgData name="Thierry Sandoz" userId="267f5dda695ed02e" providerId="LiveId" clId="{16F3FE4A-D665-4FD3-A073-8B81BD7B92E8}" dt="2021-03-12T16:24:53.967" v="270"/>
          <ac:spMkLst>
            <pc:docMk/>
            <pc:sldMk cId="1513399278" sldId="256"/>
            <ac:spMk id="106" creationId="{283A5C3A-8642-4B51-A273-69B9A79BE175}"/>
          </ac:spMkLst>
        </pc:spChg>
        <pc:spChg chg="add del mod">
          <ac:chgData name="Thierry Sandoz" userId="267f5dda695ed02e" providerId="LiveId" clId="{16F3FE4A-D665-4FD3-A073-8B81BD7B92E8}" dt="2021-03-12T16:25:03.418" v="275" actId="478"/>
          <ac:spMkLst>
            <pc:docMk/>
            <pc:sldMk cId="1513399278" sldId="256"/>
            <ac:spMk id="107" creationId="{BFCAAE1A-E35B-46D6-82D2-A0ED354D85F9}"/>
          </ac:spMkLst>
        </pc:spChg>
        <pc:grpChg chg="mod ord">
          <ac:chgData name="Thierry Sandoz" userId="267f5dda695ed02e" providerId="LiveId" clId="{16F3FE4A-D665-4FD3-A073-8B81BD7B92E8}" dt="2021-03-12T17:08:25.552" v="454" actId="1076"/>
          <ac:grpSpMkLst>
            <pc:docMk/>
            <pc:sldMk cId="1513399278" sldId="256"/>
            <ac:grpSpMk id="47" creationId="{483C379D-2FE5-4FEF-9794-5D4BA9640CC7}"/>
          </ac:grpSpMkLst>
        </pc:grpChg>
        <pc:grpChg chg="mod">
          <ac:chgData name="Thierry Sandoz" userId="267f5dda695ed02e" providerId="LiveId" clId="{16F3FE4A-D665-4FD3-A073-8B81BD7B92E8}" dt="2021-03-12T17:08:25.552" v="454" actId="1076"/>
          <ac:grpSpMkLst>
            <pc:docMk/>
            <pc:sldMk cId="1513399278" sldId="256"/>
            <ac:grpSpMk id="48" creationId="{1D4E3BC0-E68F-4AFF-89A5-0869910BC1F1}"/>
          </ac:grpSpMkLst>
        </pc:grpChg>
        <pc:grpChg chg="mod ord">
          <ac:chgData name="Thierry Sandoz" userId="267f5dda695ed02e" providerId="LiveId" clId="{16F3FE4A-D665-4FD3-A073-8B81BD7B92E8}" dt="2021-03-12T17:08:25.552" v="454" actId="1076"/>
          <ac:grpSpMkLst>
            <pc:docMk/>
            <pc:sldMk cId="1513399278" sldId="256"/>
            <ac:grpSpMk id="49" creationId="{956F7A7F-2AD5-4F7D-9302-D7031993CBD4}"/>
          </ac:grpSpMkLst>
        </pc:grpChg>
        <pc:grpChg chg="add del mod">
          <ac:chgData name="Thierry Sandoz" userId="267f5dda695ed02e" providerId="LiveId" clId="{16F3FE4A-D665-4FD3-A073-8B81BD7B92E8}" dt="2021-03-12T17:06:28.789" v="435"/>
          <ac:grpSpMkLst>
            <pc:docMk/>
            <pc:sldMk cId="1513399278" sldId="256"/>
            <ac:grpSpMk id="58" creationId="{D082BBF7-2C70-4D90-BFD9-BD41251B7E36}"/>
          </ac:grpSpMkLst>
        </pc:grpChg>
        <pc:grpChg chg="add del mod">
          <ac:chgData name="Thierry Sandoz" userId="267f5dda695ed02e" providerId="LiveId" clId="{16F3FE4A-D665-4FD3-A073-8B81BD7B92E8}" dt="2021-03-12T17:10:49.067" v="513" actId="478"/>
          <ac:grpSpMkLst>
            <pc:docMk/>
            <pc:sldMk cId="1513399278" sldId="256"/>
            <ac:grpSpMk id="77" creationId="{21C9047C-8D59-410A-9249-04FE0D1C1AD2}"/>
          </ac:grpSpMkLst>
        </pc:grpChg>
        <pc:grpChg chg="mod">
          <ac:chgData name="Thierry Sandoz" userId="267f5dda695ed02e" providerId="LiveId" clId="{16F3FE4A-D665-4FD3-A073-8B81BD7B92E8}" dt="2021-03-12T17:08:25.552" v="454" actId="1076"/>
          <ac:grpSpMkLst>
            <pc:docMk/>
            <pc:sldMk cId="1513399278" sldId="256"/>
            <ac:grpSpMk id="83" creationId="{B4F7F5CE-DFC3-4351-A5C6-AEC8CB8BBE1E}"/>
          </ac:grpSpMkLst>
        </pc:grpChg>
        <pc:picChg chg="mod">
          <ac:chgData name="Thierry Sandoz" userId="267f5dda695ed02e" providerId="LiveId" clId="{16F3FE4A-D665-4FD3-A073-8B81BD7B92E8}" dt="2021-03-12T17:08:25.552" v="454" actId="1076"/>
          <ac:picMkLst>
            <pc:docMk/>
            <pc:sldMk cId="1513399278" sldId="256"/>
            <ac:picMk id="10" creationId="{81732ABC-6F6F-412D-8EDD-8FA6813B0E61}"/>
          </ac:picMkLst>
        </pc:picChg>
        <pc:picChg chg="mod">
          <ac:chgData name="Thierry Sandoz" userId="267f5dda695ed02e" providerId="LiveId" clId="{16F3FE4A-D665-4FD3-A073-8B81BD7B92E8}" dt="2021-03-12T17:08:07.061" v="453"/>
          <ac:picMkLst>
            <pc:docMk/>
            <pc:sldMk cId="1513399278" sldId="256"/>
            <ac:picMk id="18" creationId="{D0AD3E48-6BD8-4C8E-972F-9114ADE80EA3}"/>
          </ac:picMkLst>
        </pc:picChg>
        <pc:picChg chg="mod">
          <ac:chgData name="Thierry Sandoz" userId="267f5dda695ed02e" providerId="LiveId" clId="{16F3FE4A-D665-4FD3-A073-8B81BD7B92E8}" dt="2021-03-12T17:08:07.061" v="453"/>
          <ac:picMkLst>
            <pc:docMk/>
            <pc:sldMk cId="1513399278" sldId="256"/>
            <ac:picMk id="24" creationId="{150C6A22-0299-453A-A832-384403F63304}"/>
          </ac:picMkLst>
        </pc:picChg>
        <pc:picChg chg="mod">
          <ac:chgData name="Thierry Sandoz" userId="267f5dda695ed02e" providerId="LiveId" clId="{16F3FE4A-D665-4FD3-A073-8B81BD7B92E8}" dt="2021-03-12T17:08:07.061" v="453"/>
          <ac:picMkLst>
            <pc:docMk/>
            <pc:sldMk cId="1513399278" sldId="256"/>
            <ac:picMk id="45" creationId="{ED0F62D0-635C-4BEC-8DE5-FCEA3D3EE4F4}"/>
          </ac:picMkLst>
        </pc:picChg>
        <pc:picChg chg="mod">
          <ac:chgData name="Thierry Sandoz" userId="267f5dda695ed02e" providerId="LiveId" clId="{16F3FE4A-D665-4FD3-A073-8B81BD7B92E8}" dt="2021-03-12T17:08:07.061" v="453"/>
          <ac:picMkLst>
            <pc:docMk/>
            <pc:sldMk cId="1513399278" sldId="256"/>
            <ac:picMk id="50" creationId="{9C8C1C4C-A520-4F4F-878F-C77AC70FA3CF}"/>
          </ac:picMkLst>
        </pc:picChg>
        <pc:picChg chg="mod">
          <ac:chgData name="Thierry Sandoz" userId="267f5dda695ed02e" providerId="LiveId" clId="{16F3FE4A-D665-4FD3-A073-8B81BD7B92E8}" dt="2021-03-12T17:08:50.804" v="456" actId="1076"/>
          <ac:picMkLst>
            <pc:docMk/>
            <pc:sldMk cId="1513399278" sldId="256"/>
            <ac:picMk id="53" creationId="{953883E6-3B2C-4FBB-8998-1CA37F1B0311}"/>
          </ac:picMkLst>
        </pc:picChg>
        <pc:picChg chg="add mod">
          <ac:chgData name="Thierry Sandoz" userId="267f5dda695ed02e" providerId="LiveId" clId="{16F3FE4A-D665-4FD3-A073-8B81BD7B92E8}" dt="2021-03-12T17:11:13.442" v="524" actId="1076"/>
          <ac:picMkLst>
            <pc:docMk/>
            <pc:sldMk cId="1513399278" sldId="256"/>
            <ac:picMk id="91" creationId="{0E8881F7-AEC0-4499-89EC-EC77538D119F}"/>
          </ac:picMkLst>
        </pc:picChg>
        <pc:picChg chg="add del mod">
          <ac:chgData name="Thierry Sandoz" userId="267f5dda695ed02e" providerId="LiveId" clId="{16F3FE4A-D665-4FD3-A073-8B81BD7B92E8}" dt="2021-03-12T16:16:35.542" v="109" actId="21"/>
          <ac:picMkLst>
            <pc:docMk/>
            <pc:sldMk cId="1513399278" sldId="256"/>
            <ac:picMk id="99" creationId="{C8D8A3DC-5139-4CAE-AB36-19F994588234}"/>
          </ac:picMkLst>
        </pc:picChg>
        <pc:picChg chg="add mod">
          <ac:chgData name="Thierry Sandoz" userId="267f5dda695ed02e" providerId="LiveId" clId="{16F3FE4A-D665-4FD3-A073-8B81BD7B92E8}" dt="2021-03-12T17:12:36.134" v="576" actId="1076"/>
          <ac:picMkLst>
            <pc:docMk/>
            <pc:sldMk cId="1513399278" sldId="256"/>
            <ac:picMk id="100" creationId="{7CD17BA3-BB66-41F3-91F1-47180C0E8056}"/>
          </ac:picMkLst>
        </pc:picChg>
        <pc:picChg chg="add del mod">
          <ac:chgData name="Thierry Sandoz" userId="267f5dda695ed02e" providerId="LiveId" clId="{16F3FE4A-D665-4FD3-A073-8B81BD7B92E8}" dt="2021-03-12T16:24:48.404" v="268"/>
          <ac:picMkLst>
            <pc:docMk/>
            <pc:sldMk cId="1513399278" sldId="256"/>
            <ac:picMk id="105" creationId="{04D96E4C-55B7-4E13-AD4D-AE3E791107AC}"/>
          </ac:picMkLst>
        </pc:picChg>
        <pc:picChg chg="add mod">
          <ac:chgData name="Thierry Sandoz" userId="267f5dda695ed02e" providerId="LiveId" clId="{16F3FE4A-D665-4FD3-A073-8B81BD7B92E8}" dt="2021-03-12T17:11:56.208" v="573" actId="1076"/>
          <ac:picMkLst>
            <pc:docMk/>
            <pc:sldMk cId="1513399278" sldId="256"/>
            <ac:picMk id="109" creationId="{2F2E5219-A494-4674-A9C1-9F68E9B11360}"/>
          </ac:picMkLst>
        </pc:picChg>
        <pc:cxnChg chg="add del mod">
          <ac:chgData name="Thierry Sandoz" userId="267f5dda695ed02e" providerId="LiveId" clId="{16F3FE4A-D665-4FD3-A073-8B81BD7B92E8}" dt="2021-03-12T17:10:35.115" v="509" actId="11529"/>
          <ac:cxnSpMkLst>
            <pc:docMk/>
            <pc:sldMk cId="1513399278" sldId="256"/>
            <ac:cxnSpMk id="3" creationId="{04A7249E-B2F8-44CB-B186-579D3B6DE415}"/>
          </ac:cxnSpMkLst>
        </pc:cxnChg>
        <pc:cxnChg chg="mod">
          <ac:chgData name="Thierry Sandoz" userId="267f5dda695ed02e" providerId="LiveId" clId="{16F3FE4A-D665-4FD3-A073-8B81BD7B92E8}" dt="2021-03-12T17:08:41.499" v="455" actId="1582"/>
          <ac:cxnSpMkLst>
            <pc:docMk/>
            <pc:sldMk cId="1513399278" sldId="256"/>
            <ac:cxnSpMk id="55" creationId="{59FAF110-B243-4170-896D-ADCDC75BA497}"/>
          </ac:cxnSpMkLst>
        </pc:cxnChg>
        <pc:cxnChg chg="mod">
          <ac:chgData name="Thierry Sandoz" userId="267f5dda695ed02e" providerId="LiveId" clId="{16F3FE4A-D665-4FD3-A073-8B81BD7B92E8}" dt="2021-03-12T17:06:22.318" v="430"/>
          <ac:cxnSpMkLst>
            <pc:docMk/>
            <pc:sldMk cId="1513399278" sldId="256"/>
            <ac:cxnSpMk id="60" creationId="{62B59A20-EF48-4A75-A9BF-A9E40A83F53E}"/>
          </ac:cxnSpMkLst>
        </pc:cxnChg>
        <pc:cxnChg chg="mod">
          <ac:chgData name="Thierry Sandoz" userId="267f5dda695ed02e" providerId="LiveId" clId="{16F3FE4A-D665-4FD3-A073-8B81BD7B92E8}" dt="2021-03-12T17:08:07.061" v="453"/>
          <ac:cxnSpMkLst>
            <pc:docMk/>
            <pc:sldMk cId="1513399278" sldId="256"/>
            <ac:cxnSpMk id="75" creationId="{A03DCA61-CC66-4FCF-8033-8C0FF716A05F}"/>
          </ac:cxnSpMkLst>
        </pc:cxnChg>
        <pc:cxnChg chg="mod">
          <ac:chgData name="Thierry Sandoz" userId="267f5dda695ed02e" providerId="LiveId" clId="{16F3FE4A-D665-4FD3-A073-8B81BD7B92E8}" dt="2021-03-12T17:10:49.067" v="513" actId="478"/>
          <ac:cxnSpMkLst>
            <pc:docMk/>
            <pc:sldMk cId="1513399278" sldId="256"/>
            <ac:cxnSpMk id="79" creationId="{CBCF2B51-FA54-48E7-9160-0648C549661D}"/>
          </ac:cxnSpMkLst>
        </pc:cxnChg>
      </pc:sldChg>
      <pc:sldMasterChg chg="modSp modSldLayout">
        <pc:chgData name="Thierry Sandoz" userId="267f5dda695ed02e" providerId="LiveId" clId="{16F3FE4A-D665-4FD3-A073-8B81BD7B92E8}" dt="2021-03-12T16:16:34.059" v="106"/>
        <pc:sldMasterMkLst>
          <pc:docMk/>
          <pc:sldMasterMk cId="3569845404" sldId="2147483648"/>
        </pc:sldMasterMkLst>
        <pc:spChg chg="mod">
          <ac:chgData name="Thierry Sandoz" userId="267f5dda695ed02e" providerId="LiveId" clId="{16F3FE4A-D665-4FD3-A073-8B81BD7B92E8}" dt="2021-03-12T16:16:34.059" v="106"/>
          <ac:spMkLst>
            <pc:docMk/>
            <pc:sldMasterMk cId="3569845404" sldId="2147483648"/>
            <ac:spMk id="2" creationId="{EA071F38-A852-4C23-9112-AE9735D6A2B2}"/>
          </ac:spMkLst>
        </pc:spChg>
        <pc:spChg chg="mod">
          <ac:chgData name="Thierry Sandoz" userId="267f5dda695ed02e" providerId="LiveId" clId="{16F3FE4A-D665-4FD3-A073-8B81BD7B92E8}" dt="2021-03-12T16:16:34.059" v="106"/>
          <ac:spMkLst>
            <pc:docMk/>
            <pc:sldMasterMk cId="3569845404" sldId="2147483648"/>
            <ac:spMk id="3" creationId="{E8C104E0-86CC-4B68-83DD-2FE89B10CF0E}"/>
          </ac:spMkLst>
        </pc:spChg>
        <pc:spChg chg="mod">
          <ac:chgData name="Thierry Sandoz" userId="267f5dda695ed02e" providerId="LiveId" clId="{16F3FE4A-D665-4FD3-A073-8B81BD7B92E8}" dt="2021-03-12T16:16:34.059" v="106"/>
          <ac:spMkLst>
            <pc:docMk/>
            <pc:sldMasterMk cId="3569845404" sldId="2147483648"/>
            <ac:spMk id="4" creationId="{B62206A3-1797-413B-87C0-12C8554A447A}"/>
          </ac:spMkLst>
        </pc:spChg>
        <pc:spChg chg="mod">
          <ac:chgData name="Thierry Sandoz" userId="267f5dda695ed02e" providerId="LiveId" clId="{16F3FE4A-D665-4FD3-A073-8B81BD7B92E8}" dt="2021-03-12T16:16:34.059" v="106"/>
          <ac:spMkLst>
            <pc:docMk/>
            <pc:sldMasterMk cId="3569845404" sldId="2147483648"/>
            <ac:spMk id="5" creationId="{FA6646CC-9B00-4DE0-9636-B37AFD437511}"/>
          </ac:spMkLst>
        </pc:spChg>
        <pc:spChg chg="mod">
          <ac:chgData name="Thierry Sandoz" userId="267f5dda695ed02e" providerId="LiveId" clId="{16F3FE4A-D665-4FD3-A073-8B81BD7B92E8}" dt="2021-03-12T16:16:34.059" v="106"/>
          <ac:spMkLst>
            <pc:docMk/>
            <pc:sldMasterMk cId="3569845404" sldId="2147483648"/>
            <ac:spMk id="6" creationId="{9FF0FDFF-EBE7-4F1E-B791-1021817B899F}"/>
          </ac:spMkLst>
        </pc:sp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2913801303" sldId="2147483649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913801303" sldId="2147483649"/>
              <ac:spMk id="2" creationId="{E287DBEA-CFC1-4BA8-8131-E83AA3A884C7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913801303" sldId="2147483649"/>
              <ac:spMk id="3" creationId="{4BA28AA7-C8B7-4A8D-AB6F-6493A53EBB62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2830787352" sldId="2147483651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830787352" sldId="2147483651"/>
              <ac:spMk id="2" creationId="{2E32EC4C-8E30-4850-BAA3-6E92279FFD55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830787352" sldId="2147483651"/>
              <ac:spMk id="3" creationId="{1CB016C1-9439-424C-A9B6-4A7EC44F71D5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1300978740" sldId="2147483652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300978740" sldId="2147483652"/>
              <ac:spMk id="3" creationId="{CE889FA8-D8A2-4D06-9261-38AA34839FE7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300978740" sldId="2147483652"/>
              <ac:spMk id="4" creationId="{340A0A6A-A029-43D5-AA0F-83001AE69679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1532705739" sldId="2147483653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532705739" sldId="2147483653"/>
              <ac:spMk id="2" creationId="{90203029-0D5F-46AA-BC44-1D7762EDFC7B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532705739" sldId="2147483653"/>
              <ac:spMk id="3" creationId="{BE98A70C-CA81-414C-9456-6012EA079CD6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532705739" sldId="2147483653"/>
              <ac:spMk id="4" creationId="{1572CAE2-A0A4-419E-ADAC-963EEB992205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532705739" sldId="2147483653"/>
              <ac:spMk id="5" creationId="{D6EF64CF-D582-4BDD-A06B-C1C5DF464F65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532705739" sldId="2147483653"/>
              <ac:spMk id="6" creationId="{1926C841-89FE-446A-A191-B69C3ED50E5A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1108040050" sldId="2147483656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108040050" sldId="2147483656"/>
              <ac:spMk id="2" creationId="{1D21A5B0-C4F1-4CDC-9233-46F9B9E09164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108040050" sldId="2147483656"/>
              <ac:spMk id="3" creationId="{7A73427F-28B7-4C61-B59A-1BCC26F0E267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1108040050" sldId="2147483656"/>
              <ac:spMk id="4" creationId="{724F6141-C28E-4DF1-87E1-1BD35C5E904D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2412675023" sldId="2147483657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412675023" sldId="2147483657"/>
              <ac:spMk id="2" creationId="{FBB7E034-4F71-4A53-BECE-74AD011EE9D7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412675023" sldId="2147483657"/>
              <ac:spMk id="3" creationId="{FC22D281-1E00-49C1-93F4-EF73E5352F53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2412675023" sldId="2147483657"/>
              <ac:spMk id="4" creationId="{AAC80388-FFA7-43FC-A437-FCEA1BBE77E3}"/>
            </ac:spMkLst>
          </pc:spChg>
        </pc:sldLayoutChg>
        <pc:sldLayoutChg chg="modSp">
          <pc:chgData name="Thierry Sandoz" userId="267f5dda695ed02e" providerId="LiveId" clId="{16F3FE4A-D665-4FD3-A073-8B81BD7B92E8}" dt="2021-03-12T16:16:34.059" v="106"/>
          <pc:sldLayoutMkLst>
            <pc:docMk/>
            <pc:sldMasterMk cId="3569845404" sldId="2147483648"/>
            <pc:sldLayoutMk cId="326110016" sldId="2147483659"/>
          </pc:sldLayoutMkLst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326110016" sldId="2147483659"/>
              <ac:spMk id="2" creationId="{625D2935-465B-4707-9EC1-83CF1148C277}"/>
            </ac:spMkLst>
          </pc:spChg>
          <pc:spChg chg="mod">
            <ac:chgData name="Thierry Sandoz" userId="267f5dda695ed02e" providerId="LiveId" clId="{16F3FE4A-D665-4FD3-A073-8B81BD7B92E8}" dt="2021-03-12T16:16:34.059" v="106"/>
            <ac:spMkLst>
              <pc:docMk/>
              <pc:sldMasterMk cId="3569845404" sldId="2147483648"/>
              <pc:sldLayoutMk cId="326110016" sldId="2147483659"/>
              <ac:spMk id="3" creationId="{ACA3FC8C-3A5F-4C41-890E-8C5B5C29719F}"/>
            </ac:spMkLst>
          </pc:spChg>
        </pc:sldLayoutChg>
      </pc:sldMasterChg>
      <pc:sldMasterChg chg="modSp modSldLayout">
        <pc:chgData name="Thierry Sandoz" userId="267f5dda695ed02e" providerId="LiveId" clId="{16F3FE4A-D665-4FD3-A073-8B81BD7B92E8}" dt="2021-03-12T16:16:33.782" v="105"/>
        <pc:sldMasterMkLst>
          <pc:docMk/>
          <pc:sldMasterMk cId="462329955" sldId="2147483660"/>
        </pc:sldMasterMkLst>
        <pc:spChg chg="mod">
          <ac:chgData name="Thierry Sandoz" userId="267f5dda695ed02e" providerId="LiveId" clId="{16F3FE4A-D665-4FD3-A073-8B81BD7B92E8}" dt="2021-03-12T16:16:33.782" v="105"/>
          <ac:spMkLst>
            <pc:docMk/>
            <pc:sldMasterMk cId="462329955" sldId="2147483660"/>
            <ac:spMk id="2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6:16:33.782" v="105"/>
          <ac:spMkLst>
            <pc:docMk/>
            <pc:sldMasterMk cId="462329955" sldId="2147483660"/>
            <ac:spMk id="3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6:16:33.782" v="105"/>
          <ac:spMkLst>
            <pc:docMk/>
            <pc:sldMasterMk cId="462329955" sldId="2147483660"/>
            <ac:spMk id="4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6:16:33.782" v="105"/>
          <ac:spMkLst>
            <pc:docMk/>
            <pc:sldMasterMk cId="462329955" sldId="2147483660"/>
            <ac:spMk id="5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6:16:33.782" v="105"/>
          <ac:spMkLst>
            <pc:docMk/>
            <pc:sldMasterMk cId="462329955" sldId="2147483660"/>
            <ac:spMk id="6" creationId="{00000000-0000-0000-0000-000000000000}"/>
          </ac:spMkLst>
        </pc:sp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1587471333" sldId="2147483661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1587471333" sldId="2147483661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1587471333" sldId="2147483661"/>
              <ac:spMk id="3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2193367594" sldId="2147483663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2193367594" sldId="2147483663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2193367594" sldId="2147483663"/>
              <ac:spMk id="3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3412964765" sldId="2147483664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3412964765" sldId="2147483664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3412964765" sldId="2147483664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4043264065" sldId="2147483665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043264065" sldId="2147483665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043264065" sldId="2147483665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043264065" sldId="2147483665"/>
              <ac:spMk id="4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043264065" sldId="2147483665"/>
              <ac:spMk id="5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043264065" sldId="2147483665"/>
              <ac:spMk id="6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3219870273" sldId="2147483668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3219870273" sldId="2147483668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3219870273" sldId="2147483668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3219870273" sldId="2147483668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4171820177" sldId="2147483669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171820177" sldId="2147483669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171820177" sldId="2147483669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4171820177" sldId="2147483669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6:16:33.782" v="105"/>
          <pc:sldLayoutMkLst>
            <pc:docMk/>
            <pc:sldMasterMk cId="462329955" sldId="2147483660"/>
            <pc:sldLayoutMk cId="1449576037" sldId="2147483671"/>
          </pc:sldLayoutMkLst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1449576037" sldId="2147483671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6:16:33.782" v="105"/>
            <ac:spMkLst>
              <pc:docMk/>
              <pc:sldMasterMk cId="462329955" sldId="2147483660"/>
              <pc:sldLayoutMk cId="144957603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Thierry Sandoz" userId="267f5dda695ed02e" providerId="LiveId" clId="{16F3FE4A-D665-4FD3-A073-8B81BD7B92E8}" dt="2021-03-12T17:08:07.061" v="453"/>
        <pc:sldMasterMkLst>
          <pc:docMk/>
          <pc:sldMasterMk cId="2880072191" sldId="2147483660"/>
        </pc:sldMasterMkLst>
        <pc:spChg chg="mod">
          <ac:chgData name="Thierry Sandoz" userId="267f5dda695ed02e" providerId="LiveId" clId="{16F3FE4A-D665-4FD3-A073-8B81BD7B92E8}" dt="2021-03-12T17:08:07.061" v="453"/>
          <ac:spMkLst>
            <pc:docMk/>
            <pc:sldMasterMk cId="2880072191" sldId="2147483660"/>
            <ac:spMk id="2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asterMk cId="2880072191" sldId="2147483660"/>
            <ac:spMk id="3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asterMk cId="2880072191" sldId="2147483660"/>
            <ac:spMk id="4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asterMk cId="2880072191" sldId="2147483660"/>
            <ac:spMk id="5" creationId="{00000000-0000-0000-0000-000000000000}"/>
          </ac:spMkLst>
        </pc:spChg>
        <pc:spChg chg="mod">
          <ac:chgData name="Thierry Sandoz" userId="267f5dda695ed02e" providerId="LiveId" clId="{16F3FE4A-D665-4FD3-A073-8B81BD7B92E8}" dt="2021-03-12T17:08:07.061" v="453"/>
          <ac:spMkLst>
            <pc:docMk/>
            <pc:sldMasterMk cId="2880072191" sldId="2147483660"/>
            <ac:spMk id="6" creationId="{00000000-0000-0000-0000-000000000000}"/>
          </ac:spMkLst>
        </pc:sp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2110120991" sldId="2147483661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10120991" sldId="2147483661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10120991" sldId="2147483661"/>
              <ac:spMk id="3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1998428987" sldId="2147483663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1998428987" sldId="2147483663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1998428987" sldId="2147483663"/>
              <ac:spMk id="3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1979458256" sldId="2147483664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1979458256" sldId="2147483664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1979458256" sldId="2147483664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2147962035" sldId="2147483665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47962035" sldId="2147483665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47962035" sldId="2147483665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47962035" sldId="2147483665"/>
              <ac:spMk id="4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47962035" sldId="2147483665"/>
              <ac:spMk id="5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47962035" sldId="2147483665"/>
              <ac:spMk id="6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540355008" sldId="2147483668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540355008" sldId="2147483668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540355008" sldId="2147483668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540355008" sldId="2147483668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2184423921" sldId="2147483669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84423921" sldId="2147483669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84423921" sldId="2147483669"/>
              <ac:spMk id="3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2184423921" sldId="2147483669"/>
              <ac:spMk id="4" creationId="{00000000-0000-0000-0000-000000000000}"/>
            </ac:spMkLst>
          </pc:spChg>
        </pc:sldLayoutChg>
        <pc:sldLayoutChg chg="modSp">
          <pc:chgData name="Thierry Sandoz" userId="267f5dda695ed02e" providerId="LiveId" clId="{16F3FE4A-D665-4FD3-A073-8B81BD7B92E8}" dt="2021-03-12T17:08:07.061" v="453"/>
          <pc:sldLayoutMkLst>
            <pc:docMk/>
            <pc:sldMasterMk cId="2880072191" sldId="2147483660"/>
            <pc:sldLayoutMk cId="587846045" sldId="2147483671"/>
          </pc:sldLayoutMkLst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587846045" sldId="2147483671"/>
              <ac:spMk id="2" creationId="{00000000-0000-0000-0000-000000000000}"/>
            </ac:spMkLst>
          </pc:spChg>
          <pc:spChg chg="mod">
            <ac:chgData name="Thierry Sandoz" userId="267f5dda695ed02e" providerId="LiveId" clId="{16F3FE4A-D665-4FD3-A073-8B81BD7B92E8}" dt="2021-03-12T17:08:07.061" v="453"/>
            <ac:spMkLst>
              <pc:docMk/>
              <pc:sldMasterMk cId="2880072191" sldId="2147483660"/>
              <pc:sldLayoutMk cId="58784604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8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30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540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15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67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344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16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3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65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78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4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5F30-BE2C-47EC-B0B7-39917190C4E9}" type="datetimeFigureOut">
              <a:rPr lang="fr-CH" smtClean="0"/>
              <a:t>12.03.2021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B775-136A-4495-BF47-E7555BDF847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8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956F7A7F-2AD5-4F7D-9302-D7031993CBD4}"/>
              </a:ext>
            </a:extLst>
          </p:cNvPr>
          <p:cNvGrpSpPr/>
          <p:nvPr/>
        </p:nvGrpSpPr>
        <p:grpSpPr>
          <a:xfrm>
            <a:off x="11200564" y="5155369"/>
            <a:ext cx="1010265" cy="1173655"/>
            <a:chOff x="3586101" y="4700090"/>
            <a:chExt cx="952706" cy="1106787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9C8C1C4C-A520-4F4F-878F-C77AC70F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01" y="4854171"/>
              <a:ext cx="952706" cy="95270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FAA361-6938-4446-85B5-E822ECC1933C}"/>
                </a:ext>
              </a:extLst>
            </p:cNvPr>
            <p:cNvSpPr/>
            <p:nvPr/>
          </p:nvSpPr>
          <p:spPr>
            <a:xfrm>
              <a:off x="3586101" y="4700090"/>
              <a:ext cx="349948" cy="463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2245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83C379D-2FE5-4FEF-9794-5D4BA9640CC7}"/>
              </a:ext>
            </a:extLst>
          </p:cNvPr>
          <p:cNvGrpSpPr/>
          <p:nvPr/>
        </p:nvGrpSpPr>
        <p:grpSpPr>
          <a:xfrm>
            <a:off x="5886614" y="5141107"/>
            <a:ext cx="1010265" cy="1102107"/>
            <a:chOff x="3586101" y="4767562"/>
            <a:chExt cx="952706" cy="10393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ED0F62D0-635C-4BEC-8DE5-FCEA3D3E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6101" y="4854171"/>
              <a:ext cx="952706" cy="952706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1E6F47-882A-4B09-BD14-40EB56B9177E}"/>
                </a:ext>
              </a:extLst>
            </p:cNvPr>
            <p:cNvSpPr/>
            <p:nvPr/>
          </p:nvSpPr>
          <p:spPr>
            <a:xfrm>
              <a:off x="4211892" y="4767562"/>
              <a:ext cx="291249" cy="375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2245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7E765825-7A9C-4D09-83A7-B963BE8F0D10}"/>
              </a:ext>
            </a:extLst>
          </p:cNvPr>
          <p:cNvSpPr/>
          <p:nvPr/>
        </p:nvSpPr>
        <p:spPr>
          <a:xfrm>
            <a:off x="7091579" y="3812949"/>
            <a:ext cx="3817500" cy="38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76C79B7-9D8E-4F07-B93E-865E50C15F01}"/>
              </a:ext>
            </a:extLst>
          </p:cNvPr>
          <p:cNvSpPr/>
          <p:nvPr/>
        </p:nvSpPr>
        <p:spPr>
          <a:xfrm>
            <a:off x="7263443" y="4001632"/>
            <a:ext cx="3473775" cy="34401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732ABC-6F6F-412D-8EDD-8FA6813B0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77" b="1"/>
          <a:stretch/>
        </p:blipFill>
        <p:spPr>
          <a:xfrm>
            <a:off x="7265585" y="6343854"/>
            <a:ext cx="3471630" cy="109791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9C293A2-06F6-4944-B1E7-C18140F75D49}"/>
              </a:ext>
            </a:extLst>
          </p:cNvPr>
          <p:cNvSpPr txBox="1"/>
          <p:nvPr/>
        </p:nvSpPr>
        <p:spPr>
          <a:xfrm>
            <a:off x="8634277" y="4544715"/>
            <a:ext cx="1739634" cy="54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969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72 </a:t>
            </a:r>
            <a:r>
              <a:rPr lang="fr-CH" sz="2969" dirty="0">
                <a:solidFill>
                  <a:schemeClr val="bg1"/>
                </a:solidFill>
                <a:latin typeface="Avenir Next LT Pro" panose="020B0504020202020204" pitchFamily="34" charset="0"/>
              </a:rPr>
              <a:t>bpm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01832DD-51E7-410F-901D-80A6BB6FE966}"/>
              </a:ext>
            </a:extLst>
          </p:cNvPr>
          <p:cNvSpPr txBox="1"/>
          <p:nvPr/>
        </p:nvSpPr>
        <p:spPr>
          <a:xfrm>
            <a:off x="8904757" y="5352290"/>
            <a:ext cx="1775814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817" dirty="0">
                <a:solidFill>
                  <a:schemeClr val="bg1"/>
                </a:solidFill>
                <a:latin typeface="Avenir Next LT Pro" panose="020B0504020202020204" pitchFamily="34" charset="0"/>
              </a:rPr>
              <a:t>12 mai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3A12B-C63E-4894-99BE-077E0CAE3505}"/>
              </a:ext>
            </a:extLst>
          </p:cNvPr>
          <p:cNvSpPr txBox="1"/>
          <p:nvPr/>
        </p:nvSpPr>
        <p:spPr>
          <a:xfrm>
            <a:off x="7296535" y="5379009"/>
            <a:ext cx="1655507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817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16:20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5822A24-5063-4375-A23D-BA6A833A82FD}"/>
              </a:ext>
            </a:extLst>
          </p:cNvPr>
          <p:cNvSpPr/>
          <p:nvPr/>
        </p:nvSpPr>
        <p:spPr>
          <a:xfrm>
            <a:off x="12444022" y="3829329"/>
            <a:ext cx="3817500" cy="38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A57919C-22B8-42C7-AECD-86E5A16D87A0}"/>
              </a:ext>
            </a:extLst>
          </p:cNvPr>
          <p:cNvSpPr/>
          <p:nvPr/>
        </p:nvSpPr>
        <p:spPr>
          <a:xfrm>
            <a:off x="12615888" y="4018012"/>
            <a:ext cx="3473775" cy="34401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3E6FC8A-11CD-4B41-A217-52852BBD93D8}"/>
              </a:ext>
            </a:extLst>
          </p:cNvPr>
          <p:cNvSpPr/>
          <p:nvPr/>
        </p:nvSpPr>
        <p:spPr>
          <a:xfrm>
            <a:off x="1733232" y="3812949"/>
            <a:ext cx="3817500" cy="38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0C329A0-95E5-419C-9610-69241139F0DD}"/>
              </a:ext>
            </a:extLst>
          </p:cNvPr>
          <p:cNvSpPr/>
          <p:nvPr/>
        </p:nvSpPr>
        <p:spPr>
          <a:xfrm>
            <a:off x="1905097" y="4001632"/>
            <a:ext cx="3473775" cy="34401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953883E6-3B2C-4FBB-8998-1CA37F1B0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61" y="6480493"/>
            <a:ext cx="820988" cy="820988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9FAF110-B243-4170-896D-ADCDC75BA497}"/>
              </a:ext>
            </a:extLst>
          </p:cNvPr>
          <p:cNvCxnSpPr>
            <a:cxnSpLocks/>
          </p:cNvCxnSpPr>
          <p:nvPr/>
        </p:nvCxnSpPr>
        <p:spPr>
          <a:xfrm>
            <a:off x="7381642" y="6354092"/>
            <a:ext cx="3313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FA7E489-B8C6-422D-A196-5C9793C8137B}"/>
              </a:ext>
            </a:extLst>
          </p:cNvPr>
          <p:cNvSpPr/>
          <p:nvPr/>
        </p:nvSpPr>
        <p:spPr>
          <a:xfrm>
            <a:off x="7993106" y="4618448"/>
            <a:ext cx="484823" cy="41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>
              <a:solidFill>
                <a:schemeClr val="bg1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D4E3BC0-E68F-4AFF-89A5-0869910BC1F1}"/>
              </a:ext>
            </a:extLst>
          </p:cNvPr>
          <p:cNvGrpSpPr/>
          <p:nvPr/>
        </p:nvGrpSpPr>
        <p:grpSpPr>
          <a:xfrm>
            <a:off x="7960222" y="4560032"/>
            <a:ext cx="643562" cy="643562"/>
            <a:chOff x="4891243" y="2195377"/>
            <a:chExt cx="606895" cy="606895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0AD3E48-6BD8-4C8E-972F-9114ADE80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243" y="2195377"/>
              <a:ext cx="606895" cy="606895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150C6A22-0299-453A-A832-384403F6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752" y="2495550"/>
              <a:ext cx="263963" cy="268606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A2605133-AB2A-4D3A-B8A6-06ACB1795C96}"/>
              </a:ext>
            </a:extLst>
          </p:cNvPr>
          <p:cNvSpPr txBox="1"/>
          <p:nvPr/>
        </p:nvSpPr>
        <p:spPr>
          <a:xfrm>
            <a:off x="12982518" y="4527010"/>
            <a:ext cx="1775814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Sexe</a:t>
            </a:r>
            <a:endParaRPr lang="fr-CH" sz="3817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CE9F5F6-CDED-4C88-9B63-A57CECEABCA3}"/>
              </a:ext>
            </a:extLst>
          </p:cNvPr>
          <p:cNvSpPr txBox="1"/>
          <p:nvPr/>
        </p:nvSpPr>
        <p:spPr>
          <a:xfrm>
            <a:off x="13005289" y="5115924"/>
            <a:ext cx="1513895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Âge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D17F4E4-4393-4949-880B-25B63F501C2D}"/>
              </a:ext>
            </a:extLst>
          </p:cNvPr>
          <p:cNvSpPr txBox="1"/>
          <p:nvPr/>
        </p:nvSpPr>
        <p:spPr>
          <a:xfrm>
            <a:off x="13041668" y="6392312"/>
            <a:ext cx="1513895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Poids</a:t>
            </a:r>
            <a:endParaRPr lang="fr-CH" sz="3817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B4F7F5CE-DFC3-4351-A5C6-AEC8CB8BBE1E}"/>
              </a:ext>
            </a:extLst>
          </p:cNvPr>
          <p:cNvGrpSpPr/>
          <p:nvPr/>
        </p:nvGrpSpPr>
        <p:grpSpPr>
          <a:xfrm>
            <a:off x="14435043" y="4622555"/>
            <a:ext cx="424823" cy="415948"/>
            <a:chOff x="10239330" y="2151889"/>
            <a:chExt cx="514229" cy="485547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8CFB3D6-AC65-4F87-A568-75D3EEE3A00A}"/>
                </a:ext>
              </a:extLst>
            </p:cNvPr>
            <p:cNvSpPr/>
            <p:nvPr/>
          </p:nvSpPr>
          <p:spPr>
            <a:xfrm>
              <a:off x="10239330" y="2330714"/>
              <a:ext cx="306198" cy="30672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tailEnd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2245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A03DCA61-CC66-4FCF-8033-8C0FF716A05F}"/>
                </a:ext>
              </a:extLst>
            </p:cNvPr>
            <p:cNvCxnSpPr>
              <a:cxnSpLocks/>
              <a:stCxn id="71" idx="7"/>
            </p:cNvCxnSpPr>
            <p:nvPr/>
          </p:nvCxnSpPr>
          <p:spPr>
            <a:xfrm flipV="1">
              <a:off x="10500686" y="2151889"/>
              <a:ext cx="252873" cy="223743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283EE0E8-5F38-440E-8B1D-7013805475BE}"/>
              </a:ext>
            </a:extLst>
          </p:cNvPr>
          <p:cNvSpPr txBox="1"/>
          <p:nvPr/>
        </p:nvSpPr>
        <p:spPr>
          <a:xfrm>
            <a:off x="14259340" y="5115924"/>
            <a:ext cx="1775814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25</a:t>
            </a:r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 ans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8EFDD9E9-B1DE-4667-B0A8-FE0CC7BD7464}"/>
              </a:ext>
            </a:extLst>
          </p:cNvPr>
          <p:cNvSpPr txBox="1"/>
          <p:nvPr/>
        </p:nvSpPr>
        <p:spPr>
          <a:xfrm>
            <a:off x="14321562" y="6367216"/>
            <a:ext cx="1775814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75 </a:t>
            </a:r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kg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DD0D4AF-89AA-4C89-953F-C9D3567F2325}"/>
              </a:ext>
            </a:extLst>
          </p:cNvPr>
          <p:cNvSpPr txBox="1"/>
          <p:nvPr/>
        </p:nvSpPr>
        <p:spPr>
          <a:xfrm>
            <a:off x="12998584" y="5778304"/>
            <a:ext cx="1513895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Taille</a:t>
            </a:r>
            <a:endParaRPr lang="fr-CH" sz="3817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C86EAF3-F597-4144-80B3-8CC4FCDC9689}"/>
              </a:ext>
            </a:extLst>
          </p:cNvPr>
          <p:cNvSpPr txBox="1"/>
          <p:nvPr/>
        </p:nvSpPr>
        <p:spPr>
          <a:xfrm>
            <a:off x="14259340" y="5763314"/>
            <a:ext cx="1775814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393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178 </a:t>
            </a:r>
            <a:r>
              <a:rPr lang="fr-CH" sz="3393" dirty="0">
                <a:solidFill>
                  <a:schemeClr val="bg1"/>
                </a:solidFill>
                <a:latin typeface="Avenir Next LT Pro" panose="020B0504020202020204" pitchFamily="34" charset="0"/>
              </a:rPr>
              <a:t>cm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E667402-CA6B-459A-9096-4A05EC9F5508}"/>
              </a:ext>
            </a:extLst>
          </p:cNvPr>
          <p:cNvSpPr txBox="1"/>
          <p:nvPr/>
        </p:nvSpPr>
        <p:spPr>
          <a:xfrm>
            <a:off x="2040021" y="5306331"/>
            <a:ext cx="3437807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509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02/01/21</a:t>
            </a:r>
            <a:endParaRPr lang="fr-CH" sz="4666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B3518C8D-D54D-4740-AC73-60018AAA90AD}"/>
              </a:ext>
            </a:extLst>
          </p:cNvPr>
          <p:cNvSpPr txBox="1"/>
          <p:nvPr/>
        </p:nvSpPr>
        <p:spPr>
          <a:xfrm>
            <a:off x="2514189" y="6161687"/>
            <a:ext cx="2278088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817" dirty="0">
                <a:solidFill>
                  <a:schemeClr val="bg1"/>
                </a:solidFill>
                <a:latin typeface="Avenir Next LT Pro" panose="020B0504020202020204" pitchFamily="34" charset="0"/>
              </a:rPr>
              <a:t>12/01/21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60527F5-7E8A-4D7E-86AB-3199732B7005}"/>
              </a:ext>
            </a:extLst>
          </p:cNvPr>
          <p:cNvSpPr txBox="1"/>
          <p:nvPr/>
        </p:nvSpPr>
        <p:spPr>
          <a:xfrm>
            <a:off x="2976527" y="6860697"/>
            <a:ext cx="1377773" cy="41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121" dirty="0">
                <a:solidFill>
                  <a:schemeClr val="bg1"/>
                </a:solidFill>
                <a:latin typeface="Avenir Next LT Pro" panose="020B0504020202020204" pitchFamily="34" charset="0"/>
              </a:rPr>
              <a:t>23/01/21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FF5EB8A-33E3-4CFA-9F2B-12FE1CDB2E1F}"/>
              </a:ext>
            </a:extLst>
          </p:cNvPr>
          <p:cNvSpPr txBox="1"/>
          <p:nvPr/>
        </p:nvSpPr>
        <p:spPr>
          <a:xfrm>
            <a:off x="2501035" y="4675053"/>
            <a:ext cx="2278088" cy="679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817" dirty="0">
                <a:solidFill>
                  <a:schemeClr val="bg1"/>
                </a:solidFill>
                <a:latin typeface="Avenir Next LT Pro" panose="020B0504020202020204" pitchFamily="34" charset="0"/>
              </a:rPr>
              <a:t>24/12/20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954EAFD-79DE-4177-B12A-6875C8465F77}"/>
              </a:ext>
            </a:extLst>
          </p:cNvPr>
          <p:cNvSpPr txBox="1"/>
          <p:nvPr/>
        </p:nvSpPr>
        <p:spPr>
          <a:xfrm>
            <a:off x="2951198" y="4229699"/>
            <a:ext cx="1377773" cy="41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121" dirty="0">
                <a:solidFill>
                  <a:schemeClr val="bg1"/>
                </a:solidFill>
                <a:latin typeface="Avenir Next LT Pro" panose="020B0504020202020204" pitchFamily="34" charset="0"/>
              </a:rPr>
              <a:t>15/12/20</a:t>
            </a:r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7CD17BA3-BB66-41F3-91F1-47180C0E8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73444" y="5256352"/>
            <a:ext cx="974841" cy="973678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4BF866A4-0B77-42C0-AB91-0F59C50DE7A3}"/>
              </a:ext>
            </a:extLst>
          </p:cNvPr>
          <p:cNvSpPr txBox="1"/>
          <p:nvPr/>
        </p:nvSpPr>
        <p:spPr>
          <a:xfrm>
            <a:off x="2356139" y="3144086"/>
            <a:ext cx="2567880" cy="54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969" b="1" dirty="0">
                <a:latin typeface="Avenir Next LT Pro" panose="020B0504020202020204" pitchFamily="34" charset="0"/>
              </a:rPr>
              <a:t>HISTORIQUE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FD8EC9-EF39-46D9-B954-FE9DDD68BC6A}"/>
              </a:ext>
            </a:extLst>
          </p:cNvPr>
          <p:cNvSpPr txBox="1"/>
          <p:nvPr/>
        </p:nvSpPr>
        <p:spPr>
          <a:xfrm>
            <a:off x="7277037" y="3144087"/>
            <a:ext cx="3440683" cy="54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969" b="1" dirty="0">
                <a:latin typeface="Avenir Next LT Pro" panose="020B0504020202020204" pitchFamily="34" charset="0"/>
              </a:rPr>
              <a:t>MENU PRINCIPAL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6247EB4-0085-490C-B9D7-EAC38A189E24}"/>
              </a:ext>
            </a:extLst>
          </p:cNvPr>
          <p:cNvSpPr txBox="1"/>
          <p:nvPr/>
        </p:nvSpPr>
        <p:spPr>
          <a:xfrm>
            <a:off x="13533892" y="3139483"/>
            <a:ext cx="1575341" cy="54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969" b="1" dirty="0">
                <a:latin typeface="Avenir Next LT Pro" panose="020B0504020202020204" pitchFamily="34" charset="0"/>
              </a:rPr>
              <a:t>PROFIL</a:t>
            </a:r>
          </a:p>
        </p:txBody>
      </p:sp>
      <p:pic>
        <p:nvPicPr>
          <p:cNvPr id="109" name="Image 108">
            <a:extLst>
              <a:ext uri="{FF2B5EF4-FFF2-40B4-BE49-F238E27FC236}">
                <a16:creationId xmlns:a16="http://schemas.microsoft.com/office/drawing/2014/main" id="{2F2E5219-A494-4674-A9C1-9F68E9B11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14" y="7988543"/>
            <a:ext cx="1058056" cy="1058056"/>
          </a:xfrm>
          <a:prstGeom prst="rect">
            <a:avLst/>
          </a:prstGeom>
        </p:spPr>
      </p:pic>
      <p:sp>
        <p:nvSpPr>
          <p:cNvPr id="70" name="Ellipse 69">
            <a:extLst>
              <a:ext uri="{FF2B5EF4-FFF2-40B4-BE49-F238E27FC236}">
                <a16:creationId xmlns:a16="http://schemas.microsoft.com/office/drawing/2014/main" id="{82054610-D645-4866-922B-B1283B1ED62D}"/>
              </a:ext>
            </a:extLst>
          </p:cNvPr>
          <p:cNvSpPr/>
          <p:nvPr/>
        </p:nvSpPr>
        <p:spPr>
          <a:xfrm>
            <a:off x="7091581" y="10435388"/>
            <a:ext cx="3817500" cy="38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9401D9D-5DC4-4C64-95CF-AE15562E7B0F}"/>
              </a:ext>
            </a:extLst>
          </p:cNvPr>
          <p:cNvSpPr/>
          <p:nvPr/>
        </p:nvSpPr>
        <p:spPr>
          <a:xfrm>
            <a:off x="7263447" y="10624071"/>
            <a:ext cx="3473775" cy="34401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FC68974-0444-40DD-8E37-58EA4D9327AB}"/>
              </a:ext>
            </a:extLst>
          </p:cNvPr>
          <p:cNvSpPr txBox="1"/>
          <p:nvPr/>
        </p:nvSpPr>
        <p:spPr>
          <a:xfrm>
            <a:off x="6831190" y="9240532"/>
            <a:ext cx="4351530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969" b="1" dirty="0">
                <a:latin typeface="Avenir Next LT Pro" panose="020B0504020202020204" pitchFamily="34" charset="0"/>
              </a:rPr>
              <a:t>DÉCLARATION DE MAUX DE TÊTE</a:t>
            </a: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0E8881F7-AEC0-4499-89EC-EC77538D11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51" y="7988543"/>
            <a:ext cx="1058056" cy="1058056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8FF9F261-70BD-4F9C-BDFB-4A946A0F85F1}"/>
              </a:ext>
            </a:extLst>
          </p:cNvPr>
          <p:cNvSpPr txBox="1"/>
          <p:nvPr/>
        </p:nvSpPr>
        <p:spPr>
          <a:xfrm>
            <a:off x="1489648" y="9240532"/>
            <a:ext cx="4351530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969" b="1" dirty="0">
                <a:latin typeface="Avenir Next LT Pro" panose="020B0504020202020204" pitchFamily="34" charset="0"/>
              </a:rPr>
              <a:t>RECAPITULATIF DU JOUR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5331EF6-9F5A-4E36-9F97-1A0A29D645AD}"/>
              </a:ext>
            </a:extLst>
          </p:cNvPr>
          <p:cNvSpPr/>
          <p:nvPr/>
        </p:nvSpPr>
        <p:spPr>
          <a:xfrm>
            <a:off x="1733232" y="10435388"/>
            <a:ext cx="3817500" cy="38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A92516-8B16-441C-88BB-221070C84079}"/>
              </a:ext>
            </a:extLst>
          </p:cNvPr>
          <p:cNvSpPr/>
          <p:nvPr/>
        </p:nvSpPr>
        <p:spPr>
          <a:xfrm>
            <a:off x="1905098" y="10624071"/>
            <a:ext cx="3473775" cy="34401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245"/>
          </a:p>
        </p:txBody>
      </p:sp>
    </p:spTree>
    <p:extLst>
      <p:ext uri="{BB962C8B-B14F-4D97-AF65-F5344CB8AC3E}">
        <p14:creationId xmlns:p14="http://schemas.microsoft.com/office/powerpoint/2010/main" val="1513399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1C6F4A625A914B8CEBFDFFC1A2FCFB" ma:contentTypeVersion="11" ma:contentTypeDescription="Crée un document." ma:contentTypeScope="" ma:versionID="06e1eb23933bb22330d1bd59d4e34e9f">
  <xsd:schema xmlns:xsd="http://www.w3.org/2001/XMLSchema" xmlns:xs="http://www.w3.org/2001/XMLSchema" xmlns:p="http://schemas.microsoft.com/office/2006/metadata/properties" xmlns:ns3="9fa74cd3-6148-487f-9496-cf79a624d120" xmlns:ns4="2fe9ad7a-ca48-4020-bfd7-d8aa327d4c33" targetNamespace="http://schemas.microsoft.com/office/2006/metadata/properties" ma:root="true" ma:fieldsID="7aac47f13a155246f691095ffa82e811" ns3:_="" ns4:_="">
    <xsd:import namespace="9fa74cd3-6148-487f-9496-cf79a624d120"/>
    <xsd:import namespace="2fe9ad7a-ca48-4020-bfd7-d8aa327d4c3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74cd3-6148-487f-9496-cf79a624d1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9ad7a-ca48-4020-bfd7-d8aa327d4c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ADB22-A862-4137-B1DC-CE392F18A47A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2fe9ad7a-ca48-4020-bfd7-d8aa327d4c33"/>
    <ds:schemaRef ds:uri="9fa74cd3-6148-487f-9496-cf79a624d12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F63B45-15CC-4245-BF21-BD82CDFABA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A6E28-6293-42DD-A7C4-0961E61337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74cd3-6148-487f-9496-cf79a624d120"/>
    <ds:schemaRef ds:uri="2fe9ad7a-ca48-4020-bfd7-d8aa327d4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32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Sandoz Thierry</dc:creator>
  <cp:lastModifiedBy>Thierry Sandoz</cp:lastModifiedBy>
  <cp:revision>7</cp:revision>
  <dcterms:created xsi:type="dcterms:W3CDTF">2021-03-12T15:08:47Z</dcterms:created>
  <dcterms:modified xsi:type="dcterms:W3CDTF">2021-03-12T17:12:43Z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0x010100291C6F4A625A914B8CEBFDFFC1A2FCFB</vt:lpwstr>
  </property>
</Properties>
</file>