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9"/>
  </p:notesMasterIdLst>
  <p:sldIdLst>
    <p:sldId id="256" r:id="rId2"/>
    <p:sldId id="310" r:id="rId3"/>
    <p:sldId id="273" r:id="rId4"/>
    <p:sldId id="282" r:id="rId5"/>
    <p:sldId id="311" r:id="rId6"/>
    <p:sldId id="312" r:id="rId7"/>
    <p:sldId id="309" r:id="rId8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0"/>
      <p:bold r:id="rId11"/>
      <p:italic r:id="rId12"/>
      <p:boldItalic r:id="rId13"/>
    </p:embeddedFont>
    <p:embeddedFont>
      <p:font typeface="Barlow Semi Condensed Medium" panose="00000606000000000000" pitchFamily="2" charset="0"/>
      <p:regular r:id="rId14"/>
      <p:bold r:id="rId15"/>
      <p:italic r:id="rId16"/>
      <p:boldItalic r:id="rId17"/>
    </p:embeddedFont>
    <p:embeddedFont>
      <p:font typeface="Gill Sans MT" panose="020B0502020104020203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A4AC80-4CEC-443B-BB66-5A2CCAE5A066}">
  <a:tblStyle styleId="{CBA4AC80-4CEC-443B-BB66-5A2CCAE5A0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99" autoAdjust="0"/>
  </p:normalViewPr>
  <p:slideViewPr>
    <p:cSldViewPr>
      <p:cViewPr varScale="1">
        <p:scale>
          <a:sx n="109" d="100"/>
          <a:sy n="109" d="100"/>
        </p:scale>
        <p:origin x="70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81121521208@due.udn.vn" userId="4dc491df-3c23-4216-abee-622c015303f1" providerId="ADAL" clId="{E12530F9-B1F3-46E5-B240-1C96B26D0367}"/>
    <pc:docChg chg="custSel modSld modMainMaster">
      <pc:chgData name="181121521208@due.udn.vn" userId="4dc491df-3c23-4216-abee-622c015303f1" providerId="ADAL" clId="{E12530F9-B1F3-46E5-B240-1C96B26D0367}" dt="2021-10-25T04:00:19.870" v="307" actId="20577"/>
      <pc:docMkLst>
        <pc:docMk/>
      </pc:docMkLst>
      <pc:sldChg chg="modSp mod">
        <pc:chgData name="181121521208@due.udn.vn" userId="4dc491df-3c23-4216-abee-622c015303f1" providerId="ADAL" clId="{E12530F9-B1F3-46E5-B240-1C96B26D0367}" dt="2021-10-25T02:57:52.077" v="276" actId="20577"/>
        <pc:sldMkLst>
          <pc:docMk/>
          <pc:sldMk cId="0" sldId="256"/>
        </pc:sldMkLst>
        <pc:spChg chg="mod">
          <ac:chgData name="181121521208@due.udn.vn" userId="4dc491df-3c23-4216-abee-622c015303f1" providerId="ADAL" clId="{E12530F9-B1F3-46E5-B240-1C96B26D0367}" dt="2021-10-25T02:57:52.077" v="276" actId="20577"/>
          <ac:spMkLst>
            <pc:docMk/>
            <pc:sldMk cId="0" sldId="256"/>
            <ac:spMk id="1884" creationId="{00000000-0000-0000-0000-000000000000}"/>
          </ac:spMkLst>
        </pc:spChg>
        <pc:spChg chg="mod">
          <ac:chgData name="181121521208@due.udn.vn" userId="4dc491df-3c23-4216-abee-622c015303f1" providerId="ADAL" clId="{E12530F9-B1F3-46E5-B240-1C96B26D0367}" dt="2021-10-22T13:10:53.213" v="70" actId="1076"/>
          <ac:spMkLst>
            <pc:docMk/>
            <pc:sldMk cId="0" sldId="256"/>
            <ac:spMk id="1885" creationId="{00000000-0000-0000-0000-000000000000}"/>
          </ac:spMkLst>
        </pc:spChg>
      </pc:sldChg>
      <pc:sldChg chg="addSp delSp modSp mod modAnim">
        <pc:chgData name="181121521208@due.udn.vn" userId="4dc491df-3c23-4216-abee-622c015303f1" providerId="ADAL" clId="{E12530F9-B1F3-46E5-B240-1C96B26D0367}" dt="2021-10-25T02:57:39.436" v="248" actId="20577"/>
        <pc:sldMkLst>
          <pc:docMk/>
          <pc:sldMk cId="0" sldId="273"/>
        </pc:sldMkLst>
        <pc:spChg chg="mod">
          <ac:chgData name="181121521208@due.udn.vn" userId="4dc491df-3c23-4216-abee-622c015303f1" providerId="ADAL" clId="{E12530F9-B1F3-46E5-B240-1C96B26D0367}" dt="2021-10-25T02:57:39.436" v="248" actId="20577"/>
          <ac:spMkLst>
            <pc:docMk/>
            <pc:sldMk cId="0" sldId="273"/>
            <ac:spMk id="308" creationId="{00000000-0000-0000-0000-000000000000}"/>
          </ac:spMkLst>
        </pc:spChg>
        <pc:spChg chg="mod">
          <ac:chgData name="181121521208@due.udn.vn" userId="4dc491df-3c23-4216-abee-622c015303f1" providerId="ADAL" clId="{E12530F9-B1F3-46E5-B240-1C96B26D0367}" dt="2021-10-22T13:11:29.829" v="78" actId="20577"/>
          <ac:spMkLst>
            <pc:docMk/>
            <pc:sldMk cId="0" sldId="273"/>
            <ac:spMk id="320" creationId="{00000000-0000-0000-0000-000000000000}"/>
          </ac:spMkLst>
        </pc:spChg>
        <pc:spChg chg="mod">
          <ac:chgData name="181121521208@due.udn.vn" userId="4dc491df-3c23-4216-abee-622c015303f1" providerId="ADAL" clId="{E12530F9-B1F3-46E5-B240-1C96B26D0367}" dt="2021-10-22T13:06:46.901" v="35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181121521208@due.udn.vn" userId="4dc491df-3c23-4216-abee-622c015303f1" providerId="ADAL" clId="{E12530F9-B1F3-46E5-B240-1C96B26D0367}" dt="2021-10-22T13:08:29.829" v="48" actId="1076"/>
          <ac:spMkLst>
            <pc:docMk/>
            <pc:sldMk cId="0" sldId="273"/>
            <ac:spMk id="2976" creationId="{00000000-0000-0000-0000-000000000000}"/>
          </ac:spMkLst>
        </pc:spChg>
        <pc:spChg chg="mod">
          <ac:chgData name="181121521208@due.udn.vn" userId="4dc491df-3c23-4216-abee-622c015303f1" providerId="ADAL" clId="{E12530F9-B1F3-46E5-B240-1C96B26D0367}" dt="2021-10-22T13:08:35.826" v="49" actId="1076"/>
          <ac:spMkLst>
            <pc:docMk/>
            <pc:sldMk cId="0" sldId="273"/>
            <ac:spMk id="2977" creationId="{00000000-0000-0000-0000-000000000000}"/>
          </ac:spMkLst>
        </pc:spChg>
        <pc:spChg chg="mod">
          <ac:chgData name="181121521208@due.udn.vn" userId="4dc491df-3c23-4216-abee-622c015303f1" providerId="ADAL" clId="{E12530F9-B1F3-46E5-B240-1C96B26D0367}" dt="2021-10-22T13:06:10.230" v="30" actId="1076"/>
          <ac:spMkLst>
            <pc:docMk/>
            <pc:sldMk cId="0" sldId="273"/>
            <ac:spMk id="2980" creationId="{00000000-0000-0000-0000-000000000000}"/>
          </ac:spMkLst>
        </pc:spChg>
        <pc:grpChg chg="del">
          <ac:chgData name="181121521208@due.udn.vn" userId="4dc491df-3c23-4216-abee-622c015303f1" providerId="ADAL" clId="{E12530F9-B1F3-46E5-B240-1C96B26D0367}" dt="2021-10-22T13:04:35.395" v="10" actId="478"/>
          <ac:grpSpMkLst>
            <pc:docMk/>
            <pc:sldMk cId="0" sldId="273"/>
            <ac:grpSpMk id="31" creationId="{00000000-0000-0000-0000-000000000000}"/>
          </ac:grpSpMkLst>
        </pc:grpChg>
        <pc:grpChg chg="del">
          <ac:chgData name="181121521208@due.udn.vn" userId="4dc491df-3c23-4216-abee-622c015303f1" providerId="ADAL" clId="{E12530F9-B1F3-46E5-B240-1C96B26D0367}" dt="2021-10-22T13:05:04.665" v="19" actId="478"/>
          <ac:grpSpMkLst>
            <pc:docMk/>
            <pc:sldMk cId="0" sldId="273"/>
            <ac:grpSpMk id="312" creationId="{00000000-0000-0000-0000-000000000000}"/>
          </ac:grpSpMkLst>
        </pc:grpChg>
        <pc:grpChg chg="del">
          <ac:chgData name="181121521208@due.udn.vn" userId="4dc491df-3c23-4216-abee-622c015303f1" providerId="ADAL" clId="{E12530F9-B1F3-46E5-B240-1C96B26D0367}" dt="2021-10-22T13:05:12.849" v="22" actId="478"/>
          <ac:grpSpMkLst>
            <pc:docMk/>
            <pc:sldMk cId="0" sldId="273"/>
            <ac:grpSpMk id="322" creationId="{00000000-0000-0000-0000-000000000000}"/>
          </ac:grpSpMkLst>
        </pc:grpChg>
        <pc:picChg chg="add mod">
          <ac:chgData name="181121521208@due.udn.vn" userId="4dc491df-3c23-4216-abee-622c015303f1" providerId="ADAL" clId="{E12530F9-B1F3-46E5-B240-1C96B26D0367}" dt="2021-10-22T13:08:41.221" v="51" actId="1076"/>
          <ac:picMkLst>
            <pc:docMk/>
            <pc:sldMk cId="0" sldId="273"/>
            <ac:picMk id="3" creationId="{89249CAB-67D2-432F-9749-62A6306F753E}"/>
          </ac:picMkLst>
        </pc:picChg>
        <pc:picChg chg="add mod">
          <ac:chgData name="181121521208@due.udn.vn" userId="4dc491df-3c23-4216-abee-622c015303f1" providerId="ADAL" clId="{E12530F9-B1F3-46E5-B240-1C96B26D0367}" dt="2021-10-22T13:08:37.549" v="50" actId="1076"/>
          <ac:picMkLst>
            <pc:docMk/>
            <pc:sldMk cId="0" sldId="273"/>
            <ac:picMk id="38" creationId="{24133450-4B40-4C4D-9928-C5A87F4EE4D3}"/>
          </ac:picMkLst>
        </pc:picChg>
        <pc:picChg chg="add mod">
          <ac:chgData name="181121521208@due.udn.vn" userId="4dc491df-3c23-4216-abee-622c015303f1" providerId="ADAL" clId="{E12530F9-B1F3-46E5-B240-1C96B26D0367}" dt="2021-10-22T13:05:15.876" v="24" actId="1076"/>
          <ac:picMkLst>
            <pc:docMk/>
            <pc:sldMk cId="0" sldId="273"/>
            <ac:picMk id="39" creationId="{A25E606E-5552-4BB3-89F2-7050FB3E7FB1}"/>
          </ac:picMkLst>
        </pc:picChg>
      </pc:sldChg>
      <pc:sldChg chg="addSp delSp modSp mod">
        <pc:chgData name="181121521208@due.udn.vn" userId="4dc491df-3c23-4216-abee-622c015303f1" providerId="ADAL" clId="{E12530F9-B1F3-46E5-B240-1C96B26D0367}" dt="2021-10-25T04:00:19.870" v="307" actId="20577"/>
        <pc:sldMkLst>
          <pc:docMk/>
          <pc:sldMk cId="0" sldId="282"/>
        </pc:sldMkLst>
        <pc:spChg chg="mod">
          <ac:chgData name="181121521208@due.udn.vn" userId="4dc491df-3c23-4216-abee-622c015303f1" providerId="ADAL" clId="{E12530F9-B1F3-46E5-B240-1C96B26D0367}" dt="2021-10-25T03:35:59.534" v="278" actId="1076"/>
          <ac:spMkLst>
            <pc:docMk/>
            <pc:sldMk cId="0" sldId="282"/>
            <ac:spMk id="3498" creationId="{00000000-0000-0000-0000-000000000000}"/>
          </ac:spMkLst>
        </pc:spChg>
        <pc:graphicFrameChg chg="add del mod modGraphic">
          <ac:chgData name="181121521208@due.udn.vn" userId="4dc491df-3c23-4216-abee-622c015303f1" providerId="ADAL" clId="{E12530F9-B1F3-46E5-B240-1C96B26D0367}" dt="2021-10-19T01:30:24.342" v="6" actId="478"/>
          <ac:graphicFrameMkLst>
            <pc:docMk/>
            <pc:sldMk cId="0" sldId="282"/>
            <ac:graphicFrameMk id="2" creationId="{2C231E48-589E-4CED-B733-4C9D2CA6A5C7}"/>
          </ac:graphicFrameMkLst>
        </pc:graphicFrameChg>
        <pc:graphicFrameChg chg="mod modGraphic">
          <ac:chgData name="181121521208@due.udn.vn" userId="4dc491df-3c23-4216-abee-622c015303f1" providerId="ADAL" clId="{E12530F9-B1F3-46E5-B240-1C96B26D0367}" dt="2021-10-25T04:00:19.870" v="307" actId="20577"/>
          <ac:graphicFrameMkLst>
            <pc:docMk/>
            <pc:sldMk cId="0" sldId="282"/>
            <ac:graphicFrameMk id="8" creationId="{00000000-0000-0000-0000-000000000000}"/>
          </ac:graphicFrameMkLst>
        </pc:graphicFrameChg>
      </pc:sldChg>
      <pc:sldChg chg="addSp delSp modSp mod">
        <pc:chgData name="181121521208@due.udn.vn" userId="4dc491df-3c23-4216-abee-622c015303f1" providerId="ADAL" clId="{E12530F9-B1F3-46E5-B240-1C96B26D0367}" dt="2021-10-22T13:10:34.142" v="68" actId="1076"/>
        <pc:sldMkLst>
          <pc:docMk/>
          <pc:sldMk cId="2854412469" sldId="309"/>
        </pc:sldMkLst>
        <pc:spChg chg="del mod">
          <ac:chgData name="181121521208@due.udn.vn" userId="4dc491df-3c23-4216-abee-622c015303f1" providerId="ADAL" clId="{E12530F9-B1F3-46E5-B240-1C96B26D0367}" dt="2021-10-22T13:10:08.145" v="59" actId="478"/>
          <ac:spMkLst>
            <pc:docMk/>
            <pc:sldMk cId="2854412469" sldId="309"/>
            <ac:spMk id="3605" creationId="{00000000-0000-0000-0000-000000000000}"/>
          </ac:spMkLst>
        </pc:spChg>
        <pc:grpChg chg="mod">
          <ac:chgData name="181121521208@due.udn.vn" userId="4dc491df-3c23-4216-abee-622c015303f1" providerId="ADAL" clId="{E12530F9-B1F3-46E5-B240-1C96B26D0367}" dt="2021-10-22T13:10:34.142" v="68" actId="1076"/>
          <ac:grpSpMkLst>
            <pc:docMk/>
            <pc:sldMk cId="2854412469" sldId="309"/>
            <ac:grpSpMk id="20" creationId="{00000000-0000-0000-0000-000000000000}"/>
          </ac:grpSpMkLst>
        </pc:grpChg>
        <pc:picChg chg="add mod">
          <ac:chgData name="181121521208@due.udn.vn" userId="4dc491df-3c23-4216-abee-622c015303f1" providerId="ADAL" clId="{E12530F9-B1F3-46E5-B240-1C96B26D0367}" dt="2021-10-22T13:10:31.572" v="67" actId="14100"/>
          <ac:picMkLst>
            <pc:docMk/>
            <pc:sldMk cId="2854412469" sldId="309"/>
            <ac:picMk id="3" creationId="{B5B0F591-C963-4D77-A73D-7FD7678D6F5D}"/>
          </ac:picMkLst>
        </pc:picChg>
      </pc:sldChg>
      <pc:sldChg chg="modSp mod">
        <pc:chgData name="181121521208@due.udn.vn" userId="4dc491df-3c23-4216-abee-622c015303f1" providerId="ADAL" clId="{E12530F9-B1F3-46E5-B240-1C96B26D0367}" dt="2021-10-22T13:11:16.461" v="73" actId="14100"/>
        <pc:sldMkLst>
          <pc:docMk/>
          <pc:sldMk cId="3579515934" sldId="310"/>
        </pc:sldMkLst>
        <pc:spChg chg="mod">
          <ac:chgData name="181121521208@due.udn.vn" userId="4dc491df-3c23-4216-abee-622c015303f1" providerId="ADAL" clId="{E12530F9-B1F3-46E5-B240-1C96B26D0367}" dt="2021-10-22T13:05:55.190" v="27" actId="1076"/>
          <ac:spMkLst>
            <pc:docMk/>
            <pc:sldMk cId="3579515934" sldId="310"/>
            <ac:spMk id="2104" creationId="{00000000-0000-0000-0000-000000000000}"/>
          </ac:spMkLst>
        </pc:spChg>
        <pc:spChg chg="mod">
          <ac:chgData name="181121521208@due.udn.vn" userId="4dc491df-3c23-4216-abee-622c015303f1" providerId="ADAL" clId="{E12530F9-B1F3-46E5-B240-1C96B26D0367}" dt="2021-10-22T13:11:16.461" v="73" actId="14100"/>
          <ac:spMkLst>
            <pc:docMk/>
            <pc:sldMk cId="3579515934" sldId="310"/>
            <ac:spMk id="2108" creationId="{00000000-0000-0000-0000-000000000000}"/>
          </ac:spMkLst>
        </pc:spChg>
        <pc:grpChg chg="mod">
          <ac:chgData name="181121521208@due.udn.vn" userId="4dc491df-3c23-4216-abee-622c015303f1" providerId="ADAL" clId="{E12530F9-B1F3-46E5-B240-1C96B26D0367}" dt="2021-10-22T13:05:58.710" v="28" actId="1076"/>
          <ac:grpSpMkLst>
            <pc:docMk/>
            <pc:sldMk cId="3579515934" sldId="310"/>
            <ac:grpSpMk id="2144" creationId="{00000000-0000-0000-0000-000000000000}"/>
          </ac:grpSpMkLst>
        </pc:grpChg>
      </pc:sldChg>
      <pc:sldChg chg="modSp mod">
        <pc:chgData name="181121521208@due.udn.vn" userId="4dc491df-3c23-4216-abee-622c015303f1" providerId="ADAL" clId="{E12530F9-B1F3-46E5-B240-1C96B26D0367}" dt="2021-10-25T02:56:07.313" v="194" actId="20577"/>
        <pc:sldMkLst>
          <pc:docMk/>
          <pc:sldMk cId="3286578010" sldId="311"/>
        </pc:sldMkLst>
        <pc:graphicFrameChg chg="modGraphic">
          <ac:chgData name="181121521208@due.udn.vn" userId="4dc491df-3c23-4216-abee-622c015303f1" providerId="ADAL" clId="{E12530F9-B1F3-46E5-B240-1C96B26D0367}" dt="2021-10-25T02:56:07.313" v="194" actId="20577"/>
          <ac:graphicFrameMkLst>
            <pc:docMk/>
            <pc:sldMk cId="3286578010" sldId="311"/>
            <ac:graphicFrameMk id="4" creationId="{77962920-7AFB-443A-A9D2-6EF9A3E6FAA8}"/>
          </ac:graphicFrameMkLst>
        </pc:graphicFrameChg>
      </pc:sldChg>
      <pc:sldChg chg="addSp delSp modSp mod">
        <pc:chgData name="181121521208@due.udn.vn" userId="4dc491df-3c23-4216-abee-622c015303f1" providerId="ADAL" clId="{E12530F9-B1F3-46E5-B240-1C96B26D0367}" dt="2021-10-25T02:51:24.642" v="82" actId="14100"/>
        <pc:sldMkLst>
          <pc:docMk/>
          <pc:sldMk cId="4133700358" sldId="312"/>
        </pc:sldMkLst>
        <pc:picChg chg="add mod">
          <ac:chgData name="181121521208@due.udn.vn" userId="4dc491df-3c23-4216-abee-622c015303f1" providerId="ADAL" clId="{E12530F9-B1F3-46E5-B240-1C96B26D0367}" dt="2021-10-25T02:51:24.642" v="82" actId="14100"/>
          <ac:picMkLst>
            <pc:docMk/>
            <pc:sldMk cId="4133700358" sldId="312"/>
            <ac:picMk id="4" creationId="{599D7999-74BA-4EEC-97F5-5C7F21F8E306}"/>
          </ac:picMkLst>
        </pc:picChg>
        <pc:picChg chg="del">
          <ac:chgData name="181121521208@due.udn.vn" userId="4dc491df-3c23-4216-abee-622c015303f1" providerId="ADAL" clId="{E12530F9-B1F3-46E5-B240-1C96B26D0367}" dt="2021-10-25T02:51:04.935" v="79" actId="478"/>
          <ac:picMkLst>
            <pc:docMk/>
            <pc:sldMk cId="4133700358" sldId="312"/>
            <ac:picMk id="16" creationId="{4E276A51-6ABC-4491-820B-2EAF69A22C45}"/>
          </ac:picMkLst>
        </pc:picChg>
      </pc:sldChg>
      <pc:sldMasterChg chg="modSldLayout">
        <pc:chgData name="181121521208@due.udn.vn" userId="4dc491df-3c23-4216-abee-622c015303f1" providerId="ADAL" clId="{E12530F9-B1F3-46E5-B240-1C96B26D0367}" dt="2021-10-22T13:05:45.466" v="25"/>
        <pc:sldMasterMkLst>
          <pc:docMk/>
          <pc:sldMasterMk cId="3750803979" sldId="2147483682"/>
        </pc:sldMasterMkLst>
        <pc:sldLayoutChg chg="delSp">
          <pc:chgData name="181121521208@due.udn.vn" userId="4dc491df-3c23-4216-abee-622c015303f1" providerId="ADAL" clId="{E12530F9-B1F3-46E5-B240-1C96B26D0367}" dt="2021-10-22T13:05:45.466" v="25"/>
          <pc:sldLayoutMkLst>
            <pc:docMk/>
            <pc:sldMasterMk cId="3750803979" sldId="2147483682"/>
            <pc:sldLayoutMk cId="3480712402" sldId="2147483694"/>
          </pc:sldLayoutMkLst>
          <pc:grpChg chg="del">
            <ac:chgData name="181121521208@due.udn.vn" userId="4dc491df-3c23-4216-abee-622c015303f1" providerId="ADAL" clId="{E12530F9-B1F3-46E5-B240-1C96B26D0367}" dt="2021-10-22T13:05:45.466" v="25"/>
            <ac:grpSpMkLst>
              <pc:docMk/>
              <pc:sldMasterMk cId="3750803979" sldId="2147483682"/>
              <pc:sldLayoutMk cId="3480712402" sldId="2147483694"/>
              <ac:grpSpMk id="645" creationId="{00000000-0000-0000-0000-000000000000}"/>
            </ac:grpSpMkLst>
          </pc:grpChg>
        </pc:sldLayoutChg>
        <pc:sldLayoutChg chg="delSp">
          <pc:chgData name="181121521208@due.udn.vn" userId="4dc491df-3c23-4216-abee-622c015303f1" providerId="ADAL" clId="{E12530F9-B1F3-46E5-B240-1C96B26D0367}" dt="2021-10-22T13:05:45.466" v="25"/>
          <pc:sldLayoutMkLst>
            <pc:docMk/>
            <pc:sldMasterMk cId="3750803979" sldId="2147483682"/>
            <pc:sldLayoutMk cId="1991668633" sldId="2147483695"/>
          </pc:sldLayoutMkLst>
          <pc:grpChg chg="del">
            <ac:chgData name="181121521208@due.udn.vn" userId="4dc491df-3c23-4216-abee-622c015303f1" providerId="ADAL" clId="{E12530F9-B1F3-46E5-B240-1C96B26D0367}" dt="2021-10-22T13:05:45.466" v="25"/>
            <ac:grpSpMkLst>
              <pc:docMk/>
              <pc:sldMasterMk cId="3750803979" sldId="2147483682"/>
              <pc:sldLayoutMk cId="1991668633" sldId="2147483695"/>
              <ac:grpSpMk id="1398" creationId="{00000000-0000-0000-0000-000000000000}"/>
            </ac:grpSpMkLst>
          </pc:grpChg>
        </pc:sldLayoutChg>
        <pc:sldLayoutChg chg="delSp">
          <pc:chgData name="181121521208@due.udn.vn" userId="4dc491df-3c23-4216-abee-622c015303f1" providerId="ADAL" clId="{E12530F9-B1F3-46E5-B240-1C96B26D0367}" dt="2021-10-22T13:05:45.466" v="25"/>
          <pc:sldLayoutMkLst>
            <pc:docMk/>
            <pc:sldMasterMk cId="3750803979" sldId="2147483682"/>
            <pc:sldLayoutMk cId="2456939821" sldId="2147483696"/>
          </pc:sldLayoutMkLst>
          <pc:grpChg chg="del">
            <ac:chgData name="181121521208@due.udn.vn" userId="4dc491df-3c23-4216-abee-622c015303f1" providerId="ADAL" clId="{E12530F9-B1F3-46E5-B240-1C96B26D0367}" dt="2021-10-22T13:05:45.466" v="25"/>
            <ac:grpSpMkLst>
              <pc:docMk/>
              <pc:sldMasterMk cId="3750803979" sldId="2147483682"/>
              <pc:sldLayoutMk cId="2456939821" sldId="2147483696"/>
              <ac:grpSpMk id="183" creationId="{00000000-0000-0000-0000-000000000000}"/>
            </ac:grpSpMkLst>
          </pc:grpChg>
        </pc:sldLayoutChg>
        <pc:sldLayoutChg chg="delSp">
          <pc:chgData name="181121521208@due.udn.vn" userId="4dc491df-3c23-4216-abee-622c015303f1" providerId="ADAL" clId="{E12530F9-B1F3-46E5-B240-1C96B26D0367}" dt="2021-10-22T13:05:45.466" v="25"/>
          <pc:sldLayoutMkLst>
            <pc:docMk/>
            <pc:sldMasterMk cId="3750803979" sldId="2147483682"/>
            <pc:sldLayoutMk cId="3628408696" sldId="2147483697"/>
          </pc:sldLayoutMkLst>
          <pc:spChg chg="del">
            <ac:chgData name="181121521208@due.udn.vn" userId="4dc491df-3c23-4216-abee-622c015303f1" providerId="ADAL" clId="{E12530F9-B1F3-46E5-B240-1C96B26D0367}" dt="2021-10-22T13:05:45.466" v="25"/>
            <ac:spMkLst>
              <pc:docMk/>
              <pc:sldMasterMk cId="3750803979" sldId="2147483682"/>
              <pc:sldLayoutMk cId="3628408696" sldId="2147483697"/>
              <ac:spMk id="826" creationId="{00000000-0000-0000-0000-000000000000}"/>
            </ac:spMkLst>
          </pc:spChg>
          <pc:spChg chg="del">
            <ac:chgData name="181121521208@due.udn.vn" userId="4dc491df-3c23-4216-abee-622c015303f1" providerId="ADAL" clId="{E12530F9-B1F3-46E5-B240-1C96B26D0367}" dt="2021-10-22T13:05:45.466" v="25"/>
            <ac:spMkLst>
              <pc:docMk/>
              <pc:sldMasterMk cId="3750803979" sldId="2147483682"/>
              <pc:sldLayoutMk cId="3628408696" sldId="2147483697"/>
              <ac:spMk id="827" creationId="{00000000-0000-0000-0000-000000000000}"/>
            </ac:spMkLst>
          </pc:spChg>
          <pc:spChg chg="del">
            <ac:chgData name="181121521208@due.udn.vn" userId="4dc491df-3c23-4216-abee-622c015303f1" providerId="ADAL" clId="{E12530F9-B1F3-46E5-B240-1C96B26D0367}" dt="2021-10-22T13:05:45.466" v="25"/>
            <ac:spMkLst>
              <pc:docMk/>
              <pc:sldMasterMk cId="3750803979" sldId="2147483682"/>
              <pc:sldLayoutMk cId="3628408696" sldId="2147483697"/>
              <ac:spMk id="828" creationId="{00000000-0000-0000-0000-000000000000}"/>
            </ac:spMkLst>
          </pc:spChg>
          <pc:spChg chg="del">
            <ac:chgData name="181121521208@due.udn.vn" userId="4dc491df-3c23-4216-abee-622c015303f1" providerId="ADAL" clId="{E12530F9-B1F3-46E5-B240-1C96B26D0367}" dt="2021-10-22T13:05:45.466" v="25"/>
            <ac:spMkLst>
              <pc:docMk/>
              <pc:sldMasterMk cId="3750803979" sldId="2147483682"/>
              <pc:sldLayoutMk cId="3628408696" sldId="2147483697"/>
              <ac:spMk id="829" creationId="{00000000-0000-0000-0000-000000000000}"/>
            </ac:spMkLst>
          </pc:spChg>
          <pc:spChg chg="del">
            <ac:chgData name="181121521208@due.udn.vn" userId="4dc491df-3c23-4216-abee-622c015303f1" providerId="ADAL" clId="{E12530F9-B1F3-46E5-B240-1C96B26D0367}" dt="2021-10-22T13:05:45.466" v="25"/>
            <ac:spMkLst>
              <pc:docMk/>
              <pc:sldMasterMk cId="3750803979" sldId="2147483682"/>
              <pc:sldLayoutMk cId="3628408696" sldId="2147483697"/>
              <ac:spMk id="830" creationId="{00000000-0000-0000-0000-000000000000}"/>
            </ac:spMkLst>
          </pc:spChg>
          <pc:spChg chg="del">
            <ac:chgData name="181121521208@due.udn.vn" userId="4dc491df-3c23-4216-abee-622c015303f1" providerId="ADAL" clId="{E12530F9-B1F3-46E5-B240-1C96B26D0367}" dt="2021-10-22T13:05:45.466" v="25"/>
            <ac:spMkLst>
              <pc:docMk/>
              <pc:sldMasterMk cId="3750803979" sldId="2147483682"/>
              <pc:sldLayoutMk cId="3628408696" sldId="2147483697"/>
              <ac:spMk id="831" creationId="{00000000-0000-0000-0000-000000000000}"/>
            </ac:spMkLst>
          </pc:spChg>
          <pc:grpChg chg="del">
            <ac:chgData name="181121521208@due.udn.vn" userId="4dc491df-3c23-4216-abee-622c015303f1" providerId="ADAL" clId="{E12530F9-B1F3-46E5-B240-1C96B26D0367}" dt="2021-10-22T13:05:45.466" v="25"/>
            <ac:grpSpMkLst>
              <pc:docMk/>
              <pc:sldMasterMk cId="3750803979" sldId="2147483682"/>
              <pc:sldLayoutMk cId="3628408696" sldId="2147483697"/>
              <ac:grpSpMk id="778" creationId="{00000000-0000-0000-0000-000000000000}"/>
            </ac:grpSpMkLst>
          </pc:grpChg>
          <pc:grpChg chg="del">
            <ac:chgData name="181121521208@due.udn.vn" userId="4dc491df-3c23-4216-abee-622c015303f1" providerId="ADAL" clId="{E12530F9-B1F3-46E5-B240-1C96B26D0367}" dt="2021-10-22T13:05:45.466" v="25"/>
            <ac:grpSpMkLst>
              <pc:docMk/>
              <pc:sldMasterMk cId="3750803979" sldId="2147483682"/>
              <pc:sldLayoutMk cId="3628408696" sldId="2147483697"/>
              <ac:grpSpMk id="785" creationId="{00000000-0000-0000-0000-000000000000}"/>
            </ac:grpSpMkLst>
          </pc:grpChg>
          <pc:grpChg chg="del">
            <ac:chgData name="181121521208@due.udn.vn" userId="4dc491df-3c23-4216-abee-622c015303f1" providerId="ADAL" clId="{E12530F9-B1F3-46E5-B240-1C96B26D0367}" dt="2021-10-22T13:05:45.466" v="25"/>
            <ac:grpSpMkLst>
              <pc:docMk/>
              <pc:sldMasterMk cId="3750803979" sldId="2147483682"/>
              <pc:sldLayoutMk cId="3628408696" sldId="2147483697"/>
              <ac:grpSpMk id="790" creationId="{00000000-0000-0000-0000-000000000000}"/>
            </ac:grpSpMkLst>
          </pc:grpChg>
          <pc:grpChg chg="del">
            <ac:chgData name="181121521208@due.udn.vn" userId="4dc491df-3c23-4216-abee-622c015303f1" providerId="ADAL" clId="{E12530F9-B1F3-46E5-B240-1C96B26D0367}" dt="2021-10-22T13:05:45.466" v="25"/>
            <ac:grpSpMkLst>
              <pc:docMk/>
              <pc:sldMasterMk cId="3750803979" sldId="2147483682"/>
              <pc:sldLayoutMk cId="3628408696" sldId="2147483697"/>
              <ac:grpSpMk id="795" creationId="{00000000-0000-0000-0000-000000000000}"/>
            </ac:grpSpMkLst>
          </pc:grpChg>
          <pc:grpChg chg="del">
            <ac:chgData name="181121521208@due.udn.vn" userId="4dc491df-3c23-4216-abee-622c015303f1" providerId="ADAL" clId="{E12530F9-B1F3-46E5-B240-1C96B26D0367}" dt="2021-10-22T13:05:45.466" v="25"/>
            <ac:grpSpMkLst>
              <pc:docMk/>
              <pc:sldMasterMk cId="3750803979" sldId="2147483682"/>
              <pc:sldLayoutMk cId="3628408696" sldId="2147483697"/>
              <ac:grpSpMk id="802" creationId="{00000000-0000-0000-0000-000000000000}"/>
            </ac:grpSpMkLst>
          </pc:grpChg>
          <pc:grpChg chg="del">
            <ac:chgData name="181121521208@due.udn.vn" userId="4dc491df-3c23-4216-abee-622c015303f1" providerId="ADAL" clId="{E12530F9-B1F3-46E5-B240-1C96B26D0367}" dt="2021-10-22T13:05:45.466" v="25"/>
            <ac:grpSpMkLst>
              <pc:docMk/>
              <pc:sldMasterMk cId="3750803979" sldId="2147483682"/>
              <pc:sldLayoutMk cId="3628408696" sldId="2147483697"/>
              <ac:grpSpMk id="809" creationId="{00000000-0000-0000-0000-000000000000}"/>
            </ac:grpSpMkLst>
          </pc:grpChg>
          <pc:grpChg chg="del">
            <ac:chgData name="181121521208@due.udn.vn" userId="4dc491df-3c23-4216-abee-622c015303f1" providerId="ADAL" clId="{E12530F9-B1F3-46E5-B240-1C96B26D0367}" dt="2021-10-22T13:05:45.466" v="25"/>
            <ac:grpSpMkLst>
              <pc:docMk/>
              <pc:sldMasterMk cId="3750803979" sldId="2147483682"/>
              <pc:sldLayoutMk cId="3628408696" sldId="2147483697"/>
              <ac:grpSpMk id="816" creationId="{00000000-0000-0000-0000-000000000000}"/>
            </ac:grpSpMkLst>
          </pc:grpChg>
          <pc:grpChg chg="del">
            <ac:chgData name="181121521208@due.udn.vn" userId="4dc491df-3c23-4216-abee-622c015303f1" providerId="ADAL" clId="{E12530F9-B1F3-46E5-B240-1C96B26D0367}" dt="2021-10-22T13:05:45.466" v="25"/>
            <ac:grpSpMkLst>
              <pc:docMk/>
              <pc:sldMasterMk cId="3750803979" sldId="2147483682"/>
              <pc:sldLayoutMk cId="3628408696" sldId="2147483697"/>
              <ac:grpSpMk id="821" creationId="{00000000-0000-0000-0000-000000000000}"/>
            </ac:grpSpMkLst>
          </pc:grpChg>
          <pc:grpChg chg="del">
            <ac:chgData name="181121521208@due.udn.vn" userId="4dc491df-3c23-4216-abee-622c015303f1" providerId="ADAL" clId="{E12530F9-B1F3-46E5-B240-1C96B26D0367}" dt="2021-10-22T13:05:45.466" v="25"/>
            <ac:grpSpMkLst>
              <pc:docMk/>
              <pc:sldMasterMk cId="3750803979" sldId="2147483682"/>
              <pc:sldLayoutMk cId="3628408696" sldId="2147483697"/>
              <ac:grpSpMk id="832" creationId="{00000000-0000-0000-0000-000000000000}"/>
            </ac:grpSpMkLst>
          </pc:grpChg>
          <pc:grpChg chg="del">
            <ac:chgData name="181121521208@due.udn.vn" userId="4dc491df-3c23-4216-abee-622c015303f1" providerId="ADAL" clId="{E12530F9-B1F3-46E5-B240-1C96B26D0367}" dt="2021-10-22T13:05:45.466" v="25"/>
            <ac:grpSpMkLst>
              <pc:docMk/>
              <pc:sldMasterMk cId="3750803979" sldId="2147483682"/>
              <pc:sldLayoutMk cId="3628408696" sldId="2147483697"/>
              <ac:grpSpMk id="836" creationId="{00000000-0000-0000-0000-000000000000}"/>
            </ac:grpSpMkLst>
          </pc:grpChg>
          <pc:cxnChg chg="del">
            <ac:chgData name="181121521208@due.udn.vn" userId="4dc491df-3c23-4216-abee-622c015303f1" providerId="ADAL" clId="{E12530F9-B1F3-46E5-B240-1C96B26D0367}" dt="2021-10-22T13:05:45.466" v="25"/>
            <ac:cxnSpMkLst>
              <pc:docMk/>
              <pc:sldMasterMk cId="3750803979" sldId="2147483682"/>
              <pc:sldLayoutMk cId="3628408696" sldId="2147483697"/>
              <ac:cxnSpMk id="774" creationId="{00000000-0000-0000-0000-000000000000}"/>
            </ac:cxnSpMkLst>
          </pc:cxnChg>
          <pc:cxnChg chg="del">
            <ac:chgData name="181121521208@due.udn.vn" userId="4dc491df-3c23-4216-abee-622c015303f1" providerId="ADAL" clId="{E12530F9-B1F3-46E5-B240-1C96B26D0367}" dt="2021-10-22T13:05:45.466" v="25"/>
            <ac:cxnSpMkLst>
              <pc:docMk/>
              <pc:sldMasterMk cId="3750803979" sldId="2147483682"/>
              <pc:sldLayoutMk cId="3628408696" sldId="2147483697"/>
              <ac:cxnSpMk id="775" creationId="{00000000-0000-0000-0000-000000000000}"/>
            </ac:cxnSpMkLst>
          </pc:cxnChg>
          <pc:cxnChg chg="del">
            <ac:chgData name="181121521208@due.udn.vn" userId="4dc491df-3c23-4216-abee-622c015303f1" providerId="ADAL" clId="{E12530F9-B1F3-46E5-B240-1C96B26D0367}" dt="2021-10-22T13:05:45.466" v="25"/>
            <ac:cxnSpMkLst>
              <pc:docMk/>
              <pc:sldMasterMk cId="3750803979" sldId="2147483682"/>
              <pc:sldLayoutMk cId="3628408696" sldId="2147483697"/>
              <ac:cxnSpMk id="776" creationId="{00000000-0000-0000-0000-000000000000}"/>
            </ac:cxnSpMkLst>
          </pc:cxnChg>
          <pc:cxnChg chg="del">
            <ac:chgData name="181121521208@due.udn.vn" userId="4dc491df-3c23-4216-abee-622c015303f1" providerId="ADAL" clId="{E12530F9-B1F3-46E5-B240-1C96B26D0367}" dt="2021-10-22T13:05:45.466" v="25"/>
            <ac:cxnSpMkLst>
              <pc:docMk/>
              <pc:sldMasterMk cId="3750803979" sldId="2147483682"/>
              <pc:sldLayoutMk cId="3628408696" sldId="2147483697"/>
              <ac:cxnSpMk id="777" creationId="{00000000-0000-0000-0000-000000000000}"/>
            </ac:cxnSpMkLst>
          </pc:cxnChg>
          <pc:cxnChg chg="del">
            <ac:chgData name="181121521208@due.udn.vn" userId="4dc491df-3c23-4216-abee-622c015303f1" providerId="ADAL" clId="{E12530F9-B1F3-46E5-B240-1C96B26D0367}" dt="2021-10-22T13:05:45.466" v="25"/>
            <ac:cxnSpMkLst>
              <pc:docMk/>
              <pc:sldMasterMk cId="3750803979" sldId="2147483682"/>
              <pc:sldLayoutMk cId="3628408696" sldId="2147483697"/>
              <ac:cxnSpMk id="806" creationId="{00000000-0000-0000-0000-000000000000}"/>
            </ac:cxnSpMkLst>
          </pc:cxnChg>
          <pc:cxnChg chg="del">
            <ac:chgData name="181121521208@due.udn.vn" userId="4dc491df-3c23-4216-abee-622c015303f1" providerId="ADAL" clId="{E12530F9-B1F3-46E5-B240-1C96B26D0367}" dt="2021-10-22T13:05:45.466" v="25"/>
            <ac:cxnSpMkLst>
              <pc:docMk/>
              <pc:sldMasterMk cId="3750803979" sldId="2147483682"/>
              <pc:sldLayoutMk cId="3628408696" sldId="2147483697"/>
              <ac:cxnSpMk id="807" creationId="{00000000-0000-0000-0000-000000000000}"/>
            </ac:cxnSpMkLst>
          </pc:cxnChg>
          <pc:cxnChg chg="del">
            <ac:chgData name="181121521208@due.udn.vn" userId="4dc491df-3c23-4216-abee-622c015303f1" providerId="ADAL" clId="{E12530F9-B1F3-46E5-B240-1C96B26D0367}" dt="2021-10-22T13:05:45.466" v="25"/>
            <ac:cxnSpMkLst>
              <pc:docMk/>
              <pc:sldMasterMk cId="3750803979" sldId="2147483682"/>
              <pc:sldLayoutMk cId="3628408696" sldId="2147483697"/>
              <ac:cxnSpMk id="808" creationId="{00000000-0000-0000-0000-000000000000}"/>
            </ac:cxnSpMkLst>
          </pc:cxnChg>
        </pc:sldLayoutChg>
        <pc:sldLayoutChg chg="delSp">
          <pc:chgData name="181121521208@due.udn.vn" userId="4dc491df-3c23-4216-abee-622c015303f1" providerId="ADAL" clId="{E12530F9-B1F3-46E5-B240-1C96B26D0367}" dt="2021-10-22T13:05:45.466" v="25"/>
          <pc:sldLayoutMkLst>
            <pc:docMk/>
            <pc:sldMasterMk cId="3750803979" sldId="2147483682"/>
            <pc:sldLayoutMk cId="2714646142" sldId="2147483698"/>
          </pc:sldLayoutMkLst>
          <pc:grpChg chg="del">
            <ac:chgData name="181121521208@due.udn.vn" userId="4dc491df-3c23-4216-abee-622c015303f1" providerId="ADAL" clId="{E12530F9-B1F3-46E5-B240-1C96B26D0367}" dt="2021-10-22T13:05:45.466" v="25"/>
            <ac:grpSpMkLst>
              <pc:docMk/>
              <pc:sldMasterMk cId="3750803979" sldId="2147483682"/>
              <pc:sldLayoutMk cId="2714646142" sldId="2147483698"/>
              <ac:grpSpMk id="367" creationId="{00000000-0000-0000-0000-000000000000}"/>
            </ac:grpSpMkLst>
          </pc:grpChg>
          <pc:grpChg chg="del">
            <ac:chgData name="181121521208@due.udn.vn" userId="4dc491df-3c23-4216-abee-622c015303f1" providerId="ADAL" clId="{E12530F9-B1F3-46E5-B240-1C96B26D0367}" dt="2021-10-22T13:05:45.466" v="25"/>
            <ac:grpSpMkLst>
              <pc:docMk/>
              <pc:sldMasterMk cId="3750803979" sldId="2147483682"/>
              <pc:sldLayoutMk cId="2714646142" sldId="2147483698"/>
              <ac:grpSpMk id="371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856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badf322ef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badf322efb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24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36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112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52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Three columns of text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071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668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56939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Six columns of tex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8408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464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394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90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415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945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234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7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030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814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0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1" y="2260496"/>
            <a:ext cx="3651617" cy="2882902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293686" y="102406"/>
            <a:ext cx="7790481" cy="21340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VÀ TRIỂN KHAI QUẢN LÝ ký túc xá</a:t>
            </a:r>
            <a:r>
              <a:rPr lang="en" sz="4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4000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KINH TẾ ĐÀ NẴNG</a:t>
            </a:r>
            <a:endParaRPr sz="4000" b="1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3932004" y="2472757"/>
            <a:ext cx="3809462" cy="1302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GVHD: </a:t>
            </a:r>
            <a:r>
              <a:rPr lang="en-US" sz="2300" dirty="0" err="1">
                <a:solidFill>
                  <a:schemeClr val="accent1">
                    <a:lumMod val="50000"/>
                  </a:schemeClr>
                </a:solidFill>
              </a:rPr>
              <a:t>Hoàng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accent1">
                    <a:lumMod val="50000"/>
                  </a:schemeClr>
                </a:solidFill>
              </a:rPr>
              <a:t>Thị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 Thanh </a:t>
            </a:r>
            <a:r>
              <a:rPr lang="en-US" sz="2300" dirty="0" err="1">
                <a:solidFill>
                  <a:schemeClr val="accent1">
                    <a:lumMod val="50000"/>
                  </a:schemeClr>
                </a:solidFill>
              </a:rPr>
              <a:t>Hà</a:t>
            </a:r>
            <a:endParaRPr sz="23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Mentor: </a:t>
            </a:r>
            <a:r>
              <a:rPr lang="en-US" sz="2300" dirty="0" err="1">
                <a:solidFill>
                  <a:schemeClr val="accent1">
                    <a:lumMod val="50000"/>
                  </a:schemeClr>
                </a:solidFill>
              </a:rPr>
              <a:t>Phạm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accent1">
                    <a:lumMod val="50000"/>
                  </a:schemeClr>
                </a:solidFill>
              </a:rPr>
              <a:t>Viết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300" dirty="0" err="1">
                <a:solidFill>
                  <a:schemeClr val="accent1">
                    <a:lumMod val="50000"/>
                  </a:schemeClr>
                </a:solidFill>
              </a:rPr>
              <a:t>Phú</a:t>
            </a:r>
            <a:endParaRPr lang="en-US" sz="23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 err="1">
                <a:solidFill>
                  <a:schemeClr val="accent1">
                    <a:lumMod val="50000"/>
                  </a:schemeClr>
                </a:solidFill>
              </a:rPr>
              <a:t>Nhóm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 6-44K21.2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sz="23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51"/>
          <p:cNvSpPr txBox="1">
            <a:spLocks noGrp="1"/>
          </p:cNvSpPr>
          <p:nvPr>
            <p:ph type="title"/>
          </p:nvPr>
        </p:nvSpPr>
        <p:spPr>
          <a:xfrm>
            <a:off x="2667000" y="235549"/>
            <a:ext cx="3962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THAM GIA</a:t>
            </a:r>
            <a:endParaRPr b="1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4" name="Google Shape;2104;p51"/>
          <p:cNvSpPr txBox="1">
            <a:spLocks noGrp="1"/>
          </p:cNvSpPr>
          <p:nvPr>
            <p:ph type="ctrTitle" idx="4294967295"/>
          </p:nvPr>
        </p:nvSpPr>
        <p:spPr>
          <a:xfrm flipH="1">
            <a:off x="3352800" y="2383668"/>
            <a:ext cx="2438400" cy="7478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Trần Thị Hà</a:t>
            </a:r>
            <a:b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(Leader)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2" name="Google Shape;2112;p51"/>
          <p:cNvSpPr/>
          <p:nvPr/>
        </p:nvSpPr>
        <p:spPr>
          <a:xfrm>
            <a:off x="3809275" y="1015487"/>
            <a:ext cx="1396730" cy="1291028"/>
          </a:xfrm>
          <a:custGeom>
            <a:avLst/>
            <a:gdLst/>
            <a:ahLst/>
            <a:cxnLst/>
            <a:rect l="l" t="t" r="r" b="b"/>
            <a:pathLst>
              <a:path w="30538" h="31093" extrusionOk="0">
                <a:moveTo>
                  <a:pt x="30427" y="15787"/>
                </a:moveTo>
                <a:cubicBezTo>
                  <a:pt x="30427" y="15011"/>
                  <a:pt x="30279" y="14234"/>
                  <a:pt x="30316" y="13643"/>
                </a:cubicBezTo>
                <a:lnTo>
                  <a:pt x="30279" y="13384"/>
                </a:lnTo>
                <a:cubicBezTo>
                  <a:pt x="30242" y="12940"/>
                  <a:pt x="29946" y="12349"/>
                  <a:pt x="30057" y="12016"/>
                </a:cubicBezTo>
                <a:cubicBezTo>
                  <a:pt x="29761" y="11424"/>
                  <a:pt x="29909" y="11092"/>
                  <a:pt x="29614" y="10537"/>
                </a:cubicBezTo>
                <a:cubicBezTo>
                  <a:pt x="29540" y="10315"/>
                  <a:pt x="29429" y="10056"/>
                  <a:pt x="29318" y="9835"/>
                </a:cubicBezTo>
                <a:lnTo>
                  <a:pt x="29244" y="9687"/>
                </a:lnTo>
                <a:cubicBezTo>
                  <a:pt x="28948" y="9132"/>
                  <a:pt x="28874" y="8762"/>
                  <a:pt x="28615" y="8282"/>
                </a:cubicBezTo>
                <a:cubicBezTo>
                  <a:pt x="28246" y="7912"/>
                  <a:pt x="28394" y="7247"/>
                  <a:pt x="27913" y="7210"/>
                </a:cubicBezTo>
                <a:lnTo>
                  <a:pt x="27691" y="6877"/>
                </a:lnTo>
                <a:cubicBezTo>
                  <a:pt x="27691" y="6655"/>
                  <a:pt x="27211" y="5953"/>
                  <a:pt x="27137" y="5990"/>
                </a:cubicBezTo>
                <a:cubicBezTo>
                  <a:pt x="26767" y="5657"/>
                  <a:pt x="26804" y="5435"/>
                  <a:pt x="26471" y="5176"/>
                </a:cubicBezTo>
                <a:lnTo>
                  <a:pt x="26397" y="5065"/>
                </a:lnTo>
                <a:cubicBezTo>
                  <a:pt x="26027" y="4696"/>
                  <a:pt x="25658" y="4326"/>
                  <a:pt x="25214" y="4030"/>
                </a:cubicBezTo>
                <a:cubicBezTo>
                  <a:pt x="25140" y="3919"/>
                  <a:pt x="25029" y="3845"/>
                  <a:pt x="24918" y="3771"/>
                </a:cubicBezTo>
                <a:cubicBezTo>
                  <a:pt x="24770" y="3365"/>
                  <a:pt x="24216" y="3328"/>
                  <a:pt x="24031" y="2995"/>
                </a:cubicBezTo>
                <a:cubicBezTo>
                  <a:pt x="23661" y="2773"/>
                  <a:pt x="23292" y="2551"/>
                  <a:pt x="22922" y="2367"/>
                </a:cubicBezTo>
                <a:lnTo>
                  <a:pt x="22441" y="2108"/>
                </a:lnTo>
                <a:lnTo>
                  <a:pt x="22072" y="1923"/>
                </a:lnTo>
                <a:cubicBezTo>
                  <a:pt x="21776" y="1553"/>
                  <a:pt x="21036" y="1368"/>
                  <a:pt x="20408" y="1146"/>
                </a:cubicBezTo>
                <a:cubicBezTo>
                  <a:pt x="20223" y="1110"/>
                  <a:pt x="20001" y="999"/>
                  <a:pt x="19816" y="962"/>
                </a:cubicBezTo>
                <a:lnTo>
                  <a:pt x="19668" y="925"/>
                </a:lnTo>
                <a:cubicBezTo>
                  <a:pt x="19262" y="777"/>
                  <a:pt x="18855" y="703"/>
                  <a:pt x="18448" y="592"/>
                </a:cubicBezTo>
                <a:cubicBezTo>
                  <a:pt x="18448" y="444"/>
                  <a:pt x="18264" y="444"/>
                  <a:pt x="18079" y="407"/>
                </a:cubicBezTo>
                <a:cubicBezTo>
                  <a:pt x="17820" y="370"/>
                  <a:pt x="17635" y="370"/>
                  <a:pt x="17413" y="333"/>
                </a:cubicBezTo>
                <a:lnTo>
                  <a:pt x="17265" y="333"/>
                </a:lnTo>
                <a:cubicBezTo>
                  <a:pt x="16711" y="222"/>
                  <a:pt x="16526" y="37"/>
                  <a:pt x="16119" y="222"/>
                </a:cubicBezTo>
                <a:cubicBezTo>
                  <a:pt x="15602" y="222"/>
                  <a:pt x="15380" y="0"/>
                  <a:pt x="14825" y="74"/>
                </a:cubicBezTo>
                <a:lnTo>
                  <a:pt x="14714" y="74"/>
                </a:lnTo>
                <a:cubicBezTo>
                  <a:pt x="14234" y="148"/>
                  <a:pt x="13864" y="74"/>
                  <a:pt x="13494" y="37"/>
                </a:cubicBezTo>
                <a:lnTo>
                  <a:pt x="13494" y="148"/>
                </a:lnTo>
                <a:cubicBezTo>
                  <a:pt x="13162" y="74"/>
                  <a:pt x="12903" y="37"/>
                  <a:pt x="12422" y="148"/>
                </a:cubicBezTo>
                <a:cubicBezTo>
                  <a:pt x="11979" y="148"/>
                  <a:pt x="11942" y="407"/>
                  <a:pt x="11646" y="259"/>
                </a:cubicBezTo>
                <a:lnTo>
                  <a:pt x="11498" y="333"/>
                </a:lnTo>
                <a:cubicBezTo>
                  <a:pt x="11091" y="407"/>
                  <a:pt x="10685" y="518"/>
                  <a:pt x="10241" y="629"/>
                </a:cubicBezTo>
                <a:cubicBezTo>
                  <a:pt x="10204" y="555"/>
                  <a:pt x="10130" y="555"/>
                  <a:pt x="9982" y="592"/>
                </a:cubicBezTo>
                <a:cubicBezTo>
                  <a:pt x="9243" y="814"/>
                  <a:pt x="8540" y="1073"/>
                  <a:pt x="8245" y="1110"/>
                </a:cubicBezTo>
                <a:cubicBezTo>
                  <a:pt x="7764" y="1331"/>
                  <a:pt x="7357" y="1479"/>
                  <a:pt x="6988" y="1553"/>
                </a:cubicBezTo>
                <a:lnTo>
                  <a:pt x="6618" y="1738"/>
                </a:lnTo>
                <a:cubicBezTo>
                  <a:pt x="6359" y="1886"/>
                  <a:pt x="6137" y="1997"/>
                  <a:pt x="5915" y="2108"/>
                </a:cubicBezTo>
                <a:cubicBezTo>
                  <a:pt x="5878" y="2071"/>
                  <a:pt x="5768" y="2071"/>
                  <a:pt x="5620" y="2182"/>
                </a:cubicBezTo>
                <a:cubicBezTo>
                  <a:pt x="4510" y="2847"/>
                  <a:pt x="3586" y="3291"/>
                  <a:pt x="2625" y="4141"/>
                </a:cubicBezTo>
                <a:cubicBezTo>
                  <a:pt x="2403" y="4215"/>
                  <a:pt x="1664" y="4585"/>
                  <a:pt x="1701" y="4770"/>
                </a:cubicBezTo>
                <a:lnTo>
                  <a:pt x="1627" y="4844"/>
                </a:lnTo>
                <a:lnTo>
                  <a:pt x="1331" y="5139"/>
                </a:lnTo>
                <a:cubicBezTo>
                  <a:pt x="961" y="5583"/>
                  <a:pt x="776" y="5213"/>
                  <a:pt x="629" y="5768"/>
                </a:cubicBezTo>
                <a:cubicBezTo>
                  <a:pt x="370" y="6101"/>
                  <a:pt x="74" y="6101"/>
                  <a:pt x="222" y="6470"/>
                </a:cubicBezTo>
                <a:cubicBezTo>
                  <a:pt x="37" y="6655"/>
                  <a:pt x="148" y="6803"/>
                  <a:pt x="0" y="6988"/>
                </a:cubicBezTo>
                <a:cubicBezTo>
                  <a:pt x="74" y="7579"/>
                  <a:pt x="222" y="7727"/>
                  <a:pt x="592" y="7653"/>
                </a:cubicBezTo>
                <a:cubicBezTo>
                  <a:pt x="518" y="7395"/>
                  <a:pt x="1738" y="7210"/>
                  <a:pt x="1664" y="6618"/>
                </a:cubicBezTo>
                <a:lnTo>
                  <a:pt x="1886" y="6322"/>
                </a:lnTo>
                <a:cubicBezTo>
                  <a:pt x="2255" y="6064"/>
                  <a:pt x="2625" y="5768"/>
                  <a:pt x="2995" y="5324"/>
                </a:cubicBezTo>
                <a:cubicBezTo>
                  <a:pt x="3180" y="5139"/>
                  <a:pt x="3401" y="4881"/>
                  <a:pt x="3660" y="4696"/>
                </a:cubicBezTo>
                <a:cubicBezTo>
                  <a:pt x="3993" y="4770"/>
                  <a:pt x="4400" y="4104"/>
                  <a:pt x="4806" y="3919"/>
                </a:cubicBezTo>
                <a:cubicBezTo>
                  <a:pt x="5213" y="3513"/>
                  <a:pt x="5509" y="3587"/>
                  <a:pt x="5915" y="3328"/>
                </a:cubicBezTo>
                <a:cubicBezTo>
                  <a:pt x="6322" y="3032"/>
                  <a:pt x="6655" y="3106"/>
                  <a:pt x="7172" y="2736"/>
                </a:cubicBezTo>
                <a:cubicBezTo>
                  <a:pt x="7505" y="2551"/>
                  <a:pt x="7801" y="2403"/>
                  <a:pt x="8171" y="2256"/>
                </a:cubicBezTo>
                <a:cubicBezTo>
                  <a:pt x="8282" y="2477"/>
                  <a:pt x="8688" y="2071"/>
                  <a:pt x="8910" y="2071"/>
                </a:cubicBezTo>
                <a:cubicBezTo>
                  <a:pt x="9575" y="1812"/>
                  <a:pt x="10167" y="1627"/>
                  <a:pt x="10722" y="1627"/>
                </a:cubicBezTo>
                <a:cubicBezTo>
                  <a:pt x="10869" y="1553"/>
                  <a:pt x="11054" y="1516"/>
                  <a:pt x="11202" y="1479"/>
                </a:cubicBezTo>
                <a:lnTo>
                  <a:pt x="11313" y="1442"/>
                </a:lnTo>
                <a:cubicBezTo>
                  <a:pt x="11498" y="1664"/>
                  <a:pt x="12126" y="1294"/>
                  <a:pt x="12422" y="1331"/>
                </a:cubicBezTo>
                <a:cubicBezTo>
                  <a:pt x="13162" y="1183"/>
                  <a:pt x="13642" y="1146"/>
                  <a:pt x="14382" y="1146"/>
                </a:cubicBezTo>
                <a:cubicBezTo>
                  <a:pt x="14640" y="1368"/>
                  <a:pt x="15380" y="1146"/>
                  <a:pt x="15861" y="1257"/>
                </a:cubicBezTo>
                <a:cubicBezTo>
                  <a:pt x="16304" y="1257"/>
                  <a:pt x="16748" y="1294"/>
                  <a:pt x="17191" y="1331"/>
                </a:cubicBezTo>
                <a:cubicBezTo>
                  <a:pt x="17154" y="1553"/>
                  <a:pt x="17598" y="1442"/>
                  <a:pt x="17783" y="1516"/>
                </a:cubicBezTo>
                <a:cubicBezTo>
                  <a:pt x="18411" y="1516"/>
                  <a:pt x="18448" y="1664"/>
                  <a:pt x="19077" y="1812"/>
                </a:cubicBezTo>
                <a:lnTo>
                  <a:pt x="19225" y="1849"/>
                </a:lnTo>
                <a:cubicBezTo>
                  <a:pt x="19558" y="2071"/>
                  <a:pt x="19890" y="1923"/>
                  <a:pt x="20371" y="2219"/>
                </a:cubicBezTo>
                <a:lnTo>
                  <a:pt x="20519" y="2256"/>
                </a:lnTo>
                <a:cubicBezTo>
                  <a:pt x="20889" y="2293"/>
                  <a:pt x="20778" y="2588"/>
                  <a:pt x="21184" y="2625"/>
                </a:cubicBezTo>
                <a:cubicBezTo>
                  <a:pt x="21480" y="2551"/>
                  <a:pt x="21850" y="2847"/>
                  <a:pt x="22035" y="3032"/>
                </a:cubicBezTo>
                <a:lnTo>
                  <a:pt x="22146" y="3106"/>
                </a:lnTo>
                <a:cubicBezTo>
                  <a:pt x="22478" y="3291"/>
                  <a:pt x="22774" y="3402"/>
                  <a:pt x="23107" y="3660"/>
                </a:cubicBezTo>
                <a:cubicBezTo>
                  <a:pt x="23144" y="3882"/>
                  <a:pt x="23587" y="4067"/>
                  <a:pt x="23846" y="4289"/>
                </a:cubicBezTo>
                <a:cubicBezTo>
                  <a:pt x="24179" y="4511"/>
                  <a:pt x="24512" y="4770"/>
                  <a:pt x="24807" y="5028"/>
                </a:cubicBezTo>
                <a:lnTo>
                  <a:pt x="25177" y="5361"/>
                </a:lnTo>
                <a:cubicBezTo>
                  <a:pt x="25214" y="5398"/>
                  <a:pt x="25325" y="5435"/>
                  <a:pt x="25362" y="5546"/>
                </a:cubicBezTo>
                <a:lnTo>
                  <a:pt x="25658" y="5768"/>
                </a:lnTo>
                <a:cubicBezTo>
                  <a:pt x="25843" y="6064"/>
                  <a:pt x="25954" y="6359"/>
                  <a:pt x="26323" y="6470"/>
                </a:cubicBezTo>
                <a:cubicBezTo>
                  <a:pt x="26323" y="6729"/>
                  <a:pt x="26767" y="7062"/>
                  <a:pt x="26952" y="7395"/>
                </a:cubicBezTo>
                <a:cubicBezTo>
                  <a:pt x="26915" y="7616"/>
                  <a:pt x="27211" y="7949"/>
                  <a:pt x="27395" y="8282"/>
                </a:cubicBezTo>
                <a:cubicBezTo>
                  <a:pt x="27432" y="8319"/>
                  <a:pt x="27506" y="8393"/>
                  <a:pt x="27543" y="8467"/>
                </a:cubicBezTo>
                <a:cubicBezTo>
                  <a:pt x="27950" y="8910"/>
                  <a:pt x="27950" y="9576"/>
                  <a:pt x="28283" y="9687"/>
                </a:cubicBezTo>
                <a:cubicBezTo>
                  <a:pt x="28283" y="9946"/>
                  <a:pt x="28320" y="10130"/>
                  <a:pt x="28431" y="10352"/>
                </a:cubicBezTo>
                <a:cubicBezTo>
                  <a:pt x="28504" y="10574"/>
                  <a:pt x="28615" y="10870"/>
                  <a:pt x="28689" y="11129"/>
                </a:cubicBezTo>
                <a:cubicBezTo>
                  <a:pt x="28874" y="11646"/>
                  <a:pt x="29059" y="12164"/>
                  <a:pt x="29059" y="12607"/>
                </a:cubicBezTo>
                <a:cubicBezTo>
                  <a:pt x="29096" y="12755"/>
                  <a:pt x="29170" y="12940"/>
                  <a:pt x="29207" y="13088"/>
                </a:cubicBezTo>
                <a:cubicBezTo>
                  <a:pt x="29244" y="13273"/>
                  <a:pt x="29281" y="13458"/>
                  <a:pt x="29355" y="13680"/>
                </a:cubicBezTo>
                <a:cubicBezTo>
                  <a:pt x="29244" y="14012"/>
                  <a:pt x="29761" y="14123"/>
                  <a:pt x="29281" y="14197"/>
                </a:cubicBezTo>
                <a:cubicBezTo>
                  <a:pt x="29281" y="14308"/>
                  <a:pt x="29392" y="14419"/>
                  <a:pt x="29429" y="14493"/>
                </a:cubicBezTo>
                <a:cubicBezTo>
                  <a:pt x="29281" y="14752"/>
                  <a:pt x="29429" y="15195"/>
                  <a:pt x="29392" y="15565"/>
                </a:cubicBezTo>
                <a:cubicBezTo>
                  <a:pt x="29429" y="16268"/>
                  <a:pt x="29392" y="16896"/>
                  <a:pt x="29281" y="17598"/>
                </a:cubicBezTo>
                <a:cubicBezTo>
                  <a:pt x="29022" y="17746"/>
                  <a:pt x="29170" y="18449"/>
                  <a:pt x="29022" y="18745"/>
                </a:cubicBezTo>
                <a:cubicBezTo>
                  <a:pt x="28911" y="19262"/>
                  <a:pt x="28726" y="19262"/>
                  <a:pt x="28800" y="19669"/>
                </a:cubicBezTo>
                <a:cubicBezTo>
                  <a:pt x="28504" y="19669"/>
                  <a:pt x="28541" y="20334"/>
                  <a:pt x="28431" y="20556"/>
                </a:cubicBezTo>
                <a:cubicBezTo>
                  <a:pt x="28283" y="20963"/>
                  <a:pt x="28098" y="21406"/>
                  <a:pt x="27950" y="21776"/>
                </a:cubicBezTo>
                <a:cubicBezTo>
                  <a:pt x="27691" y="21887"/>
                  <a:pt x="27543" y="22516"/>
                  <a:pt x="27247" y="22885"/>
                </a:cubicBezTo>
                <a:cubicBezTo>
                  <a:pt x="27174" y="23292"/>
                  <a:pt x="26989" y="23477"/>
                  <a:pt x="26804" y="23699"/>
                </a:cubicBezTo>
                <a:cubicBezTo>
                  <a:pt x="26656" y="23883"/>
                  <a:pt x="26508" y="24105"/>
                  <a:pt x="26434" y="24290"/>
                </a:cubicBezTo>
                <a:cubicBezTo>
                  <a:pt x="26286" y="24660"/>
                  <a:pt x="26064" y="24475"/>
                  <a:pt x="25917" y="24808"/>
                </a:cubicBezTo>
                <a:cubicBezTo>
                  <a:pt x="25843" y="25140"/>
                  <a:pt x="25695" y="25177"/>
                  <a:pt x="25325" y="25547"/>
                </a:cubicBezTo>
                <a:cubicBezTo>
                  <a:pt x="24992" y="26065"/>
                  <a:pt x="24623" y="26065"/>
                  <a:pt x="24253" y="26508"/>
                </a:cubicBezTo>
                <a:cubicBezTo>
                  <a:pt x="23920" y="26841"/>
                  <a:pt x="23550" y="27174"/>
                  <a:pt x="23181" y="27507"/>
                </a:cubicBezTo>
                <a:cubicBezTo>
                  <a:pt x="23107" y="27396"/>
                  <a:pt x="22996" y="27507"/>
                  <a:pt x="22885" y="27581"/>
                </a:cubicBezTo>
                <a:cubicBezTo>
                  <a:pt x="22737" y="27728"/>
                  <a:pt x="22589" y="27876"/>
                  <a:pt x="22515" y="27913"/>
                </a:cubicBezTo>
                <a:lnTo>
                  <a:pt x="22146" y="28172"/>
                </a:lnTo>
                <a:cubicBezTo>
                  <a:pt x="21702" y="28320"/>
                  <a:pt x="20704" y="28838"/>
                  <a:pt x="20482" y="29022"/>
                </a:cubicBezTo>
                <a:cubicBezTo>
                  <a:pt x="20297" y="28985"/>
                  <a:pt x="20149" y="29022"/>
                  <a:pt x="19927" y="29170"/>
                </a:cubicBezTo>
                <a:cubicBezTo>
                  <a:pt x="19595" y="29281"/>
                  <a:pt x="19262" y="29429"/>
                  <a:pt x="18966" y="29540"/>
                </a:cubicBezTo>
                <a:cubicBezTo>
                  <a:pt x="18485" y="29429"/>
                  <a:pt x="17746" y="29873"/>
                  <a:pt x="17154" y="29947"/>
                </a:cubicBezTo>
                <a:cubicBezTo>
                  <a:pt x="17118" y="29725"/>
                  <a:pt x="16748" y="29984"/>
                  <a:pt x="16563" y="29947"/>
                </a:cubicBezTo>
                <a:lnTo>
                  <a:pt x="16230" y="29984"/>
                </a:lnTo>
                <a:cubicBezTo>
                  <a:pt x="16045" y="30168"/>
                  <a:pt x="15528" y="29984"/>
                  <a:pt x="15084" y="30095"/>
                </a:cubicBezTo>
                <a:cubicBezTo>
                  <a:pt x="15084" y="29836"/>
                  <a:pt x="14640" y="30021"/>
                  <a:pt x="14456" y="29984"/>
                </a:cubicBezTo>
                <a:cubicBezTo>
                  <a:pt x="14012" y="30095"/>
                  <a:pt x="14049" y="29984"/>
                  <a:pt x="13531" y="29947"/>
                </a:cubicBezTo>
                <a:cubicBezTo>
                  <a:pt x="13605" y="29725"/>
                  <a:pt x="13125" y="29836"/>
                  <a:pt x="12977" y="29799"/>
                </a:cubicBezTo>
                <a:lnTo>
                  <a:pt x="12903" y="29799"/>
                </a:lnTo>
                <a:cubicBezTo>
                  <a:pt x="12311" y="29651"/>
                  <a:pt x="12126" y="29799"/>
                  <a:pt x="11646" y="29614"/>
                </a:cubicBezTo>
                <a:cubicBezTo>
                  <a:pt x="10869" y="29614"/>
                  <a:pt x="10352" y="28948"/>
                  <a:pt x="9797" y="29059"/>
                </a:cubicBezTo>
                <a:lnTo>
                  <a:pt x="9723" y="29022"/>
                </a:lnTo>
                <a:cubicBezTo>
                  <a:pt x="9575" y="28690"/>
                  <a:pt x="8836" y="28616"/>
                  <a:pt x="8503" y="28357"/>
                </a:cubicBezTo>
                <a:lnTo>
                  <a:pt x="8392" y="28320"/>
                </a:lnTo>
                <a:lnTo>
                  <a:pt x="7431" y="27765"/>
                </a:lnTo>
                <a:cubicBezTo>
                  <a:pt x="7172" y="27581"/>
                  <a:pt x="6914" y="27433"/>
                  <a:pt x="6692" y="27248"/>
                </a:cubicBezTo>
                <a:cubicBezTo>
                  <a:pt x="6544" y="27174"/>
                  <a:pt x="6359" y="26989"/>
                  <a:pt x="6285" y="27063"/>
                </a:cubicBezTo>
                <a:lnTo>
                  <a:pt x="6174" y="26989"/>
                </a:lnTo>
                <a:cubicBezTo>
                  <a:pt x="6137" y="26693"/>
                  <a:pt x="5398" y="26065"/>
                  <a:pt x="5176" y="26065"/>
                </a:cubicBezTo>
                <a:lnTo>
                  <a:pt x="5065" y="25954"/>
                </a:lnTo>
                <a:cubicBezTo>
                  <a:pt x="5176" y="25732"/>
                  <a:pt x="4658" y="25436"/>
                  <a:pt x="4510" y="25214"/>
                </a:cubicBezTo>
                <a:lnTo>
                  <a:pt x="4437" y="25140"/>
                </a:lnTo>
                <a:cubicBezTo>
                  <a:pt x="4289" y="24993"/>
                  <a:pt x="4215" y="24845"/>
                  <a:pt x="4067" y="24660"/>
                </a:cubicBezTo>
                <a:lnTo>
                  <a:pt x="3882" y="24438"/>
                </a:lnTo>
                <a:lnTo>
                  <a:pt x="3734" y="24253"/>
                </a:lnTo>
                <a:cubicBezTo>
                  <a:pt x="3586" y="24031"/>
                  <a:pt x="3475" y="23847"/>
                  <a:pt x="3327" y="23588"/>
                </a:cubicBezTo>
                <a:cubicBezTo>
                  <a:pt x="3217" y="23477"/>
                  <a:pt x="3180" y="23329"/>
                  <a:pt x="3143" y="23181"/>
                </a:cubicBezTo>
                <a:cubicBezTo>
                  <a:pt x="2921" y="22922"/>
                  <a:pt x="2921" y="22257"/>
                  <a:pt x="2588" y="22183"/>
                </a:cubicBezTo>
                <a:cubicBezTo>
                  <a:pt x="2625" y="22035"/>
                  <a:pt x="2551" y="21332"/>
                  <a:pt x="2292" y="21296"/>
                </a:cubicBezTo>
                <a:cubicBezTo>
                  <a:pt x="2033" y="20593"/>
                  <a:pt x="2070" y="19484"/>
                  <a:pt x="1812" y="18966"/>
                </a:cubicBezTo>
                <a:lnTo>
                  <a:pt x="1812" y="18855"/>
                </a:lnTo>
                <a:cubicBezTo>
                  <a:pt x="1996" y="18486"/>
                  <a:pt x="1738" y="17672"/>
                  <a:pt x="1996" y="17266"/>
                </a:cubicBezTo>
                <a:lnTo>
                  <a:pt x="1996" y="16896"/>
                </a:lnTo>
                <a:cubicBezTo>
                  <a:pt x="1996" y="16452"/>
                  <a:pt x="2033" y="16009"/>
                  <a:pt x="2070" y="15565"/>
                </a:cubicBezTo>
                <a:cubicBezTo>
                  <a:pt x="2107" y="15084"/>
                  <a:pt x="2181" y="14604"/>
                  <a:pt x="2255" y="14123"/>
                </a:cubicBezTo>
                <a:lnTo>
                  <a:pt x="2292" y="13901"/>
                </a:lnTo>
                <a:cubicBezTo>
                  <a:pt x="2440" y="12792"/>
                  <a:pt x="2921" y="11646"/>
                  <a:pt x="3143" y="10833"/>
                </a:cubicBezTo>
                <a:cubicBezTo>
                  <a:pt x="3327" y="10352"/>
                  <a:pt x="3512" y="9872"/>
                  <a:pt x="3734" y="9428"/>
                </a:cubicBezTo>
                <a:cubicBezTo>
                  <a:pt x="3882" y="8910"/>
                  <a:pt x="4474" y="8319"/>
                  <a:pt x="4474" y="7875"/>
                </a:cubicBezTo>
                <a:cubicBezTo>
                  <a:pt x="4658" y="7653"/>
                  <a:pt x="4695" y="7468"/>
                  <a:pt x="4695" y="7321"/>
                </a:cubicBezTo>
                <a:cubicBezTo>
                  <a:pt x="4954" y="7395"/>
                  <a:pt x="5139" y="6840"/>
                  <a:pt x="5398" y="6655"/>
                </a:cubicBezTo>
                <a:lnTo>
                  <a:pt x="5509" y="6544"/>
                </a:lnTo>
                <a:cubicBezTo>
                  <a:pt x="5804" y="6174"/>
                  <a:pt x="6137" y="5842"/>
                  <a:pt x="6507" y="5583"/>
                </a:cubicBezTo>
                <a:cubicBezTo>
                  <a:pt x="6618" y="5065"/>
                  <a:pt x="7209" y="5546"/>
                  <a:pt x="7246" y="5213"/>
                </a:cubicBezTo>
                <a:cubicBezTo>
                  <a:pt x="7579" y="4917"/>
                  <a:pt x="7468" y="4991"/>
                  <a:pt x="7912" y="4733"/>
                </a:cubicBezTo>
                <a:lnTo>
                  <a:pt x="7690" y="4511"/>
                </a:lnTo>
                <a:lnTo>
                  <a:pt x="7801" y="4474"/>
                </a:lnTo>
                <a:cubicBezTo>
                  <a:pt x="8134" y="3993"/>
                  <a:pt x="7431" y="3697"/>
                  <a:pt x="6840" y="3956"/>
                </a:cubicBezTo>
                <a:cubicBezTo>
                  <a:pt x="6618" y="4067"/>
                  <a:pt x="6470" y="4178"/>
                  <a:pt x="6433" y="4326"/>
                </a:cubicBezTo>
                <a:cubicBezTo>
                  <a:pt x="5841" y="4326"/>
                  <a:pt x="5509" y="4991"/>
                  <a:pt x="4806" y="5546"/>
                </a:cubicBezTo>
                <a:lnTo>
                  <a:pt x="4695" y="5620"/>
                </a:lnTo>
                <a:cubicBezTo>
                  <a:pt x="4326" y="6101"/>
                  <a:pt x="3660" y="6692"/>
                  <a:pt x="3660" y="7136"/>
                </a:cubicBezTo>
                <a:cubicBezTo>
                  <a:pt x="3327" y="7616"/>
                  <a:pt x="3032" y="8134"/>
                  <a:pt x="2810" y="8578"/>
                </a:cubicBezTo>
                <a:lnTo>
                  <a:pt x="2736" y="8799"/>
                </a:lnTo>
                <a:cubicBezTo>
                  <a:pt x="2403" y="9317"/>
                  <a:pt x="2033" y="10648"/>
                  <a:pt x="1738" y="11313"/>
                </a:cubicBezTo>
                <a:cubicBezTo>
                  <a:pt x="1664" y="11535"/>
                  <a:pt x="1627" y="11831"/>
                  <a:pt x="1516" y="12053"/>
                </a:cubicBezTo>
                <a:lnTo>
                  <a:pt x="1368" y="12570"/>
                </a:lnTo>
                <a:cubicBezTo>
                  <a:pt x="1294" y="12903"/>
                  <a:pt x="1257" y="13199"/>
                  <a:pt x="1146" y="13569"/>
                </a:cubicBezTo>
                <a:cubicBezTo>
                  <a:pt x="1109" y="13827"/>
                  <a:pt x="1072" y="14086"/>
                  <a:pt x="998" y="14308"/>
                </a:cubicBezTo>
                <a:cubicBezTo>
                  <a:pt x="924" y="14863"/>
                  <a:pt x="887" y="15417"/>
                  <a:pt x="813" y="15935"/>
                </a:cubicBezTo>
                <a:lnTo>
                  <a:pt x="776" y="16304"/>
                </a:lnTo>
                <a:cubicBezTo>
                  <a:pt x="776" y="16526"/>
                  <a:pt x="776" y="16822"/>
                  <a:pt x="739" y="17044"/>
                </a:cubicBezTo>
                <a:lnTo>
                  <a:pt x="739" y="17192"/>
                </a:lnTo>
                <a:lnTo>
                  <a:pt x="739" y="18190"/>
                </a:lnTo>
                <a:cubicBezTo>
                  <a:pt x="555" y="18116"/>
                  <a:pt x="592" y="18818"/>
                  <a:pt x="776" y="18708"/>
                </a:cubicBezTo>
                <a:cubicBezTo>
                  <a:pt x="924" y="20149"/>
                  <a:pt x="998" y="20926"/>
                  <a:pt x="1442" y="22183"/>
                </a:cubicBezTo>
                <a:cubicBezTo>
                  <a:pt x="1331" y="22220"/>
                  <a:pt x="1368" y="22442"/>
                  <a:pt x="1516" y="22405"/>
                </a:cubicBezTo>
                <a:cubicBezTo>
                  <a:pt x="1812" y="23255"/>
                  <a:pt x="2218" y="24031"/>
                  <a:pt x="2662" y="24771"/>
                </a:cubicBezTo>
                <a:cubicBezTo>
                  <a:pt x="3180" y="25436"/>
                  <a:pt x="3734" y="26139"/>
                  <a:pt x="4400" y="26730"/>
                </a:cubicBezTo>
                <a:cubicBezTo>
                  <a:pt x="4621" y="26989"/>
                  <a:pt x="4843" y="27211"/>
                  <a:pt x="5139" y="27396"/>
                </a:cubicBezTo>
                <a:cubicBezTo>
                  <a:pt x="5398" y="27618"/>
                  <a:pt x="5694" y="27876"/>
                  <a:pt x="5989" y="28098"/>
                </a:cubicBezTo>
                <a:cubicBezTo>
                  <a:pt x="5952" y="28246"/>
                  <a:pt x="6100" y="28246"/>
                  <a:pt x="6174" y="28246"/>
                </a:cubicBezTo>
                <a:cubicBezTo>
                  <a:pt x="6433" y="28431"/>
                  <a:pt x="6655" y="28542"/>
                  <a:pt x="6914" y="28690"/>
                </a:cubicBezTo>
                <a:lnTo>
                  <a:pt x="7025" y="28727"/>
                </a:lnTo>
                <a:cubicBezTo>
                  <a:pt x="7542" y="29022"/>
                  <a:pt x="8060" y="29281"/>
                  <a:pt x="8540" y="29540"/>
                </a:cubicBezTo>
                <a:cubicBezTo>
                  <a:pt x="8392" y="29651"/>
                  <a:pt x="9021" y="29947"/>
                  <a:pt x="9021" y="29725"/>
                </a:cubicBezTo>
                <a:lnTo>
                  <a:pt x="9686" y="29984"/>
                </a:lnTo>
                <a:cubicBezTo>
                  <a:pt x="9834" y="30316"/>
                  <a:pt x="10574" y="30316"/>
                  <a:pt x="10943" y="30501"/>
                </a:cubicBezTo>
                <a:cubicBezTo>
                  <a:pt x="11091" y="30538"/>
                  <a:pt x="11276" y="30575"/>
                  <a:pt x="11424" y="30575"/>
                </a:cubicBezTo>
                <a:cubicBezTo>
                  <a:pt x="12016" y="30575"/>
                  <a:pt x="12459" y="31019"/>
                  <a:pt x="12866" y="30797"/>
                </a:cubicBezTo>
                <a:cubicBezTo>
                  <a:pt x="13273" y="31093"/>
                  <a:pt x="14234" y="30908"/>
                  <a:pt x="14714" y="31093"/>
                </a:cubicBezTo>
                <a:cubicBezTo>
                  <a:pt x="15380" y="31093"/>
                  <a:pt x="16082" y="30982"/>
                  <a:pt x="16785" y="30871"/>
                </a:cubicBezTo>
                <a:cubicBezTo>
                  <a:pt x="16785" y="30908"/>
                  <a:pt x="16822" y="30982"/>
                  <a:pt x="16896" y="30945"/>
                </a:cubicBezTo>
                <a:cubicBezTo>
                  <a:pt x="17081" y="30908"/>
                  <a:pt x="17339" y="30871"/>
                  <a:pt x="17524" y="30797"/>
                </a:cubicBezTo>
                <a:cubicBezTo>
                  <a:pt x="17820" y="30723"/>
                  <a:pt x="18153" y="30686"/>
                  <a:pt x="18485" y="30538"/>
                </a:cubicBezTo>
                <a:cubicBezTo>
                  <a:pt x="18707" y="30686"/>
                  <a:pt x="19668" y="30279"/>
                  <a:pt x="19668" y="30205"/>
                </a:cubicBezTo>
                <a:lnTo>
                  <a:pt x="20001" y="30095"/>
                </a:lnTo>
                <a:cubicBezTo>
                  <a:pt x="20297" y="30279"/>
                  <a:pt x="20852" y="29762"/>
                  <a:pt x="21147" y="29614"/>
                </a:cubicBezTo>
                <a:cubicBezTo>
                  <a:pt x="21517" y="29281"/>
                  <a:pt x="21776" y="29429"/>
                  <a:pt x="22072" y="29207"/>
                </a:cubicBezTo>
                <a:lnTo>
                  <a:pt x="22035" y="29096"/>
                </a:lnTo>
                <a:cubicBezTo>
                  <a:pt x="22404" y="28911"/>
                  <a:pt x="22737" y="28875"/>
                  <a:pt x="23144" y="28505"/>
                </a:cubicBezTo>
                <a:cubicBezTo>
                  <a:pt x="23957" y="28172"/>
                  <a:pt x="24364" y="27470"/>
                  <a:pt x="25177" y="26989"/>
                </a:cubicBezTo>
                <a:cubicBezTo>
                  <a:pt x="25177" y="26693"/>
                  <a:pt x="25658" y="26656"/>
                  <a:pt x="25880" y="26250"/>
                </a:cubicBezTo>
                <a:cubicBezTo>
                  <a:pt x="26064" y="26065"/>
                  <a:pt x="26212" y="25880"/>
                  <a:pt x="26360" y="25658"/>
                </a:cubicBezTo>
                <a:cubicBezTo>
                  <a:pt x="26656" y="25658"/>
                  <a:pt x="26952" y="24919"/>
                  <a:pt x="27284" y="24586"/>
                </a:cubicBezTo>
                <a:cubicBezTo>
                  <a:pt x="27469" y="24364"/>
                  <a:pt x="27580" y="24068"/>
                  <a:pt x="27728" y="23847"/>
                </a:cubicBezTo>
                <a:lnTo>
                  <a:pt x="27765" y="23736"/>
                </a:lnTo>
                <a:cubicBezTo>
                  <a:pt x="27950" y="23440"/>
                  <a:pt x="28135" y="23107"/>
                  <a:pt x="28320" y="22737"/>
                </a:cubicBezTo>
                <a:cubicBezTo>
                  <a:pt x="28578" y="22774"/>
                  <a:pt x="28652" y="22183"/>
                  <a:pt x="28800" y="21998"/>
                </a:cubicBezTo>
                <a:lnTo>
                  <a:pt x="28874" y="21776"/>
                </a:lnTo>
                <a:cubicBezTo>
                  <a:pt x="29059" y="21296"/>
                  <a:pt x="29244" y="20778"/>
                  <a:pt x="29392" y="20334"/>
                </a:cubicBezTo>
                <a:cubicBezTo>
                  <a:pt x="29688" y="20297"/>
                  <a:pt x="29688" y="19595"/>
                  <a:pt x="29798" y="19262"/>
                </a:cubicBezTo>
                <a:lnTo>
                  <a:pt x="29909" y="18745"/>
                </a:lnTo>
                <a:cubicBezTo>
                  <a:pt x="29983" y="18338"/>
                  <a:pt x="30057" y="17931"/>
                  <a:pt x="30094" y="17525"/>
                </a:cubicBezTo>
                <a:cubicBezTo>
                  <a:pt x="30538" y="17192"/>
                  <a:pt x="30353" y="16304"/>
                  <a:pt x="30427" y="1578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3" name="Google Shape;2113;p51"/>
          <p:cNvSpPr/>
          <p:nvPr/>
        </p:nvSpPr>
        <p:spPr>
          <a:xfrm>
            <a:off x="6295995" y="3028950"/>
            <a:ext cx="1456100" cy="1284701"/>
          </a:xfrm>
          <a:custGeom>
            <a:avLst/>
            <a:gdLst/>
            <a:ahLst/>
            <a:cxnLst/>
            <a:rect l="l" t="t" r="r" b="b"/>
            <a:pathLst>
              <a:path w="31093" h="30317" extrusionOk="0">
                <a:moveTo>
                  <a:pt x="30945" y="18005"/>
                </a:moveTo>
                <a:cubicBezTo>
                  <a:pt x="30982" y="17450"/>
                  <a:pt x="31093" y="16896"/>
                  <a:pt x="31056" y="16452"/>
                </a:cubicBezTo>
                <a:lnTo>
                  <a:pt x="31056" y="16267"/>
                </a:lnTo>
                <a:lnTo>
                  <a:pt x="31056" y="16046"/>
                </a:lnTo>
                <a:lnTo>
                  <a:pt x="31056" y="15343"/>
                </a:lnTo>
                <a:lnTo>
                  <a:pt x="31056" y="14789"/>
                </a:lnTo>
                <a:cubicBezTo>
                  <a:pt x="30908" y="14678"/>
                  <a:pt x="30982" y="14419"/>
                  <a:pt x="30945" y="14234"/>
                </a:cubicBezTo>
                <a:cubicBezTo>
                  <a:pt x="30908" y="14086"/>
                  <a:pt x="30982" y="13753"/>
                  <a:pt x="30797" y="13716"/>
                </a:cubicBezTo>
                <a:cubicBezTo>
                  <a:pt x="30760" y="13458"/>
                  <a:pt x="30723" y="13125"/>
                  <a:pt x="30686" y="12829"/>
                </a:cubicBezTo>
                <a:lnTo>
                  <a:pt x="30575" y="12459"/>
                </a:lnTo>
                <a:cubicBezTo>
                  <a:pt x="30538" y="12201"/>
                  <a:pt x="30427" y="11868"/>
                  <a:pt x="30390" y="11609"/>
                </a:cubicBezTo>
                <a:cubicBezTo>
                  <a:pt x="30316" y="11646"/>
                  <a:pt x="30242" y="11646"/>
                  <a:pt x="30205" y="11683"/>
                </a:cubicBezTo>
                <a:cubicBezTo>
                  <a:pt x="30205" y="11646"/>
                  <a:pt x="30205" y="11535"/>
                  <a:pt x="30316" y="11535"/>
                </a:cubicBezTo>
                <a:lnTo>
                  <a:pt x="30168" y="11128"/>
                </a:lnTo>
                <a:cubicBezTo>
                  <a:pt x="30058" y="10796"/>
                  <a:pt x="30021" y="10796"/>
                  <a:pt x="29984" y="10537"/>
                </a:cubicBezTo>
                <a:cubicBezTo>
                  <a:pt x="29947" y="10389"/>
                  <a:pt x="29873" y="10167"/>
                  <a:pt x="29762" y="10093"/>
                </a:cubicBezTo>
                <a:cubicBezTo>
                  <a:pt x="29651" y="9871"/>
                  <a:pt x="29577" y="9613"/>
                  <a:pt x="29466" y="9354"/>
                </a:cubicBezTo>
                <a:cubicBezTo>
                  <a:pt x="29392" y="9095"/>
                  <a:pt x="29244" y="8873"/>
                  <a:pt x="29133" y="8578"/>
                </a:cubicBezTo>
                <a:cubicBezTo>
                  <a:pt x="29022" y="8578"/>
                  <a:pt x="28764" y="8799"/>
                  <a:pt x="28764" y="8725"/>
                </a:cubicBezTo>
                <a:cubicBezTo>
                  <a:pt x="28764" y="8688"/>
                  <a:pt x="28690" y="8578"/>
                  <a:pt x="28764" y="8541"/>
                </a:cubicBezTo>
                <a:cubicBezTo>
                  <a:pt x="28837" y="8614"/>
                  <a:pt x="28874" y="8725"/>
                  <a:pt x="29022" y="8614"/>
                </a:cubicBezTo>
                <a:cubicBezTo>
                  <a:pt x="29133" y="8393"/>
                  <a:pt x="29022" y="8319"/>
                  <a:pt x="28874" y="8171"/>
                </a:cubicBezTo>
                <a:cubicBezTo>
                  <a:pt x="28764" y="7949"/>
                  <a:pt x="28653" y="7764"/>
                  <a:pt x="28542" y="7505"/>
                </a:cubicBezTo>
                <a:lnTo>
                  <a:pt x="28394" y="7284"/>
                </a:lnTo>
                <a:lnTo>
                  <a:pt x="28320" y="7099"/>
                </a:lnTo>
                <a:cubicBezTo>
                  <a:pt x="28172" y="6877"/>
                  <a:pt x="28024" y="6655"/>
                  <a:pt x="27913" y="6470"/>
                </a:cubicBezTo>
                <a:lnTo>
                  <a:pt x="27617" y="6027"/>
                </a:lnTo>
                <a:cubicBezTo>
                  <a:pt x="27470" y="5916"/>
                  <a:pt x="27396" y="5546"/>
                  <a:pt x="27211" y="5583"/>
                </a:cubicBezTo>
                <a:cubicBezTo>
                  <a:pt x="27174" y="5361"/>
                  <a:pt x="26989" y="5435"/>
                  <a:pt x="27026" y="5176"/>
                </a:cubicBezTo>
                <a:lnTo>
                  <a:pt x="26915" y="5213"/>
                </a:lnTo>
                <a:cubicBezTo>
                  <a:pt x="26804" y="5028"/>
                  <a:pt x="26619" y="4843"/>
                  <a:pt x="26471" y="4659"/>
                </a:cubicBezTo>
                <a:lnTo>
                  <a:pt x="26360" y="4548"/>
                </a:lnTo>
                <a:cubicBezTo>
                  <a:pt x="26286" y="4474"/>
                  <a:pt x="26139" y="4252"/>
                  <a:pt x="25991" y="4289"/>
                </a:cubicBezTo>
                <a:cubicBezTo>
                  <a:pt x="25991" y="3993"/>
                  <a:pt x="25695" y="3919"/>
                  <a:pt x="25584" y="3882"/>
                </a:cubicBezTo>
                <a:cubicBezTo>
                  <a:pt x="25436" y="3734"/>
                  <a:pt x="25325" y="3623"/>
                  <a:pt x="25177" y="3513"/>
                </a:cubicBezTo>
                <a:cubicBezTo>
                  <a:pt x="24771" y="3217"/>
                  <a:pt x="24327" y="2662"/>
                  <a:pt x="23883" y="2625"/>
                </a:cubicBezTo>
                <a:cubicBezTo>
                  <a:pt x="23699" y="2514"/>
                  <a:pt x="23477" y="2403"/>
                  <a:pt x="23292" y="2256"/>
                </a:cubicBezTo>
                <a:lnTo>
                  <a:pt x="22737" y="1960"/>
                </a:lnTo>
                <a:cubicBezTo>
                  <a:pt x="22479" y="1886"/>
                  <a:pt x="22220" y="1590"/>
                  <a:pt x="21998" y="1738"/>
                </a:cubicBezTo>
                <a:cubicBezTo>
                  <a:pt x="22072" y="1553"/>
                  <a:pt x="21850" y="1590"/>
                  <a:pt x="21739" y="1553"/>
                </a:cubicBezTo>
                <a:lnTo>
                  <a:pt x="21554" y="1479"/>
                </a:lnTo>
                <a:lnTo>
                  <a:pt x="21369" y="1368"/>
                </a:lnTo>
                <a:cubicBezTo>
                  <a:pt x="21074" y="1183"/>
                  <a:pt x="20593" y="1146"/>
                  <a:pt x="20408" y="999"/>
                </a:cubicBezTo>
                <a:cubicBezTo>
                  <a:pt x="20186" y="925"/>
                  <a:pt x="19965" y="851"/>
                  <a:pt x="19706" y="777"/>
                </a:cubicBezTo>
                <a:cubicBezTo>
                  <a:pt x="19225" y="629"/>
                  <a:pt x="18707" y="481"/>
                  <a:pt x="18153" y="407"/>
                </a:cubicBezTo>
                <a:lnTo>
                  <a:pt x="18153" y="296"/>
                </a:lnTo>
                <a:cubicBezTo>
                  <a:pt x="18042" y="296"/>
                  <a:pt x="17968" y="222"/>
                  <a:pt x="17931" y="370"/>
                </a:cubicBezTo>
                <a:cubicBezTo>
                  <a:pt x="17635" y="296"/>
                  <a:pt x="17414" y="259"/>
                  <a:pt x="17118" y="259"/>
                </a:cubicBezTo>
                <a:cubicBezTo>
                  <a:pt x="17081" y="37"/>
                  <a:pt x="16748" y="185"/>
                  <a:pt x="16563" y="111"/>
                </a:cubicBezTo>
                <a:lnTo>
                  <a:pt x="16526" y="111"/>
                </a:lnTo>
                <a:cubicBezTo>
                  <a:pt x="15158" y="74"/>
                  <a:pt x="14049" y="0"/>
                  <a:pt x="12755" y="111"/>
                </a:cubicBezTo>
                <a:lnTo>
                  <a:pt x="12681" y="111"/>
                </a:lnTo>
                <a:cubicBezTo>
                  <a:pt x="11535" y="370"/>
                  <a:pt x="10204" y="481"/>
                  <a:pt x="9280" y="1146"/>
                </a:cubicBezTo>
                <a:cubicBezTo>
                  <a:pt x="9280" y="1220"/>
                  <a:pt x="9280" y="1294"/>
                  <a:pt x="9243" y="1294"/>
                </a:cubicBezTo>
                <a:cubicBezTo>
                  <a:pt x="9243" y="1035"/>
                  <a:pt x="9169" y="1035"/>
                  <a:pt x="9058" y="1146"/>
                </a:cubicBezTo>
                <a:cubicBezTo>
                  <a:pt x="8799" y="1220"/>
                  <a:pt x="8541" y="1368"/>
                  <a:pt x="8319" y="1479"/>
                </a:cubicBezTo>
                <a:lnTo>
                  <a:pt x="8245" y="1516"/>
                </a:lnTo>
                <a:lnTo>
                  <a:pt x="8208" y="1553"/>
                </a:lnTo>
                <a:lnTo>
                  <a:pt x="8171" y="1590"/>
                </a:lnTo>
                <a:cubicBezTo>
                  <a:pt x="7986" y="1701"/>
                  <a:pt x="7838" y="1775"/>
                  <a:pt x="7653" y="1886"/>
                </a:cubicBezTo>
                <a:lnTo>
                  <a:pt x="7505" y="1960"/>
                </a:lnTo>
                <a:lnTo>
                  <a:pt x="7321" y="2071"/>
                </a:lnTo>
                <a:cubicBezTo>
                  <a:pt x="7136" y="2071"/>
                  <a:pt x="7284" y="2256"/>
                  <a:pt x="7136" y="2292"/>
                </a:cubicBezTo>
                <a:cubicBezTo>
                  <a:pt x="6729" y="2292"/>
                  <a:pt x="6692" y="2625"/>
                  <a:pt x="6285" y="2699"/>
                </a:cubicBezTo>
                <a:lnTo>
                  <a:pt x="6211" y="2773"/>
                </a:lnTo>
                <a:lnTo>
                  <a:pt x="6137" y="2810"/>
                </a:lnTo>
                <a:cubicBezTo>
                  <a:pt x="5953" y="3069"/>
                  <a:pt x="5620" y="3032"/>
                  <a:pt x="5583" y="3365"/>
                </a:cubicBezTo>
                <a:cubicBezTo>
                  <a:pt x="5546" y="3402"/>
                  <a:pt x="5435" y="3328"/>
                  <a:pt x="5398" y="3402"/>
                </a:cubicBezTo>
                <a:cubicBezTo>
                  <a:pt x="5213" y="3513"/>
                  <a:pt x="5361" y="3697"/>
                  <a:pt x="5176" y="3734"/>
                </a:cubicBezTo>
                <a:cubicBezTo>
                  <a:pt x="4917" y="3586"/>
                  <a:pt x="4843" y="3956"/>
                  <a:pt x="4659" y="4067"/>
                </a:cubicBezTo>
                <a:lnTo>
                  <a:pt x="4622" y="4104"/>
                </a:lnTo>
                <a:lnTo>
                  <a:pt x="4178" y="4511"/>
                </a:lnTo>
                <a:cubicBezTo>
                  <a:pt x="4141" y="4622"/>
                  <a:pt x="4067" y="4659"/>
                  <a:pt x="3993" y="4733"/>
                </a:cubicBezTo>
                <a:cubicBezTo>
                  <a:pt x="3771" y="4991"/>
                  <a:pt x="3697" y="5213"/>
                  <a:pt x="3623" y="5361"/>
                </a:cubicBezTo>
                <a:cubicBezTo>
                  <a:pt x="3365" y="5657"/>
                  <a:pt x="3143" y="6027"/>
                  <a:pt x="2884" y="6359"/>
                </a:cubicBezTo>
                <a:lnTo>
                  <a:pt x="2847" y="6396"/>
                </a:lnTo>
                <a:lnTo>
                  <a:pt x="2810" y="6470"/>
                </a:lnTo>
                <a:cubicBezTo>
                  <a:pt x="2662" y="6692"/>
                  <a:pt x="2514" y="6877"/>
                  <a:pt x="2440" y="7099"/>
                </a:cubicBezTo>
                <a:cubicBezTo>
                  <a:pt x="2514" y="7284"/>
                  <a:pt x="2699" y="7136"/>
                  <a:pt x="2699" y="7321"/>
                </a:cubicBezTo>
                <a:cubicBezTo>
                  <a:pt x="2662" y="7468"/>
                  <a:pt x="2588" y="7505"/>
                  <a:pt x="2403" y="7431"/>
                </a:cubicBezTo>
                <a:cubicBezTo>
                  <a:pt x="2477" y="7431"/>
                  <a:pt x="2699" y="7394"/>
                  <a:pt x="2403" y="7247"/>
                </a:cubicBezTo>
                <a:cubicBezTo>
                  <a:pt x="2145" y="7653"/>
                  <a:pt x="2219" y="7801"/>
                  <a:pt x="1960" y="8245"/>
                </a:cubicBezTo>
                <a:cubicBezTo>
                  <a:pt x="1738" y="8614"/>
                  <a:pt x="1479" y="8947"/>
                  <a:pt x="1331" y="9428"/>
                </a:cubicBezTo>
                <a:cubicBezTo>
                  <a:pt x="1405" y="9465"/>
                  <a:pt x="1516" y="9502"/>
                  <a:pt x="1516" y="9539"/>
                </a:cubicBezTo>
                <a:cubicBezTo>
                  <a:pt x="1368" y="9502"/>
                  <a:pt x="1368" y="9613"/>
                  <a:pt x="1331" y="9687"/>
                </a:cubicBezTo>
                <a:cubicBezTo>
                  <a:pt x="1294" y="9687"/>
                  <a:pt x="1183" y="9687"/>
                  <a:pt x="1331" y="9724"/>
                </a:cubicBezTo>
                <a:cubicBezTo>
                  <a:pt x="1183" y="9835"/>
                  <a:pt x="1146" y="9908"/>
                  <a:pt x="1331" y="10093"/>
                </a:cubicBezTo>
                <a:cubicBezTo>
                  <a:pt x="1368" y="10019"/>
                  <a:pt x="1479" y="9982"/>
                  <a:pt x="1590" y="9982"/>
                </a:cubicBezTo>
                <a:cubicBezTo>
                  <a:pt x="1590" y="10019"/>
                  <a:pt x="1664" y="10056"/>
                  <a:pt x="1664" y="10093"/>
                </a:cubicBezTo>
                <a:lnTo>
                  <a:pt x="1590" y="10204"/>
                </a:lnTo>
                <a:cubicBezTo>
                  <a:pt x="1220" y="10204"/>
                  <a:pt x="1220" y="10093"/>
                  <a:pt x="999" y="10241"/>
                </a:cubicBezTo>
                <a:lnTo>
                  <a:pt x="1109" y="10278"/>
                </a:lnTo>
                <a:cubicBezTo>
                  <a:pt x="1109" y="10574"/>
                  <a:pt x="814" y="10648"/>
                  <a:pt x="925" y="10833"/>
                </a:cubicBezTo>
                <a:cubicBezTo>
                  <a:pt x="777" y="10796"/>
                  <a:pt x="777" y="10944"/>
                  <a:pt x="740" y="11018"/>
                </a:cubicBezTo>
                <a:lnTo>
                  <a:pt x="629" y="11498"/>
                </a:lnTo>
                <a:cubicBezTo>
                  <a:pt x="592" y="11757"/>
                  <a:pt x="481" y="12016"/>
                  <a:pt x="444" y="12275"/>
                </a:cubicBezTo>
                <a:lnTo>
                  <a:pt x="444" y="12385"/>
                </a:lnTo>
                <a:lnTo>
                  <a:pt x="407" y="12644"/>
                </a:lnTo>
                <a:cubicBezTo>
                  <a:pt x="370" y="12829"/>
                  <a:pt x="370" y="12977"/>
                  <a:pt x="296" y="13162"/>
                </a:cubicBezTo>
                <a:cubicBezTo>
                  <a:pt x="370" y="13384"/>
                  <a:pt x="37" y="13864"/>
                  <a:pt x="444" y="13938"/>
                </a:cubicBezTo>
                <a:cubicBezTo>
                  <a:pt x="666" y="13975"/>
                  <a:pt x="555" y="14271"/>
                  <a:pt x="296" y="14234"/>
                </a:cubicBezTo>
                <a:cubicBezTo>
                  <a:pt x="370" y="13679"/>
                  <a:pt x="111" y="14160"/>
                  <a:pt x="185" y="14456"/>
                </a:cubicBezTo>
                <a:cubicBezTo>
                  <a:pt x="370" y="14863"/>
                  <a:pt x="0" y="15158"/>
                  <a:pt x="259" y="15602"/>
                </a:cubicBezTo>
                <a:cubicBezTo>
                  <a:pt x="111" y="15602"/>
                  <a:pt x="111" y="15787"/>
                  <a:pt x="259" y="15787"/>
                </a:cubicBezTo>
                <a:cubicBezTo>
                  <a:pt x="111" y="15898"/>
                  <a:pt x="185" y="16083"/>
                  <a:pt x="185" y="16193"/>
                </a:cubicBezTo>
                <a:cubicBezTo>
                  <a:pt x="111" y="16452"/>
                  <a:pt x="296" y="16526"/>
                  <a:pt x="296" y="16711"/>
                </a:cubicBezTo>
                <a:cubicBezTo>
                  <a:pt x="259" y="16859"/>
                  <a:pt x="111" y="17081"/>
                  <a:pt x="370" y="17192"/>
                </a:cubicBezTo>
                <a:cubicBezTo>
                  <a:pt x="74" y="17229"/>
                  <a:pt x="481" y="17266"/>
                  <a:pt x="407" y="17414"/>
                </a:cubicBezTo>
                <a:cubicBezTo>
                  <a:pt x="222" y="17450"/>
                  <a:pt x="296" y="17857"/>
                  <a:pt x="481" y="17857"/>
                </a:cubicBezTo>
                <a:cubicBezTo>
                  <a:pt x="407" y="18005"/>
                  <a:pt x="629" y="18338"/>
                  <a:pt x="629" y="18597"/>
                </a:cubicBezTo>
                <a:cubicBezTo>
                  <a:pt x="481" y="18671"/>
                  <a:pt x="555" y="18781"/>
                  <a:pt x="666" y="18781"/>
                </a:cubicBezTo>
                <a:lnTo>
                  <a:pt x="740" y="18892"/>
                </a:lnTo>
                <a:cubicBezTo>
                  <a:pt x="777" y="19151"/>
                  <a:pt x="851" y="19410"/>
                  <a:pt x="962" y="19669"/>
                </a:cubicBezTo>
                <a:cubicBezTo>
                  <a:pt x="1183" y="20408"/>
                  <a:pt x="1479" y="21111"/>
                  <a:pt x="1775" y="21813"/>
                </a:cubicBezTo>
                <a:lnTo>
                  <a:pt x="1849" y="21887"/>
                </a:lnTo>
                <a:lnTo>
                  <a:pt x="2071" y="22294"/>
                </a:lnTo>
                <a:cubicBezTo>
                  <a:pt x="1960" y="22663"/>
                  <a:pt x="2440" y="23033"/>
                  <a:pt x="2588" y="23366"/>
                </a:cubicBezTo>
                <a:lnTo>
                  <a:pt x="2625" y="23403"/>
                </a:lnTo>
                <a:cubicBezTo>
                  <a:pt x="2773" y="23477"/>
                  <a:pt x="2810" y="23846"/>
                  <a:pt x="3032" y="24031"/>
                </a:cubicBezTo>
                <a:lnTo>
                  <a:pt x="3069" y="24105"/>
                </a:lnTo>
                <a:lnTo>
                  <a:pt x="3328" y="24401"/>
                </a:lnTo>
                <a:lnTo>
                  <a:pt x="3513" y="24660"/>
                </a:lnTo>
                <a:lnTo>
                  <a:pt x="3734" y="24956"/>
                </a:lnTo>
                <a:cubicBezTo>
                  <a:pt x="3882" y="25066"/>
                  <a:pt x="3993" y="25251"/>
                  <a:pt x="4141" y="25436"/>
                </a:cubicBezTo>
                <a:cubicBezTo>
                  <a:pt x="4289" y="25584"/>
                  <a:pt x="4437" y="25806"/>
                  <a:pt x="4548" y="25769"/>
                </a:cubicBezTo>
                <a:cubicBezTo>
                  <a:pt x="4474" y="25954"/>
                  <a:pt x="4843" y="26102"/>
                  <a:pt x="4917" y="26250"/>
                </a:cubicBezTo>
                <a:cubicBezTo>
                  <a:pt x="5028" y="26323"/>
                  <a:pt x="5102" y="26434"/>
                  <a:pt x="5213" y="26471"/>
                </a:cubicBezTo>
                <a:cubicBezTo>
                  <a:pt x="5398" y="26619"/>
                  <a:pt x="5583" y="26804"/>
                  <a:pt x="5768" y="26915"/>
                </a:cubicBezTo>
                <a:cubicBezTo>
                  <a:pt x="5657" y="27063"/>
                  <a:pt x="5953" y="26915"/>
                  <a:pt x="5990" y="27100"/>
                </a:cubicBezTo>
                <a:lnTo>
                  <a:pt x="6027" y="27063"/>
                </a:lnTo>
                <a:cubicBezTo>
                  <a:pt x="6211" y="27063"/>
                  <a:pt x="5990" y="27433"/>
                  <a:pt x="6174" y="27285"/>
                </a:cubicBezTo>
                <a:lnTo>
                  <a:pt x="6211" y="27359"/>
                </a:lnTo>
                <a:cubicBezTo>
                  <a:pt x="6322" y="27654"/>
                  <a:pt x="6840" y="27802"/>
                  <a:pt x="7062" y="28024"/>
                </a:cubicBezTo>
                <a:lnTo>
                  <a:pt x="7136" y="28098"/>
                </a:lnTo>
                <a:cubicBezTo>
                  <a:pt x="7431" y="28172"/>
                  <a:pt x="7468" y="28394"/>
                  <a:pt x="7764" y="28505"/>
                </a:cubicBezTo>
                <a:lnTo>
                  <a:pt x="7801" y="28394"/>
                </a:lnTo>
                <a:cubicBezTo>
                  <a:pt x="7838" y="28579"/>
                  <a:pt x="8134" y="28653"/>
                  <a:pt x="8245" y="28653"/>
                </a:cubicBezTo>
                <a:cubicBezTo>
                  <a:pt x="8208" y="28727"/>
                  <a:pt x="8319" y="28764"/>
                  <a:pt x="8393" y="28764"/>
                </a:cubicBezTo>
                <a:cubicBezTo>
                  <a:pt x="8725" y="28911"/>
                  <a:pt x="9058" y="29059"/>
                  <a:pt x="9317" y="29207"/>
                </a:cubicBezTo>
                <a:lnTo>
                  <a:pt x="9354" y="29207"/>
                </a:lnTo>
                <a:cubicBezTo>
                  <a:pt x="9465" y="29429"/>
                  <a:pt x="9982" y="29429"/>
                  <a:pt x="10204" y="29577"/>
                </a:cubicBezTo>
                <a:lnTo>
                  <a:pt x="10241" y="29577"/>
                </a:lnTo>
                <a:cubicBezTo>
                  <a:pt x="10389" y="29614"/>
                  <a:pt x="10537" y="29651"/>
                  <a:pt x="10648" y="29651"/>
                </a:cubicBezTo>
                <a:lnTo>
                  <a:pt x="10722" y="29651"/>
                </a:lnTo>
                <a:cubicBezTo>
                  <a:pt x="10833" y="29688"/>
                  <a:pt x="10981" y="29762"/>
                  <a:pt x="11129" y="29762"/>
                </a:cubicBezTo>
                <a:lnTo>
                  <a:pt x="11165" y="29762"/>
                </a:lnTo>
                <a:cubicBezTo>
                  <a:pt x="11535" y="29984"/>
                  <a:pt x="12238" y="30057"/>
                  <a:pt x="12644" y="30021"/>
                </a:cubicBezTo>
                <a:cubicBezTo>
                  <a:pt x="12681" y="30205"/>
                  <a:pt x="13051" y="30131"/>
                  <a:pt x="13236" y="30168"/>
                </a:cubicBezTo>
                <a:lnTo>
                  <a:pt x="13236" y="30131"/>
                </a:lnTo>
                <a:lnTo>
                  <a:pt x="13310" y="30131"/>
                </a:lnTo>
                <a:lnTo>
                  <a:pt x="13901" y="30168"/>
                </a:lnTo>
                <a:cubicBezTo>
                  <a:pt x="13975" y="30242"/>
                  <a:pt x="14123" y="30168"/>
                  <a:pt x="14308" y="30242"/>
                </a:cubicBezTo>
                <a:lnTo>
                  <a:pt x="14308" y="30205"/>
                </a:lnTo>
                <a:cubicBezTo>
                  <a:pt x="14715" y="30205"/>
                  <a:pt x="15084" y="30205"/>
                  <a:pt x="15528" y="30168"/>
                </a:cubicBezTo>
                <a:cubicBezTo>
                  <a:pt x="15602" y="30316"/>
                  <a:pt x="15972" y="30168"/>
                  <a:pt x="16157" y="30168"/>
                </a:cubicBezTo>
                <a:cubicBezTo>
                  <a:pt x="16452" y="30057"/>
                  <a:pt x="16452" y="30131"/>
                  <a:pt x="16748" y="30057"/>
                </a:cubicBezTo>
                <a:lnTo>
                  <a:pt x="16748" y="30021"/>
                </a:lnTo>
                <a:lnTo>
                  <a:pt x="17598" y="29873"/>
                </a:lnTo>
                <a:cubicBezTo>
                  <a:pt x="17820" y="29873"/>
                  <a:pt x="17931" y="29762"/>
                  <a:pt x="18116" y="29688"/>
                </a:cubicBezTo>
                <a:cubicBezTo>
                  <a:pt x="18190" y="29651"/>
                  <a:pt x="18486" y="29651"/>
                  <a:pt x="18486" y="29577"/>
                </a:cubicBezTo>
                <a:cubicBezTo>
                  <a:pt x="18707" y="29577"/>
                  <a:pt x="18781" y="29503"/>
                  <a:pt x="18929" y="29429"/>
                </a:cubicBezTo>
                <a:cubicBezTo>
                  <a:pt x="19336" y="29281"/>
                  <a:pt x="19817" y="29133"/>
                  <a:pt x="20223" y="29022"/>
                </a:cubicBezTo>
                <a:lnTo>
                  <a:pt x="20334" y="28948"/>
                </a:lnTo>
                <a:cubicBezTo>
                  <a:pt x="20519" y="28874"/>
                  <a:pt x="20815" y="28837"/>
                  <a:pt x="20926" y="28690"/>
                </a:cubicBezTo>
                <a:cubicBezTo>
                  <a:pt x="21074" y="28653"/>
                  <a:pt x="21148" y="28579"/>
                  <a:pt x="21295" y="28505"/>
                </a:cubicBezTo>
                <a:cubicBezTo>
                  <a:pt x="21554" y="28357"/>
                  <a:pt x="21887" y="28209"/>
                  <a:pt x="22183" y="28024"/>
                </a:cubicBezTo>
                <a:cubicBezTo>
                  <a:pt x="22183" y="28098"/>
                  <a:pt x="22257" y="28024"/>
                  <a:pt x="22257" y="27987"/>
                </a:cubicBezTo>
                <a:cubicBezTo>
                  <a:pt x="22442" y="27950"/>
                  <a:pt x="22774" y="27728"/>
                  <a:pt x="22996" y="27580"/>
                </a:cubicBezTo>
                <a:cubicBezTo>
                  <a:pt x="23144" y="27433"/>
                  <a:pt x="23218" y="27359"/>
                  <a:pt x="23403" y="27248"/>
                </a:cubicBezTo>
                <a:cubicBezTo>
                  <a:pt x="23477" y="27211"/>
                  <a:pt x="23551" y="27174"/>
                  <a:pt x="23551" y="27100"/>
                </a:cubicBezTo>
                <a:cubicBezTo>
                  <a:pt x="23920" y="26841"/>
                  <a:pt x="24586" y="26286"/>
                  <a:pt x="24993" y="25806"/>
                </a:cubicBezTo>
                <a:cubicBezTo>
                  <a:pt x="25140" y="25621"/>
                  <a:pt x="25325" y="25510"/>
                  <a:pt x="25436" y="25325"/>
                </a:cubicBezTo>
                <a:lnTo>
                  <a:pt x="25547" y="25177"/>
                </a:lnTo>
                <a:cubicBezTo>
                  <a:pt x="25732" y="24956"/>
                  <a:pt x="25769" y="24808"/>
                  <a:pt x="25954" y="24586"/>
                </a:cubicBezTo>
                <a:cubicBezTo>
                  <a:pt x="26176" y="24253"/>
                  <a:pt x="26286" y="24068"/>
                  <a:pt x="26471" y="23735"/>
                </a:cubicBezTo>
                <a:lnTo>
                  <a:pt x="26508" y="23662"/>
                </a:lnTo>
                <a:lnTo>
                  <a:pt x="26693" y="23218"/>
                </a:lnTo>
                <a:lnTo>
                  <a:pt x="26693" y="23181"/>
                </a:lnTo>
                <a:cubicBezTo>
                  <a:pt x="26804" y="22959"/>
                  <a:pt x="26915" y="22663"/>
                  <a:pt x="27026" y="22368"/>
                </a:cubicBezTo>
                <a:cubicBezTo>
                  <a:pt x="27100" y="22072"/>
                  <a:pt x="27211" y="21739"/>
                  <a:pt x="27248" y="21554"/>
                </a:cubicBezTo>
                <a:cubicBezTo>
                  <a:pt x="27248" y="21628"/>
                  <a:pt x="27285" y="21332"/>
                  <a:pt x="27285" y="21369"/>
                </a:cubicBezTo>
                <a:cubicBezTo>
                  <a:pt x="27211" y="21702"/>
                  <a:pt x="27063" y="22035"/>
                  <a:pt x="26915" y="22442"/>
                </a:cubicBezTo>
                <a:cubicBezTo>
                  <a:pt x="26878" y="22552"/>
                  <a:pt x="26804" y="22737"/>
                  <a:pt x="26841" y="22737"/>
                </a:cubicBezTo>
                <a:cubicBezTo>
                  <a:pt x="26804" y="22811"/>
                  <a:pt x="26730" y="22922"/>
                  <a:pt x="26693" y="23033"/>
                </a:cubicBezTo>
                <a:lnTo>
                  <a:pt x="26656" y="23144"/>
                </a:lnTo>
                <a:cubicBezTo>
                  <a:pt x="26434" y="23588"/>
                  <a:pt x="26323" y="23699"/>
                  <a:pt x="26065" y="24142"/>
                </a:cubicBezTo>
                <a:lnTo>
                  <a:pt x="25991" y="24216"/>
                </a:lnTo>
                <a:cubicBezTo>
                  <a:pt x="25806" y="24475"/>
                  <a:pt x="25695" y="24623"/>
                  <a:pt x="25399" y="24993"/>
                </a:cubicBezTo>
                <a:lnTo>
                  <a:pt x="25362" y="25029"/>
                </a:lnTo>
                <a:cubicBezTo>
                  <a:pt x="25177" y="25251"/>
                  <a:pt x="24993" y="25436"/>
                  <a:pt x="24660" y="25732"/>
                </a:cubicBezTo>
                <a:lnTo>
                  <a:pt x="24438" y="25917"/>
                </a:lnTo>
                <a:lnTo>
                  <a:pt x="24253" y="26102"/>
                </a:lnTo>
                <a:cubicBezTo>
                  <a:pt x="23920" y="26360"/>
                  <a:pt x="23588" y="26619"/>
                  <a:pt x="23292" y="26841"/>
                </a:cubicBezTo>
                <a:lnTo>
                  <a:pt x="23218" y="26878"/>
                </a:lnTo>
                <a:cubicBezTo>
                  <a:pt x="22922" y="27100"/>
                  <a:pt x="22589" y="27285"/>
                  <a:pt x="22257" y="27470"/>
                </a:cubicBezTo>
                <a:lnTo>
                  <a:pt x="22183" y="27543"/>
                </a:lnTo>
                <a:cubicBezTo>
                  <a:pt x="22072" y="27580"/>
                  <a:pt x="21924" y="27654"/>
                  <a:pt x="21813" y="27728"/>
                </a:cubicBezTo>
                <a:lnTo>
                  <a:pt x="21739" y="27765"/>
                </a:lnTo>
                <a:cubicBezTo>
                  <a:pt x="21517" y="27839"/>
                  <a:pt x="21295" y="27987"/>
                  <a:pt x="21111" y="28098"/>
                </a:cubicBezTo>
                <a:lnTo>
                  <a:pt x="21074" y="28098"/>
                </a:lnTo>
                <a:cubicBezTo>
                  <a:pt x="20926" y="28135"/>
                  <a:pt x="20815" y="28172"/>
                  <a:pt x="20704" y="28209"/>
                </a:cubicBezTo>
                <a:cubicBezTo>
                  <a:pt x="20556" y="28283"/>
                  <a:pt x="20371" y="28357"/>
                  <a:pt x="20223" y="28394"/>
                </a:cubicBezTo>
                <a:cubicBezTo>
                  <a:pt x="20038" y="28468"/>
                  <a:pt x="19854" y="28542"/>
                  <a:pt x="19669" y="28579"/>
                </a:cubicBezTo>
                <a:cubicBezTo>
                  <a:pt x="19521" y="28690"/>
                  <a:pt x="19410" y="28727"/>
                  <a:pt x="19077" y="28837"/>
                </a:cubicBezTo>
                <a:cubicBezTo>
                  <a:pt x="18929" y="28874"/>
                  <a:pt x="18781" y="28911"/>
                  <a:pt x="18671" y="28911"/>
                </a:cubicBezTo>
                <a:cubicBezTo>
                  <a:pt x="18597" y="28911"/>
                  <a:pt x="18523" y="28948"/>
                  <a:pt x="18523" y="29022"/>
                </a:cubicBezTo>
                <a:cubicBezTo>
                  <a:pt x="18301" y="29022"/>
                  <a:pt x="18338" y="29022"/>
                  <a:pt x="18153" y="29096"/>
                </a:cubicBezTo>
                <a:cubicBezTo>
                  <a:pt x="17968" y="29096"/>
                  <a:pt x="18005" y="29207"/>
                  <a:pt x="17857" y="29207"/>
                </a:cubicBezTo>
                <a:cubicBezTo>
                  <a:pt x="17672" y="29207"/>
                  <a:pt x="17118" y="29318"/>
                  <a:pt x="16748" y="29392"/>
                </a:cubicBezTo>
                <a:cubicBezTo>
                  <a:pt x="16711" y="29392"/>
                  <a:pt x="16674" y="29392"/>
                  <a:pt x="16674" y="29466"/>
                </a:cubicBezTo>
                <a:cubicBezTo>
                  <a:pt x="16489" y="29429"/>
                  <a:pt x="16489" y="29466"/>
                  <a:pt x="16193" y="29466"/>
                </a:cubicBezTo>
                <a:lnTo>
                  <a:pt x="16120" y="29466"/>
                </a:lnTo>
                <a:cubicBezTo>
                  <a:pt x="15602" y="29503"/>
                  <a:pt x="15380" y="29503"/>
                  <a:pt x="14826" y="29503"/>
                </a:cubicBezTo>
                <a:lnTo>
                  <a:pt x="14419" y="29503"/>
                </a:lnTo>
                <a:cubicBezTo>
                  <a:pt x="14123" y="29614"/>
                  <a:pt x="13864" y="29392"/>
                  <a:pt x="13569" y="29503"/>
                </a:cubicBezTo>
                <a:cubicBezTo>
                  <a:pt x="13532" y="29318"/>
                  <a:pt x="13236" y="29466"/>
                  <a:pt x="13125" y="29466"/>
                </a:cubicBezTo>
                <a:cubicBezTo>
                  <a:pt x="13014" y="29244"/>
                  <a:pt x="12644" y="29503"/>
                  <a:pt x="12570" y="29318"/>
                </a:cubicBezTo>
                <a:cubicBezTo>
                  <a:pt x="12459" y="29281"/>
                  <a:pt x="12386" y="29318"/>
                  <a:pt x="12312" y="29392"/>
                </a:cubicBezTo>
                <a:cubicBezTo>
                  <a:pt x="12127" y="29392"/>
                  <a:pt x="12127" y="29207"/>
                  <a:pt x="11942" y="29244"/>
                </a:cubicBezTo>
                <a:lnTo>
                  <a:pt x="11942" y="29318"/>
                </a:lnTo>
                <a:cubicBezTo>
                  <a:pt x="11868" y="29244"/>
                  <a:pt x="11572" y="29318"/>
                  <a:pt x="11498" y="29133"/>
                </a:cubicBezTo>
                <a:lnTo>
                  <a:pt x="11202" y="29059"/>
                </a:lnTo>
                <a:lnTo>
                  <a:pt x="11018" y="29022"/>
                </a:lnTo>
                <a:lnTo>
                  <a:pt x="10611" y="28874"/>
                </a:lnTo>
                <a:cubicBezTo>
                  <a:pt x="10574" y="28690"/>
                  <a:pt x="10204" y="28690"/>
                  <a:pt x="10056" y="28579"/>
                </a:cubicBezTo>
                <a:lnTo>
                  <a:pt x="10019" y="28579"/>
                </a:lnTo>
                <a:cubicBezTo>
                  <a:pt x="9871" y="28542"/>
                  <a:pt x="9687" y="28394"/>
                  <a:pt x="9539" y="28505"/>
                </a:cubicBezTo>
                <a:cubicBezTo>
                  <a:pt x="9539" y="28320"/>
                  <a:pt x="9243" y="28320"/>
                  <a:pt x="9095" y="28172"/>
                </a:cubicBezTo>
                <a:lnTo>
                  <a:pt x="9058" y="28135"/>
                </a:lnTo>
                <a:cubicBezTo>
                  <a:pt x="8356" y="27765"/>
                  <a:pt x="8060" y="27543"/>
                  <a:pt x="7431" y="27063"/>
                </a:cubicBezTo>
                <a:cubicBezTo>
                  <a:pt x="7394" y="26915"/>
                  <a:pt x="7062" y="26619"/>
                  <a:pt x="6877" y="26693"/>
                </a:cubicBezTo>
                <a:cubicBezTo>
                  <a:pt x="6655" y="26508"/>
                  <a:pt x="6544" y="26250"/>
                  <a:pt x="6285" y="26065"/>
                </a:cubicBezTo>
                <a:cubicBezTo>
                  <a:pt x="6027" y="25880"/>
                  <a:pt x="5842" y="25621"/>
                  <a:pt x="5620" y="25436"/>
                </a:cubicBezTo>
                <a:cubicBezTo>
                  <a:pt x="5546" y="25399"/>
                  <a:pt x="5620" y="25251"/>
                  <a:pt x="5546" y="25325"/>
                </a:cubicBezTo>
                <a:cubicBezTo>
                  <a:pt x="5213" y="25029"/>
                  <a:pt x="5213" y="24697"/>
                  <a:pt x="4843" y="24512"/>
                </a:cubicBezTo>
                <a:cubicBezTo>
                  <a:pt x="4696" y="24290"/>
                  <a:pt x="4326" y="23735"/>
                  <a:pt x="3993" y="23551"/>
                </a:cubicBezTo>
                <a:cubicBezTo>
                  <a:pt x="3956" y="23514"/>
                  <a:pt x="4067" y="23477"/>
                  <a:pt x="3993" y="23403"/>
                </a:cubicBezTo>
                <a:lnTo>
                  <a:pt x="3956" y="23366"/>
                </a:lnTo>
                <a:cubicBezTo>
                  <a:pt x="3882" y="23181"/>
                  <a:pt x="3734" y="23033"/>
                  <a:pt x="3623" y="22848"/>
                </a:cubicBezTo>
                <a:cubicBezTo>
                  <a:pt x="3771" y="22478"/>
                  <a:pt x="3254" y="22405"/>
                  <a:pt x="3328" y="22109"/>
                </a:cubicBezTo>
                <a:lnTo>
                  <a:pt x="3217" y="22183"/>
                </a:lnTo>
                <a:cubicBezTo>
                  <a:pt x="3069" y="22072"/>
                  <a:pt x="3328" y="21924"/>
                  <a:pt x="3180" y="21850"/>
                </a:cubicBezTo>
                <a:lnTo>
                  <a:pt x="3069" y="21628"/>
                </a:lnTo>
                <a:cubicBezTo>
                  <a:pt x="2995" y="21443"/>
                  <a:pt x="2958" y="21295"/>
                  <a:pt x="2847" y="21111"/>
                </a:cubicBezTo>
                <a:lnTo>
                  <a:pt x="2699" y="20704"/>
                </a:lnTo>
                <a:lnTo>
                  <a:pt x="2514" y="20186"/>
                </a:lnTo>
                <a:cubicBezTo>
                  <a:pt x="2440" y="20075"/>
                  <a:pt x="2514" y="19780"/>
                  <a:pt x="2293" y="19817"/>
                </a:cubicBezTo>
                <a:cubicBezTo>
                  <a:pt x="2440" y="19595"/>
                  <a:pt x="2219" y="19447"/>
                  <a:pt x="2145" y="19262"/>
                </a:cubicBezTo>
                <a:cubicBezTo>
                  <a:pt x="2293" y="19225"/>
                  <a:pt x="2256" y="19077"/>
                  <a:pt x="2108" y="19114"/>
                </a:cubicBezTo>
                <a:cubicBezTo>
                  <a:pt x="2256" y="18929"/>
                  <a:pt x="1960" y="18892"/>
                  <a:pt x="2108" y="18597"/>
                </a:cubicBezTo>
                <a:cubicBezTo>
                  <a:pt x="1960" y="18486"/>
                  <a:pt x="2108" y="18301"/>
                  <a:pt x="2034" y="18042"/>
                </a:cubicBezTo>
                <a:cubicBezTo>
                  <a:pt x="2034" y="18005"/>
                  <a:pt x="1886" y="18005"/>
                  <a:pt x="1886" y="17931"/>
                </a:cubicBezTo>
                <a:lnTo>
                  <a:pt x="1886" y="17857"/>
                </a:lnTo>
                <a:cubicBezTo>
                  <a:pt x="1849" y="17635"/>
                  <a:pt x="1701" y="17635"/>
                  <a:pt x="1923" y="17414"/>
                </a:cubicBezTo>
                <a:lnTo>
                  <a:pt x="1849" y="17414"/>
                </a:lnTo>
                <a:lnTo>
                  <a:pt x="1775" y="16859"/>
                </a:lnTo>
                <a:lnTo>
                  <a:pt x="1775" y="16637"/>
                </a:lnTo>
                <a:lnTo>
                  <a:pt x="1775" y="16304"/>
                </a:lnTo>
                <a:lnTo>
                  <a:pt x="1775" y="15454"/>
                </a:lnTo>
                <a:cubicBezTo>
                  <a:pt x="1590" y="15269"/>
                  <a:pt x="1886" y="15195"/>
                  <a:pt x="1775" y="14899"/>
                </a:cubicBezTo>
                <a:cubicBezTo>
                  <a:pt x="1738" y="14789"/>
                  <a:pt x="1923" y="14530"/>
                  <a:pt x="1701" y="14493"/>
                </a:cubicBezTo>
                <a:cubicBezTo>
                  <a:pt x="1923" y="14419"/>
                  <a:pt x="1664" y="14345"/>
                  <a:pt x="1738" y="14160"/>
                </a:cubicBezTo>
                <a:cubicBezTo>
                  <a:pt x="2071" y="14123"/>
                  <a:pt x="1701" y="13975"/>
                  <a:pt x="1664" y="13938"/>
                </a:cubicBezTo>
                <a:cubicBezTo>
                  <a:pt x="2034" y="13938"/>
                  <a:pt x="1886" y="13606"/>
                  <a:pt x="1849" y="13495"/>
                </a:cubicBezTo>
                <a:cubicBezTo>
                  <a:pt x="1960" y="13495"/>
                  <a:pt x="1960" y="13347"/>
                  <a:pt x="1960" y="13310"/>
                </a:cubicBezTo>
                <a:lnTo>
                  <a:pt x="1960" y="13199"/>
                </a:lnTo>
                <a:cubicBezTo>
                  <a:pt x="2071" y="12829"/>
                  <a:pt x="2034" y="12459"/>
                  <a:pt x="2145" y="12238"/>
                </a:cubicBezTo>
                <a:lnTo>
                  <a:pt x="2145" y="12201"/>
                </a:lnTo>
                <a:lnTo>
                  <a:pt x="2293" y="11646"/>
                </a:lnTo>
                <a:lnTo>
                  <a:pt x="2293" y="11572"/>
                </a:lnTo>
                <a:cubicBezTo>
                  <a:pt x="2329" y="11276"/>
                  <a:pt x="2403" y="11165"/>
                  <a:pt x="2514" y="10833"/>
                </a:cubicBezTo>
                <a:lnTo>
                  <a:pt x="2514" y="10796"/>
                </a:lnTo>
                <a:cubicBezTo>
                  <a:pt x="2625" y="10537"/>
                  <a:pt x="2699" y="10278"/>
                  <a:pt x="2810" y="10019"/>
                </a:cubicBezTo>
                <a:lnTo>
                  <a:pt x="2847" y="9908"/>
                </a:lnTo>
                <a:lnTo>
                  <a:pt x="2958" y="9687"/>
                </a:lnTo>
                <a:lnTo>
                  <a:pt x="3032" y="9465"/>
                </a:lnTo>
                <a:lnTo>
                  <a:pt x="3180" y="9169"/>
                </a:lnTo>
                <a:cubicBezTo>
                  <a:pt x="3328" y="9132"/>
                  <a:pt x="3365" y="8688"/>
                  <a:pt x="3550" y="8430"/>
                </a:cubicBezTo>
                <a:lnTo>
                  <a:pt x="3586" y="8356"/>
                </a:lnTo>
                <a:lnTo>
                  <a:pt x="3697" y="8171"/>
                </a:lnTo>
                <a:lnTo>
                  <a:pt x="3734" y="8134"/>
                </a:lnTo>
                <a:cubicBezTo>
                  <a:pt x="3734" y="8023"/>
                  <a:pt x="3771" y="7875"/>
                  <a:pt x="3882" y="7801"/>
                </a:cubicBezTo>
                <a:cubicBezTo>
                  <a:pt x="3919" y="7764"/>
                  <a:pt x="3956" y="7653"/>
                  <a:pt x="3882" y="7653"/>
                </a:cubicBezTo>
                <a:cubicBezTo>
                  <a:pt x="3808" y="7505"/>
                  <a:pt x="4178" y="7505"/>
                  <a:pt x="4104" y="7321"/>
                </a:cubicBezTo>
                <a:lnTo>
                  <a:pt x="4141" y="7284"/>
                </a:lnTo>
                <a:cubicBezTo>
                  <a:pt x="4363" y="7284"/>
                  <a:pt x="4622" y="6914"/>
                  <a:pt x="4548" y="6729"/>
                </a:cubicBezTo>
                <a:cubicBezTo>
                  <a:pt x="4843" y="6581"/>
                  <a:pt x="4843" y="6322"/>
                  <a:pt x="5102" y="6027"/>
                </a:cubicBezTo>
                <a:cubicBezTo>
                  <a:pt x="5102" y="5990"/>
                  <a:pt x="5176" y="5953"/>
                  <a:pt x="5102" y="5916"/>
                </a:cubicBezTo>
                <a:cubicBezTo>
                  <a:pt x="5435" y="5916"/>
                  <a:pt x="5065" y="5620"/>
                  <a:pt x="5287" y="5546"/>
                </a:cubicBezTo>
                <a:cubicBezTo>
                  <a:pt x="5398" y="5620"/>
                  <a:pt x="5361" y="5657"/>
                  <a:pt x="5435" y="5731"/>
                </a:cubicBezTo>
                <a:lnTo>
                  <a:pt x="5620" y="5546"/>
                </a:lnTo>
                <a:lnTo>
                  <a:pt x="5953" y="5213"/>
                </a:lnTo>
                <a:lnTo>
                  <a:pt x="5990" y="5176"/>
                </a:lnTo>
                <a:cubicBezTo>
                  <a:pt x="6137" y="5065"/>
                  <a:pt x="6285" y="4917"/>
                  <a:pt x="6359" y="4843"/>
                </a:cubicBezTo>
                <a:lnTo>
                  <a:pt x="6544" y="4659"/>
                </a:lnTo>
                <a:lnTo>
                  <a:pt x="6729" y="4511"/>
                </a:lnTo>
                <a:cubicBezTo>
                  <a:pt x="6840" y="4511"/>
                  <a:pt x="7210" y="4141"/>
                  <a:pt x="7505" y="3919"/>
                </a:cubicBezTo>
                <a:cubicBezTo>
                  <a:pt x="7801" y="3697"/>
                  <a:pt x="7986" y="3513"/>
                  <a:pt x="7468" y="3734"/>
                </a:cubicBezTo>
                <a:lnTo>
                  <a:pt x="7321" y="3549"/>
                </a:lnTo>
                <a:cubicBezTo>
                  <a:pt x="7468" y="3402"/>
                  <a:pt x="7764" y="3402"/>
                  <a:pt x="7764" y="3180"/>
                </a:cubicBezTo>
                <a:cubicBezTo>
                  <a:pt x="7838" y="3069"/>
                  <a:pt x="7949" y="3254"/>
                  <a:pt x="8023" y="3143"/>
                </a:cubicBezTo>
                <a:lnTo>
                  <a:pt x="7986" y="3032"/>
                </a:lnTo>
                <a:cubicBezTo>
                  <a:pt x="8023" y="3032"/>
                  <a:pt x="8134" y="3069"/>
                  <a:pt x="8171" y="3180"/>
                </a:cubicBezTo>
                <a:cubicBezTo>
                  <a:pt x="8060" y="3217"/>
                  <a:pt x="8023" y="3254"/>
                  <a:pt x="8023" y="3365"/>
                </a:cubicBezTo>
                <a:cubicBezTo>
                  <a:pt x="7653" y="3771"/>
                  <a:pt x="8541" y="3402"/>
                  <a:pt x="8725" y="3217"/>
                </a:cubicBezTo>
                <a:cubicBezTo>
                  <a:pt x="8984" y="3180"/>
                  <a:pt x="9058" y="2884"/>
                  <a:pt x="9280" y="2847"/>
                </a:cubicBezTo>
                <a:cubicBezTo>
                  <a:pt x="9354" y="3069"/>
                  <a:pt x="9502" y="2810"/>
                  <a:pt x="9613" y="2810"/>
                </a:cubicBezTo>
                <a:cubicBezTo>
                  <a:pt x="9613" y="2625"/>
                  <a:pt x="9835" y="2625"/>
                  <a:pt x="9982" y="2514"/>
                </a:cubicBezTo>
                <a:cubicBezTo>
                  <a:pt x="10019" y="2625"/>
                  <a:pt x="10093" y="2625"/>
                  <a:pt x="10167" y="2588"/>
                </a:cubicBezTo>
                <a:lnTo>
                  <a:pt x="10278" y="2514"/>
                </a:lnTo>
                <a:cubicBezTo>
                  <a:pt x="10352" y="2477"/>
                  <a:pt x="10426" y="2477"/>
                  <a:pt x="10389" y="2403"/>
                </a:cubicBezTo>
                <a:cubicBezTo>
                  <a:pt x="10574" y="2440"/>
                  <a:pt x="10796" y="2256"/>
                  <a:pt x="10907" y="2256"/>
                </a:cubicBezTo>
                <a:cubicBezTo>
                  <a:pt x="11387" y="2071"/>
                  <a:pt x="11942" y="1960"/>
                  <a:pt x="12496" y="1849"/>
                </a:cubicBezTo>
                <a:lnTo>
                  <a:pt x="12792" y="1775"/>
                </a:lnTo>
                <a:cubicBezTo>
                  <a:pt x="12829" y="2034"/>
                  <a:pt x="13014" y="1849"/>
                  <a:pt x="13051" y="1738"/>
                </a:cubicBezTo>
                <a:cubicBezTo>
                  <a:pt x="13162" y="2071"/>
                  <a:pt x="13162" y="1590"/>
                  <a:pt x="13236" y="1701"/>
                </a:cubicBezTo>
                <a:lnTo>
                  <a:pt x="13310" y="1701"/>
                </a:lnTo>
                <a:cubicBezTo>
                  <a:pt x="13421" y="1923"/>
                  <a:pt x="13753" y="1701"/>
                  <a:pt x="13975" y="1738"/>
                </a:cubicBezTo>
                <a:lnTo>
                  <a:pt x="14049" y="1738"/>
                </a:lnTo>
                <a:lnTo>
                  <a:pt x="14086" y="1738"/>
                </a:lnTo>
                <a:cubicBezTo>
                  <a:pt x="14345" y="1738"/>
                  <a:pt x="14604" y="1701"/>
                  <a:pt x="14863" y="1701"/>
                </a:cubicBezTo>
                <a:lnTo>
                  <a:pt x="14900" y="1701"/>
                </a:lnTo>
                <a:cubicBezTo>
                  <a:pt x="15380" y="1664"/>
                  <a:pt x="15565" y="1701"/>
                  <a:pt x="16009" y="1701"/>
                </a:cubicBezTo>
                <a:lnTo>
                  <a:pt x="16452" y="1701"/>
                </a:lnTo>
                <a:cubicBezTo>
                  <a:pt x="16711" y="1701"/>
                  <a:pt x="16896" y="1738"/>
                  <a:pt x="17081" y="1886"/>
                </a:cubicBezTo>
                <a:cubicBezTo>
                  <a:pt x="17229" y="1886"/>
                  <a:pt x="17303" y="1738"/>
                  <a:pt x="17450" y="1849"/>
                </a:cubicBezTo>
                <a:cubicBezTo>
                  <a:pt x="17968" y="2108"/>
                  <a:pt x="18523" y="2071"/>
                  <a:pt x="19225" y="2256"/>
                </a:cubicBezTo>
                <a:lnTo>
                  <a:pt x="19299" y="2292"/>
                </a:lnTo>
                <a:cubicBezTo>
                  <a:pt x="19484" y="2329"/>
                  <a:pt x="19669" y="2403"/>
                  <a:pt x="19891" y="2477"/>
                </a:cubicBezTo>
                <a:cubicBezTo>
                  <a:pt x="20186" y="2662"/>
                  <a:pt x="20519" y="2625"/>
                  <a:pt x="20926" y="2810"/>
                </a:cubicBezTo>
                <a:lnTo>
                  <a:pt x="21628" y="3069"/>
                </a:lnTo>
                <a:lnTo>
                  <a:pt x="21702" y="3143"/>
                </a:lnTo>
                <a:lnTo>
                  <a:pt x="22035" y="3254"/>
                </a:lnTo>
                <a:cubicBezTo>
                  <a:pt x="22220" y="3365"/>
                  <a:pt x="22368" y="3402"/>
                  <a:pt x="22552" y="3513"/>
                </a:cubicBezTo>
                <a:cubicBezTo>
                  <a:pt x="22737" y="3586"/>
                  <a:pt x="22811" y="3623"/>
                  <a:pt x="23033" y="3771"/>
                </a:cubicBezTo>
                <a:cubicBezTo>
                  <a:pt x="23329" y="3919"/>
                  <a:pt x="23588" y="3919"/>
                  <a:pt x="23846" y="4178"/>
                </a:cubicBezTo>
                <a:cubicBezTo>
                  <a:pt x="24031" y="4252"/>
                  <a:pt x="24142" y="4548"/>
                  <a:pt x="24327" y="4474"/>
                </a:cubicBezTo>
                <a:lnTo>
                  <a:pt x="24401" y="4511"/>
                </a:lnTo>
                <a:cubicBezTo>
                  <a:pt x="24327" y="4622"/>
                  <a:pt x="24401" y="4659"/>
                  <a:pt x="24438" y="4696"/>
                </a:cubicBezTo>
                <a:cubicBezTo>
                  <a:pt x="24660" y="4659"/>
                  <a:pt x="24808" y="5065"/>
                  <a:pt x="25029" y="4991"/>
                </a:cubicBezTo>
                <a:cubicBezTo>
                  <a:pt x="24993" y="5102"/>
                  <a:pt x="25066" y="5176"/>
                  <a:pt x="25177" y="5250"/>
                </a:cubicBezTo>
                <a:cubicBezTo>
                  <a:pt x="25251" y="5361"/>
                  <a:pt x="25140" y="5435"/>
                  <a:pt x="25325" y="5398"/>
                </a:cubicBezTo>
                <a:lnTo>
                  <a:pt x="25547" y="5620"/>
                </a:lnTo>
                <a:cubicBezTo>
                  <a:pt x="25584" y="5731"/>
                  <a:pt x="25695" y="5620"/>
                  <a:pt x="25732" y="5731"/>
                </a:cubicBezTo>
                <a:lnTo>
                  <a:pt x="26065" y="6100"/>
                </a:lnTo>
                <a:lnTo>
                  <a:pt x="26102" y="6137"/>
                </a:lnTo>
                <a:cubicBezTo>
                  <a:pt x="26250" y="6285"/>
                  <a:pt x="26176" y="6655"/>
                  <a:pt x="26508" y="6507"/>
                </a:cubicBezTo>
                <a:cubicBezTo>
                  <a:pt x="26508" y="6581"/>
                  <a:pt x="26508" y="6692"/>
                  <a:pt x="26619" y="6766"/>
                </a:cubicBezTo>
                <a:cubicBezTo>
                  <a:pt x="26730" y="6914"/>
                  <a:pt x="26841" y="7247"/>
                  <a:pt x="27026" y="7247"/>
                </a:cubicBezTo>
                <a:cubicBezTo>
                  <a:pt x="27100" y="7653"/>
                  <a:pt x="27396" y="7949"/>
                  <a:pt x="27580" y="8060"/>
                </a:cubicBezTo>
                <a:cubicBezTo>
                  <a:pt x="27654" y="8208"/>
                  <a:pt x="27765" y="8319"/>
                  <a:pt x="27654" y="8430"/>
                </a:cubicBezTo>
                <a:cubicBezTo>
                  <a:pt x="27765" y="8578"/>
                  <a:pt x="27802" y="8725"/>
                  <a:pt x="27913" y="8725"/>
                </a:cubicBezTo>
                <a:cubicBezTo>
                  <a:pt x="27765" y="8910"/>
                  <a:pt x="28098" y="9132"/>
                  <a:pt x="28135" y="9132"/>
                </a:cubicBezTo>
                <a:cubicBezTo>
                  <a:pt x="28357" y="9613"/>
                  <a:pt x="28542" y="10056"/>
                  <a:pt x="28764" y="10352"/>
                </a:cubicBezTo>
                <a:cubicBezTo>
                  <a:pt x="28837" y="10426"/>
                  <a:pt x="28727" y="10463"/>
                  <a:pt x="28764" y="10574"/>
                </a:cubicBezTo>
                <a:lnTo>
                  <a:pt x="28874" y="10537"/>
                </a:lnTo>
                <a:lnTo>
                  <a:pt x="29133" y="11202"/>
                </a:lnTo>
                <a:cubicBezTo>
                  <a:pt x="29244" y="11498"/>
                  <a:pt x="29281" y="11831"/>
                  <a:pt x="29466" y="12016"/>
                </a:cubicBezTo>
                <a:cubicBezTo>
                  <a:pt x="29577" y="12238"/>
                  <a:pt x="29614" y="12496"/>
                  <a:pt x="29651" y="12792"/>
                </a:cubicBezTo>
                <a:lnTo>
                  <a:pt x="29688" y="12940"/>
                </a:lnTo>
                <a:cubicBezTo>
                  <a:pt x="29799" y="13199"/>
                  <a:pt x="29762" y="13606"/>
                  <a:pt x="29947" y="13790"/>
                </a:cubicBezTo>
                <a:lnTo>
                  <a:pt x="29984" y="14160"/>
                </a:lnTo>
                <a:cubicBezTo>
                  <a:pt x="30058" y="14345"/>
                  <a:pt x="29984" y="14715"/>
                  <a:pt x="30131" y="14863"/>
                </a:cubicBezTo>
                <a:lnTo>
                  <a:pt x="30168" y="15343"/>
                </a:lnTo>
                <a:cubicBezTo>
                  <a:pt x="30205" y="15454"/>
                  <a:pt x="30131" y="15787"/>
                  <a:pt x="30242" y="15824"/>
                </a:cubicBezTo>
                <a:cubicBezTo>
                  <a:pt x="30168" y="16083"/>
                  <a:pt x="30316" y="16489"/>
                  <a:pt x="30242" y="16859"/>
                </a:cubicBezTo>
                <a:cubicBezTo>
                  <a:pt x="30316" y="16933"/>
                  <a:pt x="30168" y="17118"/>
                  <a:pt x="30316" y="17118"/>
                </a:cubicBezTo>
                <a:lnTo>
                  <a:pt x="30242" y="17487"/>
                </a:lnTo>
                <a:cubicBezTo>
                  <a:pt x="30242" y="17561"/>
                  <a:pt x="30242" y="17598"/>
                  <a:pt x="30316" y="17598"/>
                </a:cubicBezTo>
                <a:cubicBezTo>
                  <a:pt x="30168" y="17672"/>
                  <a:pt x="30353" y="17931"/>
                  <a:pt x="30242" y="18153"/>
                </a:cubicBezTo>
                <a:cubicBezTo>
                  <a:pt x="30168" y="18523"/>
                  <a:pt x="30353" y="18523"/>
                  <a:pt x="30205" y="18781"/>
                </a:cubicBezTo>
                <a:cubicBezTo>
                  <a:pt x="30168" y="19151"/>
                  <a:pt x="30058" y="19595"/>
                  <a:pt x="30021" y="20038"/>
                </a:cubicBezTo>
                <a:lnTo>
                  <a:pt x="29947" y="20334"/>
                </a:lnTo>
                <a:cubicBezTo>
                  <a:pt x="29836" y="20556"/>
                  <a:pt x="29799" y="20778"/>
                  <a:pt x="29762" y="21000"/>
                </a:cubicBezTo>
                <a:cubicBezTo>
                  <a:pt x="29688" y="21258"/>
                  <a:pt x="29503" y="21517"/>
                  <a:pt x="29503" y="21702"/>
                </a:cubicBezTo>
                <a:cubicBezTo>
                  <a:pt x="29466" y="21887"/>
                  <a:pt x="29281" y="22109"/>
                  <a:pt x="29318" y="22220"/>
                </a:cubicBezTo>
                <a:cubicBezTo>
                  <a:pt x="28874" y="23107"/>
                  <a:pt x="28394" y="23883"/>
                  <a:pt x="27802" y="24660"/>
                </a:cubicBezTo>
                <a:lnTo>
                  <a:pt x="27765" y="24697"/>
                </a:lnTo>
                <a:cubicBezTo>
                  <a:pt x="27396" y="25214"/>
                  <a:pt x="26989" y="25695"/>
                  <a:pt x="26508" y="26139"/>
                </a:cubicBezTo>
                <a:lnTo>
                  <a:pt x="26471" y="26176"/>
                </a:lnTo>
                <a:cubicBezTo>
                  <a:pt x="26139" y="26508"/>
                  <a:pt x="25806" y="26841"/>
                  <a:pt x="25510" y="27100"/>
                </a:cubicBezTo>
                <a:cubicBezTo>
                  <a:pt x="25436" y="27211"/>
                  <a:pt x="25325" y="27285"/>
                  <a:pt x="25214" y="27396"/>
                </a:cubicBezTo>
                <a:lnTo>
                  <a:pt x="24105" y="28320"/>
                </a:lnTo>
                <a:lnTo>
                  <a:pt x="23883" y="28505"/>
                </a:lnTo>
                <a:lnTo>
                  <a:pt x="23883" y="28505"/>
                </a:lnTo>
                <a:cubicBezTo>
                  <a:pt x="23846" y="28542"/>
                  <a:pt x="23772" y="28542"/>
                  <a:pt x="23772" y="28542"/>
                </a:cubicBezTo>
                <a:lnTo>
                  <a:pt x="23846" y="28505"/>
                </a:lnTo>
                <a:lnTo>
                  <a:pt x="23846" y="28505"/>
                </a:lnTo>
                <a:lnTo>
                  <a:pt x="23883" y="28468"/>
                </a:lnTo>
                <a:lnTo>
                  <a:pt x="23920" y="28394"/>
                </a:lnTo>
                <a:cubicBezTo>
                  <a:pt x="23957" y="28357"/>
                  <a:pt x="24031" y="28357"/>
                  <a:pt x="24068" y="28320"/>
                </a:cubicBezTo>
                <a:lnTo>
                  <a:pt x="24105" y="28283"/>
                </a:lnTo>
                <a:cubicBezTo>
                  <a:pt x="24771" y="27802"/>
                  <a:pt x="25325" y="27433"/>
                  <a:pt x="25991" y="26841"/>
                </a:cubicBezTo>
                <a:lnTo>
                  <a:pt x="26065" y="26804"/>
                </a:lnTo>
                <a:cubicBezTo>
                  <a:pt x="26360" y="26508"/>
                  <a:pt x="26730" y="26139"/>
                  <a:pt x="26915" y="25991"/>
                </a:cubicBezTo>
                <a:lnTo>
                  <a:pt x="27026" y="25917"/>
                </a:lnTo>
                <a:lnTo>
                  <a:pt x="27396" y="25547"/>
                </a:lnTo>
                <a:cubicBezTo>
                  <a:pt x="28098" y="24808"/>
                  <a:pt x="28542" y="24105"/>
                  <a:pt x="29133" y="23292"/>
                </a:cubicBezTo>
                <a:lnTo>
                  <a:pt x="29207" y="23218"/>
                </a:lnTo>
                <a:lnTo>
                  <a:pt x="29466" y="22811"/>
                </a:lnTo>
                <a:lnTo>
                  <a:pt x="29577" y="22663"/>
                </a:lnTo>
                <a:cubicBezTo>
                  <a:pt x="29614" y="22478"/>
                  <a:pt x="29614" y="22478"/>
                  <a:pt x="29762" y="22405"/>
                </a:cubicBezTo>
                <a:lnTo>
                  <a:pt x="29799" y="22294"/>
                </a:lnTo>
                <a:cubicBezTo>
                  <a:pt x="29873" y="21998"/>
                  <a:pt x="30131" y="21443"/>
                  <a:pt x="30242" y="21185"/>
                </a:cubicBezTo>
                <a:lnTo>
                  <a:pt x="30242" y="21148"/>
                </a:lnTo>
                <a:cubicBezTo>
                  <a:pt x="30242" y="20926"/>
                  <a:pt x="30427" y="20556"/>
                  <a:pt x="30538" y="20260"/>
                </a:cubicBezTo>
                <a:cubicBezTo>
                  <a:pt x="30538" y="20038"/>
                  <a:pt x="30760" y="19632"/>
                  <a:pt x="30723" y="19410"/>
                </a:cubicBezTo>
                <a:lnTo>
                  <a:pt x="30871" y="18892"/>
                </a:lnTo>
                <a:cubicBezTo>
                  <a:pt x="30797" y="18338"/>
                  <a:pt x="31056" y="18153"/>
                  <a:pt x="30945" y="180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44" name="Google Shape;2144;p51"/>
          <p:cNvGrpSpPr/>
          <p:nvPr/>
        </p:nvGrpSpPr>
        <p:grpSpPr>
          <a:xfrm rot="1530712">
            <a:off x="7221543" y="3341027"/>
            <a:ext cx="173310" cy="168268"/>
            <a:chOff x="3745566" y="4026608"/>
            <a:chExt cx="173309" cy="168267"/>
          </a:xfrm>
        </p:grpSpPr>
        <p:sp>
          <p:nvSpPr>
            <p:cNvPr id="2145" name="Google Shape;2145;p51"/>
            <p:cNvSpPr/>
            <p:nvPr/>
          </p:nvSpPr>
          <p:spPr>
            <a:xfrm rot="-2700000">
              <a:off x="3757600" y="4118750"/>
              <a:ext cx="39625" cy="50450"/>
            </a:xfrm>
            <a:custGeom>
              <a:avLst/>
              <a:gdLst/>
              <a:ahLst/>
              <a:cxnLst/>
              <a:rect l="l" t="t" r="r" b="b"/>
              <a:pathLst>
                <a:path w="1585" h="2018" extrusionOk="0">
                  <a:moveTo>
                    <a:pt x="1025" y="0"/>
                  </a:moveTo>
                  <a:cubicBezTo>
                    <a:pt x="904" y="0"/>
                    <a:pt x="784" y="58"/>
                    <a:pt x="706" y="195"/>
                  </a:cubicBezTo>
                  <a:cubicBezTo>
                    <a:pt x="453" y="598"/>
                    <a:pt x="258" y="1046"/>
                    <a:pt x="109" y="1524"/>
                  </a:cubicBezTo>
                  <a:cubicBezTo>
                    <a:pt x="0" y="1823"/>
                    <a:pt x="249" y="2018"/>
                    <a:pt x="498" y="2018"/>
                  </a:cubicBezTo>
                  <a:cubicBezTo>
                    <a:pt x="659" y="2018"/>
                    <a:pt x="821" y="1936"/>
                    <a:pt x="886" y="1748"/>
                  </a:cubicBezTo>
                  <a:cubicBezTo>
                    <a:pt x="1020" y="1345"/>
                    <a:pt x="1184" y="971"/>
                    <a:pt x="1408" y="628"/>
                  </a:cubicBezTo>
                  <a:cubicBezTo>
                    <a:pt x="1585" y="296"/>
                    <a:pt x="1300" y="0"/>
                    <a:pt x="1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6" name="Google Shape;2146;p51"/>
            <p:cNvSpPr/>
            <p:nvPr/>
          </p:nvSpPr>
          <p:spPr>
            <a:xfrm rot="-833920">
              <a:off x="3806913" y="4030549"/>
              <a:ext cx="45174" cy="101373"/>
            </a:xfrm>
            <a:custGeom>
              <a:avLst/>
              <a:gdLst/>
              <a:ahLst/>
              <a:cxnLst/>
              <a:rect l="l" t="t" r="r" b="b"/>
              <a:pathLst>
                <a:path w="1807" h="4055" extrusionOk="0">
                  <a:moveTo>
                    <a:pt x="1309" y="1"/>
                  </a:moveTo>
                  <a:cubicBezTo>
                    <a:pt x="1150" y="1"/>
                    <a:pt x="996" y="91"/>
                    <a:pt x="949" y="299"/>
                  </a:cubicBezTo>
                  <a:cubicBezTo>
                    <a:pt x="665" y="1389"/>
                    <a:pt x="381" y="2464"/>
                    <a:pt x="83" y="3555"/>
                  </a:cubicBezTo>
                  <a:cubicBezTo>
                    <a:pt x="1" y="3854"/>
                    <a:pt x="262" y="4055"/>
                    <a:pt x="509" y="4055"/>
                  </a:cubicBezTo>
                  <a:cubicBezTo>
                    <a:pt x="668" y="4055"/>
                    <a:pt x="822" y="3972"/>
                    <a:pt x="874" y="3779"/>
                  </a:cubicBezTo>
                  <a:cubicBezTo>
                    <a:pt x="1143" y="2688"/>
                    <a:pt x="1427" y="1613"/>
                    <a:pt x="1726" y="523"/>
                  </a:cubicBezTo>
                  <a:cubicBezTo>
                    <a:pt x="1807" y="208"/>
                    <a:pt x="1551" y="1"/>
                    <a:pt x="1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3863600" y="4093075"/>
              <a:ext cx="55275" cy="101800"/>
            </a:xfrm>
            <a:custGeom>
              <a:avLst/>
              <a:gdLst/>
              <a:ahLst/>
              <a:cxnLst/>
              <a:rect l="l" t="t" r="r" b="b"/>
              <a:pathLst>
                <a:path w="2211" h="4072" extrusionOk="0">
                  <a:moveTo>
                    <a:pt x="1721" y="1"/>
                  </a:moveTo>
                  <a:cubicBezTo>
                    <a:pt x="1561" y="1"/>
                    <a:pt x="1400" y="86"/>
                    <a:pt x="1335" y="281"/>
                  </a:cubicBezTo>
                  <a:cubicBezTo>
                    <a:pt x="916" y="1372"/>
                    <a:pt x="528" y="2477"/>
                    <a:pt x="110" y="3582"/>
                  </a:cubicBezTo>
                  <a:cubicBezTo>
                    <a:pt x="0" y="3874"/>
                    <a:pt x="259" y="4072"/>
                    <a:pt x="514" y="4072"/>
                  </a:cubicBezTo>
                  <a:cubicBezTo>
                    <a:pt x="677" y="4072"/>
                    <a:pt x="838" y="3992"/>
                    <a:pt x="901" y="3806"/>
                  </a:cubicBezTo>
                  <a:cubicBezTo>
                    <a:pt x="1305" y="2701"/>
                    <a:pt x="1708" y="1596"/>
                    <a:pt x="2111" y="505"/>
                  </a:cubicBezTo>
                  <a:cubicBezTo>
                    <a:pt x="2210" y="199"/>
                    <a:pt x="1966" y="1"/>
                    <a:pt x="1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3" name="Picture 2" descr="User Icon Flat #189018 - Free Icons Libr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32" y="3301659"/>
            <a:ext cx="882181" cy="88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User Icon Flat #189018 - Free Icons Libr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591" y="3152725"/>
            <a:ext cx="882181" cy="88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Google Shape;2113;p51"/>
          <p:cNvSpPr/>
          <p:nvPr/>
        </p:nvSpPr>
        <p:spPr>
          <a:xfrm>
            <a:off x="2174195" y="3155461"/>
            <a:ext cx="1456100" cy="1284701"/>
          </a:xfrm>
          <a:custGeom>
            <a:avLst/>
            <a:gdLst/>
            <a:ahLst/>
            <a:cxnLst/>
            <a:rect l="l" t="t" r="r" b="b"/>
            <a:pathLst>
              <a:path w="31093" h="30317" extrusionOk="0">
                <a:moveTo>
                  <a:pt x="30945" y="18005"/>
                </a:moveTo>
                <a:cubicBezTo>
                  <a:pt x="30982" y="17450"/>
                  <a:pt x="31093" y="16896"/>
                  <a:pt x="31056" y="16452"/>
                </a:cubicBezTo>
                <a:lnTo>
                  <a:pt x="31056" y="16267"/>
                </a:lnTo>
                <a:lnTo>
                  <a:pt x="31056" y="16046"/>
                </a:lnTo>
                <a:lnTo>
                  <a:pt x="31056" y="15343"/>
                </a:lnTo>
                <a:lnTo>
                  <a:pt x="31056" y="14789"/>
                </a:lnTo>
                <a:cubicBezTo>
                  <a:pt x="30908" y="14678"/>
                  <a:pt x="30982" y="14419"/>
                  <a:pt x="30945" y="14234"/>
                </a:cubicBezTo>
                <a:cubicBezTo>
                  <a:pt x="30908" y="14086"/>
                  <a:pt x="30982" y="13753"/>
                  <a:pt x="30797" y="13716"/>
                </a:cubicBezTo>
                <a:cubicBezTo>
                  <a:pt x="30760" y="13458"/>
                  <a:pt x="30723" y="13125"/>
                  <a:pt x="30686" y="12829"/>
                </a:cubicBezTo>
                <a:lnTo>
                  <a:pt x="30575" y="12459"/>
                </a:lnTo>
                <a:cubicBezTo>
                  <a:pt x="30538" y="12201"/>
                  <a:pt x="30427" y="11868"/>
                  <a:pt x="30390" y="11609"/>
                </a:cubicBezTo>
                <a:cubicBezTo>
                  <a:pt x="30316" y="11646"/>
                  <a:pt x="30242" y="11646"/>
                  <a:pt x="30205" y="11683"/>
                </a:cubicBezTo>
                <a:cubicBezTo>
                  <a:pt x="30205" y="11646"/>
                  <a:pt x="30205" y="11535"/>
                  <a:pt x="30316" y="11535"/>
                </a:cubicBezTo>
                <a:lnTo>
                  <a:pt x="30168" y="11128"/>
                </a:lnTo>
                <a:cubicBezTo>
                  <a:pt x="30058" y="10796"/>
                  <a:pt x="30021" y="10796"/>
                  <a:pt x="29984" y="10537"/>
                </a:cubicBezTo>
                <a:cubicBezTo>
                  <a:pt x="29947" y="10389"/>
                  <a:pt x="29873" y="10167"/>
                  <a:pt x="29762" y="10093"/>
                </a:cubicBezTo>
                <a:cubicBezTo>
                  <a:pt x="29651" y="9871"/>
                  <a:pt x="29577" y="9613"/>
                  <a:pt x="29466" y="9354"/>
                </a:cubicBezTo>
                <a:cubicBezTo>
                  <a:pt x="29392" y="9095"/>
                  <a:pt x="29244" y="8873"/>
                  <a:pt x="29133" y="8578"/>
                </a:cubicBezTo>
                <a:cubicBezTo>
                  <a:pt x="29022" y="8578"/>
                  <a:pt x="28764" y="8799"/>
                  <a:pt x="28764" y="8725"/>
                </a:cubicBezTo>
                <a:cubicBezTo>
                  <a:pt x="28764" y="8688"/>
                  <a:pt x="28690" y="8578"/>
                  <a:pt x="28764" y="8541"/>
                </a:cubicBezTo>
                <a:cubicBezTo>
                  <a:pt x="28837" y="8614"/>
                  <a:pt x="28874" y="8725"/>
                  <a:pt x="29022" y="8614"/>
                </a:cubicBezTo>
                <a:cubicBezTo>
                  <a:pt x="29133" y="8393"/>
                  <a:pt x="29022" y="8319"/>
                  <a:pt x="28874" y="8171"/>
                </a:cubicBezTo>
                <a:cubicBezTo>
                  <a:pt x="28764" y="7949"/>
                  <a:pt x="28653" y="7764"/>
                  <a:pt x="28542" y="7505"/>
                </a:cubicBezTo>
                <a:lnTo>
                  <a:pt x="28394" y="7284"/>
                </a:lnTo>
                <a:lnTo>
                  <a:pt x="28320" y="7099"/>
                </a:lnTo>
                <a:cubicBezTo>
                  <a:pt x="28172" y="6877"/>
                  <a:pt x="28024" y="6655"/>
                  <a:pt x="27913" y="6470"/>
                </a:cubicBezTo>
                <a:lnTo>
                  <a:pt x="27617" y="6027"/>
                </a:lnTo>
                <a:cubicBezTo>
                  <a:pt x="27470" y="5916"/>
                  <a:pt x="27396" y="5546"/>
                  <a:pt x="27211" y="5583"/>
                </a:cubicBezTo>
                <a:cubicBezTo>
                  <a:pt x="27174" y="5361"/>
                  <a:pt x="26989" y="5435"/>
                  <a:pt x="27026" y="5176"/>
                </a:cubicBezTo>
                <a:lnTo>
                  <a:pt x="26915" y="5213"/>
                </a:lnTo>
                <a:cubicBezTo>
                  <a:pt x="26804" y="5028"/>
                  <a:pt x="26619" y="4843"/>
                  <a:pt x="26471" y="4659"/>
                </a:cubicBezTo>
                <a:lnTo>
                  <a:pt x="26360" y="4548"/>
                </a:lnTo>
                <a:cubicBezTo>
                  <a:pt x="26286" y="4474"/>
                  <a:pt x="26139" y="4252"/>
                  <a:pt x="25991" y="4289"/>
                </a:cubicBezTo>
                <a:cubicBezTo>
                  <a:pt x="25991" y="3993"/>
                  <a:pt x="25695" y="3919"/>
                  <a:pt x="25584" y="3882"/>
                </a:cubicBezTo>
                <a:cubicBezTo>
                  <a:pt x="25436" y="3734"/>
                  <a:pt x="25325" y="3623"/>
                  <a:pt x="25177" y="3513"/>
                </a:cubicBezTo>
                <a:cubicBezTo>
                  <a:pt x="24771" y="3217"/>
                  <a:pt x="24327" y="2662"/>
                  <a:pt x="23883" y="2625"/>
                </a:cubicBezTo>
                <a:cubicBezTo>
                  <a:pt x="23699" y="2514"/>
                  <a:pt x="23477" y="2403"/>
                  <a:pt x="23292" y="2256"/>
                </a:cubicBezTo>
                <a:lnTo>
                  <a:pt x="22737" y="1960"/>
                </a:lnTo>
                <a:cubicBezTo>
                  <a:pt x="22479" y="1886"/>
                  <a:pt x="22220" y="1590"/>
                  <a:pt x="21998" y="1738"/>
                </a:cubicBezTo>
                <a:cubicBezTo>
                  <a:pt x="22072" y="1553"/>
                  <a:pt x="21850" y="1590"/>
                  <a:pt x="21739" y="1553"/>
                </a:cubicBezTo>
                <a:lnTo>
                  <a:pt x="21554" y="1479"/>
                </a:lnTo>
                <a:lnTo>
                  <a:pt x="21369" y="1368"/>
                </a:lnTo>
                <a:cubicBezTo>
                  <a:pt x="21074" y="1183"/>
                  <a:pt x="20593" y="1146"/>
                  <a:pt x="20408" y="999"/>
                </a:cubicBezTo>
                <a:cubicBezTo>
                  <a:pt x="20186" y="925"/>
                  <a:pt x="19965" y="851"/>
                  <a:pt x="19706" y="777"/>
                </a:cubicBezTo>
                <a:cubicBezTo>
                  <a:pt x="19225" y="629"/>
                  <a:pt x="18707" y="481"/>
                  <a:pt x="18153" y="407"/>
                </a:cubicBezTo>
                <a:lnTo>
                  <a:pt x="18153" y="296"/>
                </a:lnTo>
                <a:cubicBezTo>
                  <a:pt x="18042" y="296"/>
                  <a:pt x="17968" y="222"/>
                  <a:pt x="17931" y="370"/>
                </a:cubicBezTo>
                <a:cubicBezTo>
                  <a:pt x="17635" y="296"/>
                  <a:pt x="17414" y="259"/>
                  <a:pt x="17118" y="259"/>
                </a:cubicBezTo>
                <a:cubicBezTo>
                  <a:pt x="17081" y="37"/>
                  <a:pt x="16748" y="185"/>
                  <a:pt x="16563" y="111"/>
                </a:cubicBezTo>
                <a:lnTo>
                  <a:pt x="16526" y="111"/>
                </a:lnTo>
                <a:cubicBezTo>
                  <a:pt x="15158" y="74"/>
                  <a:pt x="14049" y="0"/>
                  <a:pt x="12755" y="111"/>
                </a:cubicBezTo>
                <a:lnTo>
                  <a:pt x="12681" y="111"/>
                </a:lnTo>
                <a:cubicBezTo>
                  <a:pt x="11535" y="370"/>
                  <a:pt x="10204" y="481"/>
                  <a:pt x="9280" y="1146"/>
                </a:cubicBezTo>
                <a:cubicBezTo>
                  <a:pt x="9280" y="1220"/>
                  <a:pt x="9280" y="1294"/>
                  <a:pt x="9243" y="1294"/>
                </a:cubicBezTo>
                <a:cubicBezTo>
                  <a:pt x="9243" y="1035"/>
                  <a:pt x="9169" y="1035"/>
                  <a:pt x="9058" y="1146"/>
                </a:cubicBezTo>
                <a:cubicBezTo>
                  <a:pt x="8799" y="1220"/>
                  <a:pt x="8541" y="1368"/>
                  <a:pt x="8319" y="1479"/>
                </a:cubicBezTo>
                <a:lnTo>
                  <a:pt x="8245" y="1516"/>
                </a:lnTo>
                <a:lnTo>
                  <a:pt x="8208" y="1553"/>
                </a:lnTo>
                <a:lnTo>
                  <a:pt x="8171" y="1590"/>
                </a:lnTo>
                <a:cubicBezTo>
                  <a:pt x="7986" y="1701"/>
                  <a:pt x="7838" y="1775"/>
                  <a:pt x="7653" y="1886"/>
                </a:cubicBezTo>
                <a:lnTo>
                  <a:pt x="7505" y="1960"/>
                </a:lnTo>
                <a:lnTo>
                  <a:pt x="7321" y="2071"/>
                </a:lnTo>
                <a:cubicBezTo>
                  <a:pt x="7136" y="2071"/>
                  <a:pt x="7284" y="2256"/>
                  <a:pt x="7136" y="2292"/>
                </a:cubicBezTo>
                <a:cubicBezTo>
                  <a:pt x="6729" y="2292"/>
                  <a:pt x="6692" y="2625"/>
                  <a:pt x="6285" y="2699"/>
                </a:cubicBezTo>
                <a:lnTo>
                  <a:pt x="6211" y="2773"/>
                </a:lnTo>
                <a:lnTo>
                  <a:pt x="6137" y="2810"/>
                </a:lnTo>
                <a:cubicBezTo>
                  <a:pt x="5953" y="3069"/>
                  <a:pt x="5620" y="3032"/>
                  <a:pt x="5583" y="3365"/>
                </a:cubicBezTo>
                <a:cubicBezTo>
                  <a:pt x="5546" y="3402"/>
                  <a:pt x="5435" y="3328"/>
                  <a:pt x="5398" y="3402"/>
                </a:cubicBezTo>
                <a:cubicBezTo>
                  <a:pt x="5213" y="3513"/>
                  <a:pt x="5361" y="3697"/>
                  <a:pt x="5176" y="3734"/>
                </a:cubicBezTo>
                <a:cubicBezTo>
                  <a:pt x="4917" y="3586"/>
                  <a:pt x="4843" y="3956"/>
                  <a:pt x="4659" y="4067"/>
                </a:cubicBezTo>
                <a:lnTo>
                  <a:pt x="4622" y="4104"/>
                </a:lnTo>
                <a:lnTo>
                  <a:pt x="4178" y="4511"/>
                </a:lnTo>
                <a:cubicBezTo>
                  <a:pt x="4141" y="4622"/>
                  <a:pt x="4067" y="4659"/>
                  <a:pt x="3993" y="4733"/>
                </a:cubicBezTo>
                <a:cubicBezTo>
                  <a:pt x="3771" y="4991"/>
                  <a:pt x="3697" y="5213"/>
                  <a:pt x="3623" y="5361"/>
                </a:cubicBezTo>
                <a:cubicBezTo>
                  <a:pt x="3365" y="5657"/>
                  <a:pt x="3143" y="6027"/>
                  <a:pt x="2884" y="6359"/>
                </a:cubicBezTo>
                <a:lnTo>
                  <a:pt x="2847" y="6396"/>
                </a:lnTo>
                <a:lnTo>
                  <a:pt x="2810" y="6470"/>
                </a:lnTo>
                <a:cubicBezTo>
                  <a:pt x="2662" y="6692"/>
                  <a:pt x="2514" y="6877"/>
                  <a:pt x="2440" y="7099"/>
                </a:cubicBezTo>
                <a:cubicBezTo>
                  <a:pt x="2514" y="7284"/>
                  <a:pt x="2699" y="7136"/>
                  <a:pt x="2699" y="7321"/>
                </a:cubicBezTo>
                <a:cubicBezTo>
                  <a:pt x="2662" y="7468"/>
                  <a:pt x="2588" y="7505"/>
                  <a:pt x="2403" y="7431"/>
                </a:cubicBezTo>
                <a:cubicBezTo>
                  <a:pt x="2477" y="7431"/>
                  <a:pt x="2699" y="7394"/>
                  <a:pt x="2403" y="7247"/>
                </a:cubicBezTo>
                <a:cubicBezTo>
                  <a:pt x="2145" y="7653"/>
                  <a:pt x="2219" y="7801"/>
                  <a:pt x="1960" y="8245"/>
                </a:cubicBezTo>
                <a:cubicBezTo>
                  <a:pt x="1738" y="8614"/>
                  <a:pt x="1479" y="8947"/>
                  <a:pt x="1331" y="9428"/>
                </a:cubicBezTo>
                <a:cubicBezTo>
                  <a:pt x="1405" y="9465"/>
                  <a:pt x="1516" y="9502"/>
                  <a:pt x="1516" y="9539"/>
                </a:cubicBezTo>
                <a:cubicBezTo>
                  <a:pt x="1368" y="9502"/>
                  <a:pt x="1368" y="9613"/>
                  <a:pt x="1331" y="9687"/>
                </a:cubicBezTo>
                <a:cubicBezTo>
                  <a:pt x="1294" y="9687"/>
                  <a:pt x="1183" y="9687"/>
                  <a:pt x="1331" y="9724"/>
                </a:cubicBezTo>
                <a:cubicBezTo>
                  <a:pt x="1183" y="9835"/>
                  <a:pt x="1146" y="9908"/>
                  <a:pt x="1331" y="10093"/>
                </a:cubicBezTo>
                <a:cubicBezTo>
                  <a:pt x="1368" y="10019"/>
                  <a:pt x="1479" y="9982"/>
                  <a:pt x="1590" y="9982"/>
                </a:cubicBezTo>
                <a:cubicBezTo>
                  <a:pt x="1590" y="10019"/>
                  <a:pt x="1664" y="10056"/>
                  <a:pt x="1664" y="10093"/>
                </a:cubicBezTo>
                <a:lnTo>
                  <a:pt x="1590" y="10204"/>
                </a:lnTo>
                <a:cubicBezTo>
                  <a:pt x="1220" y="10204"/>
                  <a:pt x="1220" y="10093"/>
                  <a:pt x="999" y="10241"/>
                </a:cubicBezTo>
                <a:lnTo>
                  <a:pt x="1109" y="10278"/>
                </a:lnTo>
                <a:cubicBezTo>
                  <a:pt x="1109" y="10574"/>
                  <a:pt x="814" y="10648"/>
                  <a:pt x="925" y="10833"/>
                </a:cubicBezTo>
                <a:cubicBezTo>
                  <a:pt x="777" y="10796"/>
                  <a:pt x="777" y="10944"/>
                  <a:pt x="740" y="11018"/>
                </a:cubicBezTo>
                <a:lnTo>
                  <a:pt x="629" y="11498"/>
                </a:lnTo>
                <a:cubicBezTo>
                  <a:pt x="592" y="11757"/>
                  <a:pt x="481" y="12016"/>
                  <a:pt x="444" y="12275"/>
                </a:cubicBezTo>
                <a:lnTo>
                  <a:pt x="444" y="12385"/>
                </a:lnTo>
                <a:lnTo>
                  <a:pt x="407" y="12644"/>
                </a:lnTo>
                <a:cubicBezTo>
                  <a:pt x="370" y="12829"/>
                  <a:pt x="370" y="12977"/>
                  <a:pt x="296" y="13162"/>
                </a:cubicBezTo>
                <a:cubicBezTo>
                  <a:pt x="370" y="13384"/>
                  <a:pt x="37" y="13864"/>
                  <a:pt x="444" y="13938"/>
                </a:cubicBezTo>
                <a:cubicBezTo>
                  <a:pt x="666" y="13975"/>
                  <a:pt x="555" y="14271"/>
                  <a:pt x="296" y="14234"/>
                </a:cubicBezTo>
                <a:cubicBezTo>
                  <a:pt x="370" y="13679"/>
                  <a:pt x="111" y="14160"/>
                  <a:pt x="185" y="14456"/>
                </a:cubicBezTo>
                <a:cubicBezTo>
                  <a:pt x="370" y="14863"/>
                  <a:pt x="0" y="15158"/>
                  <a:pt x="259" y="15602"/>
                </a:cubicBezTo>
                <a:cubicBezTo>
                  <a:pt x="111" y="15602"/>
                  <a:pt x="111" y="15787"/>
                  <a:pt x="259" y="15787"/>
                </a:cubicBezTo>
                <a:cubicBezTo>
                  <a:pt x="111" y="15898"/>
                  <a:pt x="185" y="16083"/>
                  <a:pt x="185" y="16193"/>
                </a:cubicBezTo>
                <a:cubicBezTo>
                  <a:pt x="111" y="16452"/>
                  <a:pt x="296" y="16526"/>
                  <a:pt x="296" y="16711"/>
                </a:cubicBezTo>
                <a:cubicBezTo>
                  <a:pt x="259" y="16859"/>
                  <a:pt x="111" y="17081"/>
                  <a:pt x="370" y="17192"/>
                </a:cubicBezTo>
                <a:cubicBezTo>
                  <a:pt x="74" y="17229"/>
                  <a:pt x="481" y="17266"/>
                  <a:pt x="407" y="17414"/>
                </a:cubicBezTo>
                <a:cubicBezTo>
                  <a:pt x="222" y="17450"/>
                  <a:pt x="296" y="17857"/>
                  <a:pt x="481" y="17857"/>
                </a:cubicBezTo>
                <a:cubicBezTo>
                  <a:pt x="407" y="18005"/>
                  <a:pt x="629" y="18338"/>
                  <a:pt x="629" y="18597"/>
                </a:cubicBezTo>
                <a:cubicBezTo>
                  <a:pt x="481" y="18671"/>
                  <a:pt x="555" y="18781"/>
                  <a:pt x="666" y="18781"/>
                </a:cubicBezTo>
                <a:lnTo>
                  <a:pt x="740" y="18892"/>
                </a:lnTo>
                <a:cubicBezTo>
                  <a:pt x="777" y="19151"/>
                  <a:pt x="851" y="19410"/>
                  <a:pt x="962" y="19669"/>
                </a:cubicBezTo>
                <a:cubicBezTo>
                  <a:pt x="1183" y="20408"/>
                  <a:pt x="1479" y="21111"/>
                  <a:pt x="1775" y="21813"/>
                </a:cubicBezTo>
                <a:lnTo>
                  <a:pt x="1849" y="21887"/>
                </a:lnTo>
                <a:lnTo>
                  <a:pt x="2071" y="22294"/>
                </a:lnTo>
                <a:cubicBezTo>
                  <a:pt x="1960" y="22663"/>
                  <a:pt x="2440" y="23033"/>
                  <a:pt x="2588" y="23366"/>
                </a:cubicBezTo>
                <a:lnTo>
                  <a:pt x="2625" y="23403"/>
                </a:lnTo>
                <a:cubicBezTo>
                  <a:pt x="2773" y="23477"/>
                  <a:pt x="2810" y="23846"/>
                  <a:pt x="3032" y="24031"/>
                </a:cubicBezTo>
                <a:lnTo>
                  <a:pt x="3069" y="24105"/>
                </a:lnTo>
                <a:lnTo>
                  <a:pt x="3328" y="24401"/>
                </a:lnTo>
                <a:lnTo>
                  <a:pt x="3513" y="24660"/>
                </a:lnTo>
                <a:lnTo>
                  <a:pt x="3734" y="24956"/>
                </a:lnTo>
                <a:cubicBezTo>
                  <a:pt x="3882" y="25066"/>
                  <a:pt x="3993" y="25251"/>
                  <a:pt x="4141" y="25436"/>
                </a:cubicBezTo>
                <a:cubicBezTo>
                  <a:pt x="4289" y="25584"/>
                  <a:pt x="4437" y="25806"/>
                  <a:pt x="4548" y="25769"/>
                </a:cubicBezTo>
                <a:cubicBezTo>
                  <a:pt x="4474" y="25954"/>
                  <a:pt x="4843" y="26102"/>
                  <a:pt x="4917" y="26250"/>
                </a:cubicBezTo>
                <a:cubicBezTo>
                  <a:pt x="5028" y="26323"/>
                  <a:pt x="5102" y="26434"/>
                  <a:pt x="5213" y="26471"/>
                </a:cubicBezTo>
                <a:cubicBezTo>
                  <a:pt x="5398" y="26619"/>
                  <a:pt x="5583" y="26804"/>
                  <a:pt x="5768" y="26915"/>
                </a:cubicBezTo>
                <a:cubicBezTo>
                  <a:pt x="5657" y="27063"/>
                  <a:pt x="5953" y="26915"/>
                  <a:pt x="5990" y="27100"/>
                </a:cubicBezTo>
                <a:lnTo>
                  <a:pt x="6027" y="27063"/>
                </a:lnTo>
                <a:cubicBezTo>
                  <a:pt x="6211" y="27063"/>
                  <a:pt x="5990" y="27433"/>
                  <a:pt x="6174" y="27285"/>
                </a:cubicBezTo>
                <a:lnTo>
                  <a:pt x="6211" y="27359"/>
                </a:lnTo>
                <a:cubicBezTo>
                  <a:pt x="6322" y="27654"/>
                  <a:pt x="6840" y="27802"/>
                  <a:pt x="7062" y="28024"/>
                </a:cubicBezTo>
                <a:lnTo>
                  <a:pt x="7136" y="28098"/>
                </a:lnTo>
                <a:cubicBezTo>
                  <a:pt x="7431" y="28172"/>
                  <a:pt x="7468" y="28394"/>
                  <a:pt x="7764" y="28505"/>
                </a:cubicBezTo>
                <a:lnTo>
                  <a:pt x="7801" y="28394"/>
                </a:lnTo>
                <a:cubicBezTo>
                  <a:pt x="7838" y="28579"/>
                  <a:pt x="8134" y="28653"/>
                  <a:pt x="8245" y="28653"/>
                </a:cubicBezTo>
                <a:cubicBezTo>
                  <a:pt x="8208" y="28727"/>
                  <a:pt x="8319" y="28764"/>
                  <a:pt x="8393" y="28764"/>
                </a:cubicBezTo>
                <a:cubicBezTo>
                  <a:pt x="8725" y="28911"/>
                  <a:pt x="9058" y="29059"/>
                  <a:pt x="9317" y="29207"/>
                </a:cubicBezTo>
                <a:lnTo>
                  <a:pt x="9354" y="29207"/>
                </a:lnTo>
                <a:cubicBezTo>
                  <a:pt x="9465" y="29429"/>
                  <a:pt x="9982" y="29429"/>
                  <a:pt x="10204" y="29577"/>
                </a:cubicBezTo>
                <a:lnTo>
                  <a:pt x="10241" y="29577"/>
                </a:lnTo>
                <a:cubicBezTo>
                  <a:pt x="10389" y="29614"/>
                  <a:pt x="10537" y="29651"/>
                  <a:pt x="10648" y="29651"/>
                </a:cubicBezTo>
                <a:lnTo>
                  <a:pt x="10722" y="29651"/>
                </a:lnTo>
                <a:cubicBezTo>
                  <a:pt x="10833" y="29688"/>
                  <a:pt x="10981" y="29762"/>
                  <a:pt x="11129" y="29762"/>
                </a:cubicBezTo>
                <a:lnTo>
                  <a:pt x="11165" y="29762"/>
                </a:lnTo>
                <a:cubicBezTo>
                  <a:pt x="11535" y="29984"/>
                  <a:pt x="12238" y="30057"/>
                  <a:pt x="12644" y="30021"/>
                </a:cubicBezTo>
                <a:cubicBezTo>
                  <a:pt x="12681" y="30205"/>
                  <a:pt x="13051" y="30131"/>
                  <a:pt x="13236" y="30168"/>
                </a:cubicBezTo>
                <a:lnTo>
                  <a:pt x="13236" y="30131"/>
                </a:lnTo>
                <a:lnTo>
                  <a:pt x="13310" y="30131"/>
                </a:lnTo>
                <a:lnTo>
                  <a:pt x="13901" y="30168"/>
                </a:lnTo>
                <a:cubicBezTo>
                  <a:pt x="13975" y="30242"/>
                  <a:pt x="14123" y="30168"/>
                  <a:pt x="14308" y="30242"/>
                </a:cubicBezTo>
                <a:lnTo>
                  <a:pt x="14308" y="30205"/>
                </a:lnTo>
                <a:cubicBezTo>
                  <a:pt x="14715" y="30205"/>
                  <a:pt x="15084" y="30205"/>
                  <a:pt x="15528" y="30168"/>
                </a:cubicBezTo>
                <a:cubicBezTo>
                  <a:pt x="15602" y="30316"/>
                  <a:pt x="15972" y="30168"/>
                  <a:pt x="16157" y="30168"/>
                </a:cubicBezTo>
                <a:cubicBezTo>
                  <a:pt x="16452" y="30057"/>
                  <a:pt x="16452" y="30131"/>
                  <a:pt x="16748" y="30057"/>
                </a:cubicBezTo>
                <a:lnTo>
                  <a:pt x="16748" y="30021"/>
                </a:lnTo>
                <a:lnTo>
                  <a:pt x="17598" y="29873"/>
                </a:lnTo>
                <a:cubicBezTo>
                  <a:pt x="17820" y="29873"/>
                  <a:pt x="17931" y="29762"/>
                  <a:pt x="18116" y="29688"/>
                </a:cubicBezTo>
                <a:cubicBezTo>
                  <a:pt x="18190" y="29651"/>
                  <a:pt x="18486" y="29651"/>
                  <a:pt x="18486" y="29577"/>
                </a:cubicBezTo>
                <a:cubicBezTo>
                  <a:pt x="18707" y="29577"/>
                  <a:pt x="18781" y="29503"/>
                  <a:pt x="18929" y="29429"/>
                </a:cubicBezTo>
                <a:cubicBezTo>
                  <a:pt x="19336" y="29281"/>
                  <a:pt x="19817" y="29133"/>
                  <a:pt x="20223" y="29022"/>
                </a:cubicBezTo>
                <a:lnTo>
                  <a:pt x="20334" y="28948"/>
                </a:lnTo>
                <a:cubicBezTo>
                  <a:pt x="20519" y="28874"/>
                  <a:pt x="20815" y="28837"/>
                  <a:pt x="20926" y="28690"/>
                </a:cubicBezTo>
                <a:cubicBezTo>
                  <a:pt x="21074" y="28653"/>
                  <a:pt x="21148" y="28579"/>
                  <a:pt x="21295" y="28505"/>
                </a:cubicBezTo>
                <a:cubicBezTo>
                  <a:pt x="21554" y="28357"/>
                  <a:pt x="21887" y="28209"/>
                  <a:pt x="22183" y="28024"/>
                </a:cubicBezTo>
                <a:cubicBezTo>
                  <a:pt x="22183" y="28098"/>
                  <a:pt x="22257" y="28024"/>
                  <a:pt x="22257" y="27987"/>
                </a:cubicBezTo>
                <a:cubicBezTo>
                  <a:pt x="22442" y="27950"/>
                  <a:pt x="22774" y="27728"/>
                  <a:pt x="22996" y="27580"/>
                </a:cubicBezTo>
                <a:cubicBezTo>
                  <a:pt x="23144" y="27433"/>
                  <a:pt x="23218" y="27359"/>
                  <a:pt x="23403" y="27248"/>
                </a:cubicBezTo>
                <a:cubicBezTo>
                  <a:pt x="23477" y="27211"/>
                  <a:pt x="23551" y="27174"/>
                  <a:pt x="23551" y="27100"/>
                </a:cubicBezTo>
                <a:cubicBezTo>
                  <a:pt x="23920" y="26841"/>
                  <a:pt x="24586" y="26286"/>
                  <a:pt x="24993" y="25806"/>
                </a:cubicBezTo>
                <a:cubicBezTo>
                  <a:pt x="25140" y="25621"/>
                  <a:pt x="25325" y="25510"/>
                  <a:pt x="25436" y="25325"/>
                </a:cubicBezTo>
                <a:lnTo>
                  <a:pt x="25547" y="25177"/>
                </a:lnTo>
                <a:cubicBezTo>
                  <a:pt x="25732" y="24956"/>
                  <a:pt x="25769" y="24808"/>
                  <a:pt x="25954" y="24586"/>
                </a:cubicBezTo>
                <a:cubicBezTo>
                  <a:pt x="26176" y="24253"/>
                  <a:pt x="26286" y="24068"/>
                  <a:pt x="26471" y="23735"/>
                </a:cubicBezTo>
                <a:lnTo>
                  <a:pt x="26508" y="23662"/>
                </a:lnTo>
                <a:lnTo>
                  <a:pt x="26693" y="23218"/>
                </a:lnTo>
                <a:lnTo>
                  <a:pt x="26693" y="23181"/>
                </a:lnTo>
                <a:cubicBezTo>
                  <a:pt x="26804" y="22959"/>
                  <a:pt x="26915" y="22663"/>
                  <a:pt x="27026" y="22368"/>
                </a:cubicBezTo>
                <a:cubicBezTo>
                  <a:pt x="27100" y="22072"/>
                  <a:pt x="27211" y="21739"/>
                  <a:pt x="27248" y="21554"/>
                </a:cubicBezTo>
                <a:cubicBezTo>
                  <a:pt x="27248" y="21628"/>
                  <a:pt x="27285" y="21332"/>
                  <a:pt x="27285" y="21369"/>
                </a:cubicBezTo>
                <a:cubicBezTo>
                  <a:pt x="27211" y="21702"/>
                  <a:pt x="27063" y="22035"/>
                  <a:pt x="26915" y="22442"/>
                </a:cubicBezTo>
                <a:cubicBezTo>
                  <a:pt x="26878" y="22552"/>
                  <a:pt x="26804" y="22737"/>
                  <a:pt x="26841" y="22737"/>
                </a:cubicBezTo>
                <a:cubicBezTo>
                  <a:pt x="26804" y="22811"/>
                  <a:pt x="26730" y="22922"/>
                  <a:pt x="26693" y="23033"/>
                </a:cubicBezTo>
                <a:lnTo>
                  <a:pt x="26656" y="23144"/>
                </a:lnTo>
                <a:cubicBezTo>
                  <a:pt x="26434" y="23588"/>
                  <a:pt x="26323" y="23699"/>
                  <a:pt x="26065" y="24142"/>
                </a:cubicBezTo>
                <a:lnTo>
                  <a:pt x="25991" y="24216"/>
                </a:lnTo>
                <a:cubicBezTo>
                  <a:pt x="25806" y="24475"/>
                  <a:pt x="25695" y="24623"/>
                  <a:pt x="25399" y="24993"/>
                </a:cubicBezTo>
                <a:lnTo>
                  <a:pt x="25362" y="25029"/>
                </a:lnTo>
                <a:cubicBezTo>
                  <a:pt x="25177" y="25251"/>
                  <a:pt x="24993" y="25436"/>
                  <a:pt x="24660" y="25732"/>
                </a:cubicBezTo>
                <a:lnTo>
                  <a:pt x="24438" y="25917"/>
                </a:lnTo>
                <a:lnTo>
                  <a:pt x="24253" y="26102"/>
                </a:lnTo>
                <a:cubicBezTo>
                  <a:pt x="23920" y="26360"/>
                  <a:pt x="23588" y="26619"/>
                  <a:pt x="23292" y="26841"/>
                </a:cubicBezTo>
                <a:lnTo>
                  <a:pt x="23218" y="26878"/>
                </a:lnTo>
                <a:cubicBezTo>
                  <a:pt x="22922" y="27100"/>
                  <a:pt x="22589" y="27285"/>
                  <a:pt x="22257" y="27470"/>
                </a:cubicBezTo>
                <a:lnTo>
                  <a:pt x="22183" y="27543"/>
                </a:lnTo>
                <a:cubicBezTo>
                  <a:pt x="22072" y="27580"/>
                  <a:pt x="21924" y="27654"/>
                  <a:pt x="21813" y="27728"/>
                </a:cubicBezTo>
                <a:lnTo>
                  <a:pt x="21739" y="27765"/>
                </a:lnTo>
                <a:cubicBezTo>
                  <a:pt x="21517" y="27839"/>
                  <a:pt x="21295" y="27987"/>
                  <a:pt x="21111" y="28098"/>
                </a:cubicBezTo>
                <a:lnTo>
                  <a:pt x="21074" y="28098"/>
                </a:lnTo>
                <a:cubicBezTo>
                  <a:pt x="20926" y="28135"/>
                  <a:pt x="20815" y="28172"/>
                  <a:pt x="20704" y="28209"/>
                </a:cubicBezTo>
                <a:cubicBezTo>
                  <a:pt x="20556" y="28283"/>
                  <a:pt x="20371" y="28357"/>
                  <a:pt x="20223" y="28394"/>
                </a:cubicBezTo>
                <a:cubicBezTo>
                  <a:pt x="20038" y="28468"/>
                  <a:pt x="19854" y="28542"/>
                  <a:pt x="19669" y="28579"/>
                </a:cubicBezTo>
                <a:cubicBezTo>
                  <a:pt x="19521" y="28690"/>
                  <a:pt x="19410" y="28727"/>
                  <a:pt x="19077" y="28837"/>
                </a:cubicBezTo>
                <a:cubicBezTo>
                  <a:pt x="18929" y="28874"/>
                  <a:pt x="18781" y="28911"/>
                  <a:pt x="18671" y="28911"/>
                </a:cubicBezTo>
                <a:cubicBezTo>
                  <a:pt x="18597" y="28911"/>
                  <a:pt x="18523" y="28948"/>
                  <a:pt x="18523" y="29022"/>
                </a:cubicBezTo>
                <a:cubicBezTo>
                  <a:pt x="18301" y="29022"/>
                  <a:pt x="18338" y="29022"/>
                  <a:pt x="18153" y="29096"/>
                </a:cubicBezTo>
                <a:cubicBezTo>
                  <a:pt x="17968" y="29096"/>
                  <a:pt x="18005" y="29207"/>
                  <a:pt x="17857" y="29207"/>
                </a:cubicBezTo>
                <a:cubicBezTo>
                  <a:pt x="17672" y="29207"/>
                  <a:pt x="17118" y="29318"/>
                  <a:pt x="16748" y="29392"/>
                </a:cubicBezTo>
                <a:cubicBezTo>
                  <a:pt x="16711" y="29392"/>
                  <a:pt x="16674" y="29392"/>
                  <a:pt x="16674" y="29466"/>
                </a:cubicBezTo>
                <a:cubicBezTo>
                  <a:pt x="16489" y="29429"/>
                  <a:pt x="16489" y="29466"/>
                  <a:pt x="16193" y="29466"/>
                </a:cubicBezTo>
                <a:lnTo>
                  <a:pt x="16120" y="29466"/>
                </a:lnTo>
                <a:cubicBezTo>
                  <a:pt x="15602" y="29503"/>
                  <a:pt x="15380" y="29503"/>
                  <a:pt x="14826" y="29503"/>
                </a:cubicBezTo>
                <a:lnTo>
                  <a:pt x="14419" y="29503"/>
                </a:lnTo>
                <a:cubicBezTo>
                  <a:pt x="14123" y="29614"/>
                  <a:pt x="13864" y="29392"/>
                  <a:pt x="13569" y="29503"/>
                </a:cubicBezTo>
                <a:cubicBezTo>
                  <a:pt x="13532" y="29318"/>
                  <a:pt x="13236" y="29466"/>
                  <a:pt x="13125" y="29466"/>
                </a:cubicBezTo>
                <a:cubicBezTo>
                  <a:pt x="13014" y="29244"/>
                  <a:pt x="12644" y="29503"/>
                  <a:pt x="12570" y="29318"/>
                </a:cubicBezTo>
                <a:cubicBezTo>
                  <a:pt x="12459" y="29281"/>
                  <a:pt x="12386" y="29318"/>
                  <a:pt x="12312" y="29392"/>
                </a:cubicBezTo>
                <a:cubicBezTo>
                  <a:pt x="12127" y="29392"/>
                  <a:pt x="12127" y="29207"/>
                  <a:pt x="11942" y="29244"/>
                </a:cubicBezTo>
                <a:lnTo>
                  <a:pt x="11942" y="29318"/>
                </a:lnTo>
                <a:cubicBezTo>
                  <a:pt x="11868" y="29244"/>
                  <a:pt x="11572" y="29318"/>
                  <a:pt x="11498" y="29133"/>
                </a:cubicBezTo>
                <a:lnTo>
                  <a:pt x="11202" y="29059"/>
                </a:lnTo>
                <a:lnTo>
                  <a:pt x="11018" y="29022"/>
                </a:lnTo>
                <a:lnTo>
                  <a:pt x="10611" y="28874"/>
                </a:lnTo>
                <a:cubicBezTo>
                  <a:pt x="10574" y="28690"/>
                  <a:pt x="10204" y="28690"/>
                  <a:pt x="10056" y="28579"/>
                </a:cubicBezTo>
                <a:lnTo>
                  <a:pt x="10019" y="28579"/>
                </a:lnTo>
                <a:cubicBezTo>
                  <a:pt x="9871" y="28542"/>
                  <a:pt x="9687" y="28394"/>
                  <a:pt x="9539" y="28505"/>
                </a:cubicBezTo>
                <a:cubicBezTo>
                  <a:pt x="9539" y="28320"/>
                  <a:pt x="9243" y="28320"/>
                  <a:pt x="9095" y="28172"/>
                </a:cubicBezTo>
                <a:lnTo>
                  <a:pt x="9058" y="28135"/>
                </a:lnTo>
                <a:cubicBezTo>
                  <a:pt x="8356" y="27765"/>
                  <a:pt x="8060" y="27543"/>
                  <a:pt x="7431" y="27063"/>
                </a:cubicBezTo>
                <a:cubicBezTo>
                  <a:pt x="7394" y="26915"/>
                  <a:pt x="7062" y="26619"/>
                  <a:pt x="6877" y="26693"/>
                </a:cubicBezTo>
                <a:cubicBezTo>
                  <a:pt x="6655" y="26508"/>
                  <a:pt x="6544" y="26250"/>
                  <a:pt x="6285" y="26065"/>
                </a:cubicBezTo>
                <a:cubicBezTo>
                  <a:pt x="6027" y="25880"/>
                  <a:pt x="5842" y="25621"/>
                  <a:pt x="5620" y="25436"/>
                </a:cubicBezTo>
                <a:cubicBezTo>
                  <a:pt x="5546" y="25399"/>
                  <a:pt x="5620" y="25251"/>
                  <a:pt x="5546" y="25325"/>
                </a:cubicBezTo>
                <a:cubicBezTo>
                  <a:pt x="5213" y="25029"/>
                  <a:pt x="5213" y="24697"/>
                  <a:pt x="4843" y="24512"/>
                </a:cubicBezTo>
                <a:cubicBezTo>
                  <a:pt x="4696" y="24290"/>
                  <a:pt x="4326" y="23735"/>
                  <a:pt x="3993" y="23551"/>
                </a:cubicBezTo>
                <a:cubicBezTo>
                  <a:pt x="3956" y="23514"/>
                  <a:pt x="4067" y="23477"/>
                  <a:pt x="3993" y="23403"/>
                </a:cubicBezTo>
                <a:lnTo>
                  <a:pt x="3956" y="23366"/>
                </a:lnTo>
                <a:cubicBezTo>
                  <a:pt x="3882" y="23181"/>
                  <a:pt x="3734" y="23033"/>
                  <a:pt x="3623" y="22848"/>
                </a:cubicBezTo>
                <a:cubicBezTo>
                  <a:pt x="3771" y="22478"/>
                  <a:pt x="3254" y="22405"/>
                  <a:pt x="3328" y="22109"/>
                </a:cubicBezTo>
                <a:lnTo>
                  <a:pt x="3217" y="22183"/>
                </a:lnTo>
                <a:cubicBezTo>
                  <a:pt x="3069" y="22072"/>
                  <a:pt x="3328" y="21924"/>
                  <a:pt x="3180" y="21850"/>
                </a:cubicBezTo>
                <a:lnTo>
                  <a:pt x="3069" y="21628"/>
                </a:lnTo>
                <a:cubicBezTo>
                  <a:pt x="2995" y="21443"/>
                  <a:pt x="2958" y="21295"/>
                  <a:pt x="2847" y="21111"/>
                </a:cubicBezTo>
                <a:lnTo>
                  <a:pt x="2699" y="20704"/>
                </a:lnTo>
                <a:lnTo>
                  <a:pt x="2514" y="20186"/>
                </a:lnTo>
                <a:cubicBezTo>
                  <a:pt x="2440" y="20075"/>
                  <a:pt x="2514" y="19780"/>
                  <a:pt x="2293" y="19817"/>
                </a:cubicBezTo>
                <a:cubicBezTo>
                  <a:pt x="2440" y="19595"/>
                  <a:pt x="2219" y="19447"/>
                  <a:pt x="2145" y="19262"/>
                </a:cubicBezTo>
                <a:cubicBezTo>
                  <a:pt x="2293" y="19225"/>
                  <a:pt x="2256" y="19077"/>
                  <a:pt x="2108" y="19114"/>
                </a:cubicBezTo>
                <a:cubicBezTo>
                  <a:pt x="2256" y="18929"/>
                  <a:pt x="1960" y="18892"/>
                  <a:pt x="2108" y="18597"/>
                </a:cubicBezTo>
                <a:cubicBezTo>
                  <a:pt x="1960" y="18486"/>
                  <a:pt x="2108" y="18301"/>
                  <a:pt x="2034" y="18042"/>
                </a:cubicBezTo>
                <a:cubicBezTo>
                  <a:pt x="2034" y="18005"/>
                  <a:pt x="1886" y="18005"/>
                  <a:pt x="1886" y="17931"/>
                </a:cubicBezTo>
                <a:lnTo>
                  <a:pt x="1886" y="17857"/>
                </a:lnTo>
                <a:cubicBezTo>
                  <a:pt x="1849" y="17635"/>
                  <a:pt x="1701" y="17635"/>
                  <a:pt x="1923" y="17414"/>
                </a:cubicBezTo>
                <a:lnTo>
                  <a:pt x="1849" y="17414"/>
                </a:lnTo>
                <a:lnTo>
                  <a:pt x="1775" y="16859"/>
                </a:lnTo>
                <a:lnTo>
                  <a:pt x="1775" y="16637"/>
                </a:lnTo>
                <a:lnTo>
                  <a:pt x="1775" y="16304"/>
                </a:lnTo>
                <a:lnTo>
                  <a:pt x="1775" y="15454"/>
                </a:lnTo>
                <a:cubicBezTo>
                  <a:pt x="1590" y="15269"/>
                  <a:pt x="1886" y="15195"/>
                  <a:pt x="1775" y="14899"/>
                </a:cubicBezTo>
                <a:cubicBezTo>
                  <a:pt x="1738" y="14789"/>
                  <a:pt x="1923" y="14530"/>
                  <a:pt x="1701" y="14493"/>
                </a:cubicBezTo>
                <a:cubicBezTo>
                  <a:pt x="1923" y="14419"/>
                  <a:pt x="1664" y="14345"/>
                  <a:pt x="1738" y="14160"/>
                </a:cubicBezTo>
                <a:cubicBezTo>
                  <a:pt x="2071" y="14123"/>
                  <a:pt x="1701" y="13975"/>
                  <a:pt x="1664" y="13938"/>
                </a:cubicBezTo>
                <a:cubicBezTo>
                  <a:pt x="2034" y="13938"/>
                  <a:pt x="1886" y="13606"/>
                  <a:pt x="1849" y="13495"/>
                </a:cubicBezTo>
                <a:cubicBezTo>
                  <a:pt x="1960" y="13495"/>
                  <a:pt x="1960" y="13347"/>
                  <a:pt x="1960" y="13310"/>
                </a:cubicBezTo>
                <a:lnTo>
                  <a:pt x="1960" y="13199"/>
                </a:lnTo>
                <a:cubicBezTo>
                  <a:pt x="2071" y="12829"/>
                  <a:pt x="2034" y="12459"/>
                  <a:pt x="2145" y="12238"/>
                </a:cubicBezTo>
                <a:lnTo>
                  <a:pt x="2145" y="12201"/>
                </a:lnTo>
                <a:lnTo>
                  <a:pt x="2293" y="11646"/>
                </a:lnTo>
                <a:lnTo>
                  <a:pt x="2293" y="11572"/>
                </a:lnTo>
                <a:cubicBezTo>
                  <a:pt x="2329" y="11276"/>
                  <a:pt x="2403" y="11165"/>
                  <a:pt x="2514" y="10833"/>
                </a:cubicBezTo>
                <a:lnTo>
                  <a:pt x="2514" y="10796"/>
                </a:lnTo>
                <a:cubicBezTo>
                  <a:pt x="2625" y="10537"/>
                  <a:pt x="2699" y="10278"/>
                  <a:pt x="2810" y="10019"/>
                </a:cubicBezTo>
                <a:lnTo>
                  <a:pt x="2847" y="9908"/>
                </a:lnTo>
                <a:lnTo>
                  <a:pt x="2958" y="9687"/>
                </a:lnTo>
                <a:lnTo>
                  <a:pt x="3032" y="9465"/>
                </a:lnTo>
                <a:lnTo>
                  <a:pt x="3180" y="9169"/>
                </a:lnTo>
                <a:cubicBezTo>
                  <a:pt x="3328" y="9132"/>
                  <a:pt x="3365" y="8688"/>
                  <a:pt x="3550" y="8430"/>
                </a:cubicBezTo>
                <a:lnTo>
                  <a:pt x="3586" y="8356"/>
                </a:lnTo>
                <a:lnTo>
                  <a:pt x="3697" y="8171"/>
                </a:lnTo>
                <a:lnTo>
                  <a:pt x="3734" y="8134"/>
                </a:lnTo>
                <a:cubicBezTo>
                  <a:pt x="3734" y="8023"/>
                  <a:pt x="3771" y="7875"/>
                  <a:pt x="3882" y="7801"/>
                </a:cubicBezTo>
                <a:cubicBezTo>
                  <a:pt x="3919" y="7764"/>
                  <a:pt x="3956" y="7653"/>
                  <a:pt x="3882" y="7653"/>
                </a:cubicBezTo>
                <a:cubicBezTo>
                  <a:pt x="3808" y="7505"/>
                  <a:pt x="4178" y="7505"/>
                  <a:pt x="4104" y="7321"/>
                </a:cubicBezTo>
                <a:lnTo>
                  <a:pt x="4141" y="7284"/>
                </a:lnTo>
                <a:cubicBezTo>
                  <a:pt x="4363" y="7284"/>
                  <a:pt x="4622" y="6914"/>
                  <a:pt x="4548" y="6729"/>
                </a:cubicBezTo>
                <a:cubicBezTo>
                  <a:pt x="4843" y="6581"/>
                  <a:pt x="4843" y="6322"/>
                  <a:pt x="5102" y="6027"/>
                </a:cubicBezTo>
                <a:cubicBezTo>
                  <a:pt x="5102" y="5990"/>
                  <a:pt x="5176" y="5953"/>
                  <a:pt x="5102" y="5916"/>
                </a:cubicBezTo>
                <a:cubicBezTo>
                  <a:pt x="5435" y="5916"/>
                  <a:pt x="5065" y="5620"/>
                  <a:pt x="5287" y="5546"/>
                </a:cubicBezTo>
                <a:cubicBezTo>
                  <a:pt x="5398" y="5620"/>
                  <a:pt x="5361" y="5657"/>
                  <a:pt x="5435" y="5731"/>
                </a:cubicBezTo>
                <a:lnTo>
                  <a:pt x="5620" y="5546"/>
                </a:lnTo>
                <a:lnTo>
                  <a:pt x="5953" y="5213"/>
                </a:lnTo>
                <a:lnTo>
                  <a:pt x="5990" y="5176"/>
                </a:lnTo>
                <a:cubicBezTo>
                  <a:pt x="6137" y="5065"/>
                  <a:pt x="6285" y="4917"/>
                  <a:pt x="6359" y="4843"/>
                </a:cubicBezTo>
                <a:lnTo>
                  <a:pt x="6544" y="4659"/>
                </a:lnTo>
                <a:lnTo>
                  <a:pt x="6729" y="4511"/>
                </a:lnTo>
                <a:cubicBezTo>
                  <a:pt x="6840" y="4511"/>
                  <a:pt x="7210" y="4141"/>
                  <a:pt x="7505" y="3919"/>
                </a:cubicBezTo>
                <a:cubicBezTo>
                  <a:pt x="7801" y="3697"/>
                  <a:pt x="7986" y="3513"/>
                  <a:pt x="7468" y="3734"/>
                </a:cubicBezTo>
                <a:lnTo>
                  <a:pt x="7321" y="3549"/>
                </a:lnTo>
                <a:cubicBezTo>
                  <a:pt x="7468" y="3402"/>
                  <a:pt x="7764" y="3402"/>
                  <a:pt x="7764" y="3180"/>
                </a:cubicBezTo>
                <a:cubicBezTo>
                  <a:pt x="7838" y="3069"/>
                  <a:pt x="7949" y="3254"/>
                  <a:pt x="8023" y="3143"/>
                </a:cubicBezTo>
                <a:lnTo>
                  <a:pt x="7986" y="3032"/>
                </a:lnTo>
                <a:cubicBezTo>
                  <a:pt x="8023" y="3032"/>
                  <a:pt x="8134" y="3069"/>
                  <a:pt x="8171" y="3180"/>
                </a:cubicBezTo>
                <a:cubicBezTo>
                  <a:pt x="8060" y="3217"/>
                  <a:pt x="8023" y="3254"/>
                  <a:pt x="8023" y="3365"/>
                </a:cubicBezTo>
                <a:cubicBezTo>
                  <a:pt x="7653" y="3771"/>
                  <a:pt x="8541" y="3402"/>
                  <a:pt x="8725" y="3217"/>
                </a:cubicBezTo>
                <a:cubicBezTo>
                  <a:pt x="8984" y="3180"/>
                  <a:pt x="9058" y="2884"/>
                  <a:pt x="9280" y="2847"/>
                </a:cubicBezTo>
                <a:cubicBezTo>
                  <a:pt x="9354" y="3069"/>
                  <a:pt x="9502" y="2810"/>
                  <a:pt x="9613" y="2810"/>
                </a:cubicBezTo>
                <a:cubicBezTo>
                  <a:pt x="9613" y="2625"/>
                  <a:pt x="9835" y="2625"/>
                  <a:pt x="9982" y="2514"/>
                </a:cubicBezTo>
                <a:cubicBezTo>
                  <a:pt x="10019" y="2625"/>
                  <a:pt x="10093" y="2625"/>
                  <a:pt x="10167" y="2588"/>
                </a:cubicBezTo>
                <a:lnTo>
                  <a:pt x="10278" y="2514"/>
                </a:lnTo>
                <a:cubicBezTo>
                  <a:pt x="10352" y="2477"/>
                  <a:pt x="10426" y="2477"/>
                  <a:pt x="10389" y="2403"/>
                </a:cubicBezTo>
                <a:cubicBezTo>
                  <a:pt x="10574" y="2440"/>
                  <a:pt x="10796" y="2256"/>
                  <a:pt x="10907" y="2256"/>
                </a:cubicBezTo>
                <a:cubicBezTo>
                  <a:pt x="11387" y="2071"/>
                  <a:pt x="11942" y="1960"/>
                  <a:pt x="12496" y="1849"/>
                </a:cubicBezTo>
                <a:lnTo>
                  <a:pt x="12792" y="1775"/>
                </a:lnTo>
                <a:cubicBezTo>
                  <a:pt x="12829" y="2034"/>
                  <a:pt x="13014" y="1849"/>
                  <a:pt x="13051" y="1738"/>
                </a:cubicBezTo>
                <a:cubicBezTo>
                  <a:pt x="13162" y="2071"/>
                  <a:pt x="13162" y="1590"/>
                  <a:pt x="13236" y="1701"/>
                </a:cubicBezTo>
                <a:lnTo>
                  <a:pt x="13310" y="1701"/>
                </a:lnTo>
                <a:cubicBezTo>
                  <a:pt x="13421" y="1923"/>
                  <a:pt x="13753" y="1701"/>
                  <a:pt x="13975" y="1738"/>
                </a:cubicBezTo>
                <a:lnTo>
                  <a:pt x="14049" y="1738"/>
                </a:lnTo>
                <a:lnTo>
                  <a:pt x="14086" y="1738"/>
                </a:lnTo>
                <a:cubicBezTo>
                  <a:pt x="14345" y="1738"/>
                  <a:pt x="14604" y="1701"/>
                  <a:pt x="14863" y="1701"/>
                </a:cubicBezTo>
                <a:lnTo>
                  <a:pt x="14900" y="1701"/>
                </a:lnTo>
                <a:cubicBezTo>
                  <a:pt x="15380" y="1664"/>
                  <a:pt x="15565" y="1701"/>
                  <a:pt x="16009" y="1701"/>
                </a:cubicBezTo>
                <a:lnTo>
                  <a:pt x="16452" y="1701"/>
                </a:lnTo>
                <a:cubicBezTo>
                  <a:pt x="16711" y="1701"/>
                  <a:pt x="16896" y="1738"/>
                  <a:pt x="17081" y="1886"/>
                </a:cubicBezTo>
                <a:cubicBezTo>
                  <a:pt x="17229" y="1886"/>
                  <a:pt x="17303" y="1738"/>
                  <a:pt x="17450" y="1849"/>
                </a:cubicBezTo>
                <a:cubicBezTo>
                  <a:pt x="17968" y="2108"/>
                  <a:pt x="18523" y="2071"/>
                  <a:pt x="19225" y="2256"/>
                </a:cubicBezTo>
                <a:lnTo>
                  <a:pt x="19299" y="2292"/>
                </a:lnTo>
                <a:cubicBezTo>
                  <a:pt x="19484" y="2329"/>
                  <a:pt x="19669" y="2403"/>
                  <a:pt x="19891" y="2477"/>
                </a:cubicBezTo>
                <a:cubicBezTo>
                  <a:pt x="20186" y="2662"/>
                  <a:pt x="20519" y="2625"/>
                  <a:pt x="20926" y="2810"/>
                </a:cubicBezTo>
                <a:lnTo>
                  <a:pt x="21628" y="3069"/>
                </a:lnTo>
                <a:lnTo>
                  <a:pt x="21702" y="3143"/>
                </a:lnTo>
                <a:lnTo>
                  <a:pt x="22035" y="3254"/>
                </a:lnTo>
                <a:cubicBezTo>
                  <a:pt x="22220" y="3365"/>
                  <a:pt x="22368" y="3402"/>
                  <a:pt x="22552" y="3513"/>
                </a:cubicBezTo>
                <a:cubicBezTo>
                  <a:pt x="22737" y="3586"/>
                  <a:pt x="22811" y="3623"/>
                  <a:pt x="23033" y="3771"/>
                </a:cubicBezTo>
                <a:cubicBezTo>
                  <a:pt x="23329" y="3919"/>
                  <a:pt x="23588" y="3919"/>
                  <a:pt x="23846" y="4178"/>
                </a:cubicBezTo>
                <a:cubicBezTo>
                  <a:pt x="24031" y="4252"/>
                  <a:pt x="24142" y="4548"/>
                  <a:pt x="24327" y="4474"/>
                </a:cubicBezTo>
                <a:lnTo>
                  <a:pt x="24401" y="4511"/>
                </a:lnTo>
                <a:cubicBezTo>
                  <a:pt x="24327" y="4622"/>
                  <a:pt x="24401" y="4659"/>
                  <a:pt x="24438" y="4696"/>
                </a:cubicBezTo>
                <a:cubicBezTo>
                  <a:pt x="24660" y="4659"/>
                  <a:pt x="24808" y="5065"/>
                  <a:pt x="25029" y="4991"/>
                </a:cubicBezTo>
                <a:cubicBezTo>
                  <a:pt x="24993" y="5102"/>
                  <a:pt x="25066" y="5176"/>
                  <a:pt x="25177" y="5250"/>
                </a:cubicBezTo>
                <a:cubicBezTo>
                  <a:pt x="25251" y="5361"/>
                  <a:pt x="25140" y="5435"/>
                  <a:pt x="25325" y="5398"/>
                </a:cubicBezTo>
                <a:lnTo>
                  <a:pt x="25547" y="5620"/>
                </a:lnTo>
                <a:cubicBezTo>
                  <a:pt x="25584" y="5731"/>
                  <a:pt x="25695" y="5620"/>
                  <a:pt x="25732" y="5731"/>
                </a:cubicBezTo>
                <a:lnTo>
                  <a:pt x="26065" y="6100"/>
                </a:lnTo>
                <a:lnTo>
                  <a:pt x="26102" y="6137"/>
                </a:lnTo>
                <a:cubicBezTo>
                  <a:pt x="26250" y="6285"/>
                  <a:pt x="26176" y="6655"/>
                  <a:pt x="26508" y="6507"/>
                </a:cubicBezTo>
                <a:cubicBezTo>
                  <a:pt x="26508" y="6581"/>
                  <a:pt x="26508" y="6692"/>
                  <a:pt x="26619" y="6766"/>
                </a:cubicBezTo>
                <a:cubicBezTo>
                  <a:pt x="26730" y="6914"/>
                  <a:pt x="26841" y="7247"/>
                  <a:pt x="27026" y="7247"/>
                </a:cubicBezTo>
                <a:cubicBezTo>
                  <a:pt x="27100" y="7653"/>
                  <a:pt x="27396" y="7949"/>
                  <a:pt x="27580" y="8060"/>
                </a:cubicBezTo>
                <a:cubicBezTo>
                  <a:pt x="27654" y="8208"/>
                  <a:pt x="27765" y="8319"/>
                  <a:pt x="27654" y="8430"/>
                </a:cubicBezTo>
                <a:cubicBezTo>
                  <a:pt x="27765" y="8578"/>
                  <a:pt x="27802" y="8725"/>
                  <a:pt x="27913" y="8725"/>
                </a:cubicBezTo>
                <a:cubicBezTo>
                  <a:pt x="27765" y="8910"/>
                  <a:pt x="28098" y="9132"/>
                  <a:pt x="28135" y="9132"/>
                </a:cubicBezTo>
                <a:cubicBezTo>
                  <a:pt x="28357" y="9613"/>
                  <a:pt x="28542" y="10056"/>
                  <a:pt x="28764" y="10352"/>
                </a:cubicBezTo>
                <a:cubicBezTo>
                  <a:pt x="28837" y="10426"/>
                  <a:pt x="28727" y="10463"/>
                  <a:pt x="28764" y="10574"/>
                </a:cubicBezTo>
                <a:lnTo>
                  <a:pt x="28874" y="10537"/>
                </a:lnTo>
                <a:lnTo>
                  <a:pt x="29133" y="11202"/>
                </a:lnTo>
                <a:cubicBezTo>
                  <a:pt x="29244" y="11498"/>
                  <a:pt x="29281" y="11831"/>
                  <a:pt x="29466" y="12016"/>
                </a:cubicBezTo>
                <a:cubicBezTo>
                  <a:pt x="29577" y="12238"/>
                  <a:pt x="29614" y="12496"/>
                  <a:pt x="29651" y="12792"/>
                </a:cubicBezTo>
                <a:lnTo>
                  <a:pt x="29688" y="12940"/>
                </a:lnTo>
                <a:cubicBezTo>
                  <a:pt x="29799" y="13199"/>
                  <a:pt x="29762" y="13606"/>
                  <a:pt x="29947" y="13790"/>
                </a:cubicBezTo>
                <a:lnTo>
                  <a:pt x="29984" y="14160"/>
                </a:lnTo>
                <a:cubicBezTo>
                  <a:pt x="30058" y="14345"/>
                  <a:pt x="29984" y="14715"/>
                  <a:pt x="30131" y="14863"/>
                </a:cubicBezTo>
                <a:lnTo>
                  <a:pt x="30168" y="15343"/>
                </a:lnTo>
                <a:cubicBezTo>
                  <a:pt x="30205" y="15454"/>
                  <a:pt x="30131" y="15787"/>
                  <a:pt x="30242" y="15824"/>
                </a:cubicBezTo>
                <a:cubicBezTo>
                  <a:pt x="30168" y="16083"/>
                  <a:pt x="30316" y="16489"/>
                  <a:pt x="30242" y="16859"/>
                </a:cubicBezTo>
                <a:cubicBezTo>
                  <a:pt x="30316" y="16933"/>
                  <a:pt x="30168" y="17118"/>
                  <a:pt x="30316" y="17118"/>
                </a:cubicBezTo>
                <a:lnTo>
                  <a:pt x="30242" y="17487"/>
                </a:lnTo>
                <a:cubicBezTo>
                  <a:pt x="30242" y="17561"/>
                  <a:pt x="30242" y="17598"/>
                  <a:pt x="30316" y="17598"/>
                </a:cubicBezTo>
                <a:cubicBezTo>
                  <a:pt x="30168" y="17672"/>
                  <a:pt x="30353" y="17931"/>
                  <a:pt x="30242" y="18153"/>
                </a:cubicBezTo>
                <a:cubicBezTo>
                  <a:pt x="30168" y="18523"/>
                  <a:pt x="30353" y="18523"/>
                  <a:pt x="30205" y="18781"/>
                </a:cubicBezTo>
                <a:cubicBezTo>
                  <a:pt x="30168" y="19151"/>
                  <a:pt x="30058" y="19595"/>
                  <a:pt x="30021" y="20038"/>
                </a:cubicBezTo>
                <a:lnTo>
                  <a:pt x="29947" y="20334"/>
                </a:lnTo>
                <a:cubicBezTo>
                  <a:pt x="29836" y="20556"/>
                  <a:pt x="29799" y="20778"/>
                  <a:pt x="29762" y="21000"/>
                </a:cubicBezTo>
                <a:cubicBezTo>
                  <a:pt x="29688" y="21258"/>
                  <a:pt x="29503" y="21517"/>
                  <a:pt x="29503" y="21702"/>
                </a:cubicBezTo>
                <a:cubicBezTo>
                  <a:pt x="29466" y="21887"/>
                  <a:pt x="29281" y="22109"/>
                  <a:pt x="29318" y="22220"/>
                </a:cubicBezTo>
                <a:cubicBezTo>
                  <a:pt x="28874" y="23107"/>
                  <a:pt x="28394" y="23883"/>
                  <a:pt x="27802" y="24660"/>
                </a:cubicBezTo>
                <a:lnTo>
                  <a:pt x="27765" y="24697"/>
                </a:lnTo>
                <a:cubicBezTo>
                  <a:pt x="27396" y="25214"/>
                  <a:pt x="26989" y="25695"/>
                  <a:pt x="26508" y="26139"/>
                </a:cubicBezTo>
                <a:lnTo>
                  <a:pt x="26471" y="26176"/>
                </a:lnTo>
                <a:cubicBezTo>
                  <a:pt x="26139" y="26508"/>
                  <a:pt x="25806" y="26841"/>
                  <a:pt x="25510" y="27100"/>
                </a:cubicBezTo>
                <a:cubicBezTo>
                  <a:pt x="25436" y="27211"/>
                  <a:pt x="25325" y="27285"/>
                  <a:pt x="25214" y="27396"/>
                </a:cubicBezTo>
                <a:lnTo>
                  <a:pt x="24105" y="28320"/>
                </a:lnTo>
                <a:lnTo>
                  <a:pt x="23883" y="28505"/>
                </a:lnTo>
                <a:lnTo>
                  <a:pt x="23883" y="28505"/>
                </a:lnTo>
                <a:cubicBezTo>
                  <a:pt x="23846" y="28542"/>
                  <a:pt x="23772" y="28542"/>
                  <a:pt x="23772" y="28542"/>
                </a:cubicBezTo>
                <a:lnTo>
                  <a:pt x="23846" y="28505"/>
                </a:lnTo>
                <a:lnTo>
                  <a:pt x="23846" y="28505"/>
                </a:lnTo>
                <a:lnTo>
                  <a:pt x="23883" y="28468"/>
                </a:lnTo>
                <a:lnTo>
                  <a:pt x="23920" y="28394"/>
                </a:lnTo>
                <a:cubicBezTo>
                  <a:pt x="23957" y="28357"/>
                  <a:pt x="24031" y="28357"/>
                  <a:pt x="24068" y="28320"/>
                </a:cubicBezTo>
                <a:lnTo>
                  <a:pt x="24105" y="28283"/>
                </a:lnTo>
                <a:cubicBezTo>
                  <a:pt x="24771" y="27802"/>
                  <a:pt x="25325" y="27433"/>
                  <a:pt x="25991" y="26841"/>
                </a:cubicBezTo>
                <a:lnTo>
                  <a:pt x="26065" y="26804"/>
                </a:lnTo>
                <a:cubicBezTo>
                  <a:pt x="26360" y="26508"/>
                  <a:pt x="26730" y="26139"/>
                  <a:pt x="26915" y="25991"/>
                </a:cubicBezTo>
                <a:lnTo>
                  <a:pt x="27026" y="25917"/>
                </a:lnTo>
                <a:lnTo>
                  <a:pt x="27396" y="25547"/>
                </a:lnTo>
                <a:cubicBezTo>
                  <a:pt x="28098" y="24808"/>
                  <a:pt x="28542" y="24105"/>
                  <a:pt x="29133" y="23292"/>
                </a:cubicBezTo>
                <a:lnTo>
                  <a:pt x="29207" y="23218"/>
                </a:lnTo>
                <a:lnTo>
                  <a:pt x="29466" y="22811"/>
                </a:lnTo>
                <a:lnTo>
                  <a:pt x="29577" y="22663"/>
                </a:lnTo>
                <a:cubicBezTo>
                  <a:pt x="29614" y="22478"/>
                  <a:pt x="29614" y="22478"/>
                  <a:pt x="29762" y="22405"/>
                </a:cubicBezTo>
                <a:lnTo>
                  <a:pt x="29799" y="22294"/>
                </a:lnTo>
                <a:cubicBezTo>
                  <a:pt x="29873" y="21998"/>
                  <a:pt x="30131" y="21443"/>
                  <a:pt x="30242" y="21185"/>
                </a:cubicBezTo>
                <a:lnTo>
                  <a:pt x="30242" y="21148"/>
                </a:lnTo>
                <a:cubicBezTo>
                  <a:pt x="30242" y="20926"/>
                  <a:pt x="30427" y="20556"/>
                  <a:pt x="30538" y="20260"/>
                </a:cubicBezTo>
                <a:cubicBezTo>
                  <a:pt x="30538" y="20038"/>
                  <a:pt x="30760" y="19632"/>
                  <a:pt x="30723" y="19410"/>
                </a:cubicBezTo>
                <a:lnTo>
                  <a:pt x="30871" y="18892"/>
                </a:lnTo>
                <a:cubicBezTo>
                  <a:pt x="30797" y="18338"/>
                  <a:pt x="31056" y="18153"/>
                  <a:pt x="30945" y="180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Flat Man Icon Png, Transparent Png , Transparent Png Image - PNGi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847" y="1089669"/>
            <a:ext cx="1305730" cy="124554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Google Shape;2104;p51"/>
          <p:cNvSpPr txBox="1">
            <a:spLocks/>
          </p:cNvSpPr>
          <p:nvPr/>
        </p:nvSpPr>
        <p:spPr>
          <a:xfrm flipH="1">
            <a:off x="1905000" y="4538663"/>
            <a:ext cx="21955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pPr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Huyền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Google Shape;2104;p51"/>
          <p:cNvSpPr txBox="1">
            <a:spLocks/>
          </p:cNvSpPr>
          <p:nvPr/>
        </p:nvSpPr>
        <p:spPr>
          <a:xfrm flipH="1">
            <a:off x="6096000" y="4569619"/>
            <a:ext cx="21955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Thanh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515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8" grpId="0" animBg="1"/>
      <p:bldP spid="2104" grpId="0" animBg="1"/>
      <p:bldP spid="61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Google Shape;2976;p52"/>
          <p:cNvSpPr txBox="1">
            <a:spLocks noGrp="1"/>
          </p:cNvSpPr>
          <p:nvPr>
            <p:ph type="subTitle" idx="4294967295"/>
          </p:nvPr>
        </p:nvSpPr>
        <p:spPr>
          <a:xfrm>
            <a:off x="289768" y="1193504"/>
            <a:ext cx="1371600" cy="601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lvl="0"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11/10-16/10</a:t>
            </a:r>
          </a:p>
        </p:txBody>
      </p:sp>
      <p:sp>
        <p:nvSpPr>
          <p:cNvPr id="2977" name="Google Shape;2977;p52"/>
          <p:cNvSpPr txBox="1">
            <a:spLocks noGrp="1"/>
          </p:cNvSpPr>
          <p:nvPr>
            <p:ph type="subTitle" idx="4294967295"/>
          </p:nvPr>
        </p:nvSpPr>
        <p:spPr>
          <a:xfrm>
            <a:off x="92918" y="2522547"/>
            <a:ext cx="1765300" cy="755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9,10</a:t>
            </a:r>
          </a:p>
          <a:p>
            <a:pPr lvl="0"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18/10-23/10</a:t>
            </a:r>
          </a:p>
          <a:p>
            <a:pPr lvl="0"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25/10-30/10</a:t>
            </a:r>
          </a:p>
        </p:txBody>
      </p:sp>
      <p:sp>
        <p:nvSpPr>
          <p:cNvPr id="2980" name="Google Shape;2980;p52"/>
          <p:cNvSpPr txBox="1">
            <a:spLocks noGrp="1"/>
          </p:cNvSpPr>
          <p:nvPr>
            <p:ph type="title" idx="4294967295"/>
          </p:nvPr>
        </p:nvSpPr>
        <p:spPr>
          <a:xfrm>
            <a:off x="1905000" y="84619"/>
            <a:ext cx="5156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KẾ HOẠCH THỰC HIỆN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Google Shape;3150;p53"/>
          <p:cNvSpPr txBox="1">
            <a:spLocks noGrp="1"/>
          </p:cNvSpPr>
          <p:nvPr>
            <p:ph type="subTitle" idx="4294967295"/>
          </p:nvPr>
        </p:nvSpPr>
        <p:spPr>
          <a:xfrm>
            <a:off x="1765300" y="917349"/>
            <a:ext cx="5568950" cy="6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túc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ktx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endParaRPr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Google Shape;3150;p53"/>
          <p:cNvSpPr txBox="1">
            <a:spLocks noGrp="1"/>
          </p:cNvSpPr>
          <p:nvPr>
            <p:ph type="subTitle" idx="4294967295"/>
          </p:nvPr>
        </p:nvSpPr>
        <p:spPr>
          <a:xfrm>
            <a:off x="1791773" y="1865087"/>
            <a:ext cx="5310187" cy="1589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Source Code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chia code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ver1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feedback ,demo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Google Shape;3009;p53"/>
          <p:cNvSpPr/>
          <p:nvPr/>
        </p:nvSpPr>
        <p:spPr>
          <a:xfrm>
            <a:off x="1696012" y="895350"/>
            <a:ext cx="6039413" cy="96973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Google Shape;3009;p53"/>
          <p:cNvSpPr/>
          <p:nvPr/>
        </p:nvSpPr>
        <p:spPr>
          <a:xfrm>
            <a:off x="1685923" y="2038350"/>
            <a:ext cx="6039413" cy="1447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Google Shape;2977;p52"/>
          <p:cNvSpPr txBox="1">
            <a:spLocks/>
          </p:cNvSpPr>
          <p:nvPr/>
        </p:nvSpPr>
        <p:spPr>
          <a:xfrm>
            <a:off x="201286" y="4117975"/>
            <a:ext cx="1765300" cy="755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 11,12</a:t>
            </a: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1/11-6/11</a:t>
            </a: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8/11-13/11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Google Shape;3009;p53"/>
          <p:cNvSpPr/>
          <p:nvPr/>
        </p:nvSpPr>
        <p:spPr>
          <a:xfrm>
            <a:off x="1696012" y="3668231"/>
            <a:ext cx="6039412" cy="123973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Google Shape;3150;p53"/>
          <p:cNvSpPr txBox="1">
            <a:spLocks/>
          </p:cNvSpPr>
          <p:nvPr/>
        </p:nvSpPr>
        <p:spPr>
          <a:xfrm>
            <a:off x="1799029" y="3826510"/>
            <a:ext cx="5310188" cy="1023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Silde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9249CAB-67D2-432F-9749-62A6306F7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176" y="770419"/>
            <a:ext cx="660563" cy="567743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24133450-4B40-4C4D-9928-C5A87F4EE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176" y="2120096"/>
            <a:ext cx="660563" cy="567743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A25E606E-5552-4BB3-89F2-7050FB3E7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013" y="3603127"/>
            <a:ext cx="660563" cy="5677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6" grpId="0" build="p"/>
      <p:bldP spid="2977" grpId="0" build="p"/>
      <p:bldP spid="308" grpId="0" build="p"/>
      <p:bldP spid="320" grpId="0" build="p"/>
      <p:bldP spid="307" grpId="0" animBg="1"/>
      <p:bldP spid="319" grpId="0" animBg="1"/>
      <p:bldP spid="321" grpId="0"/>
      <p:bldP spid="329" grpId="0" animBg="1"/>
      <p:bldP spid="3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83849" y="33704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CÔNG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VIỆC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694338"/>
              </p:ext>
            </p:extLst>
          </p:nvPr>
        </p:nvGraphicFramePr>
        <p:xfrm>
          <a:off x="1143000" y="742945"/>
          <a:ext cx="7010399" cy="440216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897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3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Thời gian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STT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Công việc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Phân công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Ghi chú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7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Tuần 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u="none" strike="noStrike" dirty="0">
                          <a:effectLst/>
                        </a:rPr>
                        <a:t>Xác định yêu cầu, chọn đề tài</a:t>
                      </a:r>
                      <a:endParaRPr lang="vi-V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u="none" strike="noStrike">
                          <a:effectLst/>
                        </a:rPr>
                        <a:t>Họp nhóm, thống nhất đề tài</a:t>
                      </a:r>
                      <a:endParaRPr lang="vi-V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Khảo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sát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r>
                        <a:rPr lang="en-US" sz="1400" u="none" strike="noStrike" dirty="0" err="1">
                          <a:effectLst/>
                        </a:rPr>
                        <a:t>tìm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hiểu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quy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trình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quản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lý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ktx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của</a:t>
                      </a:r>
                      <a:r>
                        <a:rPr lang="en-US" sz="1400" u="none" strike="noStrike" dirty="0">
                          <a:effectLst/>
                        </a:rPr>
                        <a:t> DUE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87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Tuần 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u="none" strike="noStrike" dirty="0">
                          <a:effectLst/>
                        </a:rPr>
                        <a:t>Tìm hiểu các tính năng</a:t>
                      </a:r>
                      <a:endParaRPr lang="vi-V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2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Phân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tích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và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thiết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kế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hệ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thống</a:t>
                      </a:r>
                      <a:r>
                        <a:rPr lang="en-US" sz="1400" u="none" strike="noStrike" dirty="0">
                          <a:effectLst/>
                        </a:rPr>
                        <a:t> (</a:t>
                      </a:r>
                      <a:r>
                        <a:rPr lang="en-US" sz="1400" u="none" strike="noStrike" dirty="0" err="1">
                          <a:effectLst/>
                        </a:rPr>
                        <a:t>vẽ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usecase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Hoàng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r>
                        <a:rPr lang="en-US" sz="1400" u="none" strike="noStrike" dirty="0" err="1">
                          <a:effectLst/>
                        </a:rPr>
                        <a:t>Huyền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8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Tạo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Github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quản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lý</a:t>
                      </a:r>
                      <a:r>
                        <a:rPr lang="en-US" sz="1400" u="none" strike="noStrike" dirty="0">
                          <a:effectLst/>
                        </a:rPr>
                        <a:t> source 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Huyền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8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Làm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báo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cáo</a:t>
                      </a:r>
                      <a:r>
                        <a:rPr lang="en-US" sz="1400" u="none" strike="noStrike" dirty="0">
                          <a:effectLst/>
                        </a:rPr>
                        <a:t> version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8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Update </a:t>
                      </a:r>
                      <a:r>
                        <a:rPr lang="en-US" sz="1400" u="none" strike="noStrike" dirty="0" err="1">
                          <a:effectLst/>
                        </a:rPr>
                        <a:t>báo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cáo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theo</a:t>
                      </a:r>
                      <a:r>
                        <a:rPr lang="en-US" sz="1400" u="none" strike="noStrike" dirty="0">
                          <a:effectLst/>
                        </a:rPr>
                        <a:t> feedback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87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Tuần 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Tiến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hành</a:t>
                      </a:r>
                      <a:r>
                        <a:rPr lang="en-US" sz="1400" u="none" strike="noStrike" dirty="0">
                          <a:effectLst/>
                        </a:rPr>
                        <a:t> 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8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u="none" strike="noStrike" dirty="0">
                          <a:effectLst/>
                        </a:rPr>
                        <a:t>Đưa code lên git</a:t>
                      </a:r>
                      <a:endParaRPr lang="vi-V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8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Update </a:t>
                      </a:r>
                      <a:r>
                        <a:rPr lang="en-US" sz="1400" u="none" strike="noStrike" dirty="0" err="1">
                          <a:effectLst/>
                        </a:rPr>
                        <a:t>báo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cáo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8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Tuần 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u="none" strike="noStrike">
                          <a:effectLst/>
                        </a:rPr>
                        <a:t>Chỉnh sửa và hoàn thiện đề tài</a:t>
                      </a:r>
                      <a:endParaRPr lang="vi-V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8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Update </a:t>
                      </a:r>
                      <a:r>
                        <a:rPr lang="en-US" sz="1400" u="none" strike="noStrike" dirty="0" err="1">
                          <a:effectLst/>
                        </a:rPr>
                        <a:t>và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nộp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bản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báo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cáo</a:t>
                      </a:r>
                      <a:r>
                        <a:rPr lang="en-US" sz="1400" u="none" strike="noStrike" dirty="0">
                          <a:effectLst/>
                        </a:rPr>
                        <a:t> version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87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Tuần 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Làm slide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8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Nộp báo cáo bản final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8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u="none" strike="noStrike">
                          <a:effectLst/>
                        </a:rPr>
                        <a:t>Báo cáo kết quả đề tài</a:t>
                      </a:r>
                      <a:endParaRPr lang="vi-V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2" marR="7492" marT="7492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980;p52"/>
          <p:cNvSpPr txBox="1">
            <a:spLocks noGrp="1"/>
          </p:cNvSpPr>
          <p:nvPr>
            <p:ph type="title"/>
          </p:nvPr>
        </p:nvSpPr>
        <p:spPr>
          <a:xfrm>
            <a:off x="2286000" y="133350"/>
            <a:ext cx="5156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962920-7AFB-443A-A9D2-6EF9A3E6F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11644"/>
              </p:ext>
            </p:extLst>
          </p:nvPr>
        </p:nvGraphicFramePr>
        <p:xfrm>
          <a:off x="1600200" y="2038350"/>
          <a:ext cx="6527800" cy="701040"/>
        </p:xfrm>
        <a:graphic>
          <a:graphicData uri="http://schemas.openxmlformats.org/drawingml/2006/table">
            <a:tbl>
              <a:tblPr firstRow="1" bandRow="1">
                <a:tableStyleId>{CBA4AC80-4CEC-443B-BB66-5A2CCAE5A066}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83098777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302480847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túc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DUE</a:t>
                      </a: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túc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245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57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BD60-1DB5-4DE7-A907-62458861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7150"/>
            <a:ext cx="2438400" cy="457200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17" name="Google Shape;341;p10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77C70647-64C6-4705-B7CF-615A75BB7824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553200" y="971550"/>
            <a:ext cx="2513159" cy="3778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9D7999-74BA-4EEC-97F5-5C7F21F8E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62484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0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B0F591-C963-4D77-A73D-7FD7678D6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3999" cy="3256861"/>
          </a:xfrm>
          <a:prstGeom prst="rect">
            <a:avLst/>
          </a:prstGeom>
        </p:spPr>
      </p:pic>
      <p:pic>
        <p:nvPicPr>
          <p:cNvPr id="224" name="Google Shape;291;p5" descr="Hình ảnh dấu chấm hỏi đẹp - Background Powerpoint">
            <a:extLst>
              <a:ext uri="{FF2B5EF4-FFF2-40B4-BE49-F238E27FC236}">
                <a16:creationId xmlns:a16="http://schemas.microsoft.com/office/drawing/2014/main" id="{94FE86EA-29C3-4348-917F-383F6D65E7F8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715000" y="2419350"/>
            <a:ext cx="3295706" cy="2650603"/>
          </a:xfrm>
          <a:prstGeom prst="rect">
            <a:avLst/>
          </a:prstGeom>
          <a:noFill/>
          <a:ln>
            <a:noFill/>
          </a:ln>
          <a:effectLst>
            <a:outerShdw blurRad="1270000" dist="50800" dir="17520000" sx="1000" sy="1000" algn="ctr" rotWithShape="0">
              <a:srgbClr val="000000">
                <a:alpha val="21960"/>
              </a:srgbClr>
            </a:outerShdw>
            <a:reflection stA="50000" endA="300" endPos="55000" sy="-100000" algn="bl" rotWithShape="0"/>
          </a:effectLst>
          <a:scene3d>
            <a:camera prst="orthographicFront"/>
            <a:lightRig rig="threePt" dir="t"/>
          </a:scene3d>
          <a:sp3d extrusionH="88900" contourW="63500">
            <a:extrusionClr>
              <a:schemeClr val="accent2"/>
            </a:extrusionClr>
            <a:contourClr>
              <a:schemeClr val="accent1">
                <a:lumMod val="60000"/>
                <a:lumOff val="40000"/>
              </a:schemeClr>
            </a:contourClr>
          </a:sp3d>
        </p:spPr>
      </p:pic>
    </p:spTree>
    <p:extLst>
      <p:ext uri="{BB962C8B-B14F-4D97-AF65-F5344CB8AC3E}">
        <p14:creationId xmlns:p14="http://schemas.microsoft.com/office/powerpoint/2010/main" val="285441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302</TotalTime>
  <Words>336</Words>
  <Application>Microsoft Office PowerPoint</Application>
  <PresentationFormat>On-screen Show (16:9)</PresentationFormat>
  <Paragraphs>109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Gill Sans MT</vt:lpstr>
      <vt:lpstr>Barlow Semi Condensed</vt:lpstr>
      <vt:lpstr>Barlow Semi Condensed Medium</vt:lpstr>
      <vt:lpstr>Times New Roman</vt:lpstr>
      <vt:lpstr>Candal</vt:lpstr>
      <vt:lpstr>Parcel</vt:lpstr>
      <vt:lpstr>NGHIÊN CỨU VÀ TRIỂN KHAI QUẢN LÝ ký túc xá ĐẠI HỌC KINH TẾ ĐÀ NẴNG</vt:lpstr>
      <vt:lpstr>THÀNH VIÊN THAM GIA</vt:lpstr>
      <vt:lpstr>KẾ HOẠCH THỰC HIỆN</vt:lpstr>
      <vt:lpstr>PHÂN CÔNG CÔNG VIỆC </vt:lpstr>
      <vt:lpstr>OBJECTS</vt:lpstr>
      <vt:lpstr>Use case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TEST FOR CTS</dc:title>
  <dc:creator>PC</dc:creator>
  <cp:lastModifiedBy>181121521208@due.udn.vn</cp:lastModifiedBy>
  <cp:revision>24</cp:revision>
  <dcterms:modified xsi:type="dcterms:W3CDTF">2021-10-25T04:00:26Z</dcterms:modified>
</cp:coreProperties>
</file>