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275" r:id="rId3"/>
    <p:sldId id="277" r:id="rId4"/>
    <p:sldId id="259" r:id="rId5"/>
    <p:sldId id="257" r:id="rId6"/>
    <p:sldId id="269" r:id="rId7"/>
    <p:sldId id="286" r:id="rId8"/>
    <p:sldId id="293" r:id="rId9"/>
    <p:sldId id="282" r:id="rId10"/>
    <p:sldId id="279" r:id="rId11"/>
    <p:sldId id="262" r:id="rId12"/>
    <p:sldId id="260" r:id="rId13"/>
    <p:sldId id="263" r:id="rId14"/>
    <p:sldId id="261" r:id="rId15"/>
    <p:sldId id="273" r:id="rId16"/>
    <p:sldId id="287" r:id="rId17"/>
    <p:sldId id="294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Spartan" panose="020B0604020202020204" charset="0"/>
      <p:regular r:id="rId30"/>
      <p:bold r:id="rId31"/>
    </p:embeddedFont>
    <p:embeddedFont>
      <p:font typeface="Spartan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543"/>
    <a:srgbClr val="FFB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339F2-AE2F-4D52-B396-CF296B8D0DE3}">
  <a:tblStyle styleId="{D64339F2-AE2F-4D52-B396-CF296B8D0D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C4F3F2-67F6-41DA-80A8-DD449733D5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e7f8a844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0" name="Google Shape;4660;ge7f8a844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e2883c3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e2883c3a7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ge7f8a84484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0" name="Google Shape;5560;ge7f8a84484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ge7f8a84484_0_4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2" name="Google Shape;6922;ge7f8a84484_0_4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ge899ab3a3d_3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ge899ab3a3d_3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" name="Google Shape;5478;ge924fdca29_0_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9" name="Google Shape;5479;ge924fdca29_0_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" name="Google Shape;6759;ge7f8a84484_0_4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0" name="Google Shape;6760;ge7f8a84484_0_4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3" name="Google Shape;520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4" name="Google Shape;520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016575" y="298963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3657410" y="1151420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8375" y="1151414"/>
            <a:ext cx="655831" cy="213113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2202" y="1437925"/>
            <a:ext cx="655796" cy="21310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" y="4604377"/>
            <a:ext cx="9143898" cy="539069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0" y="381467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" y="2672100"/>
            <a:ext cx="9143898" cy="1142576"/>
          </a:xfrm>
          <a:custGeom>
            <a:avLst/>
            <a:gdLst/>
            <a:ahLst/>
            <a:cxnLst/>
            <a:rect l="l" t="t" r="r" b="b"/>
            <a:pathLst>
              <a:path w="116676" h="18519" extrusionOk="0">
                <a:moveTo>
                  <a:pt x="1" y="0"/>
                </a:moveTo>
                <a:lnTo>
                  <a:pt x="1" y="18519"/>
                </a:lnTo>
                <a:lnTo>
                  <a:pt x="116675" y="18519"/>
                </a:lnTo>
                <a:lnTo>
                  <a:pt x="11667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3340" y="3564690"/>
            <a:ext cx="52889" cy="118284"/>
          </a:xfrm>
          <a:custGeom>
            <a:avLst/>
            <a:gdLst/>
            <a:ahLst/>
            <a:cxnLst/>
            <a:rect l="l" t="t" r="r" b="b"/>
            <a:pathLst>
              <a:path w="664" h="1485" extrusionOk="0">
                <a:moveTo>
                  <a:pt x="281" y="0"/>
                </a:moveTo>
                <a:cubicBezTo>
                  <a:pt x="122" y="0"/>
                  <a:pt x="1" y="122"/>
                  <a:pt x="1" y="271"/>
                </a:cubicBezTo>
                <a:lnTo>
                  <a:pt x="1" y="1167"/>
                </a:lnTo>
                <a:cubicBezTo>
                  <a:pt x="1" y="1326"/>
                  <a:pt x="122" y="1484"/>
                  <a:pt x="281" y="1484"/>
                </a:cubicBezTo>
                <a:lnTo>
                  <a:pt x="393" y="1484"/>
                </a:lnTo>
                <a:cubicBezTo>
                  <a:pt x="551" y="1484"/>
                  <a:pt x="663" y="1326"/>
                  <a:pt x="663" y="1167"/>
                </a:cubicBezTo>
                <a:lnTo>
                  <a:pt x="663" y="271"/>
                </a:lnTo>
                <a:cubicBezTo>
                  <a:pt x="663" y="122"/>
                  <a:pt x="551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04650" y="3819844"/>
            <a:ext cx="8562861" cy="789577"/>
            <a:chOff x="304650" y="3819844"/>
            <a:chExt cx="8562861" cy="789577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04650" y="3821822"/>
              <a:ext cx="1882338" cy="787599"/>
              <a:chOff x="373125" y="3995775"/>
              <a:chExt cx="1882338" cy="6072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flipH="1">
                <a:off x="373125" y="3995775"/>
                <a:ext cx="522300" cy="607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>
                <a:off x="1838763" y="3995775"/>
                <a:ext cx="416700" cy="60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" name="Google Shape;21;p2"/>
            <p:cNvGrpSpPr/>
            <p:nvPr/>
          </p:nvGrpSpPr>
          <p:grpSpPr>
            <a:xfrm>
              <a:off x="6925499" y="3819844"/>
              <a:ext cx="1942013" cy="787599"/>
              <a:chOff x="6925550" y="3995775"/>
              <a:chExt cx="1942013" cy="607200"/>
            </a:xfrm>
          </p:grpSpPr>
          <p:cxnSp>
            <p:nvCxnSpPr>
              <p:cNvPr id="22" name="Google Shape;22;p2"/>
              <p:cNvCxnSpPr/>
              <p:nvPr/>
            </p:nvCxnSpPr>
            <p:spPr>
              <a:xfrm>
                <a:off x="8345263" y="3995775"/>
                <a:ext cx="522300" cy="607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925550" y="3995775"/>
                <a:ext cx="416700" cy="60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8D6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24;p2"/>
          <p:cNvSpPr/>
          <p:nvPr/>
        </p:nvSpPr>
        <p:spPr>
          <a:xfrm>
            <a:off x="7980560" y="445295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52575" y="345150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9623" y="748945"/>
            <a:ext cx="821196" cy="266856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2604900" y="3908775"/>
            <a:ext cx="3934200" cy="624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403550" y="531225"/>
            <a:ext cx="6336900" cy="18552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0" y="4604377"/>
            <a:ext cx="9143898" cy="539069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bg>
      <p:bgPr>
        <a:solidFill>
          <a:schemeClr val="accent5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7"/>
          <p:cNvGrpSpPr/>
          <p:nvPr/>
        </p:nvGrpSpPr>
        <p:grpSpPr>
          <a:xfrm>
            <a:off x="-75" y="3714166"/>
            <a:ext cx="9144111" cy="773560"/>
            <a:chOff x="-75" y="3714050"/>
            <a:chExt cx="9144111" cy="890275"/>
          </a:xfrm>
        </p:grpSpPr>
        <p:sp>
          <p:nvSpPr>
            <p:cNvPr id="427" name="Google Shape;427;p17"/>
            <p:cNvSpPr/>
            <p:nvPr/>
          </p:nvSpPr>
          <p:spPr>
            <a:xfrm>
              <a:off x="-75" y="4250925"/>
              <a:ext cx="9144000" cy="353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-75" y="3714050"/>
              <a:ext cx="9144111" cy="553156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7"/>
          <p:cNvGrpSpPr/>
          <p:nvPr/>
        </p:nvGrpSpPr>
        <p:grpSpPr>
          <a:xfrm>
            <a:off x="-75" y="4487456"/>
            <a:ext cx="9144111" cy="656171"/>
            <a:chOff x="-75" y="3996089"/>
            <a:chExt cx="9144111" cy="818986"/>
          </a:xfrm>
        </p:grpSpPr>
        <p:sp>
          <p:nvSpPr>
            <p:cNvPr id="430" name="Google Shape;430;p17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17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432" name="Google Shape;432;p17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8" name="Google Shape;438;p17"/>
          <p:cNvSpPr/>
          <p:nvPr/>
        </p:nvSpPr>
        <p:spPr>
          <a:xfrm>
            <a:off x="486354" y="693048"/>
            <a:ext cx="1201382" cy="319275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7937332" y="1915101"/>
            <a:ext cx="791817" cy="262676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"/>
          <p:cNvSpPr/>
          <p:nvPr/>
        </p:nvSpPr>
        <p:spPr>
          <a:xfrm flipH="1">
            <a:off x="8149794" y="374775"/>
            <a:ext cx="651283" cy="216052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1848025" y="539100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9"/>
          <p:cNvSpPr/>
          <p:nvPr/>
        </p:nvSpPr>
        <p:spPr>
          <a:xfrm>
            <a:off x="350" y="3807350"/>
            <a:ext cx="9143915" cy="796993"/>
          </a:xfrm>
          <a:custGeom>
            <a:avLst/>
            <a:gdLst/>
            <a:ahLst/>
            <a:cxnLst/>
            <a:rect l="l" t="t" r="r" b="b"/>
            <a:pathLst>
              <a:path w="285792" h="34085" extrusionOk="0">
                <a:moveTo>
                  <a:pt x="46293" y="1"/>
                </a:moveTo>
                <a:cubicBezTo>
                  <a:pt x="45818" y="1"/>
                  <a:pt x="45342" y="32"/>
                  <a:pt x="44868" y="97"/>
                </a:cubicBezTo>
                <a:cubicBezTo>
                  <a:pt x="38932" y="864"/>
                  <a:pt x="34122" y="6708"/>
                  <a:pt x="34460" y="12675"/>
                </a:cubicBezTo>
                <a:cubicBezTo>
                  <a:pt x="32551" y="9929"/>
                  <a:pt x="29197" y="8335"/>
                  <a:pt x="25866" y="8335"/>
                </a:cubicBezTo>
                <a:cubicBezTo>
                  <a:pt x="24803" y="8335"/>
                  <a:pt x="23742" y="8498"/>
                  <a:pt x="22731" y="8837"/>
                </a:cubicBezTo>
                <a:cubicBezTo>
                  <a:pt x="18556" y="10290"/>
                  <a:pt x="15567" y="14640"/>
                  <a:pt x="15782" y="19030"/>
                </a:cubicBezTo>
                <a:cubicBezTo>
                  <a:pt x="14142" y="16767"/>
                  <a:pt x="11309" y="15481"/>
                  <a:pt x="8501" y="15481"/>
                </a:cubicBezTo>
                <a:cubicBezTo>
                  <a:pt x="7296" y="15481"/>
                  <a:pt x="6095" y="15718"/>
                  <a:pt x="4995" y="16216"/>
                </a:cubicBezTo>
                <a:cubicBezTo>
                  <a:pt x="1372" y="17925"/>
                  <a:pt x="1" y="21722"/>
                  <a:pt x="1" y="26235"/>
                </a:cubicBezTo>
                <a:lnTo>
                  <a:pt x="1" y="34084"/>
                </a:lnTo>
                <a:lnTo>
                  <a:pt x="285577" y="34084"/>
                </a:lnTo>
                <a:cubicBezTo>
                  <a:pt x="285577" y="34084"/>
                  <a:pt x="285628" y="27514"/>
                  <a:pt x="285628" y="23554"/>
                </a:cubicBezTo>
                <a:cubicBezTo>
                  <a:pt x="285792" y="19757"/>
                  <a:pt x="283233" y="16052"/>
                  <a:pt x="279651" y="14814"/>
                </a:cubicBezTo>
                <a:cubicBezTo>
                  <a:pt x="278792" y="14526"/>
                  <a:pt x="277891" y="14389"/>
                  <a:pt x="276988" y="14389"/>
                </a:cubicBezTo>
                <a:cubicBezTo>
                  <a:pt x="274127" y="14389"/>
                  <a:pt x="271250" y="15765"/>
                  <a:pt x="269632" y="18099"/>
                </a:cubicBezTo>
                <a:cubicBezTo>
                  <a:pt x="269888" y="12982"/>
                  <a:pt x="265794" y="7987"/>
                  <a:pt x="260718" y="7302"/>
                </a:cubicBezTo>
                <a:cubicBezTo>
                  <a:pt x="260319" y="7249"/>
                  <a:pt x="259919" y="7223"/>
                  <a:pt x="259520" y="7223"/>
                </a:cubicBezTo>
                <a:cubicBezTo>
                  <a:pt x="254838" y="7223"/>
                  <a:pt x="250277" y="10768"/>
                  <a:pt x="249297" y="15407"/>
                </a:cubicBezTo>
                <a:cubicBezTo>
                  <a:pt x="248235" y="14800"/>
                  <a:pt x="247053" y="14523"/>
                  <a:pt x="245860" y="14523"/>
                </a:cubicBezTo>
                <a:cubicBezTo>
                  <a:pt x="242106" y="14523"/>
                  <a:pt x="238242" y="17264"/>
                  <a:pt x="237691" y="21077"/>
                </a:cubicBezTo>
                <a:cubicBezTo>
                  <a:pt x="236544" y="20570"/>
                  <a:pt x="235290" y="20325"/>
                  <a:pt x="234032" y="20325"/>
                </a:cubicBezTo>
                <a:cubicBezTo>
                  <a:pt x="232112" y="20325"/>
                  <a:pt x="230183" y="20896"/>
                  <a:pt x="228613" y="21977"/>
                </a:cubicBezTo>
                <a:cubicBezTo>
                  <a:pt x="227846" y="20187"/>
                  <a:pt x="226607" y="18559"/>
                  <a:pt x="225031" y="17372"/>
                </a:cubicBezTo>
                <a:cubicBezTo>
                  <a:pt x="223161" y="15994"/>
                  <a:pt x="220831" y="15281"/>
                  <a:pt x="218504" y="15281"/>
                </a:cubicBezTo>
                <a:cubicBezTo>
                  <a:pt x="217012" y="15281"/>
                  <a:pt x="215520" y="15575"/>
                  <a:pt x="214152" y="16175"/>
                </a:cubicBezTo>
                <a:cubicBezTo>
                  <a:pt x="213507" y="11706"/>
                  <a:pt x="208972" y="8494"/>
                  <a:pt x="204586" y="8494"/>
                </a:cubicBezTo>
                <a:cubicBezTo>
                  <a:pt x="203197" y="8494"/>
                  <a:pt x="201823" y="8816"/>
                  <a:pt x="200592" y="9523"/>
                </a:cubicBezTo>
                <a:cubicBezTo>
                  <a:pt x="199453" y="4147"/>
                  <a:pt x="194130" y="1"/>
                  <a:pt x="188672" y="1"/>
                </a:cubicBezTo>
                <a:cubicBezTo>
                  <a:pt x="188197" y="1"/>
                  <a:pt x="187721" y="32"/>
                  <a:pt x="187246" y="97"/>
                </a:cubicBezTo>
                <a:cubicBezTo>
                  <a:pt x="181321" y="864"/>
                  <a:pt x="176501" y="6708"/>
                  <a:pt x="176838" y="12675"/>
                </a:cubicBezTo>
                <a:cubicBezTo>
                  <a:pt x="174899" y="9929"/>
                  <a:pt x="171566" y="8335"/>
                  <a:pt x="168248" y="8335"/>
                </a:cubicBezTo>
                <a:cubicBezTo>
                  <a:pt x="167189" y="8335"/>
                  <a:pt x="166131" y="8498"/>
                  <a:pt x="165120" y="8837"/>
                </a:cubicBezTo>
                <a:cubicBezTo>
                  <a:pt x="160934" y="10290"/>
                  <a:pt x="157956" y="14640"/>
                  <a:pt x="158120" y="19030"/>
                </a:cubicBezTo>
                <a:cubicBezTo>
                  <a:pt x="156480" y="16767"/>
                  <a:pt x="153647" y="15481"/>
                  <a:pt x="150853" y="15481"/>
                </a:cubicBezTo>
                <a:cubicBezTo>
                  <a:pt x="149654" y="15481"/>
                  <a:pt x="148462" y="15718"/>
                  <a:pt x="147374" y="16216"/>
                </a:cubicBezTo>
                <a:cubicBezTo>
                  <a:pt x="145327" y="17157"/>
                  <a:pt x="143792" y="18989"/>
                  <a:pt x="142983" y="21077"/>
                </a:cubicBezTo>
                <a:cubicBezTo>
                  <a:pt x="142216" y="18222"/>
                  <a:pt x="140087" y="15745"/>
                  <a:pt x="137273" y="14814"/>
                </a:cubicBezTo>
                <a:cubicBezTo>
                  <a:pt x="136423" y="14526"/>
                  <a:pt x="135529" y="14389"/>
                  <a:pt x="134632" y="14389"/>
                </a:cubicBezTo>
                <a:cubicBezTo>
                  <a:pt x="131787" y="14389"/>
                  <a:pt x="128903" y="15765"/>
                  <a:pt x="127253" y="18099"/>
                </a:cubicBezTo>
                <a:cubicBezTo>
                  <a:pt x="127550" y="12982"/>
                  <a:pt x="123416" y="7987"/>
                  <a:pt x="118339" y="7302"/>
                </a:cubicBezTo>
                <a:cubicBezTo>
                  <a:pt x="117941" y="7249"/>
                  <a:pt x="117540" y="7223"/>
                  <a:pt x="117141" y="7223"/>
                </a:cubicBezTo>
                <a:cubicBezTo>
                  <a:pt x="112458" y="7223"/>
                  <a:pt x="107892" y="10768"/>
                  <a:pt x="106949" y="15407"/>
                </a:cubicBezTo>
                <a:cubicBezTo>
                  <a:pt x="105880" y="14800"/>
                  <a:pt x="104692" y="14523"/>
                  <a:pt x="103495" y="14523"/>
                </a:cubicBezTo>
                <a:cubicBezTo>
                  <a:pt x="99727" y="14523"/>
                  <a:pt x="95864" y="17264"/>
                  <a:pt x="95312" y="21077"/>
                </a:cubicBezTo>
                <a:cubicBezTo>
                  <a:pt x="94162" y="20570"/>
                  <a:pt x="92905" y="20325"/>
                  <a:pt x="91645" y="20325"/>
                </a:cubicBezTo>
                <a:cubicBezTo>
                  <a:pt x="89723" y="20325"/>
                  <a:pt x="87795" y="20896"/>
                  <a:pt x="86224" y="21977"/>
                </a:cubicBezTo>
                <a:cubicBezTo>
                  <a:pt x="85457" y="20187"/>
                  <a:pt x="84218" y="18559"/>
                  <a:pt x="82642" y="17372"/>
                </a:cubicBezTo>
                <a:cubicBezTo>
                  <a:pt x="80772" y="15994"/>
                  <a:pt x="78442" y="15281"/>
                  <a:pt x="76118" y="15281"/>
                </a:cubicBezTo>
                <a:cubicBezTo>
                  <a:pt x="74627" y="15281"/>
                  <a:pt x="73138" y="15575"/>
                  <a:pt x="71774" y="16175"/>
                </a:cubicBezTo>
                <a:cubicBezTo>
                  <a:pt x="71160" y="11706"/>
                  <a:pt x="66632" y="8494"/>
                  <a:pt x="62230" y="8494"/>
                </a:cubicBezTo>
                <a:cubicBezTo>
                  <a:pt x="60836" y="8494"/>
                  <a:pt x="59454" y="8816"/>
                  <a:pt x="58213" y="9523"/>
                </a:cubicBezTo>
                <a:cubicBezTo>
                  <a:pt x="57074" y="4147"/>
                  <a:pt x="51752" y="1"/>
                  <a:pt x="462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9"/>
          <p:cNvGrpSpPr/>
          <p:nvPr/>
        </p:nvGrpSpPr>
        <p:grpSpPr>
          <a:xfrm>
            <a:off x="-75" y="4604377"/>
            <a:ext cx="9144111" cy="539220"/>
            <a:chOff x="-75" y="3996089"/>
            <a:chExt cx="9144111" cy="818986"/>
          </a:xfrm>
        </p:grpSpPr>
        <p:sp>
          <p:nvSpPr>
            <p:cNvPr id="544" name="Google Shape;544;p19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19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546" name="Google Shape;546;p19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19"/>
          <p:cNvGrpSpPr/>
          <p:nvPr/>
        </p:nvGrpSpPr>
        <p:grpSpPr>
          <a:xfrm>
            <a:off x="560079" y="379448"/>
            <a:ext cx="8064294" cy="2870091"/>
            <a:chOff x="560079" y="379448"/>
            <a:chExt cx="8064294" cy="2870091"/>
          </a:xfrm>
        </p:grpSpPr>
        <p:sp>
          <p:nvSpPr>
            <p:cNvPr id="553" name="Google Shape;553;p19"/>
            <p:cNvSpPr/>
            <p:nvPr/>
          </p:nvSpPr>
          <p:spPr>
            <a:xfrm>
              <a:off x="560079" y="1595823"/>
              <a:ext cx="1201382" cy="319275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1693857" y="439389"/>
              <a:ext cx="791817" cy="2626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 flipH="1">
              <a:off x="7184949" y="379448"/>
              <a:ext cx="1439424" cy="382551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7030674" y="1624125"/>
              <a:ext cx="791817" cy="2626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774175" y="3033487"/>
              <a:ext cx="651283" cy="216052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743325" y="2793425"/>
              <a:ext cx="651283" cy="216052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19"/>
          <p:cNvSpPr txBox="1">
            <a:spLocks noGrp="1"/>
          </p:cNvSpPr>
          <p:nvPr>
            <p:ph type="title"/>
          </p:nvPr>
        </p:nvSpPr>
        <p:spPr>
          <a:xfrm>
            <a:off x="1848025" y="539100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"/>
          <p:cNvSpPr/>
          <p:nvPr/>
        </p:nvSpPr>
        <p:spPr>
          <a:xfrm>
            <a:off x="2210700" y="1055237"/>
            <a:ext cx="851900" cy="27682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93925" y="38468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 flipH="1">
            <a:off x="5193775" y="29128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"/>
          <p:cNvSpPr/>
          <p:nvPr/>
        </p:nvSpPr>
        <p:spPr>
          <a:xfrm flipH="1">
            <a:off x="4726750" y="1752062"/>
            <a:ext cx="851900" cy="276822"/>
          </a:xfrm>
          <a:custGeom>
            <a:avLst/>
            <a:gdLst/>
            <a:ahLst/>
            <a:cxnLst/>
            <a:rect l="l" t="t" r="r" b="b"/>
            <a:pathLst>
              <a:path w="6927" h="2251" extrusionOk="0">
                <a:moveTo>
                  <a:pt x="3856" y="1"/>
                </a:moveTo>
                <a:cubicBezTo>
                  <a:pt x="3081" y="1"/>
                  <a:pt x="2456" y="505"/>
                  <a:pt x="2260" y="1205"/>
                </a:cubicBezTo>
                <a:cubicBezTo>
                  <a:pt x="2064" y="1130"/>
                  <a:pt x="1830" y="1046"/>
                  <a:pt x="1597" y="1046"/>
                </a:cubicBezTo>
                <a:cubicBezTo>
                  <a:pt x="822" y="1046"/>
                  <a:pt x="197" y="1550"/>
                  <a:pt x="1" y="2250"/>
                </a:cubicBezTo>
                <a:lnTo>
                  <a:pt x="6852" y="2250"/>
                </a:lnTo>
                <a:cubicBezTo>
                  <a:pt x="6927" y="2138"/>
                  <a:pt x="6927" y="2017"/>
                  <a:pt x="6927" y="1867"/>
                </a:cubicBezTo>
                <a:cubicBezTo>
                  <a:pt x="6927" y="1242"/>
                  <a:pt x="6423" y="738"/>
                  <a:pt x="5797" y="738"/>
                </a:cubicBezTo>
                <a:cubicBezTo>
                  <a:pt x="5601" y="738"/>
                  <a:pt x="5452" y="775"/>
                  <a:pt x="5293" y="850"/>
                </a:cubicBezTo>
                <a:cubicBezTo>
                  <a:pt x="5022" y="346"/>
                  <a:pt x="4481" y="1"/>
                  <a:pt x="38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6852900" y="1505538"/>
            <a:ext cx="1161909" cy="30882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-50" y="2056475"/>
            <a:ext cx="9144111" cy="2306076"/>
          </a:xfrm>
          <a:custGeom>
            <a:avLst/>
            <a:gdLst/>
            <a:ahLst/>
            <a:cxnLst/>
            <a:rect l="l" t="t" r="r" b="b"/>
            <a:pathLst>
              <a:path w="116675" h="33837" extrusionOk="0">
                <a:moveTo>
                  <a:pt x="24464" y="1"/>
                </a:moveTo>
                <a:cubicBezTo>
                  <a:pt x="18743" y="1"/>
                  <a:pt x="14001" y="4164"/>
                  <a:pt x="13142" y="9615"/>
                </a:cubicBezTo>
                <a:cubicBezTo>
                  <a:pt x="11705" y="8989"/>
                  <a:pt x="10146" y="8635"/>
                  <a:pt x="8475" y="8635"/>
                </a:cubicBezTo>
                <a:cubicBezTo>
                  <a:pt x="5134" y="8635"/>
                  <a:pt x="2100" y="10119"/>
                  <a:pt x="0" y="12415"/>
                </a:cubicBezTo>
                <a:lnTo>
                  <a:pt x="0" y="33836"/>
                </a:lnTo>
                <a:lnTo>
                  <a:pt x="116675" y="33836"/>
                </a:lnTo>
                <a:lnTo>
                  <a:pt x="116675" y="10119"/>
                </a:lnTo>
                <a:cubicBezTo>
                  <a:pt x="115508" y="9727"/>
                  <a:pt x="114257" y="9531"/>
                  <a:pt x="113016" y="9531"/>
                </a:cubicBezTo>
                <a:cubicBezTo>
                  <a:pt x="110486" y="9531"/>
                  <a:pt x="108115" y="10352"/>
                  <a:pt x="106249" y="11752"/>
                </a:cubicBezTo>
                <a:cubicBezTo>
                  <a:pt x="105119" y="6581"/>
                  <a:pt x="100536" y="2652"/>
                  <a:pt x="95011" y="2652"/>
                </a:cubicBezTo>
                <a:cubicBezTo>
                  <a:pt x="89802" y="2652"/>
                  <a:pt x="85406" y="6189"/>
                  <a:pt x="84006" y="10968"/>
                </a:cubicBezTo>
                <a:cubicBezTo>
                  <a:pt x="81943" y="8793"/>
                  <a:pt x="79021" y="7468"/>
                  <a:pt x="75801" y="7468"/>
                </a:cubicBezTo>
                <a:cubicBezTo>
                  <a:pt x="72142" y="7468"/>
                  <a:pt x="68913" y="9148"/>
                  <a:pt x="66813" y="11789"/>
                </a:cubicBezTo>
                <a:cubicBezTo>
                  <a:pt x="66075" y="6189"/>
                  <a:pt x="61287" y="1868"/>
                  <a:pt x="55453" y="1868"/>
                </a:cubicBezTo>
                <a:cubicBezTo>
                  <a:pt x="49470" y="1868"/>
                  <a:pt x="44532" y="6497"/>
                  <a:pt x="44066" y="12368"/>
                </a:cubicBezTo>
                <a:cubicBezTo>
                  <a:pt x="42348" y="11360"/>
                  <a:pt x="40332" y="10781"/>
                  <a:pt x="38185" y="10781"/>
                </a:cubicBezTo>
                <a:cubicBezTo>
                  <a:pt x="37411" y="10781"/>
                  <a:pt x="36636" y="10856"/>
                  <a:pt x="35899" y="11015"/>
                </a:cubicBezTo>
                <a:cubicBezTo>
                  <a:pt x="35665" y="4901"/>
                  <a:pt x="30606" y="1"/>
                  <a:pt x="244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0" y="3321200"/>
            <a:ext cx="9144111" cy="1283362"/>
          </a:xfrm>
          <a:custGeom>
            <a:avLst/>
            <a:gdLst/>
            <a:ahLst/>
            <a:cxnLst/>
            <a:rect l="l" t="t" r="r" b="b"/>
            <a:pathLst>
              <a:path w="116675" h="16018" extrusionOk="0">
                <a:moveTo>
                  <a:pt x="0" y="0"/>
                </a:moveTo>
                <a:lnTo>
                  <a:pt x="0" y="16017"/>
                </a:lnTo>
                <a:lnTo>
                  <a:pt x="116675" y="16017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1"/>
          <p:cNvCxnSpPr/>
          <p:nvPr/>
        </p:nvCxnSpPr>
        <p:spPr>
          <a:xfrm flipH="1">
            <a:off x="237124" y="3321294"/>
            <a:ext cx="744900" cy="12834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1"/>
          <p:cNvCxnSpPr/>
          <p:nvPr/>
        </p:nvCxnSpPr>
        <p:spPr>
          <a:xfrm flipH="1">
            <a:off x="1802393" y="3321294"/>
            <a:ext cx="594300" cy="12771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21"/>
          <p:cNvSpPr/>
          <p:nvPr/>
        </p:nvSpPr>
        <p:spPr>
          <a:xfrm>
            <a:off x="5756876" y="-180025"/>
            <a:ext cx="3570479" cy="1581174"/>
          </a:xfrm>
          <a:custGeom>
            <a:avLst/>
            <a:gdLst/>
            <a:ahLst/>
            <a:cxnLst/>
            <a:rect l="l" t="t" r="r" b="b"/>
            <a:pathLst>
              <a:path w="134456" h="68088" extrusionOk="0">
                <a:moveTo>
                  <a:pt x="0" y="0"/>
                </a:moveTo>
                <a:cubicBezTo>
                  <a:pt x="2669" y="6232"/>
                  <a:pt x="4631" y="13089"/>
                  <a:pt x="9095" y="18190"/>
                </a:cubicBezTo>
                <a:cubicBezTo>
                  <a:pt x="16093" y="26186"/>
                  <a:pt x="27188" y="30362"/>
                  <a:pt x="37608" y="32446"/>
                </a:cubicBezTo>
                <a:cubicBezTo>
                  <a:pt x="55165" y="35957"/>
                  <a:pt x="74028" y="31045"/>
                  <a:pt x="91194" y="36133"/>
                </a:cubicBezTo>
                <a:cubicBezTo>
                  <a:pt x="108383" y="41227"/>
                  <a:pt x="116528" y="68088"/>
                  <a:pt x="134456" y="6808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79" name="Google Shape;579;p21"/>
          <p:cNvGrpSpPr/>
          <p:nvPr/>
        </p:nvGrpSpPr>
        <p:grpSpPr>
          <a:xfrm>
            <a:off x="6714124" y="3321294"/>
            <a:ext cx="2159569" cy="1283400"/>
            <a:chOff x="237124" y="3321294"/>
            <a:chExt cx="2159569" cy="1283400"/>
          </a:xfrm>
        </p:grpSpPr>
        <p:cxnSp>
          <p:nvCxnSpPr>
            <p:cNvPr id="580" name="Google Shape;580;p21"/>
            <p:cNvCxnSpPr/>
            <p:nvPr/>
          </p:nvCxnSpPr>
          <p:spPr>
            <a:xfrm flipH="1">
              <a:off x="237124" y="3321294"/>
              <a:ext cx="744900" cy="1283400"/>
            </a:xfrm>
            <a:prstGeom prst="straightConnector1">
              <a:avLst/>
            </a:prstGeom>
            <a:noFill/>
            <a:ln w="19050" cap="flat" cmpd="sng">
              <a:solidFill>
                <a:srgbClr val="E8D6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21"/>
            <p:cNvCxnSpPr/>
            <p:nvPr/>
          </p:nvCxnSpPr>
          <p:spPr>
            <a:xfrm flipH="1">
              <a:off x="1802393" y="3321294"/>
              <a:ext cx="594300" cy="1277100"/>
            </a:xfrm>
            <a:prstGeom prst="straightConnector1">
              <a:avLst/>
            </a:prstGeom>
            <a:noFill/>
            <a:ln w="19050" cap="flat" cmpd="sng">
              <a:solidFill>
                <a:srgbClr val="E8D6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2" name="Google Shape;582;p21"/>
          <p:cNvSpPr txBox="1">
            <a:spLocks noGrp="1"/>
          </p:cNvSpPr>
          <p:nvPr>
            <p:ph type="subTitle" idx="1"/>
          </p:nvPr>
        </p:nvSpPr>
        <p:spPr>
          <a:xfrm>
            <a:off x="2624000" y="3562500"/>
            <a:ext cx="4479900" cy="801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title"/>
          </p:nvPr>
        </p:nvSpPr>
        <p:spPr>
          <a:xfrm>
            <a:off x="2624000" y="539100"/>
            <a:ext cx="4479900" cy="27822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4" name="Google Shape;584;p21"/>
          <p:cNvGrpSpPr/>
          <p:nvPr/>
        </p:nvGrpSpPr>
        <p:grpSpPr>
          <a:xfrm>
            <a:off x="1435306" y="2782244"/>
            <a:ext cx="994476" cy="538823"/>
            <a:chOff x="2301112" y="2967762"/>
            <a:chExt cx="655814" cy="355354"/>
          </a:xfrm>
        </p:grpSpPr>
        <p:sp>
          <p:nvSpPr>
            <p:cNvPr id="585" name="Google Shape;585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1"/>
          <p:cNvGrpSpPr/>
          <p:nvPr/>
        </p:nvGrpSpPr>
        <p:grpSpPr>
          <a:xfrm>
            <a:off x="6936534" y="2917565"/>
            <a:ext cx="744873" cy="403611"/>
            <a:chOff x="2301112" y="2967762"/>
            <a:chExt cx="655814" cy="355354"/>
          </a:xfrm>
        </p:grpSpPr>
        <p:sp>
          <p:nvSpPr>
            <p:cNvPr id="588" name="Google Shape;588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>
            <a:off x="75" y="4538024"/>
            <a:ext cx="9143898" cy="605435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50" y="4538024"/>
            <a:ext cx="9143898" cy="605435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 txBox="1">
            <a:spLocks noGrp="1"/>
          </p:cNvSpPr>
          <p:nvPr>
            <p:ph type="title"/>
          </p:nvPr>
        </p:nvSpPr>
        <p:spPr>
          <a:xfrm>
            <a:off x="3142500" y="2716575"/>
            <a:ext cx="2859000" cy="431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subTitle" idx="1"/>
          </p:nvPr>
        </p:nvSpPr>
        <p:spPr>
          <a:xfrm>
            <a:off x="2379450" y="1364725"/>
            <a:ext cx="4385100" cy="13185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150" y="4057060"/>
            <a:ext cx="9144111" cy="1094672"/>
            <a:chOff x="150" y="3935350"/>
            <a:chExt cx="9144111" cy="1211725"/>
          </a:xfrm>
        </p:grpSpPr>
        <p:sp>
          <p:nvSpPr>
            <p:cNvPr id="596" name="Google Shape;596;p22"/>
            <p:cNvSpPr/>
            <p:nvPr/>
          </p:nvSpPr>
          <p:spPr>
            <a:xfrm rot="5400000">
              <a:off x="4187250" y="190175"/>
              <a:ext cx="769800" cy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150" y="3935350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365895" y="4379496"/>
            <a:ext cx="8494158" cy="666011"/>
            <a:chOff x="365895" y="4379496"/>
            <a:chExt cx="8494158" cy="666011"/>
          </a:xfrm>
        </p:grpSpPr>
        <p:grpSp>
          <p:nvGrpSpPr>
            <p:cNvPr id="599" name="Google Shape;599;p22"/>
            <p:cNvGrpSpPr/>
            <p:nvPr/>
          </p:nvGrpSpPr>
          <p:grpSpPr>
            <a:xfrm>
              <a:off x="8054127" y="4779458"/>
              <a:ext cx="209443" cy="186391"/>
              <a:chOff x="10847407" y="-45304"/>
              <a:chExt cx="178629" cy="158969"/>
            </a:xfrm>
          </p:grpSpPr>
          <p:sp>
            <p:nvSpPr>
              <p:cNvPr id="600" name="Google Shape;60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8605283" y="4521841"/>
              <a:ext cx="254769" cy="287916"/>
              <a:chOff x="11317476" y="-265020"/>
              <a:chExt cx="217287" cy="245558"/>
            </a:xfrm>
          </p:grpSpPr>
          <p:sp>
            <p:nvSpPr>
              <p:cNvPr id="604" name="Google Shape;60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2"/>
            <p:cNvGrpSpPr/>
            <p:nvPr/>
          </p:nvGrpSpPr>
          <p:grpSpPr>
            <a:xfrm>
              <a:off x="6651927" y="4809758"/>
              <a:ext cx="209443" cy="186391"/>
              <a:chOff x="10847407" y="-45304"/>
              <a:chExt cx="178629" cy="158969"/>
            </a:xfrm>
          </p:grpSpPr>
          <p:sp>
            <p:nvSpPr>
              <p:cNvPr id="608" name="Google Shape;60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2"/>
            <p:cNvGrpSpPr/>
            <p:nvPr/>
          </p:nvGrpSpPr>
          <p:grpSpPr>
            <a:xfrm>
              <a:off x="7179383" y="4460429"/>
              <a:ext cx="254769" cy="287916"/>
              <a:chOff x="11317476" y="-265020"/>
              <a:chExt cx="217287" cy="245558"/>
            </a:xfrm>
          </p:grpSpPr>
          <p:sp>
            <p:nvSpPr>
              <p:cNvPr id="612" name="Google Shape;612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2"/>
            <p:cNvGrpSpPr/>
            <p:nvPr/>
          </p:nvGrpSpPr>
          <p:grpSpPr>
            <a:xfrm rot="-10666852">
              <a:off x="5753732" y="4509241"/>
              <a:ext cx="254765" cy="287911"/>
              <a:chOff x="11317476" y="-265020"/>
              <a:chExt cx="217287" cy="245558"/>
            </a:xfrm>
          </p:grpSpPr>
          <p:sp>
            <p:nvSpPr>
              <p:cNvPr id="616" name="Google Shape;616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2"/>
            <p:cNvGrpSpPr/>
            <p:nvPr/>
          </p:nvGrpSpPr>
          <p:grpSpPr>
            <a:xfrm flipH="1">
              <a:off x="5146527" y="4782908"/>
              <a:ext cx="209443" cy="186391"/>
              <a:chOff x="10847407" y="-45304"/>
              <a:chExt cx="178629" cy="158969"/>
            </a:xfrm>
          </p:grpSpPr>
          <p:sp>
            <p:nvSpPr>
              <p:cNvPr id="620" name="Google Shape;62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22"/>
            <p:cNvGrpSpPr/>
            <p:nvPr/>
          </p:nvGrpSpPr>
          <p:grpSpPr>
            <a:xfrm rot="5088202">
              <a:off x="4555365" y="4460854"/>
              <a:ext cx="254773" cy="287921"/>
              <a:chOff x="11317476" y="-265020"/>
              <a:chExt cx="217287" cy="245558"/>
            </a:xfrm>
          </p:grpSpPr>
          <p:sp>
            <p:nvSpPr>
              <p:cNvPr id="624" name="Google Shape;62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rot="-6580926" flipH="1">
              <a:off x="4011944" y="4822320"/>
              <a:ext cx="209443" cy="186392"/>
              <a:chOff x="10847407" y="-45304"/>
              <a:chExt cx="178629" cy="158969"/>
            </a:xfrm>
          </p:grpSpPr>
          <p:sp>
            <p:nvSpPr>
              <p:cNvPr id="628" name="Google Shape;62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22"/>
            <p:cNvGrpSpPr/>
            <p:nvPr/>
          </p:nvGrpSpPr>
          <p:grpSpPr>
            <a:xfrm rot="-5088202" flipH="1">
              <a:off x="3334965" y="4500379"/>
              <a:ext cx="254773" cy="287921"/>
              <a:chOff x="11317476" y="-265020"/>
              <a:chExt cx="217287" cy="245558"/>
            </a:xfrm>
          </p:grpSpPr>
          <p:sp>
            <p:nvSpPr>
              <p:cNvPr id="632" name="Google Shape;632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3557410" flipH="1">
              <a:off x="2410580" y="4653253"/>
              <a:ext cx="254776" cy="287924"/>
              <a:chOff x="11317476" y="-265020"/>
              <a:chExt cx="217287" cy="245558"/>
            </a:xfrm>
          </p:grpSpPr>
          <p:sp>
            <p:nvSpPr>
              <p:cNvPr id="636" name="Google Shape;636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2"/>
            <p:cNvGrpSpPr/>
            <p:nvPr/>
          </p:nvGrpSpPr>
          <p:grpSpPr>
            <a:xfrm rot="-6580926" flipH="1">
              <a:off x="1619919" y="4464620"/>
              <a:ext cx="209443" cy="186392"/>
              <a:chOff x="10847407" y="-45304"/>
              <a:chExt cx="178629" cy="158969"/>
            </a:xfrm>
          </p:grpSpPr>
          <p:sp>
            <p:nvSpPr>
              <p:cNvPr id="640" name="Google Shape;640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2"/>
            <p:cNvGrpSpPr/>
            <p:nvPr/>
          </p:nvGrpSpPr>
          <p:grpSpPr>
            <a:xfrm rot="-5088202" flipH="1">
              <a:off x="743690" y="4696379"/>
              <a:ext cx="254773" cy="287921"/>
              <a:chOff x="11317476" y="-265020"/>
              <a:chExt cx="217287" cy="245558"/>
            </a:xfrm>
          </p:grpSpPr>
          <p:sp>
            <p:nvSpPr>
              <p:cNvPr id="644" name="Google Shape;644;p22"/>
              <p:cNvSpPr/>
              <p:nvPr/>
            </p:nvSpPr>
            <p:spPr>
              <a:xfrm flipH="1">
                <a:off x="11317476" y="-265020"/>
                <a:ext cx="217287" cy="245558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354" y="1"/>
                    </a:moveTo>
                    <a:cubicBezTo>
                      <a:pt x="1046" y="272"/>
                      <a:pt x="934" y="626"/>
                      <a:pt x="887" y="1009"/>
                    </a:cubicBezTo>
                    <a:cubicBezTo>
                      <a:pt x="617" y="701"/>
                      <a:pt x="271" y="580"/>
                      <a:pt x="75" y="580"/>
                    </a:cubicBezTo>
                    <a:cubicBezTo>
                      <a:pt x="1" y="1168"/>
                      <a:pt x="234" y="1709"/>
                      <a:pt x="701" y="2101"/>
                    </a:cubicBezTo>
                    <a:cubicBezTo>
                      <a:pt x="1867" y="1709"/>
                      <a:pt x="2838" y="1280"/>
                      <a:pt x="2838" y="1280"/>
                    </a:cubicBezTo>
                    <a:lnTo>
                      <a:pt x="2875" y="1242"/>
                    </a:lnTo>
                    <a:cubicBezTo>
                      <a:pt x="2913" y="1242"/>
                      <a:pt x="2950" y="1280"/>
                      <a:pt x="2987" y="1326"/>
                    </a:cubicBezTo>
                    <a:cubicBezTo>
                      <a:pt x="2987" y="1364"/>
                      <a:pt x="2987" y="1401"/>
                      <a:pt x="2913" y="1438"/>
                    </a:cubicBezTo>
                    <a:cubicBezTo>
                      <a:pt x="2913" y="1438"/>
                      <a:pt x="1905" y="1905"/>
                      <a:pt x="654" y="2297"/>
                    </a:cubicBezTo>
                    <a:cubicBezTo>
                      <a:pt x="542" y="2801"/>
                      <a:pt x="654" y="3305"/>
                      <a:pt x="1083" y="3734"/>
                    </a:cubicBezTo>
                    <a:cubicBezTo>
                      <a:pt x="1242" y="3613"/>
                      <a:pt x="1438" y="3342"/>
                      <a:pt x="1475" y="2913"/>
                    </a:cubicBezTo>
                    <a:cubicBezTo>
                      <a:pt x="1709" y="3230"/>
                      <a:pt x="2054" y="3426"/>
                      <a:pt x="2446" y="3501"/>
                    </a:cubicBezTo>
                    <a:cubicBezTo>
                      <a:pt x="2521" y="3230"/>
                      <a:pt x="2521" y="2726"/>
                      <a:pt x="2017" y="2213"/>
                    </a:cubicBezTo>
                    <a:cubicBezTo>
                      <a:pt x="2567" y="2176"/>
                      <a:pt x="3034" y="1830"/>
                      <a:pt x="3305" y="1280"/>
                    </a:cubicBezTo>
                    <a:cubicBezTo>
                      <a:pt x="3183" y="1205"/>
                      <a:pt x="2875" y="1046"/>
                      <a:pt x="2521" y="1046"/>
                    </a:cubicBezTo>
                    <a:cubicBezTo>
                      <a:pt x="2287" y="1046"/>
                      <a:pt x="2017" y="1130"/>
                      <a:pt x="1709" y="1280"/>
                    </a:cubicBezTo>
                    <a:cubicBezTo>
                      <a:pt x="1867" y="580"/>
                      <a:pt x="1550" y="160"/>
                      <a:pt x="1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flipH="1">
                <a:off x="11486244" y="-126958"/>
                <a:ext cx="48520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47" extrusionOk="0">
                    <a:moveTo>
                      <a:pt x="701" y="1"/>
                    </a:moveTo>
                    <a:cubicBezTo>
                      <a:pt x="505" y="38"/>
                      <a:pt x="271" y="113"/>
                      <a:pt x="75" y="160"/>
                    </a:cubicBezTo>
                    <a:cubicBezTo>
                      <a:pt x="1" y="160"/>
                      <a:pt x="1" y="234"/>
                      <a:pt x="1" y="272"/>
                    </a:cubicBezTo>
                    <a:cubicBezTo>
                      <a:pt x="1" y="309"/>
                      <a:pt x="38" y="346"/>
                      <a:pt x="75" y="346"/>
                    </a:cubicBezTo>
                    <a:lnTo>
                      <a:pt x="113" y="346"/>
                    </a:lnTo>
                    <a:cubicBezTo>
                      <a:pt x="309" y="272"/>
                      <a:pt x="505" y="234"/>
                      <a:pt x="654" y="197"/>
                    </a:cubicBezTo>
                    <a:cubicBezTo>
                      <a:pt x="701" y="113"/>
                      <a:pt x="701" y="76"/>
                      <a:pt x="738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flipH="1">
                <a:off x="11338318" y="-183366"/>
                <a:ext cx="153515" cy="6936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5" extrusionOk="0">
                    <a:moveTo>
                      <a:pt x="2222" y="0"/>
                    </a:moveTo>
                    <a:lnTo>
                      <a:pt x="2185" y="38"/>
                    </a:lnTo>
                    <a:cubicBezTo>
                      <a:pt x="2185" y="38"/>
                      <a:pt x="1214" y="467"/>
                      <a:pt x="48" y="859"/>
                    </a:cubicBezTo>
                    <a:lnTo>
                      <a:pt x="85" y="859"/>
                    </a:lnTo>
                    <a:cubicBezTo>
                      <a:pt x="48" y="934"/>
                      <a:pt x="48" y="971"/>
                      <a:pt x="1" y="1055"/>
                    </a:cubicBezTo>
                    <a:cubicBezTo>
                      <a:pt x="1252" y="663"/>
                      <a:pt x="2260" y="196"/>
                      <a:pt x="2260" y="196"/>
                    </a:cubicBezTo>
                    <a:cubicBezTo>
                      <a:pt x="2334" y="159"/>
                      <a:pt x="2334" y="122"/>
                      <a:pt x="2334" y="84"/>
                    </a:cubicBezTo>
                    <a:cubicBezTo>
                      <a:pt x="2297" y="38"/>
                      <a:pt x="2260" y="0"/>
                      <a:pt x="2222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2"/>
            <p:cNvGrpSpPr/>
            <p:nvPr/>
          </p:nvGrpSpPr>
          <p:grpSpPr>
            <a:xfrm rot="5400000" flipH="1">
              <a:off x="354369" y="4391022"/>
              <a:ext cx="209443" cy="186391"/>
              <a:chOff x="10847407" y="-45304"/>
              <a:chExt cx="178629" cy="158969"/>
            </a:xfrm>
          </p:grpSpPr>
          <p:sp>
            <p:nvSpPr>
              <p:cNvPr id="648" name="Google Shape;648;p22"/>
              <p:cNvSpPr/>
              <p:nvPr/>
            </p:nvSpPr>
            <p:spPr>
              <a:xfrm flipH="1">
                <a:off x="10847407" y="-45304"/>
                <a:ext cx="178629" cy="153449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334" extrusionOk="0">
                    <a:moveTo>
                      <a:pt x="1008" y="0"/>
                    </a:moveTo>
                    <a:cubicBezTo>
                      <a:pt x="896" y="159"/>
                      <a:pt x="663" y="626"/>
                      <a:pt x="971" y="1130"/>
                    </a:cubicBezTo>
                    <a:lnTo>
                      <a:pt x="663" y="1130"/>
                    </a:lnTo>
                    <a:cubicBezTo>
                      <a:pt x="346" y="1130"/>
                      <a:pt x="112" y="1288"/>
                      <a:pt x="0" y="1363"/>
                    </a:cubicBezTo>
                    <a:cubicBezTo>
                      <a:pt x="196" y="1596"/>
                      <a:pt x="467" y="1718"/>
                      <a:pt x="738" y="1755"/>
                    </a:cubicBezTo>
                    <a:cubicBezTo>
                      <a:pt x="504" y="1951"/>
                      <a:pt x="430" y="2185"/>
                      <a:pt x="383" y="2297"/>
                    </a:cubicBezTo>
                    <a:cubicBezTo>
                      <a:pt x="467" y="2334"/>
                      <a:pt x="579" y="2334"/>
                      <a:pt x="663" y="2334"/>
                    </a:cubicBezTo>
                    <a:cubicBezTo>
                      <a:pt x="971" y="2334"/>
                      <a:pt x="1279" y="2185"/>
                      <a:pt x="1513" y="1904"/>
                    </a:cubicBezTo>
                    <a:cubicBezTo>
                      <a:pt x="1279" y="1055"/>
                      <a:pt x="971" y="355"/>
                      <a:pt x="971" y="318"/>
                    </a:cubicBezTo>
                    <a:cubicBezTo>
                      <a:pt x="971" y="318"/>
                      <a:pt x="971" y="271"/>
                      <a:pt x="1008" y="234"/>
                    </a:cubicBezTo>
                    <a:cubicBezTo>
                      <a:pt x="1046" y="234"/>
                      <a:pt x="1083" y="234"/>
                      <a:pt x="1083" y="271"/>
                    </a:cubicBezTo>
                    <a:cubicBezTo>
                      <a:pt x="1083" y="271"/>
                      <a:pt x="1438" y="1055"/>
                      <a:pt x="1671" y="1951"/>
                    </a:cubicBezTo>
                    <a:cubicBezTo>
                      <a:pt x="1746" y="1951"/>
                      <a:pt x="1867" y="1989"/>
                      <a:pt x="1942" y="1989"/>
                    </a:cubicBezTo>
                    <a:cubicBezTo>
                      <a:pt x="2213" y="1989"/>
                      <a:pt x="2483" y="1867"/>
                      <a:pt x="2717" y="1671"/>
                    </a:cubicBezTo>
                    <a:cubicBezTo>
                      <a:pt x="2642" y="1559"/>
                      <a:pt x="2446" y="1400"/>
                      <a:pt x="2138" y="1363"/>
                    </a:cubicBezTo>
                    <a:cubicBezTo>
                      <a:pt x="2371" y="1204"/>
                      <a:pt x="2483" y="971"/>
                      <a:pt x="2567" y="663"/>
                    </a:cubicBezTo>
                    <a:cubicBezTo>
                      <a:pt x="2530" y="663"/>
                      <a:pt x="2446" y="626"/>
                      <a:pt x="2371" y="626"/>
                    </a:cubicBezTo>
                    <a:cubicBezTo>
                      <a:pt x="2175" y="626"/>
                      <a:pt x="1905" y="700"/>
                      <a:pt x="1634" y="934"/>
                    </a:cubicBezTo>
                    <a:cubicBezTo>
                      <a:pt x="1634" y="551"/>
                      <a:pt x="1363" y="196"/>
                      <a:pt x="1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 flipH="1">
                <a:off x="10911247" y="79872"/>
                <a:ext cx="15384" cy="3379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14" extrusionOk="0">
                    <a:moveTo>
                      <a:pt x="1" y="0"/>
                    </a:moveTo>
                    <a:cubicBezTo>
                      <a:pt x="38" y="159"/>
                      <a:pt x="85" y="318"/>
                      <a:pt x="122" y="467"/>
                    </a:cubicBezTo>
                    <a:cubicBezTo>
                      <a:pt x="122" y="514"/>
                      <a:pt x="159" y="514"/>
                      <a:pt x="197" y="514"/>
                    </a:cubicBezTo>
                    <a:cubicBezTo>
                      <a:pt x="234" y="514"/>
                      <a:pt x="234" y="467"/>
                      <a:pt x="234" y="430"/>
                    </a:cubicBezTo>
                    <a:cubicBezTo>
                      <a:pt x="197" y="318"/>
                      <a:pt x="197" y="159"/>
                      <a:pt x="159" y="47"/>
                    </a:cubicBezTo>
                    <a:cubicBezTo>
                      <a:pt x="122" y="0"/>
                      <a:pt x="38" y="0"/>
                      <a:pt x="1" y="0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 flipH="1">
                <a:off x="10916111" y="-29986"/>
                <a:ext cx="46087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19" extrusionOk="0">
                    <a:moveTo>
                      <a:pt x="37" y="1"/>
                    </a:moveTo>
                    <a:cubicBezTo>
                      <a:pt x="0" y="38"/>
                      <a:pt x="0" y="85"/>
                      <a:pt x="0" y="85"/>
                    </a:cubicBezTo>
                    <a:cubicBezTo>
                      <a:pt x="0" y="122"/>
                      <a:pt x="308" y="822"/>
                      <a:pt x="542" y="1671"/>
                    </a:cubicBezTo>
                    <a:cubicBezTo>
                      <a:pt x="579" y="1671"/>
                      <a:pt x="663" y="1671"/>
                      <a:pt x="700" y="1718"/>
                    </a:cubicBezTo>
                    <a:cubicBezTo>
                      <a:pt x="467" y="822"/>
                      <a:pt x="112" y="38"/>
                      <a:pt x="112" y="38"/>
                    </a:cubicBezTo>
                    <a:cubicBezTo>
                      <a:pt x="112" y="1"/>
                      <a:pt x="75" y="1"/>
                      <a:pt x="37" y="1"/>
                    </a:cubicBezTo>
                    <a:close/>
                  </a:path>
                </a:pathLst>
              </a:custGeom>
              <a:solidFill>
                <a:srgbClr val="D02E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22"/>
          <p:cNvGrpSpPr/>
          <p:nvPr/>
        </p:nvGrpSpPr>
        <p:grpSpPr>
          <a:xfrm>
            <a:off x="-367000" y="297524"/>
            <a:ext cx="9803625" cy="3166636"/>
            <a:chOff x="-367000" y="297524"/>
            <a:chExt cx="9803625" cy="3166636"/>
          </a:xfrm>
        </p:grpSpPr>
        <p:sp>
          <p:nvSpPr>
            <p:cNvPr id="652" name="Google Shape;652;p22"/>
            <p:cNvSpPr/>
            <p:nvPr/>
          </p:nvSpPr>
          <p:spPr>
            <a:xfrm flipH="1">
              <a:off x="6870915" y="1911969"/>
              <a:ext cx="1268813" cy="337198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664915" y="1484565"/>
              <a:ext cx="1608173" cy="42740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367000" y="2571750"/>
              <a:ext cx="1016520" cy="33719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596050" y="370503"/>
              <a:ext cx="1016396" cy="33719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 flipH="1">
              <a:off x="649533" y="297524"/>
              <a:ext cx="728167" cy="241573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 flipH="1">
              <a:off x="8708458" y="3222587"/>
              <a:ext cx="728167" cy="241573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6"/>
          <p:cNvGrpSpPr/>
          <p:nvPr/>
        </p:nvGrpSpPr>
        <p:grpSpPr>
          <a:xfrm>
            <a:off x="460641" y="379452"/>
            <a:ext cx="8974659" cy="1735371"/>
            <a:chOff x="460641" y="379452"/>
            <a:chExt cx="8974659" cy="1735371"/>
          </a:xfrm>
        </p:grpSpPr>
        <p:sp>
          <p:nvSpPr>
            <p:cNvPr id="710" name="Google Shape;710;p26"/>
            <p:cNvSpPr/>
            <p:nvPr/>
          </p:nvSpPr>
          <p:spPr>
            <a:xfrm>
              <a:off x="460641" y="1795548"/>
              <a:ext cx="1201382" cy="319275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214350" y="567327"/>
              <a:ext cx="962302" cy="3192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flipH="1">
              <a:off x="3505607" y="1228875"/>
              <a:ext cx="1443418" cy="38359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flipH="1">
              <a:off x="5891125" y="379452"/>
              <a:ext cx="962302" cy="319276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flipH="1">
              <a:off x="7991882" y="776225"/>
              <a:ext cx="1443418" cy="383599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>
            <a:off x="300" y="3962345"/>
            <a:ext cx="9167502" cy="1180956"/>
            <a:chOff x="300" y="3807350"/>
            <a:chExt cx="9191400" cy="1336225"/>
          </a:xfrm>
        </p:grpSpPr>
        <p:sp>
          <p:nvSpPr>
            <p:cNvPr id="716" name="Google Shape;716;p26"/>
            <p:cNvSpPr/>
            <p:nvPr/>
          </p:nvSpPr>
          <p:spPr>
            <a:xfrm>
              <a:off x="300" y="4562475"/>
              <a:ext cx="9191400" cy="581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50" y="3807350"/>
              <a:ext cx="9191071" cy="796993"/>
            </a:xfrm>
            <a:custGeom>
              <a:avLst/>
              <a:gdLst/>
              <a:ahLst/>
              <a:cxnLst/>
              <a:rect l="l" t="t" r="r" b="b"/>
              <a:pathLst>
                <a:path w="285792" h="34085" extrusionOk="0">
                  <a:moveTo>
                    <a:pt x="46293" y="1"/>
                  </a:moveTo>
                  <a:cubicBezTo>
                    <a:pt x="45818" y="1"/>
                    <a:pt x="45342" y="32"/>
                    <a:pt x="44868" y="97"/>
                  </a:cubicBezTo>
                  <a:cubicBezTo>
                    <a:pt x="38932" y="864"/>
                    <a:pt x="34122" y="6708"/>
                    <a:pt x="34460" y="12675"/>
                  </a:cubicBezTo>
                  <a:cubicBezTo>
                    <a:pt x="32551" y="9929"/>
                    <a:pt x="29197" y="8335"/>
                    <a:pt x="25866" y="8335"/>
                  </a:cubicBezTo>
                  <a:cubicBezTo>
                    <a:pt x="24803" y="8335"/>
                    <a:pt x="23742" y="8498"/>
                    <a:pt x="22731" y="8837"/>
                  </a:cubicBezTo>
                  <a:cubicBezTo>
                    <a:pt x="18556" y="10290"/>
                    <a:pt x="15567" y="14640"/>
                    <a:pt x="15782" y="19030"/>
                  </a:cubicBezTo>
                  <a:cubicBezTo>
                    <a:pt x="14142" y="16767"/>
                    <a:pt x="11309" y="15481"/>
                    <a:pt x="8501" y="15481"/>
                  </a:cubicBezTo>
                  <a:cubicBezTo>
                    <a:pt x="7296" y="15481"/>
                    <a:pt x="6095" y="15718"/>
                    <a:pt x="4995" y="16216"/>
                  </a:cubicBezTo>
                  <a:cubicBezTo>
                    <a:pt x="1372" y="17925"/>
                    <a:pt x="1" y="21722"/>
                    <a:pt x="1" y="26235"/>
                  </a:cubicBezTo>
                  <a:lnTo>
                    <a:pt x="1" y="34084"/>
                  </a:lnTo>
                  <a:lnTo>
                    <a:pt x="285577" y="34084"/>
                  </a:lnTo>
                  <a:cubicBezTo>
                    <a:pt x="285577" y="34084"/>
                    <a:pt x="285628" y="27514"/>
                    <a:pt x="285628" y="23554"/>
                  </a:cubicBezTo>
                  <a:cubicBezTo>
                    <a:pt x="285792" y="19757"/>
                    <a:pt x="283233" y="16052"/>
                    <a:pt x="279651" y="14814"/>
                  </a:cubicBezTo>
                  <a:cubicBezTo>
                    <a:pt x="278792" y="14526"/>
                    <a:pt x="277891" y="14389"/>
                    <a:pt x="276988" y="14389"/>
                  </a:cubicBezTo>
                  <a:cubicBezTo>
                    <a:pt x="274127" y="14389"/>
                    <a:pt x="271250" y="15765"/>
                    <a:pt x="269632" y="18099"/>
                  </a:cubicBezTo>
                  <a:cubicBezTo>
                    <a:pt x="269888" y="12982"/>
                    <a:pt x="265794" y="7987"/>
                    <a:pt x="260718" y="7302"/>
                  </a:cubicBezTo>
                  <a:cubicBezTo>
                    <a:pt x="260319" y="7249"/>
                    <a:pt x="259919" y="7223"/>
                    <a:pt x="259520" y="7223"/>
                  </a:cubicBezTo>
                  <a:cubicBezTo>
                    <a:pt x="254838" y="7223"/>
                    <a:pt x="250277" y="10768"/>
                    <a:pt x="249297" y="15407"/>
                  </a:cubicBezTo>
                  <a:cubicBezTo>
                    <a:pt x="248235" y="14800"/>
                    <a:pt x="247053" y="14523"/>
                    <a:pt x="245860" y="14523"/>
                  </a:cubicBezTo>
                  <a:cubicBezTo>
                    <a:pt x="242106" y="14523"/>
                    <a:pt x="238242" y="17264"/>
                    <a:pt x="237691" y="21077"/>
                  </a:cubicBezTo>
                  <a:cubicBezTo>
                    <a:pt x="236544" y="20570"/>
                    <a:pt x="235290" y="20325"/>
                    <a:pt x="234032" y="20325"/>
                  </a:cubicBezTo>
                  <a:cubicBezTo>
                    <a:pt x="232112" y="20325"/>
                    <a:pt x="230183" y="20896"/>
                    <a:pt x="228613" y="21977"/>
                  </a:cubicBezTo>
                  <a:cubicBezTo>
                    <a:pt x="227846" y="20187"/>
                    <a:pt x="226607" y="18559"/>
                    <a:pt x="225031" y="17372"/>
                  </a:cubicBezTo>
                  <a:cubicBezTo>
                    <a:pt x="223161" y="15994"/>
                    <a:pt x="220831" y="15281"/>
                    <a:pt x="218504" y="15281"/>
                  </a:cubicBezTo>
                  <a:cubicBezTo>
                    <a:pt x="217012" y="15281"/>
                    <a:pt x="215520" y="15575"/>
                    <a:pt x="214152" y="16175"/>
                  </a:cubicBezTo>
                  <a:cubicBezTo>
                    <a:pt x="213507" y="11706"/>
                    <a:pt x="208972" y="8494"/>
                    <a:pt x="204586" y="8494"/>
                  </a:cubicBezTo>
                  <a:cubicBezTo>
                    <a:pt x="203197" y="8494"/>
                    <a:pt x="201823" y="8816"/>
                    <a:pt x="200592" y="9523"/>
                  </a:cubicBezTo>
                  <a:cubicBezTo>
                    <a:pt x="199453" y="4147"/>
                    <a:pt x="194130" y="1"/>
                    <a:pt x="188672" y="1"/>
                  </a:cubicBezTo>
                  <a:cubicBezTo>
                    <a:pt x="188197" y="1"/>
                    <a:pt x="187721" y="32"/>
                    <a:pt x="187246" y="97"/>
                  </a:cubicBezTo>
                  <a:cubicBezTo>
                    <a:pt x="181321" y="864"/>
                    <a:pt x="176501" y="6708"/>
                    <a:pt x="176838" y="12675"/>
                  </a:cubicBezTo>
                  <a:cubicBezTo>
                    <a:pt x="174899" y="9929"/>
                    <a:pt x="171566" y="8335"/>
                    <a:pt x="168248" y="8335"/>
                  </a:cubicBezTo>
                  <a:cubicBezTo>
                    <a:pt x="167189" y="8335"/>
                    <a:pt x="166131" y="8498"/>
                    <a:pt x="165120" y="8837"/>
                  </a:cubicBezTo>
                  <a:cubicBezTo>
                    <a:pt x="160934" y="10290"/>
                    <a:pt x="157956" y="14640"/>
                    <a:pt x="158120" y="19030"/>
                  </a:cubicBezTo>
                  <a:cubicBezTo>
                    <a:pt x="156480" y="16767"/>
                    <a:pt x="153647" y="15481"/>
                    <a:pt x="150853" y="15481"/>
                  </a:cubicBezTo>
                  <a:cubicBezTo>
                    <a:pt x="149654" y="15481"/>
                    <a:pt x="148462" y="15718"/>
                    <a:pt x="147374" y="16216"/>
                  </a:cubicBezTo>
                  <a:cubicBezTo>
                    <a:pt x="145327" y="17157"/>
                    <a:pt x="143792" y="18989"/>
                    <a:pt x="142983" y="21077"/>
                  </a:cubicBezTo>
                  <a:cubicBezTo>
                    <a:pt x="142216" y="18222"/>
                    <a:pt x="140087" y="15745"/>
                    <a:pt x="137273" y="14814"/>
                  </a:cubicBezTo>
                  <a:cubicBezTo>
                    <a:pt x="136423" y="14526"/>
                    <a:pt x="135529" y="14389"/>
                    <a:pt x="134632" y="14389"/>
                  </a:cubicBezTo>
                  <a:cubicBezTo>
                    <a:pt x="131787" y="14389"/>
                    <a:pt x="128903" y="15765"/>
                    <a:pt x="127253" y="18099"/>
                  </a:cubicBezTo>
                  <a:cubicBezTo>
                    <a:pt x="127550" y="12982"/>
                    <a:pt x="123416" y="7987"/>
                    <a:pt x="118339" y="7302"/>
                  </a:cubicBezTo>
                  <a:cubicBezTo>
                    <a:pt x="117941" y="7249"/>
                    <a:pt x="117540" y="7223"/>
                    <a:pt x="117141" y="7223"/>
                  </a:cubicBezTo>
                  <a:cubicBezTo>
                    <a:pt x="112458" y="7223"/>
                    <a:pt x="107892" y="10768"/>
                    <a:pt x="106949" y="15407"/>
                  </a:cubicBezTo>
                  <a:cubicBezTo>
                    <a:pt x="105880" y="14800"/>
                    <a:pt x="104692" y="14523"/>
                    <a:pt x="103495" y="14523"/>
                  </a:cubicBezTo>
                  <a:cubicBezTo>
                    <a:pt x="99727" y="14523"/>
                    <a:pt x="95864" y="17264"/>
                    <a:pt x="95312" y="21077"/>
                  </a:cubicBezTo>
                  <a:cubicBezTo>
                    <a:pt x="94162" y="20570"/>
                    <a:pt x="92905" y="20325"/>
                    <a:pt x="91645" y="20325"/>
                  </a:cubicBezTo>
                  <a:cubicBezTo>
                    <a:pt x="89723" y="20325"/>
                    <a:pt x="87795" y="20896"/>
                    <a:pt x="86224" y="21977"/>
                  </a:cubicBezTo>
                  <a:cubicBezTo>
                    <a:pt x="85457" y="20187"/>
                    <a:pt x="84218" y="18559"/>
                    <a:pt x="82642" y="17372"/>
                  </a:cubicBezTo>
                  <a:cubicBezTo>
                    <a:pt x="80772" y="15994"/>
                    <a:pt x="78442" y="15281"/>
                    <a:pt x="76118" y="15281"/>
                  </a:cubicBezTo>
                  <a:cubicBezTo>
                    <a:pt x="74627" y="15281"/>
                    <a:pt x="73138" y="15575"/>
                    <a:pt x="71774" y="16175"/>
                  </a:cubicBezTo>
                  <a:cubicBezTo>
                    <a:pt x="71160" y="11706"/>
                    <a:pt x="66632" y="8494"/>
                    <a:pt x="62230" y="8494"/>
                  </a:cubicBezTo>
                  <a:cubicBezTo>
                    <a:pt x="60836" y="8494"/>
                    <a:pt x="59454" y="8816"/>
                    <a:pt x="58213" y="9523"/>
                  </a:cubicBezTo>
                  <a:cubicBezTo>
                    <a:pt x="57074" y="4147"/>
                    <a:pt x="51752" y="1"/>
                    <a:pt x="46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26"/>
          <p:cNvSpPr txBox="1">
            <a:spLocks noGrp="1"/>
          </p:cNvSpPr>
          <p:nvPr>
            <p:ph type="title"/>
          </p:nvPr>
        </p:nvSpPr>
        <p:spPr>
          <a:xfrm>
            <a:off x="5348350" y="1293200"/>
            <a:ext cx="2835900" cy="113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6"/>
          <p:cNvSpPr txBox="1">
            <a:spLocks noGrp="1"/>
          </p:cNvSpPr>
          <p:nvPr>
            <p:ph type="subTitle" idx="1"/>
          </p:nvPr>
        </p:nvSpPr>
        <p:spPr>
          <a:xfrm>
            <a:off x="5348375" y="2770025"/>
            <a:ext cx="2835900" cy="1080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"/>
          <p:cNvSpPr/>
          <p:nvPr/>
        </p:nvSpPr>
        <p:spPr>
          <a:xfrm>
            <a:off x="75" y="1645605"/>
            <a:ext cx="9143898" cy="1810504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50" y="1645605"/>
            <a:ext cx="9143898" cy="1810504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0" y="4357500"/>
            <a:ext cx="9144300" cy="7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/>
          <p:nvPr/>
        </p:nvSpPr>
        <p:spPr>
          <a:xfrm rot="5400000">
            <a:off x="4385400" y="-4388050"/>
            <a:ext cx="37350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7"/>
          <p:cNvSpPr/>
          <p:nvPr/>
        </p:nvSpPr>
        <p:spPr>
          <a:xfrm rot="5400000">
            <a:off x="3940200" y="-3563850"/>
            <a:ext cx="12639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86200" y="345862"/>
            <a:ext cx="9057943" cy="1294064"/>
            <a:chOff x="31859" y="3637483"/>
            <a:chExt cx="9057943" cy="954958"/>
          </a:xfrm>
        </p:grpSpPr>
        <p:sp>
          <p:nvSpPr>
            <p:cNvPr id="727" name="Google Shape;727;p27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7"/>
          <p:cNvSpPr/>
          <p:nvPr/>
        </p:nvSpPr>
        <p:spPr>
          <a:xfrm rot="5400000">
            <a:off x="4086649" y="-638820"/>
            <a:ext cx="970703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7"/>
          <p:cNvGrpSpPr/>
          <p:nvPr/>
        </p:nvGrpSpPr>
        <p:grpSpPr>
          <a:xfrm>
            <a:off x="-43176" y="3447807"/>
            <a:ext cx="9236385" cy="1010632"/>
            <a:chOff x="31859" y="3637483"/>
            <a:chExt cx="9057943" cy="954958"/>
          </a:xfrm>
        </p:grpSpPr>
        <p:sp>
          <p:nvSpPr>
            <p:cNvPr id="733" name="Google Shape;733;p27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2357550" y="529750"/>
            <a:ext cx="4428900" cy="101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7"/>
          <p:cNvSpPr txBox="1">
            <a:spLocks noGrp="1"/>
          </p:cNvSpPr>
          <p:nvPr>
            <p:ph type="title" idx="2"/>
          </p:nvPr>
        </p:nvSpPr>
        <p:spPr>
          <a:xfrm>
            <a:off x="975525" y="2006963"/>
            <a:ext cx="2505900" cy="387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title" idx="3"/>
          </p:nvPr>
        </p:nvSpPr>
        <p:spPr>
          <a:xfrm>
            <a:off x="5636050" y="2006963"/>
            <a:ext cx="2505900" cy="387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subTitle" idx="1"/>
          </p:nvPr>
        </p:nvSpPr>
        <p:spPr>
          <a:xfrm>
            <a:off x="5635775" y="2439950"/>
            <a:ext cx="2505900" cy="696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975525" y="2439950"/>
            <a:ext cx="2505900" cy="696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/>
          <p:nvPr/>
        </p:nvSpPr>
        <p:spPr>
          <a:xfrm>
            <a:off x="75" y="4570748"/>
            <a:ext cx="9143898" cy="572698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50" y="4570748"/>
            <a:ext cx="9143898" cy="572698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30"/>
          <p:cNvGrpSpPr/>
          <p:nvPr/>
        </p:nvGrpSpPr>
        <p:grpSpPr>
          <a:xfrm>
            <a:off x="314875" y="129200"/>
            <a:ext cx="8705777" cy="2347655"/>
            <a:chOff x="314875" y="129200"/>
            <a:chExt cx="8705777" cy="2347655"/>
          </a:xfrm>
        </p:grpSpPr>
        <p:sp>
          <p:nvSpPr>
            <p:cNvPr id="843" name="Google Shape;843;p30"/>
            <p:cNvSpPr/>
            <p:nvPr/>
          </p:nvSpPr>
          <p:spPr>
            <a:xfrm>
              <a:off x="314875" y="1421300"/>
              <a:ext cx="1173719" cy="3119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 flipH="1">
              <a:off x="2909577" y="2011543"/>
              <a:ext cx="701348" cy="232665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 flipH="1">
              <a:off x="3965200" y="129200"/>
              <a:ext cx="875425" cy="23265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782819" y="1381799"/>
              <a:ext cx="820431" cy="272150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8145153" y="2244202"/>
              <a:ext cx="875499" cy="23265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 flipH="1">
              <a:off x="8026769" y="366537"/>
              <a:ext cx="563331" cy="186864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0"/>
          <p:cNvGrpSpPr/>
          <p:nvPr/>
        </p:nvGrpSpPr>
        <p:grpSpPr>
          <a:xfrm>
            <a:off x="-92" y="2875563"/>
            <a:ext cx="9144128" cy="1728832"/>
            <a:chOff x="-92" y="2875563"/>
            <a:chExt cx="9144128" cy="1728832"/>
          </a:xfrm>
        </p:grpSpPr>
        <p:grpSp>
          <p:nvGrpSpPr>
            <p:cNvPr id="850" name="Google Shape;850;p30"/>
            <p:cNvGrpSpPr/>
            <p:nvPr/>
          </p:nvGrpSpPr>
          <p:grpSpPr>
            <a:xfrm>
              <a:off x="-92" y="2875563"/>
              <a:ext cx="9144092" cy="1131187"/>
              <a:chOff x="-92" y="2875563"/>
              <a:chExt cx="9144092" cy="1131187"/>
            </a:xfrm>
          </p:grpSpPr>
          <p:sp>
            <p:nvSpPr>
              <p:cNvPr id="851" name="Google Shape;851;p30"/>
              <p:cNvSpPr/>
              <p:nvPr/>
            </p:nvSpPr>
            <p:spPr>
              <a:xfrm>
                <a:off x="0" y="3386950"/>
                <a:ext cx="9144000" cy="619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2" name="Google Shape;852;p30"/>
              <p:cNvGrpSpPr/>
              <p:nvPr/>
            </p:nvGrpSpPr>
            <p:grpSpPr>
              <a:xfrm>
                <a:off x="-92" y="2875563"/>
                <a:ext cx="9143579" cy="571636"/>
                <a:chOff x="-1039007" y="2887141"/>
                <a:chExt cx="11347207" cy="718767"/>
              </a:xfrm>
            </p:grpSpPr>
            <p:sp>
              <p:nvSpPr>
                <p:cNvPr id="853" name="Google Shape;853;p30"/>
                <p:cNvSpPr/>
                <p:nvPr/>
              </p:nvSpPr>
              <p:spPr>
                <a:xfrm>
                  <a:off x="4622368" y="2887141"/>
                  <a:ext cx="5685832" cy="71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92" h="34085" extrusionOk="0">
                      <a:moveTo>
                        <a:pt x="46293" y="1"/>
                      </a:moveTo>
                      <a:cubicBezTo>
                        <a:pt x="45818" y="1"/>
                        <a:pt x="45342" y="32"/>
                        <a:pt x="44868" y="97"/>
                      </a:cubicBezTo>
                      <a:cubicBezTo>
                        <a:pt x="38932" y="864"/>
                        <a:pt x="34122" y="6708"/>
                        <a:pt x="34460" y="12675"/>
                      </a:cubicBezTo>
                      <a:cubicBezTo>
                        <a:pt x="32551" y="9929"/>
                        <a:pt x="29197" y="8335"/>
                        <a:pt x="25866" y="8335"/>
                      </a:cubicBezTo>
                      <a:cubicBezTo>
                        <a:pt x="24803" y="8335"/>
                        <a:pt x="23742" y="8498"/>
                        <a:pt x="22731" y="8837"/>
                      </a:cubicBezTo>
                      <a:cubicBezTo>
                        <a:pt x="18556" y="10290"/>
                        <a:pt x="15567" y="14640"/>
                        <a:pt x="15782" y="19030"/>
                      </a:cubicBezTo>
                      <a:cubicBezTo>
                        <a:pt x="14142" y="16767"/>
                        <a:pt x="11309" y="15481"/>
                        <a:pt x="8501" y="15481"/>
                      </a:cubicBezTo>
                      <a:cubicBezTo>
                        <a:pt x="7296" y="15481"/>
                        <a:pt x="6095" y="15718"/>
                        <a:pt x="4995" y="16216"/>
                      </a:cubicBezTo>
                      <a:cubicBezTo>
                        <a:pt x="1372" y="17925"/>
                        <a:pt x="1" y="21722"/>
                        <a:pt x="1" y="26235"/>
                      </a:cubicBezTo>
                      <a:lnTo>
                        <a:pt x="1" y="34084"/>
                      </a:lnTo>
                      <a:lnTo>
                        <a:pt x="285577" y="34084"/>
                      </a:lnTo>
                      <a:cubicBezTo>
                        <a:pt x="285577" y="34084"/>
                        <a:pt x="285628" y="27514"/>
                        <a:pt x="285628" y="23554"/>
                      </a:cubicBezTo>
                      <a:cubicBezTo>
                        <a:pt x="285792" y="19757"/>
                        <a:pt x="283233" y="16052"/>
                        <a:pt x="279651" y="14814"/>
                      </a:cubicBezTo>
                      <a:cubicBezTo>
                        <a:pt x="278792" y="14526"/>
                        <a:pt x="277891" y="14389"/>
                        <a:pt x="276988" y="14389"/>
                      </a:cubicBezTo>
                      <a:cubicBezTo>
                        <a:pt x="274127" y="14389"/>
                        <a:pt x="271250" y="15765"/>
                        <a:pt x="269632" y="18099"/>
                      </a:cubicBezTo>
                      <a:cubicBezTo>
                        <a:pt x="269888" y="12982"/>
                        <a:pt x="265794" y="7987"/>
                        <a:pt x="260718" y="7302"/>
                      </a:cubicBezTo>
                      <a:cubicBezTo>
                        <a:pt x="260319" y="7249"/>
                        <a:pt x="259919" y="7223"/>
                        <a:pt x="259520" y="7223"/>
                      </a:cubicBezTo>
                      <a:cubicBezTo>
                        <a:pt x="254838" y="7223"/>
                        <a:pt x="250277" y="10768"/>
                        <a:pt x="249297" y="15407"/>
                      </a:cubicBezTo>
                      <a:cubicBezTo>
                        <a:pt x="248235" y="14800"/>
                        <a:pt x="247053" y="14523"/>
                        <a:pt x="245860" y="14523"/>
                      </a:cubicBezTo>
                      <a:cubicBezTo>
                        <a:pt x="242106" y="14523"/>
                        <a:pt x="238242" y="17264"/>
                        <a:pt x="237691" y="21077"/>
                      </a:cubicBezTo>
                      <a:cubicBezTo>
                        <a:pt x="236544" y="20570"/>
                        <a:pt x="235290" y="20325"/>
                        <a:pt x="234032" y="20325"/>
                      </a:cubicBezTo>
                      <a:cubicBezTo>
                        <a:pt x="232112" y="20325"/>
                        <a:pt x="230183" y="20896"/>
                        <a:pt x="228613" y="21977"/>
                      </a:cubicBezTo>
                      <a:cubicBezTo>
                        <a:pt x="227846" y="20187"/>
                        <a:pt x="226607" y="18559"/>
                        <a:pt x="225031" y="17372"/>
                      </a:cubicBezTo>
                      <a:cubicBezTo>
                        <a:pt x="223161" y="15994"/>
                        <a:pt x="220831" y="15281"/>
                        <a:pt x="218504" y="15281"/>
                      </a:cubicBezTo>
                      <a:cubicBezTo>
                        <a:pt x="217012" y="15281"/>
                        <a:pt x="215520" y="15575"/>
                        <a:pt x="214152" y="16175"/>
                      </a:cubicBezTo>
                      <a:cubicBezTo>
                        <a:pt x="213507" y="11706"/>
                        <a:pt x="208972" y="8494"/>
                        <a:pt x="204586" y="8494"/>
                      </a:cubicBezTo>
                      <a:cubicBezTo>
                        <a:pt x="203197" y="8494"/>
                        <a:pt x="201823" y="8816"/>
                        <a:pt x="200592" y="9523"/>
                      </a:cubicBezTo>
                      <a:cubicBezTo>
                        <a:pt x="199453" y="4147"/>
                        <a:pt x="194130" y="1"/>
                        <a:pt x="188672" y="1"/>
                      </a:cubicBezTo>
                      <a:cubicBezTo>
                        <a:pt x="188197" y="1"/>
                        <a:pt x="187721" y="32"/>
                        <a:pt x="187246" y="97"/>
                      </a:cubicBezTo>
                      <a:cubicBezTo>
                        <a:pt x="181321" y="864"/>
                        <a:pt x="176501" y="6708"/>
                        <a:pt x="176838" y="12675"/>
                      </a:cubicBezTo>
                      <a:cubicBezTo>
                        <a:pt x="174899" y="9929"/>
                        <a:pt x="171566" y="8335"/>
                        <a:pt x="168248" y="8335"/>
                      </a:cubicBezTo>
                      <a:cubicBezTo>
                        <a:pt x="167189" y="8335"/>
                        <a:pt x="166131" y="8498"/>
                        <a:pt x="165120" y="8837"/>
                      </a:cubicBezTo>
                      <a:cubicBezTo>
                        <a:pt x="160934" y="10290"/>
                        <a:pt x="157956" y="14640"/>
                        <a:pt x="158120" y="19030"/>
                      </a:cubicBezTo>
                      <a:cubicBezTo>
                        <a:pt x="156480" y="16767"/>
                        <a:pt x="153647" y="15481"/>
                        <a:pt x="150853" y="15481"/>
                      </a:cubicBezTo>
                      <a:cubicBezTo>
                        <a:pt x="149654" y="15481"/>
                        <a:pt x="148462" y="15718"/>
                        <a:pt x="147374" y="16216"/>
                      </a:cubicBezTo>
                      <a:cubicBezTo>
                        <a:pt x="145327" y="17157"/>
                        <a:pt x="143792" y="18989"/>
                        <a:pt x="142983" y="21077"/>
                      </a:cubicBezTo>
                      <a:cubicBezTo>
                        <a:pt x="142216" y="18222"/>
                        <a:pt x="140087" y="15745"/>
                        <a:pt x="137273" y="14814"/>
                      </a:cubicBezTo>
                      <a:cubicBezTo>
                        <a:pt x="136423" y="14526"/>
                        <a:pt x="135529" y="14389"/>
                        <a:pt x="134632" y="14389"/>
                      </a:cubicBezTo>
                      <a:cubicBezTo>
                        <a:pt x="131787" y="14389"/>
                        <a:pt x="128903" y="15765"/>
                        <a:pt x="127253" y="18099"/>
                      </a:cubicBezTo>
                      <a:cubicBezTo>
                        <a:pt x="127550" y="12982"/>
                        <a:pt x="123416" y="7987"/>
                        <a:pt x="118339" y="7302"/>
                      </a:cubicBezTo>
                      <a:cubicBezTo>
                        <a:pt x="117941" y="7249"/>
                        <a:pt x="117540" y="7223"/>
                        <a:pt x="117141" y="7223"/>
                      </a:cubicBezTo>
                      <a:cubicBezTo>
                        <a:pt x="112458" y="7223"/>
                        <a:pt x="107892" y="10768"/>
                        <a:pt x="106949" y="15407"/>
                      </a:cubicBezTo>
                      <a:cubicBezTo>
                        <a:pt x="105880" y="14800"/>
                        <a:pt x="104692" y="14523"/>
                        <a:pt x="103495" y="14523"/>
                      </a:cubicBezTo>
                      <a:cubicBezTo>
                        <a:pt x="99727" y="14523"/>
                        <a:pt x="95864" y="17264"/>
                        <a:pt x="95312" y="21077"/>
                      </a:cubicBezTo>
                      <a:cubicBezTo>
                        <a:pt x="94162" y="20570"/>
                        <a:pt x="92905" y="20325"/>
                        <a:pt x="91645" y="20325"/>
                      </a:cubicBezTo>
                      <a:cubicBezTo>
                        <a:pt x="89723" y="20325"/>
                        <a:pt x="87795" y="20896"/>
                        <a:pt x="86224" y="21977"/>
                      </a:cubicBezTo>
                      <a:cubicBezTo>
                        <a:pt x="85457" y="20187"/>
                        <a:pt x="84218" y="18559"/>
                        <a:pt x="82642" y="17372"/>
                      </a:cubicBezTo>
                      <a:cubicBezTo>
                        <a:pt x="80772" y="15994"/>
                        <a:pt x="78442" y="15281"/>
                        <a:pt x="76118" y="15281"/>
                      </a:cubicBezTo>
                      <a:cubicBezTo>
                        <a:pt x="74627" y="15281"/>
                        <a:pt x="73138" y="15575"/>
                        <a:pt x="71774" y="16175"/>
                      </a:cubicBezTo>
                      <a:cubicBezTo>
                        <a:pt x="71160" y="11706"/>
                        <a:pt x="66632" y="8494"/>
                        <a:pt x="62230" y="8494"/>
                      </a:cubicBezTo>
                      <a:cubicBezTo>
                        <a:pt x="60836" y="8494"/>
                        <a:pt x="59454" y="8816"/>
                        <a:pt x="58213" y="9523"/>
                      </a:cubicBezTo>
                      <a:cubicBezTo>
                        <a:pt x="57074" y="4147"/>
                        <a:pt x="51752" y="1"/>
                        <a:pt x="46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0"/>
                <p:cNvSpPr/>
                <p:nvPr/>
              </p:nvSpPr>
              <p:spPr>
                <a:xfrm flipH="1">
                  <a:off x="-1039007" y="2887141"/>
                  <a:ext cx="5685832" cy="71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92" h="34085" extrusionOk="0">
                      <a:moveTo>
                        <a:pt x="46293" y="1"/>
                      </a:moveTo>
                      <a:cubicBezTo>
                        <a:pt x="45818" y="1"/>
                        <a:pt x="45342" y="32"/>
                        <a:pt x="44868" y="97"/>
                      </a:cubicBezTo>
                      <a:cubicBezTo>
                        <a:pt x="38932" y="864"/>
                        <a:pt x="34122" y="6708"/>
                        <a:pt x="34460" y="12675"/>
                      </a:cubicBezTo>
                      <a:cubicBezTo>
                        <a:pt x="32551" y="9929"/>
                        <a:pt x="29197" y="8335"/>
                        <a:pt x="25866" y="8335"/>
                      </a:cubicBezTo>
                      <a:cubicBezTo>
                        <a:pt x="24803" y="8335"/>
                        <a:pt x="23742" y="8498"/>
                        <a:pt x="22731" y="8837"/>
                      </a:cubicBezTo>
                      <a:cubicBezTo>
                        <a:pt x="18556" y="10290"/>
                        <a:pt x="15567" y="14640"/>
                        <a:pt x="15782" y="19030"/>
                      </a:cubicBezTo>
                      <a:cubicBezTo>
                        <a:pt x="14142" y="16767"/>
                        <a:pt x="11309" y="15481"/>
                        <a:pt x="8501" y="15481"/>
                      </a:cubicBezTo>
                      <a:cubicBezTo>
                        <a:pt x="7296" y="15481"/>
                        <a:pt x="6095" y="15718"/>
                        <a:pt x="4995" y="16216"/>
                      </a:cubicBezTo>
                      <a:cubicBezTo>
                        <a:pt x="1372" y="17925"/>
                        <a:pt x="1" y="21722"/>
                        <a:pt x="1" y="26235"/>
                      </a:cubicBezTo>
                      <a:lnTo>
                        <a:pt x="1" y="34084"/>
                      </a:lnTo>
                      <a:lnTo>
                        <a:pt x="285577" y="34084"/>
                      </a:lnTo>
                      <a:cubicBezTo>
                        <a:pt x="285577" y="34084"/>
                        <a:pt x="285628" y="27514"/>
                        <a:pt x="285628" y="23554"/>
                      </a:cubicBezTo>
                      <a:cubicBezTo>
                        <a:pt x="285792" y="19757"/>
                        <a:pt x="283233" y="16052"/>
                        <a:pt x="279651" y="14814"/>
                      </a:cubicBezTo>
                      <a:cubicBezTo>
                        <a:pt x="278792" y="14526"/>
                        <a:pt x="277891" y="14389"/>
                        <a:pt x="276988" y="14389"/>
                      </a:cubicBezTo>
                      <a:cubicBezTo>
                        <a:pt x="274127" y="14389"/>
                        <a:pt x="271250" y="15765"/>
                        <a:pt x="269632" y="18099"/>
                      </a:cubicBezTo>
                      <a:cubicBezTo>
                        <a:pt x="269888" y="12982"/>
                        <a:pt x="265794" y="7987"/>
                        <a:pt x="260718" y="7302"/>
                      </a:cubicBezTo>
                      <a:cubicBezTo>
                        <a:pt x="260319" y="7249"/>
                        <a:pt x="259919" y="7223"/>
                        <a:pt x="259520" y="7223"/>
                      </a:cubicBezTo>
                      <a:cubicBezTo>
                        <a:pt x="254838" y="7223"/>
                        <a:pt x="250277" y="10768"/>
                        <a:pt x="249297" y="15407"/>
                      </a:cubicBezTo>
                      <a:cubicBezTo>
                        <a:pt x="248235" y="14800"/>
                        <a:pt x="247053" y="14523"/>
                        <a:pt x="245860" y="14523"/>
                      </a:cubicBezTo>
                      <a:cubicBezTo>
                        <a:pt x="242106" y="14523"/>
                        <a:pt x="238242" y="17264"/>
                        <a:pt x="237691" y="21077"/>
                      </a:cubicBezTo>
                      <a:cubicBezTo>
                        <a:pt x="236544" y="20570"/>
                        <a:pt x="235290" y="20325"/>
                        <a:pt x="234032" y="20325"/>
                      </a:cubicBezTo>
                      <a:cubicBezTo>
                        <a:pt x="232112" y="20325"/>
                        <a:pt x="230183" y="20896"/>
                        <a:pt x="228613" y="21977"/>
                      </a:cubicBezTo>
                      <a:cubicBezTo>
                        <a:pt x="227846" y="20187"/>
                        <a:pt x="226607" y="18559"/>
                        <a:pt x="225031" y="17372"/>
                      </a:cubicBezTo>
                      <a:cubicBezTo>
                        <a:pt x="223161" y="15994"/>
                        <a:pt x="220831" y="15281"/>
                        <a:pt x="218504" y="15281"/>
                      </a:cubicBezTo>
                      <a:cubicBezTo>
                        <a:pt x="217012" y="15281"/>
                        <a:pt x="215520" y="15575"/>
                        <a:pt x="214152" y="16175"/>
                      </a:cubicBezTo>
                      <a:cubicBezTo>
                        <a:pt x="213507" y="11706"/>
                        <a:pt x="208972" y="8494"/>
                        <a:pt x="204586" y="8494"/>
                      </a:cubicBezTo>
                      <a:cubicBezTo>
                        <a:pt x="203197" y="8494"/>
                        <a:pt x="201823" y="8816"/>
                        <a:pt x="200592" y="9523"/>
                      </a:cubicBezTo>
                      <a:cubicBezTo>
                        <a:pt x="199453" y="4147"/>
                        <a:pt x="194130" y="1"/>
                        <a:pt x="188672" y="1"/>
                      </a:cubicBezTo>
                      <a:cubicBezTo>
                        <a:pt x="188197" y="1"/>
                        <a:pt x="187721" y="32"/>
                        <a:pt x="187246" y="97"/>
                      </a:cubicBezTo>
                      <a:cubicBezTo>
                        <a:pt x="181321" y="864"/>
                        <a:pt x="176501" y="6708"/>
                        <a:pt x="176838" y="12675"/>
                      </a:cubicBezTo>
                      <a:cubicBezTo>
                        <a:pt x="174899" y="9929"/>
                        <a:pt x="171566" y="8335"/>
                        <a:pt x="168248" y="8335"/>
                      </a:cubicBezTo>
                      <a:cubicBezTo>
                        <a:pt x="167189" y="8335"/>
                        <a:pt x="166131" y="8498"/>
                        <a:pt x="165120" y="8837"/>
                      </a:cubicBezTo>
                      <a:cubicBezTo>
                        <a:pt x="160934" y="10290"/>
                        <a:pt x="157956" y="14640"/>
                        <a:pt x="158120" y="19030"/>
                      </a:cubicBezTo>
                      <a:cubicBezTo>
                        <a:pt x="156480" y="16767"/>
                        <a:pt x="153647" y="15481"/>
                        <a:pt x="150853" y="15481"/>
                      </a:cubicBezTo>
                      <a:cubicBezTo>
                        <a:pt x="149654" y="15481"/>
                        <a:pt x="148462" y="15718"/>
                        <a:pt x="147374" y="16216"/>
                      </a:cubicBezTo>
                      <a:cubicBezTo>
                        <a:pt x="145327" y="17157"/>
                        <a:pt x="143792" y="18989"/>
                        <a:pt x="142983" y="21077"/>
                      </a:cubicBezTo>
                      <a:cubicBezTo>
                        <a:pt x="142216" y="18222"/>
                        <a:pt x="140087" y="15745"/>
                        <a:pt x="137273" y="14814"/>
                      </a:cubicBezTo>
                      <a:cubicBezTo>
                        <a:pt x="136423" y="14526"/>
                        <a:pt x="135529" y="14389"/>
                        <a:pt x="134632" y="14389"/>
                      </a:cubicBezTo>
                      <a:cubicBezTo>
                        <a:pt x="131787" y="14389"/>
                        <a:pt x="128903" y="15765"/>
                        <a:pt x="127253" y="18099"/>
                      </a:cubicBezTo>
                      <a:cubicBezTo>
                        <a:pt x="127550" y="12982"/>
                        <a:pt x="123416" y="7987"/>
                        <a:pt x="118339" y="7302"/>
                      </a:cubicBezTo>
                      <a:cubicBezTo>
                        <a:pt x="117941" y="7249"/>
                        <a:pt x="117540" y="7223"/>
                        <a:pt x="117141" y="7223"/>
                      </a:cubicBezTo>
                      <a:cubicBezTo>
                        <a:pt x="112458" y="7223"/>
                        <a:pt x="107892" y="10768"/>
                        <a:pt x="106949" y="15407"/>
                      </a:cubicBezTo>
                      <a:cubicBezTo>
                        <a:pt x="105880" y="14800"/>
                        <a:pt x="104692" y="14523"/>
                        <a:pt x="103495" y="14523"/>
                      </a:cubicBezTo>
                      <a:cubicBezTo>
                        <a:pt x="99727" y="14523"/>
                        <a:pt x="95864" y="17264"/>
                        <a:pt x="95312" y="21077"/>
                      </a:cubicBezTo>
                      <a:cubicBezTo>
                        <a:pt x="94162" y="20570"/>
                        <a:pt x="92905" y="20325"/>
                        <a:pt x="91645" y="20325"/>
                      </a:cubicBezTo>
                      <a:cubicBezTo>
                        <a:pt x="89723" y="20325"/>
                        <a:pt x="87795" y="20896"/>
                        <a:pt x="86224" y="21977"/>
                      </a:cubicBezTo>
                      <a:cubicBezTo>
                        <a:pt x="85457" y="20187"/>
                        <a:pt x="84218" y="18559"/>
                        <a:pt x="82642" y="17372"/>
                      </a:cubicBezTo>
                      <a:cubicBezTo>
                        <a:pt x="80772" y="15994"/>
                        <a:pt x="78442" y="15281"/>
                        <a:pt x="76118" y="15281"/>
                      </a:cubicBezTo>
                      <a:cubicBezTo>
                        <a:pt x="74627" y="15281"/>
                        <a:pt x="73138" y="15575"/>
                        <a:pt x="71774" y="16175"/>
                      </a:cubicBezTo>
                      <a:cubicBezTo>
                        <a:pt x="71160" y="11706"/>
                        <a:pt x="66632" y="8494"/>
                        <a:pt x="62230" y="8494"/>
                      </a:cubicBezTo>
                      <a:cubicBezTo>
                        <a:pt x="60836" y="8494"/>
                        <a:pt x="59454" y="8816"/>
                        <a:pt x="58213" y="9523"/>
                      </a:cubicBezTo>
                      <a:cubicBezTo>
                        <a:pt x="57074" y="4147"/>
                        <a:pt x="51752" y="1"/>
                        <a:pt x="4629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5" name="Google Shape;855;p30"/>
            <p:cNvGrpSpPr/>
            <p:nvPr/>
          </p:nvGrpSpPr>
          <p:grpSpPr>
            <a:xfrm>
              <a:off x="-75" y="3555684"/>
              <a:ext cx="9144111" cy="1048711"/>
              <a:chOff x="-75" y="3996089"/>
              <a:chExt cx="9144111" cy="818986"/>
            </a:xfrm>
          </p:grpSpPr>
          <p:sp>
            <p:nvSpPr>
              <p:cNvPr id="856" name="Google Shape;856;p30"/>
              <p:cNvSpPr/>
              <p:nvPr/>
            </p:nvSpPr>
            <p:spPr>
              <a:xfrm>
                <a:off x="-75" y="3996089"/>
                <a:ext cx="9144111" cy="818865"/>
              </a:xfrm>
              <a:custGeom>
                <a:avLst/>
                <a:gdLst/>
                <a:ahLst/>
                <a:cxnLst/>
                <a:rect l="l" t="t" r="r" b="b"/>
                <a:pathLst>
                  <a:path w="116675" h="3930" extrusionOk="0">
                    <a:moveTo>
                      <a:pt x="0" y="0"/>
                    </a:moveTo>
                    <a:lnTo>
                      <a:pt x="0" y="3930"/>
                    </a:lnTo>
                    <a:lnTo>
                      <a:pt x="116675" y="3930"/>
                    </a:lnTo>
                    <a:lnTo>
                      <a:pt x="11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7" name="Google Shape;857;p30"/>
              <p:cNvGrpSpPr/>
              <p:nvPr/>
            </p:nvGrpSpPr>
            <p:grpSpPr>
              <a:xfrm>
                <a:off x="43175" y="3996198"/>
                <a:ext cx="9057943" cy="818877"/>
                <a:chOff x="31859" y="3637483"/>
                <a:chExt cx="9057943" cy="954958"/>
              </a:xfrm>
            </p:grpSpPr>
            <p:sp>
              <p:nvSpPr>
                <p:cNvPr id="858" name="Google Shape;858;p30"/>
                <p:cNvSpPr/>
                <p:nvPr/>
              </p:nvSpPr>
              <p:spPr>
                <a:xfrm>
                  <a:off x="31859" y="3637483"/>
                  <a:ext cx="583516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12284" extrusionOk="0">
                      <a:moveTo>
                        <a:pt x="7393" y="0"/>
                      </a:moveTo>
                      <a:lnTo>
                        <a:pt x="1" y="12209"/>
                      </a:lnTo>
                      <a:lnTo>
                        <a:pt x="160" y="12284"/>
                      </a:lnTo>
                      <a:lnTo>
                        <a:pt x="7505" y="75"/>
                      </a:lnTo>
                      <a:lnTo>
                        <a:pt x="7393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0"/>
                <p:cNvSpPr/>
                <p:nvPr/>
              </p:nvSpPr>
              <p:spPr>
                <a:xfrm>
                  <a:off x="8506364" y="3637483"/>
                  <a:ext cx="583439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5" h="12284" extrusionOk="0">
                      <a:moveTo>
                        <a:pt x="159" y="0"/>
                      </a:moveTo>
                      <a:lnTo>
                        <a:pt x="0" y="75"/>
                      </a:lnTo>
                      <a:lnTo>
                        <a:pt x="7355" y="12284"/>
                      </a:lnTo>
                      <a:lnTo>
                        <a:pt x="7505" y="12209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0"/>
                <p:cNvSpPr/>
                <p:nvPr/>
              </p:nvSpPr>
              <p:spPr>
                <a:xfrm>
                  <a:off x="5347043" y="3640359"/>
                  <a:ext cx="124151" cy="94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12210" extrusionOk="0">
                      <a:moveTo>
                        <a:pt x="0" y="1"/>
                      </a:moveTo>
                      <a:lnTo>
                        <a:pt x="1438" y="12209"/>
                      </a:lnTo>
                      <a:lnTo>
                        <a:pt x="1596" y="12209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0"/>
                <p:cNvSpPr/>
                <p:nvPr/>
              </p:nvSpPr>
              <p:spPr>
                <a:xfrm>
                  <a:off x="3651240" y="3640359"/>
                  <a:ext cx="127105" cy="94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2210" extrusionOk="0">
                      <a:moveTo>
                        <a:pt x="1475" y="1"/>
                      </a:moveTo>
                      <a:lnTo>
                        <a:pt x="1" y="12209"/>
                      </a:lnTo>
                      <a:lnTo>
                        <a:pt x="150" y="12209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0"/>
                <p:cNvSpPr/>
                <p:nvPr/>
              </p:nvSpPr>
              <p:spPr>
                <a:xfrm>
                  <a:off x="1843027" y="3637483"/>
                  <a:ext cx="353484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7" h="12284" extrusionOk="0">
                      <a:moveTo>
                        <a:pt x="4397" y="0"/>
                      </a:moveTo>
                      <a:lnTo>
                        <a:pt x="0" y="12209"/>
                      </a:lnTo>
                      <a:lnTo>
                        <a:pt x="112" y="12284"/>
                      </a:lnTo>
                      <a:lnTo>
                        <a:pt x="4546" y="75"/>
                      </a:lnTo>
                      <a:lnTo>
                        <a:pt x="4397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0"/>
                <p:cNvSpPr/>
                <p:nvPr/>
              </p:nvSpPr>
              <p:spPr>
                <a:xfrm>
                  <a:off x="6925226" y="3637483"/>
                  <a:ext cx="357060" cy="95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12284" extrusionOk="0">
                      <a:moveTo>
                        <a:pt x="159" y="0"/>
                      </a:moveTo>
                      <a:lnTo>
                        <a:pt x="1" y="75"/>
                      </a:lnTo>
                      <a:lnTo>
                        <a:pt x="4434" y="12284"/>
                      </a:lnTo>
                      <a:lnTo>
                        <a:pt x="4593" y="12209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E8D6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4" name="Google Shape;864;p30"/>
          <p:cNvSpPr txBox="1">
            <a:spLocks noGrp="1"/>
          </p:cNvSpPr>
          <p:nvPr>
            <p:ph type="title"/>
          </p:nvPr>
        </p:nvSpPr>
        <p:spPr>
          <a:xfrm>
            <a:off x="2000050" y="541925"/>
            <a:ext cx="5095200" cy="475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0"/>
          <p:cNvSpPr txBox="1">
            <a:spLocks noGrp="1"/>
          </p:cNvSpPr>
          <p:nvPr>
            <p:ph type="title" idx="2"/>
          </p:nvPr>
        </p:nvSpPr>
        <p:spPr>
          <a:xfrm>
            <a:off x="988775" y="288042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0"/>
          <p:cNvSpPr txBox="1">
            <a:spLocks noGrp="1"/>
          </p:cNvSpPr>
          <p:nvPr>
            <p:ph type="title" idx="3"/>
          </p:nvPr>
        </p:nvSpPr>
        <p:spPr>
          <a:xfrm>
            <a:off x="3613057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subTitle" idx="1"/>
          </p:nvPr>
        </p:nvSpPr>
        <p:spPr>
          <a:xfrm>
            <a:off x="3383107" y="3814788"/>
            <a:ext cx="23778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0"/>
          <p:cNvSpPr txBox="1">
            <a:spLocks noGrp="1"/>
          </p:cNvSpPr>
          <p:nvPr>
            <p:ph type="subTitle" idx="4"/>
          </p:nvPr>
        </p:nvSpPr>
        <p:spPr>
          <a:xfrm>
            <a:off x="774550" y="3814788"/>
            <a:ext cx="23796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0"/>
          <p:cNvSpPr txBox="1">
            <a:spLocks noGrp="1"/>
          </p:cNvSpPr>
          <p:nvPr>
            <p:ph type="title" idx="5"/>
          </p:nvPr>
        </p:nvSpPr>
        <p:spPr>
          <a:xfrm>
            <a:off x="6244100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0"/>
          <p:cNvSpPr txBox="1">
            <a:spLocks noGrp="1"/>
          </p:cNvSpPr>
          <p:nvPr>
            <p:ph type="subTitle" idx="6"/>
          </p:nvPr>
        </p:nvSpPr>
        <p:spPr>
          <a:xfrm>
            <a:off x="5989845" y="3814788"/>
            <a:ext cx="23778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33"/>
          <p:cNvGrpSpPr/>
          <p:nvPr/>
        </p:nvGrpSpPr>
        <p:grpSpPr>
          <a:xfrm>
            <a:off x="-92" y="4163476"/>
            <a:ext cx="9144192" cy="974607"/>
            <a:chOff x="-1039007" y="2887141"/>
            <a:chExt cx="11347967" cy="1225458"/>
          </a:xfrm>
        </p:grpSpPr>
        <p:grpSp>
          <p:nvGrpSpPr>
            <p:cNvPr id="943" name="Google Shape;943;p33"/>
            <p:cNvGrpSpPr/>
            <p:nvPr/>
          </p:nvGrpSpPr>
          <p:grpSpPr>
            <a:xfrm flipH="1">
              <a:off x="-1038942" y="2887141"/>
              <a:ext cx="11347903" cy="1225458"/>
              <a:chOff x="-709964" y="3444288"/>
              <a:chExt cx="11164800" cy="1144005"/>
            </a:xfrm>
          </p:grpSpPr>
          <p:sp>
            <p:nvSpPr>
              <p:cNvPr id="944" name="Google Shape;944;p33"/>
              <p:cNvSpPr/>
              <p:nvPr/>
            </p:nvSpPr>
            <p:spPr>
              <a:xfrm>
                <a:off x="-709964" y="4050092"/>
                <a:ext cx="11164800" cy="538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 flipH="1">
                <a:off x="-709506" y="3444288"/>
                <a:ext cx="5594378" cy="670963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6" name="Google Shape;946;p33"/>
            <p:cNvSpPr/>
            <p:nvPr/>
          </p:nvSpPr>
          <p:spPr>
            <a:xfrm flipH="1">
              <a:off x="-1039007" y="2887141"/>
              <a:ext cx="5685832" cy="718767"/>
            </a:xfrm>
            <a:custGeom>
              <a:avLst/>
              <a:gdLst/>
              <a:ahLst/>
              <a:cxnLst/>
              <a:rect l="l" t="t" r="r" b="b"/>
              <a:pathLst>
                <a:path w="285792" h="34085" extrusionOk="0">
                  <a:moveTo>
                    <a:pt x="46293" y="1"/>
                  </a:moveTo>
                  <a:cubicBezTo>
                    <a:pt x="45818" y="1"/>
                    <a:pt x="45342" y="32"/>
                    <a:pt x="44868" y="97"/>
                  </a:cubicBezTo>
                  <a:cubicBezTo>
                    <a:pt x="38932" y="864"/>
                    <a:pt x="34122" y="6708"/>
                    <a:pt x="34460" y="12675"/>
                  </a:cubicBezTo>
                  <a:cubicBezTo>
                    <a:pt x="32551" y="9929"/>
                    <a:pt x="29197" y="8335"/>
                    <a:pt x="25866" y="8335"/>
                  </a:cubicBezTo>
                  <a:cubicBezTo>
                    <a:pt x="24803" y="8335"/>
                    <a:pt x="23742" y="8498"/>
                    <a:pt x="22731" y="8837"/>
                  </a:cubicBezTo>
                  <a:cubicBezTo>
                    <a:pt x="18556" y="10290"/>
                    <a:pt x="15567" y="14640"/>
                    <a:pt x="15782" y="19030"/>
                  </a:cubicBezTo>
                  <a:cubicBezTo>
                    <a:pt x="14142" y="16767"/>
                    <a:pt x="11309" y="15481"/>
                    <a:pt x="8501" y="15481"/>
                  </a:cubicBezTo>
                  <a:cubicBezTo>
                    <a:pt x="7296" y="15481"/>
                    <a:pt x="6095" y="15718"/>
                    <a:pt x="4995" y="16216"/>
                  </a:cubicBezTo>
                  <a:cubicBezTo>
                    <a:pt x="1372" y="17925"/>
                    <a:pt x="1" y="21722"/>
                    <a:pt x="1" y="26235"/>
                  </a:cubicBezTo>
                  <a:lnTo>
                    <a:pt x="1" y="34084"/>
                  </a:lnTo>
                  <a:lnTo>
                    <a:pt x="285577" y="34084"/>
                  </a:lnTo>
                  <a:cubicBezTo>
                    <a:pt x="285577" y="34084"/>
                    <a:pt x="285628" y="27514"/>
                    <a:pt x="285628" y="23554"/>
                  </a:cubicBezTo>
                  <a:cubicBezTo>
                    <a:pt x="285792" y="19757"/>
                    <a:pt x="283233" y="16052"/>
                    <a:pt x="279651" y="14814"/>
                  </a:cubicBezTo>
                  <a:cubicBezTo>
                    <a:pt x="278792" y="14526"/>
                    <a:pt x="277891" y="14389"/>
                    <a:pt x="276988" y="14389"/>
                  </a:cubicBezTo>
                  <a:cubicBezTo>
                    <a:pt x="274127" y="14389"/>
                    <a:pt x="271250" y="15765"/>
                    <a:pt x="269632" y="18099"/>
                  </a:cubicBezTo>
                  <a:cubicBezTo>
                    <a:pt x="269888" y="12982"/>
                    <a:pt x="265794" y="7987"/>
                    <a:pt x="260718" y="7302"/>
                  </a:cubicBezTo>
                  <a:cubicBezTo>
                    <a:pt x="260319" y="7249"/>
                    <a:pt x="259919" y="7223"/>
                    <a:pt x="259520" y="7223"/>
                  </a:cubicBezTo>
                  <a:cubicBezTo>
                    <a:pt x="254838" y="7223"/>
                    <a:pt x="250277" y="10768"/>
                    <a:pt x="249297" y="15407"/>
                  </a:cubicBezTo>
                  <a:cubicBezTo>
                    <a:pt x="248235" y="14800"/>
                    <a:pt x="247053" y="14523"/>
                    <a:pt x="245860" y="14523"/>
                  </a:cubicBezTo>
                  <a:cubicBezTo>
                    <a:pt x="242106" y="14523"/>
                    <a:pt x="238242" y="17264"/>
                    <a:pt x="237691" y="21077"/>
                  </a:cubicBezTo>
                  <a:cubicBezTo>
                    <a:pt x="236544" y="20570"/>
                    <a:pt x="235290" y="20325"/>
                    <a:pt x="234032" y="20325"/>
                  </a:cubicBezTo>
                  <a:cubicBezTo>
                    <a:pt x="232112" y="20325"/>
                    <a:pt x="230183" y="20896"/>
                    <a:pt x="228613" y="21977"/>
                  </a:cubicBezTo>
                  <a:cubicBezTo>
                    <a:pt x="227846" y="20187"/>
                    <a:pt x="226607" y="18559"/>
                    <a:pt x="225031" y="17372"/>
                  </a:cubicBezTo>
                  <a:cubicBezTo>
                    <a:pt x="223161" y="15994"/>
                    <a:pt x="220831" y="15281"/>
                    <a:pt x="218504" y="15281"/>
                  </a:cubicBezTo>
                  <a:cubicBezTo>
                    <a:pt x="217012" y="15281"/>
                    <a:pt x="215520" y="15575"/>
                    <a:pt x="214152" y="16175"/>
                  </a:cubicBezTo>
                  <a:cubicBezTo>
                    <a:pt x="213507" y="11706"/>
                    <a:pt x="208972" y="8494"/>
                    <a:pt x="204586" y="8494"/>
                  </a:cubicBezTo>
                  <a:cubicBezTo>
                    <a:pt x="203197" y="8494"/>
                    <a:pt x="201823" y="8816"/>
                    <a:pt x="200592" y="9523"/>
                  </a:cubicBezTo>
                  <a:cubicBezTo>
                    <a:pt x="199453" y="4147"/>
                    <a:pt x="194130" y="1"/>
                    <a:pt x="188672" y="1"/>
                  </a:cubicBezTo>
                  <a:cubicBezTo>
                    <a:pt x="188197" y="1"/>
                    <a:pt x="187721" y="32"/>
                    <a:pt x="187246" y="97"/>
                  </a:cubicBezTo>
                  <a:cubicBezTo>
                    <a:pt x="181321" y="864"/>
                    <a:pt x="176501" y="6708"/>
                    <a:pt x="176838" y="12675"/>
                  </a:cubicBezTo>
                  <a:cubicBezTo>
                    <a:pt x="174899" y="9929"/>
                    <a:pt x="171566" y="8335"/>
                    <a:pt x="168248" y="8335"/>
                  </a:cubicBezTo>
                  <a:cubicBezTo>
                    <a:pt x="167189" y="8335"/>
                    <a:pt x="166131" y="8498"/>
                    <a:pt x="165120" y="8837"/>
                  </a:cubicBezTo>
                  <a:cubicBezTo>
                    <a:pt x="160934" y="10290"/>
                    <a:pt x="157956" y="14640"/>
                    <a:pt x="158120" y="19030"/>
                  </a:cubicBezTo>
                  <a:cubicBezTo>
                    <a:pt x="156480" y="16767"/>
                    <a:pt x="153647" y="15481"/>
                    <a:pt x="150853" y="15481"/>
                  </a:cubicBezTo>
                  <a:cubicBezTo>
                    <a:pt x="149654" y="15481"/>
                    <a:pt x="148462" y="15718"/>
                    <a:pt x="147374" y="16216"/>
                  </a:cubicBezTo>
                  <a:cubicBezTo>
                    <a:pt x="145327" y="17157"/>
                    <a:pt x="143792" y="18989"/>
                    <a:pt x="142983" y="21077"/>
                  </a:cubicBezTo>
                  <a:cubicBezTo>
                    <a:pt x="142216" y="18222"/>
                    <a:pt x="140087" y="15745"/>
                    <a:pt x="137273" y="14814"/>
                  </a:cubicBezTo>
                  <a:cubicBezTo>
                    <a:pt x="136423" y="14526"/>
                    <a:pt x="135529" y="14389"/>
                    <a:pt x="134632" y="14389"/>
                  </a:cubicBezTo>
                  <a:cubicBezTo>
                    <a:pt x="131787" y="14389"/>
                    <a:pt x="128903" y="15765"/>
                    <a:pt x="127253" y="18099"/>
                  </a:cubicBezTo>
                  <a:cubicBezTo>
                    <a:pt x="127550" y="12982"/>
                    <a:pt x="123416" y="7987"/>
                    <a:pt x="118339" y="7302"/>
                  </a:cubicBezTo>
                  <a:cubicBezTo>
                    <a:pt x="117941" y="7249"/>
                    <a:pt x="117540" y="7223"/>
                    <a:pt x="117141" y="7223"/>
                  </a:cubicBezTo>
                  <a:cubicBezTo>
                    <a:pt x="112458" y="7223"/>
                    <a:pt x="107892" y="10768"/>
                    <a:pt x="106949" y="15407"/>
                  </a:cubicBezTo>
                  <a:cubicBezTo>
                    <a:pt x="105880" y="14800"/>
                    <a:pt x="104692" y="14523"/>
                    <a:pt x="103495" y="14523"/>
                  </a:cubicBezTo>
                  <a:cubicBezTo>
                    <a:pt x="99727" y="14523"/>
                    <a:pt x="95864" y="17264"/>
                    <a:pt x="95312" y="21077"/>
                  </a:cubicBezTo>
                  <a:cubicBezTo>
                    <a:pt x="94162" y="20570"/>
                    <a:pt x="92905" y="20325"/>
                    <a:pt x="91645" y="20325"/>
                  </a:cubicBezTo>
                  <a:cubicBezTo>
                    <a:pt x="89723" y="20325"/>
                    <a:pt x="87795" y="20896"/>
                    <a:pt x="86224" y="21977"/>
                  </a:cubicBezTo>
                  <a:cubicBezTo>
                    <a:pt x="85457" y="20187"/>
                    <a:pt x="84218" y="18559"/>
                    <a:pt x="82642" y="17372"/>
                  </a:cubicBezTo>
                  <a:cubicBezTo>
                    <a:pt x="80772" y="15994"/>
                    <a:pt x="78442" y="15281"/>
                    <a:pt x="76118" y="15281"/>
                  </a:cubicBezTo>
                  <a:cubicBezTo>
                    <a:pt x="74627" y="15281"/>
                    <a:pt x="73138" y="15575"/>
                    <a:pt x="71774" y="16175"/>
                  </a:cubicBezTo>
                  <a:cubicBezTo>
                    <a:pt x="71160" y="11706"/>
                    <a:pt x="66632" y="8494"/>
                    <a:pt x="62230" y="8494"/>
                  </a:cubicBezTo>
                  <a:cubicBezTo>
                    <a:pt x="60836" y="8494"/>
                    <a:pt x="59454" y="8816"/>
                    <a:pt x="58213" y="9523"/>
                  </a:cubicBezTo>
                  <a:cubicBezTo>
                    <a:pt x="57074" y="4147"/>
                    <a:pt x="51752" y="1"/>
                    <a:pt x="46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33"/>
          <p:cNvSpPr/>
          <p:nvPr/>
        </p:nvSpPr>
        <p:spPr>
          <a:xfrm>
            <a:off x="733492" y="886599"/>
            <a:ext cx="1350406" cy="358897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-105275" y="2525038"/>
            <a:ext cx="1081947" cy="35890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3"/>
          <p:cNvSpPr/>
          <p:nvPr/>
        </p:nvSpPr>
        <p:spPr>
          <a:xfrm flipH="1">
            <a:off x="5672529" y="1551656"/>
            <a:ext cx="1568797" cy="41694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3"/>
          <p:cNvSpPr/>
          <p:nvPr/>
        </p:nvSpPr>
        <p:spPr>
          <a:xfrm>
            <a:off x="7571300" y="3040813"/>
            <a:ext cx="1081947" cy="35890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3"/>
          <p:cNvSpPr/>
          <p:nvPr/>
        </p:nvSpPr>
        <p:spPr>
          <a:xfrm>
            <a:off x="7936001" y="359650"/>
            <a:ext cx="911621" cy="30240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3559875" y="286076"/>
            <a:ext cx="762781" cy="253026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 txBox="1">
            <a:spLocks noGrp="1"/>
          </p:cNvSpPr>
          <p:nvPr>
            <p:ph type="title" hasCustomPrompt="1"/>
          </p:nvPr>
        </p:nvSpPr>
        <p:spPr>
          <a:xfrm>
            <a:off x="2388775" y="935124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4" name="Google Shape;954;p33"/>
          <p:cNvSpPr txBox="1">
            <a:spLocks noGrp="1"/>
          </p:cNvSpPr>
          <p:nvPr>
            <p:ph type="subTitle" idx="1"/>
          </p:nvPr>
        </p:nvSpPr>
        <p:spPr>
          <a:xfrm>
            <a:off x="4210738" y="934974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55" name="Google Shape;955;p33"/>
          <p:cNvSpPr txBox="1">
            <a:spLocks noGrp="1"/>
          </p:cNvSpPr>
          <p:nvPr>
            <p:ph type="title" idx="2" hasCustomPrompt="1"/>
          </p:nvPr>
        </p:nvSpPr>
        <p:spPr>
          <a:xfrm>
            <a:off x="2388775" y="2264375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6" name="Google Shape;956;p33"/>
          <p:cNvSpPr txBox="1">
            <a:spLocks noGrp="1"/>
          </p:cNvSpPr>
          <p:nvPr>
            <p:ph type="subTitle" idx="3"/>
          </p:nvPr>
        </p:nvSpPr>
        <p:spPr>
          <a:xfrm>
            <a:off x="4210738" y="2264225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57" name="Google Shape;957;p33"/>
          <p:cNvSpPr txBox="1">
            <a:spLocks noGrp="1"/>
          </p:cNvSpPr>
          <p:nvPr>
            <p:ph type="title" idx="4" hasCustomPrompt="1"/>
          </p:nvPr>
        </p:nvSpPr>
        <p:spPr>
          <a:xfrm>
            <a:off x="2388775" y="3600350"/>
            <a:ext cx="1517100" cy="593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8" name="Google Shape;958;p33"/>
          <p:cNvSpPr txBox="1">
            <a:spLocks noGrp="1"/>
          </p:cNvSpPr>
          <p:nvPr>
            <p:ph type="subTitle" idx="5"/>
          </p:nvPr>
        </p:nvSpPr>
        <p:spPr>
          <a:xfrm>
            <a:off x="4210738" y="3600200"/>
            <a:ext cx="3485700" cy="5940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"/>
          <p:cNvSpPr/>
          <p:nvPr/>
        </p:nvSpPr>
        <p:spPr>
          <a:xfrm>
            <a:off x="50" y="3200250"/>
            <a:ext cx="9144000" cy="101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-75" y="4218065"/>
            <a:ext cx="9144111" cy="925029"/>
          </a:xfrm>
          <a:custGeom>
            <a:avLst/>
            <a:gdLst/>
            <a:ahLst/>
            <a:cxnLst/>
            <a:rect l="l" t="t" r="r" b="b"/>
            <a:pathLst>
              <a:path w="116675" h="3930" extrusionOk="0">
                <a:moveTo>
                  <a:pt x="0" y="0"/>
                </a:moveTo>
                <a:lnTo>
                  <a:pt x="0" y="3930"/>
                </a:lnTo>
                <a:lnTo>
                  <a:pt x="116675" y="3930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6"/>
          <p:cNvGrpSpPr/>
          <p:nvPr/>
        </p:nvGrpSpPr>
        <p:grpSpPr>
          <a:xfrm>
            <a:off x="43175" y="4217840"/>
            <a:ext cx="9057943" cy="924969"/>
            <a:chOff x="31859" y="3637483"/>
            <a:chExt cx="9057943" cy="954958"/>
          </a:xfrm>
        </p:grpSpPr>
        <p:sp>
          <p:nvSpPr>
            <p:cNvPr id="1019" name="Google Shape;1019;p36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6"/>
          <p:cNvSpPr/>
          <p:nvPr/>
        </p:nvSpPr>
        <p:spPr>
          <a:xfrm flipH="1">
            <a:off x="4103899" y="1636425"/>
            <a:ext cx="750903" cy="249098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6"/>
          <p:cNvSpPr/>
          <p:nvPr/>
        </p:nvSpPr>
        <p:spPr>
          <a:xfrm flipH="1">
            <a:off x="497586" y="192252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2550425" y="417804"/>
            <a:ext cx="837958" cy="27797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6543836" y="50427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 flipH="1">
            <a:off x="7787073" y="2141550"/>
            <a:ext cx="944581" cy="313351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36"/>
          <p:cNvGrpSpPr/>
          <p:nvPr/>
        </p:nvGrpSpPr>
        <p:grpSpPr>
          <a:xfrm>
            <a:off x="50" y="3788273"/>
            <a:ext cx="2174183" cy="1402833"/>
            <a:chOff x="50" y="3788273"/>
            <a:chExt cx="2174183" cy="1402833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50" y="3788273"/>
              <a:ext cx="2174170" cy="1402833"/>
              <a:chOff x="41" y="2411634"/>
              <a:chExt cx="4234022" cy="2731906"/>
            </a:xfrm>
          </p:grpSpPr>
          <p:sp>
            <p:nvSpPr>
              <p:cNvPr id="1032" name="Google Shape;1032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3" name="Google Shape;1033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34" name="Google Shape;1034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1" name="Google Shape;1051;p36"/>
            <p:cNvGrpSpPr/>
            <p:nvPr/>
          </p:nvGrpSpPr>
          <p:grpSpPr>
            <a:xfrm>
              <a:off x="63" y="3788273"/>
              <a:ext cx="2174170" cy="1402833"/>
              <a:chOff x="41" y="2411634"/>
              <a:chExt cx="4234022" cy="2731906"/>
            </a:xfrm>
          </p:grpSpPr>
          <p:sp>
            <p:nvSpPr>
              <p:cNvPr id="1052" name="Google Shape;1052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3" name="Google Shape;1053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54" name="Google Shape;1054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1" name="Google Shape;1071;p36"/>
          <p:cNvGrpSpPr/>
          <p:nvPr/>
        </p:nvGrpSpPr>
        <p:grpSpPr>
          <a:xfrm>
            <a:off x="7039006" y="3894536"/>
            <a:ext cx="2105261" cy="1296779"/>
            <a:chOff x="6969875" y="3740673"/>
            <a:chExt cx="2174183" cy="1402833"/>
          </a:xfrm>
        </p:grpSpPr>
        <p:grpSp>
          <p:nvGrpSpPr>
            <p:cNvPr id="1072" name="Google Shape;1072;p36"/>
            <p:cNvGrpSpPr/>
            <p:nvPr/>
          </p:nvGrpSpPr>
          <p:grpSpPr>
            <a:xfrm flipH="1">
              <a:off x="6969888" y="3740673"/>
              <a:ext cx="2174170" cy="1402833"/>
              <a:chOff x="41" y="2411634"/>
              <a:chExt cx="4234022" cy="2731906"/>
            </a:xfrm>
          </p:grpSpPr>
          <p:sp>
            <p:nvSpPr>
              <p:cNvPr id="1073" name="Google Shape;1073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4" name="Google Shape;1074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75" name="Google Shape;1075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2" name="Google Shape;1092;p36"/>
            <p:cNvGrpSpPr/>
            <p:nvPr/>
          </p:nvGrpSpPr>
          <p:grpSpPr>
            <a:xfrm flipH="1">
              <a:off x="6969875" y="3740673"/>
              <a:ext cx="2174170" cy="1402833"/>
              <a:chOff x="41" y="2411634"/>
              <a:chExt cx="4234022" cy="2731906"/>
            </a:xfrm>
          </p:grpSpPr>
          <p:sp>
            <p:nvSpPr>
              <p:cNvPr id="1093" name="Google Shape;1093;p36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4" name="Google Shape;1094;p36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1095" name="Google Shape;1095;p36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6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6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36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36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6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6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6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6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6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6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6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6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6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6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6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6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37"/>
          <p:cNvGrpSpPr/>
          <p:nvPr/>
        </p:nvGrpSpPr>
        <p:grpSpPr>
          <a:xfrm>
            <a:off x="-92" y="2942713"/>
            <a:ext cx="9144092" cy="892387"/>
            <a:chOff x="-92" y="2942713"/>
            <a:chExt cx="9144092" cy="892387"/>
          </a:xfrm>
        </p:grpSpPr>
        <p:sp>
          <p:nvSpPr>
            <p:cNvPr id="1114" name="Google Shape;1114;p37"/>
            <p:cNvSpPr/>
            <p:nvPr/>
          </p:nvSpPr>
          <p:spPr>
            <a:xfrm>
              <a:off x="0" y="3456800"/>
              <a:ext cx="9144000" cy="378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37"/>
            <p:cNvGrpSpPr/>
            <p:nvPr/>
          </p:nvGrpSpPr>
          <p:grpSpPr>
            <a:xfrm>
              <a:off x="-92" y="2942713"/>
              <a:ext cx="9143579" cy="571636"/>
              <a:chOff x="-1039007" y="2887141"/>
              <a:chExt cx="11347207" cy="718767"/>
            </a:xfrm>
          </p:grpSpPr>
          <p:sp>
            <p:nvSpPr>
              <p:cNvPr id="1116" name="Google Shape;1116;p37"/>
              <p:cNvSpPr/>
              <p:nvPr/>
            </p:nvSpPr>
            <p:spPr>
              <a:xfrm>
                <a:off x="4622368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 flipH="1">
                <a:off x="-1039007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37"/>
          <p:cNvGrpSpPr/>
          <p:nvPr/>
        </p:nvGrpSpPr>
        <p:grpSpPr>
          <a:xfrm>
            <a:off x="6278945" y="474552"/>
            <a:ext cx="2586786" cy="3360286"/>
            <a:chOff x="239250" y="1848050"/>
            <a:chExt cx="831550" cy="1080200"/>
          </a:xfrm>
        </p:grpSpPr>
        <p:sp>
          <p:nvSpPr>
            <p:cNvPr id="1119" name="Google Shape;1119;p37"/>
            <p:cNvSpPr/>
            <p:nvPr/>
          </p:nvSpPr>
          <p:spPr>
            <a:xfrm>
              <a:off x="239250" y="1907500"/>
              <a:ext cx="831550" cy="1018475"/>
            </a:xfrm>
            <a:custGeom>
              <a:avLst/>
              <a:gdLst/>
              <a:ahLst/>
              <a:cxnLst/>
              <a:rect l="l" t="t" r="r" b="b"/>
              <a:pathLst>
                <a:path w="33262" h="40739" extrusionOk="0">
                  <a:moveTo>
                    <a:pt x="813" y="0"/>
                  </a:moveTo>
                  <a:cubicBezTo>
                    <a:pt x="389" y="0"/>
                    <a:pt x="1" y="389"/>
                    <a:pt x="1" y="812"/>
                  </a:cubicBezTo>
                  <a:lnTo>
                    <a:pt x="1" y="39927"/>
                  </a:lnTo>
                  <a:cubicBezTo>
                    <a:pt x="1" y="40407"/>
                    <a:pt x="389" y="40738"/>
                    <a:pt x="813" y="40738"/>
                  </a:cubicBezTo>
                  <a:lnTo>
                    <a:pt x="32449" y="40738"/>
                  </a:lnTo>
                  <a:cubicBezTo>
                    <a:pt x="32918" y="40738"/>
                    <a:pt x="33261" y="40407"/>
                    <a:pt x="33261" y="39927"/>
                  </a:cubicBezTo>
                  <a:lnTo>
                    <a:pt x="33261" y="812"/>
                  </a:lnTo>
                  <a:cubicBezTo>
                    <a:pt x="33261" y="389"/>
                    <a:pt x="32918" y="0"/>
                    <a:pt x="32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39250" y="200297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39250" y="2124450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39250" y="224592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1"/>
                  </a:moveTo>
                  <a:lnTo>
                    <a:pt x="1" y="2665"/>
                  </a:lnTo>
                  <a:lnTo>
                    <a:pt x="33261" y="2665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39250" y="2367425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39250" y="2488900"/>
              <a:ext cx="831550" cy="66625"/>
            </a:xfrm>
            <a:custGeom>
              <a:avLst/>
              <a:gdLst/>
              <a:ahLst/>
              <a:cxnLst/>
              <a:rect l="l" t="t" r="r" b="b"/>
              <a:pathLst>
                <a:path w="33262" h="2665" extrusionOk="0">
                  <a:moveTo>
                    <a:pt x="1" y="0"/>
                  </a:moveTo>
                  <a:lnTo>
                    <a:pt x="1" y="2664"/>
                  </a:lnTo>
                  <a:lnTo>
                    <a:pt x="33261" y="2664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9250" y="2611525"/>
              <a:ext cx="831550" cy="65475"/>
            </a:xfrm>
            <a:custGeom>
              <a:avLst/>
              <a:gdLst/>
              <a:ahLst/>
              <a:cxnLst/>
              <a:rect l="l" t="t" r="r" b="b"/>
              <a:pathLst>
                <a:path w="33262" h="2619" extrusionOk="0">
                  <a:moveTo>
                    <a:pt x="1" y="0"/>
                  </a:moveTo>
                  <a:lnTo>
                    <a:pt x="1" y="2619"/>
                  </a:lnTo>
                  <a:lnTo>
                    <a:pt x="33261" y="2619"/>
                  </a:lnTo>
                  <a:lnTo>
                    <a:pt x="33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39250" y="2733000"/>
              <a:ext cx="831550" cy="65475"/>
            </a:xfrm>
            <a:custGeom>
              <a:avLst/>
              <a:gdLst/>
              <a:ahLst/>
              <a:cxnLst/>
              <a:rect l="l" t="t" r="r" b="b"/>
              <a:pathLst>
                <a:path w="33262" h="2619" extrusionOk="0">
                  <a:moveTo>
                    <a:pt x="1" y="1"/>
                  </a:moveTo>
                  <a:lnTo>
                    <a:pt x="1" y="2619"/>
                  </a:lnTo>
                  <a:lnTo>
                    <a:pt x="33261" y="2619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15700" y="2827050"/>
              <a:ext cx="78650" cy="101200"/>
            </a:xfrm>
            <a:custGeom>
              <a:avLst/>
              <a:gdLst/>
              <a:ahLst/>
              <a:cxnLst/>
              <a:rect l="l" t="t" r="r" b="b"/>
              <a:pathLst>
                <a:path w="3146" h="4048" extrusionOk="0">
                  <a:moveTo>
                    <a:pt x="1281" y="0"/>
                  </a:moveTo>
                  <a:cubicBezTo>
                    <a:pt x="573" y="0"/>
                    <a:pt x="1" y="526"/>
                    <a:pt x="1" y="1235"/>
                  </a:cubicBezTo>
                  <a:lnTo>
                    <a:pt x="1" y="4048"/>
                  </a:lnTo>
                  <a:lnTo>
                    <a:pt x="3145" y="4048"/>
                  </a:lnTo>
                  <a:lnTo>
                    <a:pt x="3145" y="1235"/>
                  </a:lnTo>
                  <a:cubicBezTo>
                    <a:pt x="3145" y="526"/>
                    <a:pt x="2573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329875" y="1848050"/>
              <a:ext cx="325025" cy="59475"/>
            </a:xfrm>
            <a:custGeom>
              <a:avLst/>
              <a:gdLst/>
              <a:ahLst/>
              <a:cxnLst/>
              <a:rect l="l" t="t" r="r" b="b"/>
              <a:pathLst>
                <a:path w="13001" h="2379" extrusionOk="0">
                  <a:moveTo>
                    <a:pt x="423" y="0"/>
                  </a:moveTo>
                  <a:cubicBezTo>
                    <a:pt x="195" y="0"/>
                    <a:pt x="0" y="194"/>
                    <a:pt x="0" y="435"/>
                  </a:cubicBezTo>
                  <a:lnTo>
                    <a:pt x="0" y="2378"/>
                  </a:lnTo>
                  <a:lnTo>
                    <a:pt x="13000" y="2378"/>
                  </a:lnTo>
                  <a:lnTo>
                    <a:pt x="13000" y="435"/>
                  </a:lnTo>
                  <a:cubicBezTo>
                    <a:pt x="13000" y="194"/>
                    <a:pt x="12817" y="0"/>
                    <a:pt x="12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7"/>
          <p:cNvGrpSpPr/>
          <p:nvPr/>
        </p:nvGrpSpPr>
        <p:grpSpPr>
          <a:xfrm>
            <a:off x="-75" y="3835024"/>
            <a:ext cx="9144111" cy="769519"/>
            <a:chOff x="-75" y="3996089"/>
            <a:chExt cx="9144111" cy="818986"/>
          </a:xfrm>
        </p:grpSpPr>
        <p:sp>
          <p:nvSpPr>
            <p:cNvPr id="1130" name="Google Shape;1130;p37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37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1132" name="Google Shape;1132;p37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37"/>
          <p:cNvSpPr/>
          <p:nvPr/>
        </p:nvSpPr>
        <p:spPr>
          <a:xfrm flipH="1">
            <a:off x="486774" y="414550"/>
            <a:ext cx="750903" cy="249098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7"/>
          <p:cNvSpPr/>
          <p:nvPr/>
        </p:nvSpPr>
        <p:spPr>
          <a:xfrm>
            <a:off x="5564111" y="1640325"/>
            <a:ext cx="1179109" cy="313349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1177925" y="1877725"/>
            <a:ext cx="937331" cy="310946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3289641" y="663650"/>
            <a:ext cx="937343" cy="249103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8242263" y="91800"/>
            <a:ext cx="972913" cy="322750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37"/>
          <p:cNvGrpSpPr/>
          <p:nvPr/>
        </p:nvGrpSpPr>
        <p:grpSpPr>
          <a:xfrm flipH="1">
            <a:off x="181075" y="3546818"/>
            <a:ext cx="545047" cy="295335"/>
            <a:chOff x="2301112" y="2967762"/>
            <a:chExt cx="655814" cy="355354"/>
          </a:xfrm>
        </p:grpSpPr>
        <p:sp>
          <p:nvSpPr>
            <p:cNvPr id="1144" name="Google Shape;1144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7"/>
          <p:cNvGrpSpPr/>
          <p:nvPr/>
        </p:nvGrpSpPr>
        <p:grpSpPr>
          <a:xfrm flipH="1">
            <a:off x="2273520" y="3463318"/>
            <a:ext cx="663815" cy="359654"/>
            <a:chOff x="2301112" y="2967762"/>
            <a:chExt cx="655814" cy="355354"/>
          </a:xfrm>
        </p:grpSpPr>
        <p:sp>
          <p:nvSpPr>
            <p:cNvPr id="1147" name="Google Shape;1147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7"/>
          <p:cNvGrpSpPr/>
          <p:nvPr/>
        </p:nvGrpSpPr>
        <p:grpSpPr>
          <a:xfrm flipH="1">
            <a:off x="5865168" y="3416164"/>
            <a:ext cx="750907" cy="406845"/>
            <a:chOff x="2301112" y="2967762"/>
            <a:chExt cx="655814" cy="355354"/>
          </a:xfrm>
        </p:grpSpPr>
        <p:sp>
          <p:nvSpPr>
            <p:cNvPr id="1150" name="Google Shape;1150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37"/>
          <p:cNvGrpSpPr/>
          <p:nvPr/>
        </p:nvGrpSpPr>
        <p:grpSpPr>
          <a:xfrm flipH="1">
            <a:off x="8505925" y="3546818"/>
            <a:ext cx="545047" cy="295335"/>
            <a:chOff x="2301112" y="2967762"/>
            <a:chExt cx="655814" cy="355354"/>
          </a:xfrm>
        </p:grpSpPr>
        <p:sp>
          <p:nvSpPr>
            <p:cNvPr id="1153" name="Google Shape;1153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7"/>
          <p:cNvSpPr/>
          <p:nvPr/>
        </p:nvSpPr>
        <p:spPr>
          <a:xfrm>
            <a:off x="75" y="4550122"/>
            <a:ext cx="9143898" cy="602862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50" y="4550122"/>
            <a:ext cx="9143898" cy="602862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-75" y="3984750"/>
            <a:ext cx="9144000" cy="115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477150" y="384688"/>
            <a:ext cx="8948150" cy="2519759"/>
            <a:chOff x="477150" y="384688"/>
            <a:chExt cx="8948150" cy="2519759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477150" y="384688"/>
              <a:ext cx="8243158" cy="1607284"/>
              <a:chOff x="477150" y="384688"/>
              <a:chExt cx="8243158" cy="1607284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477150" y="400699"/>
                <a:ext cx="851900" cy="276822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2251" extrusionOk="0">
                    <a:moveTo>
                      <a:pt x="3856" y="1"/>
                    </a:moveTo>
                    <a:cubicBezTo>
                      <a:pt x="3081" y="1"/>
                      <a:pt x="2456" y="505"/>
                      <a:pt x="2260" y="1205"/>
                    </a:cubicBezTo>
                    <a:cubicBezTo>
                      <a:pt x="2064" y="1130"/>
                      <a:pt x="1830" y="1046"/>
                      <a:pt x="1597" y="1046"/>
                    </a:cubicBezTo>
                    <a:cubicBezTo>
                      <a:pt x="822" y="1046"/>
                      <a:pt x="197" y="1550"/>
                      <a:pt x="1" y="2250"/>
                    </a:cubicBezTo>
                    <a:lnTo>
                      <a:pt x="6852" y="2250"/>
                    </a:lnTo>
                    <a:cubicBezTo>
                      <a:pt x="6927" y="2138"/>
                      <a:pt x="6927" y="2017"/>
                      <a:pt x="6927" y="1867"/>
                    </a:cubicBezTo>
                    <a:cubicBezTo>
                      <a:pt x="6927" y="1242"/>
                      <a:pt x="6423" y="738"/>
                      <a:pt x="5797" y="738"/>
                    </a:cubicBezTo>
                    <a:cubicBezTo>
                      <a:pt x="5601" y="738"/>
                      <a:pt x="5452" y="775"/>
                      <a:pt x="5293" y="850"/>
                    </a:cubicBezTo>
                    <a:cubicBezTo>
                      <a:pt x="5022" y="346"/>
                      <a:pt x="4481" y="1"/>
                      <a:pt x="3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172475" y="1632150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flipH="1">
                <a:off x="3363500" y="677525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6706500" y="1715149"/>
                <a:ext cx="851900" cy="276822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2251" extrusionOk="0">
                    <a:moveTo>
                      <a:pt x="3856" y="1"/>
                    </a:moveTo>
                    <a:cubicBezTo>
                      <a:pt x="3081" y="1"/>
                      <a:pt x="2456" y="505"/>
                      <a:pt x="2260" y="1205"/>
                    </a:cubicBezTo>
                    <a:cubicBezTo>
                      <a:pt x="2064" y="1130"/>
                      <a:pt x="1830" y="1046"/>
                      <a:pt x="1597" y="1046"/>
                    </a:cubicBezTo>
                    <a:cubicBezTo>
                      <a:pt x="822" y="1046"/>
                      <a:pt x="197" y="1550"/>
                      <a:pt x="1" y="2250"/>
                    </a:cubicBezTo>
                    <a:lnTo>
                      <a:pt x="6852" y="2250"/>
                    </a:lnTo>
                    <a:cubicBezTo>
                      <a:pt x="6927" y="2138"/>
                      <a:pt x="6927" y="2017"/>
                      <a:pt x="6927" y="1867"/>
                    </a:cubicBezTo>
                    <a:cubicBezTo>
                      <a:pt x="6927" y="1242"/>
                      <a:pt x="6423" y="738"/>
                      <a:pt x="5797" y="738"/>
                    </a:cubicBezTo>
                    <a:cubicBezTo>
                      <a:pt x="5601" y="738"/>
                      <a:pt x="5452" y="775"/>
                      <a:pt x="5293" y="850"/>
                    </a:cubicBezTo>
                    <a:cubicBezTo>
                      <a:pt x="5022" y="346"/>
                      <a:pt x="4481" y="1"/>
                      <a:pt x="3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558400" y="384688"/>
                <a:ext cx="1161909" cy="308823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2605" extrusionOk="0">
                    <a:moveTo>
                      <a:pt x="2100" y="0"/>
                    </a:moveTo>
                    <a:cubicBezTo>
                      <a:pt x="934" y="0"/>
                      <a:pt x="0" y="934"/>
                      <a:pt x="0" y="2100"/>
                    </a:cubicBezTo>
                    <a:cubicBezTo>
                      <a:pt x="0" y="2287"/>
                      <a:pt x="37" y="2446"/>
                      <a:pt x="84" y="2604"/>
                    </a:cubicBezTo>
                    <a:lnTo>
                      <a:pt x="9801" y="2604"/>
                    </a:lnTo>
                    <a:cubicBezTo>
                      <a:pt x="9530" y="2016"/>
                      <a:pt x="8905" y="1634"/>
                      <a:pt x="8251" y="1634"/>
                    </a:cubicBezTo>
                    <a:cubicBezTo>
                      <a:pt x="7822" y="1634"/>
                      <a:pt x="7430" y="1783"/>
                      <a:pt x="7122" y="2016"/>
                    </a:cubicBezTo>
                    <a:cubicBezTo>
                      <a:pt x="6805" y="1316"/>
                      <a:pt x="6067" y="812"/>
                      <a:pt x="5255" y="812"/>
                    </a:cubicBezTo>
                    <a:cubicBezTo>
                      <a:pt x="4788" y="812"/>
                      <a:pt x="4359" y="971"/>
                      <a:pt x="4004" y="1242"/>
                    </a:cubicBezTo>
                    <a:cubicBezTo>
                      <a:pt x="3696" y="504"/>
                      <a:pt x="2959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3"/>
            <p:cNvSpPr/>
            <p:nvPr/>
          </p:nvSpPr>
          <p:spPr>
            <a:xfrm flipH="1">
              <a:off x="8573400" y="2627624"/>
              <a:ext cx="851900" cy="276822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>
            <a:off x="3650" y="2895600"/>
            <a:ext cx="9143915" cy="1096514"/>
          </a:xfrm>
          <a:custGeom>
            <a:avLst/>
            <a:gdLst/>
            <a:ahLst/>
            <a:cxnLst/>
            <a:rect l="l" t="t" r="r" b="b"/>
            <a:pathLst>
              <a:path w="285792" h="34085" extrusionOk="0">
                <a:moveTo>
                  <a:pt x="46293" y="1"/>
                </a:moveTo>
                <a:cubicBezTo>
                  <a:pt x="45818" y="1"/>
                  <a:pt x="45342" y="32"/>
                  <a:pt x="44868" y="97"/>
                </a:cubicBezTo>
                <a:cubicBezTo>
                  <a:pt x="38932" y="864"/>
                  <a:pt x="34122" y="6708"/>
                  <a:pt x="34460" y="12675"/>
                </a:cubicBezTo>
                <a:cubicBezTo>
                  <a:pt x="32551" y="9929"/>
                  <a:pt x="29197" y="8335"/>
                  <a:pt x="25866" y="8335"/>
                </a:cubicBezTo>
                <a:cubicBezTo>
                  <a:pt x="24803" y="8335"/>
                  <a:pt x="23742" y="8498"/>
                  <a:pt x="22731" y="8837"/>
                </a:cubicBezTo>
                <a:cubicBezTo>
                  <a:pt x="18556" y="10290"/>
                  <a:pt x="15567" y="14640"/>
                  <a:pt x="15782" y="19030"/>
                </a:cubicBezTo>
                <a:cubicBezTo>
                  <a:pt x="14142" y="16767"/>
                  <a:pt x="11309" y="15481"/>
                  <a:pt x="8501" y="15481"/>
                </a:cubicBezTo>
                <a:cubicBezTo>
                  <a:pt x="7296" y="15481"/>
                  <a:pt x="6095" y="15718"/>
                  <a:pt x="4995" y="16216"/>
                </a:cubicBezTo>
                <a:cubicBezTo>
                  <a:pt x="1372" y="17925"/>
                  <a:pt x="1" y="21722"/>
                  <a:pt x="1" y="26235"/>
                </a:cubicBezTo>
                <a:lnTo>
                  <a:pt x="1" y="34084"/>
                </a:lnTo>
                <a:lnTo>
                  <a:pt x="285577" y="34084"/>
                </a:lnTo>
                <a:cubicBezTo>
                  <a:pt x="285577" y="34084"/>
                  <a:pt x="285628" y="27514"/>
                  <a:pt x="285628" y="23554"/>
                </a:cubicBezTo>
                <a:cubicBezTo>
                  <a:pt x="285792" y="19757"/>
                  <a:pt x="283233" y="16052"/>
                  <a:pt x="279651" y="14814"/>
                </a:cubicBezTo>
                <a:cubicBezTo>
                  <a:pt x="278792" y="14526"/>
                  <a:pt x="277891" y="14389"/>
                  <a:pt x="276988" y="14389"/>
                </a:cubicBezTo>
                <a:cubicBezTo>
                  <a:pt x="274127" y="14389"/>
                  <a:pt x="271250" y="15765"/>
                  <a:pt x="269632" y="18099"/>
                </a:cubicBezTo>
                <a:cubicBezTo>
                  <a:pt x="269888" y="12982"/>
                  <a:pt x="265794" y="7987"/>
                  <a:pt x="260718" y="7302"/>
                </a:cubicBezTo>
                <a:cubicBezTo>
                  <a:pt x="260319" y="7249"/>
                  <a:pt x="259919" y="7223"/>
                  <a:pt x="259520" y="7223"/>
                </a:cubicBezTo>
                <a:cubicBezTo>
                  <a:pt x="254838" y="7223"/>
                  <a:pt x="250277" y="10768"/>
                  <a:pt x="249297" y="15407"/>
                </a:cubicBezTo>
                <a:cubicBezTo>
                  <a:pt x="248235" y="14800"/>
                  <a:pt x="247053" y="14523"/>
                  <a:pt x="245860" y="14523"/>
                </a:cubicBezTo>
                <a:cubicBezTo>
                  <a:pt x="242106" y="14523"/>
                  <a:pt x="238242" y="17264"/>
                  <a:pt x="237691" y="21077"/>
                </a:cubicBezTo>
                <a:cubicBezTo>
                  <a:pt x="236544" y="20570"/>
                  <a:pt x="235290" y="20325"/>
                  <a:pt x="234032" y="20325"/>
                </a:cubicBezTo>
                <a:cubicBezTo>
                  <a:pt x="232112" y="20325"/>
                  <a:pt x="230183" y="20896"/>
                  <a:pt x="228613" y="21977"/>
                </a:cubicBezTo>
                <a:cubicBezTo>
                  <a:pt x="227846" y="20187"/>
                  <a:pt x="226607" y="18559"/>
                  <a:pt x="225031" y="17372"/>
                </a:cubicBezTo>
                <a:cubicBezTo>
                  <a:pt x="223161" y="15994"/>
                  <a:pt x="220831" y="15281"/>
                  <a:pt x="218504" y="15281"/>
                </a:cubicBezTo>
                <a:cubicBezTo>
                  <a:pt x="217012" y="15281"/>
                  <a:pt x="215520" y="15575"/>
                  <a:pt x="214152" y="16175"/>
                </a:cubicBezTo>
                <a:cubicBezTo>
                  <a:pt x="213507" y="11706"/>
                  <a:pt x="208972" y="8494"/>
                  <a:pt x="204586" y="8494"/>
                </a:cubicBezTo>
                <a:cubicBezTo>
                  <a:pt x="203197" y="8494"/>
                  <a:pt x="201823" y="8816"/>
                  <a:pt x="200592" y="9523"/>
                </a:cubicBezTo>
                <a:cubicBezTo>
                  <a:pt x="199453" y="4147"/>
                  <a:pt x="194130" y="1"/>
                  <a:pt x="188672" y="1"/>
                </a:cubicBezTo>
                <a:cubicBezTo>
                  <a:pt x="188197" y="1"/>
                  <a:pt x="187721" y="32"/>
                  <a:pt x="187246" y="97"/>
                </a:cubicBezTo>
                <a:cubicBezTo>
                  <a:pt x="181321" y="864"/>
                  <a:pt x="176501" y="6708"/>
                  <a:pt x="176838" y="12675"/>
                </a:cubicBezTo>
                <a:cubicBezTo>
                  <a:pt x="174899" y="9929"/>
                  <a:pt x="171566" y="8335"/>
                  <a:pt x="168248" y="8335"/>
                </a:cubicBezTo>
                <a:cubicBezTo>
                  <a:pt x="167189" y="8335"/>
                  <a:pt x="166131" y="8498"/>
                  <a:pt x="165120" y="8837"/>
                </a:cubicBezTo>
                <a:cubicBezTo>
                  <a:pt x="160934" y="10290"/>
                  <a:pt x="157956" y="14640"/>
                  <a:pt x="158120" y="19030"/>
                </a:cubicBezTo>
                <a:cubicBezTo>
                  <a:pt x="156480" y="16767"/>
                  <a:pt x="153647" y="15481"/>
                  <a:pt x="150853" y="15481"/>
                </a:cubicBezTo>
                <a:cubicBezTo>
                  <a:pt x="149654" y="15481"/>
                  <a:pt x="148462" y="15718"/>
                  <a:pt x="147374" y="16216"/>
                </a:cubicBezTo>
                <a:cubicBezTo>
                  <a:pt x="145327" y="17157"/>
                  <a:pt x="143792" y="18989"/>
                  <a:pt x="142983" y="21077"/>
                </a:cubicBezTo>
                <a:cubicBezTo>
                  <a:pt x="142216" y="18222"/>
                  <a:pt x="140087" y="15745"/>
                  <a:pt x="137273" y="14814"/>
                </a:cubicBezTo>
                <a:cubicBezTo>
                  <a:pt x="136423" y="14526"/>
                  <a:pt x="135529" y="14389"/>
                  <a:pt x="134632" y="14389"/>
                </a:cubicBezTo>
                <a:cubicBezTo>
                  <a:pt x="131787" y="14389"/>
                  <a:pt x="128903" y="15765"/>
                  <a:pt x="127253" y="18099"/>
                </a:cubicBezTo>
                <a:cubicBezTo>
                  <a:pt x="127550" y="12982"/>
                  <a:pt x="123416" y="7987"/>
                  <a:pt x="118339" y="7302"/>
                </a:cubicBezTo>
                <a:cubicBezTo>
                  <a:pt x="117941" y="7249"/>
                  <a:pt x="117540" y="7223"/>
                  <a:pt x="117141" y="7223"/>
                </a:cubicBezTo>
                <a:cubicBezTo>
                  <a:pt x="112458" y="7223"/>
                  <a:pt x="107892" y="10768"/>
                  <a:pt x="106949" y="15407"/>
                </a:cubicBezTo>
                <a:cubicBezTo>
                  <a:pt x="105880" y="14800"/>
                  <a:pt x="104692" y="14523"/>
                  <a:pt x="103495" y="14523"/>
                </a:cubicBezTo>
                <a:cubicBezTo>
                  <a:pt x="99727" y="14523"/>
                  <a:pt x="95864" y="17264"/>
                  <a:pt x="95312" y="21077"/>
                </a:cubicBezTo>
                <a:cubicBezTo>
                  <a:pt x="94162" y="20570"/>
                  <a:pt x="92905" y="20325"/>
                  <a:pt x="91645" y="20325"/>
                </a:cubicBezTo>
                <a:cubicBezTo>
                  <a:pt x="89723" y="20325"/>
                  <a:pt x="87795" y="20896"/>
                  <a:pt x="86224" y="21977"/>
                </a:cubicBezTo>
                <a:cubicBezTo>
                  <a:pt x="85457" y="20187"/>
                  <a:pt x="84218" y="18559"/>
                  <a:pt x="82642" y="17372"/>
                </a:cubicBezTo>
                <a:cubicBezTo>
                  <a:pt x="80772" y="15994"/>
                  <a:pt x="78442" y="15281"/>
                  <a:pt x="76118" y="15281"/>
                </a:cubicBezTo>
                <a:cubicBezTo>
                  <a:pt x="74627" y="15281"/>
                  <a:pt x="73138" y="15575"/>
                  <a:pt x="71774" y="16175"/>
                </a:cubicBezTo>
                <a:cubicBezTo>
                  <a:pt x="71160" y="11706"/>
                  <a:pt x="66632" y="8494"/>
                  <a:pt x="62230" y="8494"/>
                </a:cubicBezTo>
                <a:cubicBezTo>
                  <a:pt x="60836" y="8494"/>
                  <a:pt x="59454" y="8816"/>
                  <a:pt x="58213" y="9523"/>
                </a:cubicBezTo>
                <a:cubicBezTo>
                  <a:pt x="57074" y="4147"/>
                  <a:pt x="51752" y="1"/>
                  <a:pt x="462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3"/>
          <p:cNvCxnSpPr/>
          <p:nvPr/>
        </p:nvCxnSpPr>
        <p:spPr>
          <a:xfrm flipH="1">
            <a:off x="78537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3"/>
          <p:cNvCxnSpPr/>
          <p:nvPr/>
        </p:nvCxnSpPr>
        <p:spPr>
          <a:xfrm flipH="1">
            <a:off x="2586050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649313" y="1301100"/>
            <a:ext cx="3667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998938" y="15144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3649313" y="2895600"/>
            <a:ext cx="3667500" cy="29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762625" y="-104775"/>
            <a:ext cx="4076700" cy="2147450"/>
          </a:xfrm>
          <a:custGeom>
            <a:avLst/>
            <a:gdLst/>
            <a:ahLst/>
            <a:cxnLst/>
            <a:rect l="l" t="t" r="r" b="b"/>
            <a:pathLst>
              <a:path w="163068" h="85898" extrusionOk="0">
                <a:moveTo>
                  <a:pt x="0" y="0"/>
                </a:moveTo>
                <a:cubicBezTo>
                  <a:pt x="14732" y="0"/>
                  <a:pt x="25830" y="17104"/>
                  <a:pt x="32004" y="30480"/>
                </a:cubicBezTo>
                <a:cubicBezTo>
                  <a:pt x="35504" y="38063"/>
                  <a:pt x="37293" y="47360"/>
                  <a:pt x="43815" y="52578"/>
                </a:cubicBezTo>
                <a:cubicBezTo>
                  <a:pt x="59961" y="65494"/>
                  <a:pt x="85621" y="57248"/>
                  <a:pt x="104394" y="65913"/>
                </a:cubicBezTo>
                <a:cubicBezTo>
                  <a:pt x="114309" y="70489"/>
                  <a:pt x="121413" y="80532"/>
                  <a:pt x="131826" y="83820"/>
                </a:cubicBezTo>
                <a:cubicBezTo>
                  <a:pt x="141944" y="87015"/>
                  <a:pt x="158323" y="87214"/>
                  <a:pt x="163068" y="777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47" name="Google Shape;47;p3"/>
          <p:cNvCxnSpPr/>
          <p:nvPr/>
        </p:nvCxnSpPr>
        <p:spPr>
          <a:xfrm flipH="1">
            <a:off x="438672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3"/>
          <p:cNvCxnSpPr/>
          <p:nvPr/>
        </p:nvCxnSpPr>
        <p:spPr>
          <a:xfrm flipH="1">
            <a:off x="6187400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3"/>
          <p:cNvCxnSpPr/>
          <p:nvPr/>
        </p:nvCxnSpPr>
        <p:spPr>
          <a:xfrm flipH="1">
            <a:off x="7988075" y="3984750"/>
            <a:ext cx="314400" cy="1158900"/>
          </a:xfrm>
          <a:prstGeom prst="straightConnector1">
            <a:avLst/>
          </a:prstGeom>
          <a:noFill/>
          <a:ln w="19050" cap="flat" cmpd="sng">
            <a:solidFill>
              <a:srgbClr val="E8D6B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3"/>
          <p:cNvGrpSpPr/>
          <p:nvPr/>
        </p:nvGrpSpPr>
        <p:grpSpPr>
          <a:xfrm>
            <a:off x="1434146" y="3273107"/>
            <a:ext cx="5306823" cy="719023"/>
            <a:chOff x="1434146" y="3258032"/>
            <a:chExt cx="5306823" cy="719023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34146" y="3258032"/>
              <a:ext cx="1326974" cy="719023"/>
              <a:chOff x="2301112" y="2967762"/>
              <a:chExt cx="655814" cy="355354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5762626" y="3446784"/>
              <a:ext cx="978343" cy="530117"/>
              <a:chOff x="2301112" y="2967762"/>
              <a:chExt cx="655814" cy="355354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92" y="4012213"/>
            <a:ext cx="9144092" cy="1131187"/>
            <a:chOff x="-92" y="2875563"/>
            <a:chExt cx="9144092" cy="1131187"/>
          </a:xfrm>
        </p:grpSpPr>
        <p:sp>
          <p:nvSpPr>
            <p:cNvPr id="59" name="Google Shape;59;p4"/>
            <p:cNvSpPr/>
            <p:nvPr/>
          </p:nvSpPr>
          <p:spPr>
            <a:xfrm>
              <a:off x="0" y="3386950"/>
              <a:ext cx="9144000" cy="619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4"/>
            <p:cNvGrpSpPr/>
            <p:nvPr/>
          </p:nvGrpSpPr>
          <p:grpSpPr>
            <a:xfrm>
              <a:off x="-92" y="2875563"/>
              <a:ext cx="9143579" cy="571636"/>
              <a:chOff x="-1039007" y="2887141"/>
              <a:chExt cx="11347207" cy="718767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4622368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flipH="1">
                <a:off x="-1039007" y="2887141"/>
                <a:ext cx="5685832" cy="718767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4"/>
          <p:cNvGrpSpPr/>
          <p:nvPr/>
        </p:nvGrpSpPr>
        <p:grpSpPr>
          <a:xfrm>
            <a:off x="-75" y="4674862"/>
            <a:ext cx="9144111" cy="468542"/>
            <a:chOff x="-75" y="3996089"/>
            <a:chExt cx="9144111" cy="818986"/>
          </a:xfrm>
        </p:grpSpPr>
        <p:sp>
          <p:nvSpPr>
            <p:cNvPr id="64" name="Google Shape;64;p4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" name="Google Shape;72;p4"/>
          <p:cNvSpPr/>
          <p:nvPr/>
        </p:nvSpPr>
        <p:spPr>
          <a:xfrm>
            <a:off x="6431600" y="-276225"/>
            <a:ext cx="2896625" cy="1126361"/>
          </a:xfrm>
          <a:custGeom>
            <a:avLst/>
            <a:gdLst/>
            <a:ahLst/>
            <a:cxnLst/>
            <a:rect l="l" t="t" r="r" b="b"/>
            <a:pathLst>
              <a:path w="115865" h="53439" extrusionOk="0">
                <a:moveTo>
                  <a:pt x="0" y="0"/>
                </a:moveTo>
                <a:cubicBezTo>
                  <a:pt x="3492" y="4364"/>
                  <a:pt x="9625" y="6081"/>
                  <a:pt x="13117" y="10445"/>
                </a:cubicBezTo>
                <a:cubicBezTo>
                  <a:pt x="18376" y="17016"/>
                  <a:pt x="22648" y="26527"/>
                  <a:pt x="30849" y="28420"/>
                </a:cubicBezTo>
                <a:cubicBezTo>
                  <a:pt x="44893" y="31662"/>
                  <a:pt x="60298" y="18878"/>
                  <a:pt x="73843" y="23805"/>
                </a:cubicBezTo>
                <a:cubicBezTo>
                  <a:pt x="89950" y="29664"/>
                  <a:pt x="98725" y="53439"/>
                  <a:pt x="115865" y="5343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49175"/>
            <a:ext cx="7704000" cy="4686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088225"/>
            <a:ext cx="7704000" cy="3516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 sz="125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rtan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50" y="4719548"/>
            <a:ext cx="9143923" cy="423899"/>
            <a:chOff x="50" y="4719548"/>
            <a:chExt cx="9143923" cy="423899"/>
          </a:xfrm>
        </p:grpSpPr>
        <p:sp>
          <p:nvSpPr>
            <p:cNvPr id="104" name="Google Shape;104;p7"/>
            <p:cNvSpPr/>
            <p:nvPr/>
          </p:nvSpPr>
          <p:spPr>
            <a:xfrm>
              <a:off x="75" y="4719548"/>
              <a:ext cx="9143898" cy="423899"/>
            </a:xfrm>
            <a:custGeom>
              <a:avLst/>
              <a:gdLst/>
              <a:ahLst/>
              <a:cxnLst/>
              <a:rect l="l" t="t" r="r" b="b"/>
              <a:pathLst>
                <a:path w="116676" h="10501" extrusionOk="0">
                  <a:moveTo>
                    <a:pt x="1" y="0"/>
                  </a:moveTo>
                  <a:lnTo>
                    <a:pt x="1" y="10501"/>
                  </a:lnTo>
                  <a:lnTo>
                    <a:pt x="116675" y="10501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0" y="4719548"/>
              <a:ext cx="9143898" cy="423899"/>
            </a:xfrm>
            <a:custGeom>
              <a:avLst/>
              <a:gdLst/>
              <a:ahLst/>
              <a:cxnLst/>
              <a:rect l="l" t="t" r="r" b="b"/>
              <a:pathLst>
                <a:path w="116676" h="10501" extrusionOk="0">
                  <a:moveTo>
                    <a:pt x="1" y="0"/>
                  </a:moveTo>
                  <a:lnTo>
                    <a:pt x="1" y="10501"/>
                  </a:lnTo>
                  <a:lnTo>
                    <a:pt x="116675" y="10501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-709948" y="3043291"/>
            <a:ext cx="11018894" cy="1108812"/>
            <a:chOff x="-709950" y="3444288"/>
            <a:chExt cx="10841100" cy="1035112"/>
          </a:xfrm>
        </p:grpSpPr>
        <p:sp>
          <p:nvSpPr>
            <p:cNvPr id="107" name="Google Shape;107;p7"/>
            <p:cNvSpPr/>
            <p:nvPr/>
          </p:nvSpPr>
          <p:spPr>
            <a:xfrm>
              <a:off x="-709950" y="4050100"/>
              <a:ext cx="10841100" cy="42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7"/>
            <p:cNvGrpSpPr/>
            <p:nvPr/>
          </p:nvGrpSpPr>
          <p:grpSpPr>
            <a:xfrm>
              <a:off x="-709849" y="3444288"/>
              <a:ext cx="10840996" cy="670973"/>
              <a:chOff x="3813" y="3737820"/>
              <a:chExt cx="9937662" cy="615064"/>
            </a:xfrm>
          </p:grpSpPr>
          <p:sp>
            <p:nvSpPr>
              <p:cNvPr id="109" name="Google Shape;109;p7"/>
              <p:cNvSpPr/>
              <p:nvPr/>
            </p:nvSpPr>
            <p:spPr>
              <a:xfrm flipH="1">
                <a:off x="3813" y="3737820"/>
                <a:ext cx="5128537" cy="615064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 flipH="1">
                <a:off x="4812938" y="3737820"/>
                <a:ext cx="5128537" cy="615064"/>
              </a:xfrm>
              <a:custGeom>
                <a:avLst/>
                <a:gdLst/>
                <a:ahLst/>
                <a:cxnLst/>
                <a:rect l="l" t="t" r="r" b="b"/>
                <a:pathLst>
                  <a:path w="285792" h="34085" extrusionOk="0">
                    <a:moveTo>
                      <a:pt x="46293" y="1"/>
                    </a:moveTo>
                    <a:cubicBezTo>
                      <a:pt x="45818" y="1"/>
                      <a:pt x="45342" y="32"/>
                      <a:pt x="44868" y="97"/>
                    </a:cubicBezTo>
                    <a:cubicBezTo>
                      <a:pt x="38932" y="864"/>
                      <a:pt x="34122" y="6708"/>
                      <a:pt x="34460" y="12675"/>
                    </a:cubicBezTo>
                    <a:cubicBezTo>
                      <a:pt x="32551" y="9929"/>
                      <a:pt x="29197" y="8335"/>
                      <a:pt x="25866" y="8335"/>
                    </a:cubicBezTo>
                    <a:cubicBezTo>
                      <a:pt x="24803" y="8335"/>
                      <a:pt x="23742" y="8498"/>
                      <a:pt x="22731" y="8837"/>
                    </a:cubicBezTo>
                    <a:cubicBezTo>
                      <a:pt x="18556" y="10290"/>
                      <a:pt x="15567" y="14640"/>
                      <a:pt x="15782" y="19030"/>
                    </a:cubicBezTo>
                    <a:cubicBezTo>
                      <a:pt x="14142" y="16767"/>
                      <a:pt x="11309" y="15481"/>
                      <a:pt x="8501" y="15481"/>
                    </a:cubicBezTo>
                    <a:cubicBezTo>
                      <a:pt x="7296" y="15481"/>
                      <a:pt x="6095" y="15718"/>
                      <a:pt x="4995" y="16216"/>
                    </a:cubicBezTo>
                    <a:cubicBezTo>
                      <a:pt x="1372" y="17925"/>
                      <a:pt x="1" y="21722"/>
                      <a:pt x="1" y="26235"/>
                    </a:cubicBezTo>
                    <a:lnTo>
                      <a:pt x="1" y="34084"/>
                    </a:lnTo>
                    <a:lnTo>
                      <a:pt x="285577" y="34084"/>
                    </a:lnTo>
                    <a:cubicBezTo>
                      <a:pt x="285577" y="34084"/>
                      <a:pt x="285628" y="27514"/>
                      <a:pt x="285628" y="23554"/>
                    </a:cubicBezTo>
                    <a:cubicBezTo>
                      <a:pt x="285792" y="19757"/>
                      <a:pt x="283233" y="16052"/>
                      <a:pt x="279651" y="14814"/>
                    </a:cubicBezTo>
                    <a:cubicBezTo>
                      <a:pt x="278792" y="14526"/>
                      <a:pt x="277891" y="14389"/>
                      <a:pt x="276988" y="14389"/>
                    </a:cubicBezTo>
                    <a:cubicBezTo>
                      <a:pt x="274127" y="14389"/>
                      <a:pt x="271250" y="15765"/>
                      <a:pt x="269632" y="18099"/>
                    </a:cubicBezTo>
                    <a:cubicBezTo>
                      <a:pt x="269888" y="12982"/>
                      <a:pt x="265794" y="7987"/>
                      <a:pt x="260718" y="7302"/>
                    </a:cubicBezTo>
                    <a:cubicBezTo>
                      <a:pt x="260319" y="7249"/>
                      <a:pt x="259919" y="7223"/>
                      <a:pt x="259520" y="7223"/>
                    </a:cubicBezTo>
                    <a:cubicBezTo>
                      <a:pt x="254838" y="7223"/>
                      <a:pt x="250277" y="10768"/>
                      <a:pt x="249297" y="15407"/>
                    </a:cubicBezTo>
                    <a:cubicBezTo>
                      <a:pt x="248235" y="14800"/>
                      <a:pt x="247053" y="14523"/>
                      <a:pt x="245860" y="14523"/>
                    </a:cubicBezTo>
                    <a:cubicBezTo>
                      <a:pt x="242106" y="14523"/>
                      <a:pt x="238242" y="17264"/>
                      <a:pt x="237691" y="21077"/>
                    </a:cubicBezTo>
                    <a:cubicBezTo>
                      <a:pt x="236544" y="20570"/>
                      <a:pt x="235290" y="20325"/>
                      <a:pt x="234032" y="20325"/>
                    </a:cubicBezTo>
                    <a:cubicBezTo>
                      <a:pt x="232112" y="20325"/>
                      <a:pt x="230183" y="20896"/>
                      <a:pt x="228613" y="21977"/>
                    </a:cubicBezTo>
                    <a:cubicBezTo>
                      <a:pt x="227846" y="20187"/>
                      <a:pt x="226607" y="18559"/>
                      <a:pt x="225031" y="17372"/>
                    </a:cubicBezTo>
                    <a:cubicBezTo>
                      <a:pt x="223161" y="15994"/>
                      <a:pt x="220831" y="15281"/>
                      <a:pt x="218504" y="15281"/>
                    </a:cubicBezTo>
                    <a:cubicBezTo>
                      <a:pt x="217012" y="15281"/>
                      <a:pt x="215520" y="15575"/>
                      <a:pt x="214152" y="16175"/>
                    </a:cubicBezTo>
                    <a:cubicBezTo>
                      <a:pt x="213507" y="11706"/>
                      <a:pt x="208972" y="8494"/>
                      <a:pt x="204586" y="8494"/>
                    </a:cubicBezTo>
                    <a:cubicBezTo>
                      <a:pt x="203197" y="8494"/>
                      <a:pt x="201823" y="8816"/>
                      <a:pt x="200592" y="9523"/>
                    </a:cubicBezTo>
                    <a:cubicBezTo>
                      <a:pt x="199453" y="4147"/>
                      <a:pt x="194130" y="1"/>
                      <a:pt x="188672" y="1"/>
                    </a:cubicBezTo>
                    <a:cubicBezTo>
                      <a:pt x="188197" y="1"/>
                      <a:pt x="187721" y="32"/>
                      <a:pt x="187246" y="97"/>
                    </a:cubicBezTo>
                    <a:cubicBezTo>
                      <a:pt x="181321" y="864"/>
                      <a:pt x="176501" y="6708"/>
                      <a:pt x="176838" y="12675"/>
                    </a:cubicBezTo>
                    <a:cubicBezTo>
                      <a:pt x="174899" y="9929"/>
                      <a:pt x="171566" y="8335"/>
                      <a:pt x="168248" y="8335"/>
                    </a:cubicBezTo>
                    <a:cubicBezTo>
                      <a:pt x="167189" y="8335"/>
                      <a:pt x="166131" y="8498"/>
                      <a:pt x="165120" y="8837"/>
                    </a:cubicBezTo>
                    <a:cubicBezTo>
                      <a:pt x="160934" y="10290"/>
                      <a:pt x="157956" y="14640"/>
                      <a:pt x="158120" y="19030"/>
                    </a:cubicBezTo>
                    <a:cubicBezTo>
                      <a:pt x="156480" y="16767"/>
                      <a:pt x="153647" y="15481"/>
                      <a:pt x="150853" y="15481"/>
                    </a:cubicBezTo>
                    <a:cubicBezTo>
                      <a:pt x="149654" y="15481"/>
                      <a:pt x="148462" y="15718"/>
                      <a:pt x="147374" y="16216"/>
                    </a:cubicBezTo>
                    <a:cubicBezTo>
                      <a:pt x="145327" y="17157"/>
                      <a:pt x="143792" y="18989"/>
                      <a:pt x="142983" y="21077"/>
                    </a:cubicBezTo>
                    <a:cubicBezTo>
                      <a:pt x="142216" y="18222"/>
                      <a:pt x="140087" y="15745"/>
                      <a:pt x="137273" y="14814"/>
                    </a:cubicBezTo>
                    <a:cubicBezTo>
                      <a:pt x="136423" y="14526"/>
                      <a:pt x="135529" y="14389"/>
                      <a:pt x="134632" y="14389"/>
                    </a:cubicBezTo>
                    <a:cubicBezTo>
                      <a:pt x="131787" y="14389"/>
                      <a:pt x="128903" y="15765"/>
                      <a:pt x="127253" y="18099"/>
                    </a:cubicBezTo>
                    <a:cubicBezTo>
                      <a:pt x="127550" y="12982"/>
                      <a:pt x="123416" y="7987"/>
                      <a:pt x="118339" y="7302"/>
                    </a:cubicBezTo>
                    <a:cubicBezTo>
                      <a:pt x="117941" y="7249"/>
                      <a:pt x="117540" y="7223"/>
                      <a:pt x="117141" y="7223"/>
                    </a:cubicBezTo>
                    <a:cubicBezTo>
                      <a:pt x="112458" y="7223"/>
                      <a:pt x="107892" y="10768"/>
                      <a:pt x="106949" y="15407"/>
                    </a:cubicBezTo>
                    <a:cubicBezTo>
                      <a:pt x="105880" y="14800"/>
                      <a:pt x="104692" y="14523"/>
                      <a:pt x="103495" y="14523"/>
                    </a:cubicBezTo>
                    <a:cubicBezTo>
                      <a:pt x="99727" y="14523"/>
                      <a:pt x="95864" y="17264"/>
                      <a:pt x="95312" y="21077"/>
                    </a:cubicBezTo>
                    <a:cubicBezTo>
                      <a:pt x="94162" y="20570"/>
                      <a:pt x="92905" y="20325"/>
                      <a:pt x="91645" y="20325"/>
                    </a:cubicBezTo>
                    <a:cubicBezTo>
                      <a:pt x="89723" y="20325"/>
                      <a:pt x="87795" y="20896"/>
                      <a:pt x="86224" y="21977"/>
                    </a:cubicBezTo>
                    <a:cubicBezTo>
                      <a:pt x="85457" y="20187"/>
                      <a:pt x="84218" y="18559"/>
                      <a:pt x="82642" y="17372"/>
                    </a:cubicBezTo>
                    <a:cubicBezTo>
                      <a:pt x="80772" y="15994"/>
                      <a:pt x="78442" y="15281"/>
                      <a:pt x="76118" y="15281"/>
                    </a:cubicBezTo>
                    <a:cubicBezTo>
                      <a:pt x="74627" y="15281"/>
                      <a:pt x="73138" y="15575"/>
                      <a:pt x="71774" y="16175"/>
                    </a:cubicBezTo>
                    <a:cubicBezTo>
                      <a:pt x="71160" y="11706"/>
                      <a:pt x="66632" y="8494"/>
                      <a:pt x="62230" y="8494"/>
                    </a:cubicBezTo>
                    <a:cubicBezTo>
                      <a:pt x="60836" y="8494"/>
                      <a:pt x="59454" y="8816"/>
                      <a:pt x="58213" y="9523"/>
                    </a:cubicBezTo>
                    <a:cubicBezTo>
                      <a:pt x="57074" y="4147"/>
                      <a:pt x="51752" y="1"/>
                      <a:pt x="462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150" y="4152091"/>
            <a:ext cx="9144111" cy="601083"/>
            <a:chOff x="150" y="3962296"/>
            <a:chExt cx="9144111" cy="790690"/>
          </a:xfrm>
        </p:grpSpPr>
        <p:sp>
          <p:nvSpPr>
            <p:cNvPr id="112" name="Google Shape;112;p7"/>
            <p:cNvSpPr/>
            <p:nvPr/>
          </p:nvSpPr>
          <p:spPr>
            <a:xfrm>
              <a:off x="150" y="3962350"/>
              <a:ext cx="9144111" cy="790636"/>
            </a:xfrm>
            <a:custGeom>
              <a:avLst/>
              <a:gdLst/>
              <a:ahLst/>
              <a:cxnLst/>
              <a:rect l="l" t="t" r="r" b="b"/>
              <a:pathLst>
                <a:path w="116675" h="12247" extrusionOk="0">
                  <a:moveTo>
                    <a:pt x="0" y="0"/>
                  </a:moveTo>
                  <a:lnTo>
                    <a:pt x="0" y="12246"/>
                  </a:lnTo>
                  <a:lnTo>
                    <a:pt x="116675" y="12246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>
              <a:off x="31859" y="3962296"/>
              <a:ext cx="9057943" cy="790610"/>
              <a:chOff x="31859" y="3637483"/>
              <a:chExt cx="9057943" cy="954958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621800" y="1689675"/>
            <a:ext cx="3513600" cy="23406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621800" y="539100"/>
            <a:ext cx="3513600" cy="1015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860623" y="356932"/>
            <a:ext cx="7965375" cy="1647247"/>
            <a:chOff x="860623" y="356932"/>
            <a:chExt cx="7965375" cy="1647247"/>
          </a:xfrm>
        </p:grpSpPr>
        <p:sp>
          <p:nvSpPr>
            <p:cNvPr id="123" name="Google Shape;123;p7"/>
            <p:cNvSpPr/>
            <p:nvPr/>
          </p:nvSpPr>
          <p:spPr>
            <a:xfrm>
              <a:off x="2666605" y="869018"/>
              <a:ext cx="790181" cy="26212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860623" y="356932"/>
              <a:ext cx="1370768" cy="364322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flipH="1">
              <a:off x="2468498" y="1639857"/>
              <a:ext cx="1370768" cy="364322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>
              <a:off x="8035818" y="1329768"/>
              <a:ext cx="790181" cy="262127"/>
            </a:xfrm>
            <a:custGeom>
              <a:avLst/>
              <a:gdLst/>
              <a:ahLst/>
              <a:cxnLst/>
              <a:rect l="l" t="t" r="r" b="b"/>
              <a:pathLst>
                <a:path w="7039" h="2335" extrusionOk="0">
                  <a:moveTo>
                    <a:pt x="3921" y="1"/>
                  </a:moveTo>
                  <a:cubicBezTo>
                    <a:pt x="3146" y="1"/>
                    <a:pt x="2483" y="542"/>
                    <a:pt x="2287" y="1242"/>
                  </a:cubicBezTo>
                  <a:cubicBezTo>
                    <a:pt x="2101" y="1130"/>
                    <a:pt x="1867" y="1093"/>
                    <a:pt x="1587" y="1093"/>
                  </a:cubicBezTo>
                  <a:cubicBezTo>
                    <a:pt x="813" y="1093"/>
                    <a:pt x="187" y="1597"/>
                    <a:pt x="1" y="2334"/>
                  </a:cubicBezTo>
                  <a:lnTo>
                    <a:pt x="6954" y="2334"/>
                  </a:lnTo>
                  <a:cubicBezTo>
                    <a:pt x="7001" y="2176"/>
                    <a:pt x="7038" y="2064"/>
                    <a:pt x="7038" y="1942"/>
                  </a:cubicBezTo>
                  <a:cubicBezTo>
                    <a:pt x="7038" y="1280"/>
                    <a:pt x="6488" y="776"/>
                    <a:pt x="5872" y="776"/>
                  </a:cubicBezTo>
                  <a:cubicBezTo>
                    <a:pt x="5713" y="776"/>
                    <a:pt x="5517" y="813"/>
                    <a:pt x="5368" y="897"/>
                  </a:cubicBezTo>
                  <a:cubicBezTo>
                    <a:pt x="5088" y="346"/>
                    <a:pt x="4546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75" y="4566251"/>
            <a:ext cx="9143898" cy="577187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50" y="4566251"/>
            <a:ext cx="9143898" cy="577187"/>
          </a:xfrm>
          <a:custGeom>
            <a:avLst/>
            <a:gdLst/>
            <a:ahLst/>
            <a:cxnLst/>
            <a:rect l="l" t="t" r="r" b="b"/>
            <a:pathLst>
              <a:path w="116676" h="10501" extrusionOk="0">
                <a:moveTo>
                  <a:pt x="1" y="0"/>
                </a:moveTo>
                <a:lnTo>
                  <a:pt x="1" y="10501"/>
                </a:lnTo>
                <a:lnTo>
                  <a:pt x="116675" y="10501"/>
                </a:lnTo>
                <a:lnTo>
                  <a:pt x="116675" y="0"/>
                </a:ln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6128873" y="538344"/>
            <a:ext cx="1370768" cy="364322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482530" y="272070"/>
            <a:ext cx="816337" cy="266281"/>
          </a:xfrm>
          <a:custGeom>
            <a:avLst/>
            <a:gdLst/>
            <a:ahLst/>
            <a:cxnLst/>
            <a:rect l="l" t="t" r="r" b="b"/>
            <a:pathLst>
              <a:path w="7272" h="2372" extrusionOk="0">
                <a:moveTo>
                  <a:pt x="4042" y="1"/>
                </a:moveTo>
                <a:cubicBezTo>
                  <a:pt x="3267" y="1"/>
                  <a:pt x="2604" y="542"/>
                  <a:pt x="2408" y="1289"/>
                </a:cubicBezTo>
                <a:cubicBezTo>
                  <a:pt x="2175" y="1167"/>
                  <a:pt x="1942" y="1130"/>
                  <a:pt x="1671" y="1130"/>
                </a:cubicBezTo>
                <a:cubicBezTo>
                  <a:pt x="896" y="1130"/>
                  <a:pt x="196" y="1634"/>
                  <a:pt x="0" y="2371"/>
                </a:cubicBezTo>
                <a:lnTo>
                  <a:pt x="7197" y="2371"/>
                </a:lnTo>
                <a:cubicBezTo>
                  <a:pt x="7234" y="2259"/>
                  <a:pt x="7271" y="2101"/>
                  <a:pt x="7271" y="1989"/>
                </a:cubicBezTo>
                <a:cubicBezTo>
                  <a:pt x="7271" y="1326"/>
                  <a:pt x="6730" y="775"/>
                  <a:pt x="6105" y="775"/>
                </a:cubicBezTo>
                <a:cubicBezTo>
                  <a:pt x="5909" y="775"/>
                  <a:pt x="5713" y="822"/>
                  <a:pt x="5601" y="897"/>
                </a:cubicBezTo>
                <a:cubicBezTo>
                  <a:pt x="5293" y="355"/>
                  <a:pt x="4705" y="1"/>
                  <a:pt x="40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421030" y="459143"/>
            <a:ext cx="790181" cy="262127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2132573" y="356944"/>
            <a:ext cx="1370768" cy="364322"/>
          </a:xfrm>
          <a:custGeom>
            <a:avLst/>
            <a:gdLst/>
            <a:ahLst/>
            <a:cxnLst/>
            <a:rect l="l" t="t" r="r" b="b"/>
            <a:pathLst>
              <a:path w="9801" h="2605" extrusionOk="0">
                <a:moveTo>
                  <a:pt x="2100" y="0"/>
                </a:moveTo>
                <a:cubicBezTo>
                  <a:pt x="934" y="0"/>
                  <a:pt x="0" y="934"/>
                  <a:pt x="0" y="2100"/>
                </a:cubicBezTo>
                <a:cubicBezTo>
                  <a:pt x="0" y="2287"/>
                  <a:pt x="37" y="2446"/>
                  <a:pt x="84" y="2604"/>
                </a:cubicBezTo>
                <a:lnTo>
                  <a:pt x="9801" y="2604"/>
                </a:lnTo>
                <a:cubicBezTo>
                  <a:pt x="9530" y="2016"/>
                  <a:pt x="8905" y="1634"/>
                  <a:pt x="8251" y="1634"/>
                </a:cubicBezTo>
                <a:cubicBezTo>
                  <a:pt x="7822" y="1634"/>
                  <a:pt x="7430" y="1783"/>
                  <a:pt x="7122" y="2016"/>
                </a:cubicBezTo>
                <a:cubicBezTo>
                  <a:pt x="6805" y="1316"/>
                  <a:pt x="6067" y="812"/>
                  <a:pt x="5255" y="812"/>
                </a:cubicBezTo>
                <a:cubicBezTo>
                  <a:pt x="4788" y="812"/>
                  <a:pt x="4359" y="971"/>
                  <a:pt x="4004" y="1242"/>
                </a:cubicBezTo>
                <a:cubicBezTo>
                  <a:pt x="3696" y="504"/>
                  <a:pt x="2959" y="0"/>
                  <a:pt x="2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150" y="1000125"/>
            <a:ext cx="9144111" cy="2637309"/>
            <a:chOff x="150" y="1000125"/>
            <a:chExt cx="9144111" cy="2637309"/>
          </a:xfrm>
        </p:grpSpPr>
        <p:sp>
          <p:nvSpPr>
            <p:cNvPr id="173" name="Google Shape;173;p9"/>
            <p:cNvSpPr/>
            <p:nvPr/>
          </p:nvSpPr>
          <p:spPr>
            <a:xfrm>
              <a:off x="150" y="1387151"/>
              <a:ext cx="9144111" cy="2250284"/>
            </a:xfrm>
            <a:custGeom>
              <a:avLst/>
              <a:gdLst/>
              <a:ahLst/>
              <a:cxnLst/>
              <a:rect l="l" t="t" r="r" b="b"/>
              <a:pathLst>
                <a:path w="116675" h="38223" extrusionOk="0">
                  <a:moveTo>
                    <a:pt x="0" y="1"/>
                  </a:moveTo>
                  <a:lnTo>
                    <a:pt x="0" y="38223"/>
                  </a:lnTo>
                  <a:lnTo>
                    <a:pt x="116675" y="38223"/>
                  </a:lnTo>
                  <a:lnTo>
                    <a:pt x="116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50" y="1000125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9"/>
          <p:cNvSpPr/>
          <p:nvPr/>
        </p:nvSpPr>
        <p:spPr>
          <a:xfrm>
            <a:off x="150" y="3637475"/>
            <a:ext cx="9144111" cy="952112"/>
          </a:xfrm>
          <a:custGeom>
            <a:avLst/>
            <a:gdLst/>
            <a:ahLst/>
            <a:cxnLst/>
            <a:rect l="l" t="t" r="r" b="b"/>
            <a:pathLst>
              <a:path w="116675" h="12247" extrusionOk="0">
                <a:moveTo>
                  <a:pt x="0" y="0"/>
                </a:moveTo>
                <a:lnTo>
                  <a:pt x="0" y="12246"/>
                </a:lnTo>
                <a:lnTo>
                  <a:pt x="116675" y="12246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9"/>
          <p:cNvGrpSpPr/>
          <p:nvPr/>
        </p:nvGrpSpPr>
        <p:grpSpPr>
          <a:xfrm>
            <a:off x="31859" y="3637483"/>
            <a:ext cx="9057943" cy="954958"/>
            <a:chOff x="31859" y="3637483"/>
            <a:chExt cx="9057943" cy="954958"/>
          </a:xfrm>
        </p:grpSpPr>
        <p:sp>
          <p:nvSpPr>
            <p:cNvPr id="177" name="Google Shape;177;p9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7983380" y="197018"/>
            <a:ext cx="790181" cy="262127"/>
          </a:xfrm>
          <a:custGeom>
            <a:avLst/>
            <a:gdLst/>
            <a:ahLst/>
            <a:cxnLst/>
            <a:rect l="l" t="t" r="r" b="b"/>
            <a:pathLst>
              <a:path w="7039" h="2335" extrusionOk="0">
                <a:moveTo>
                  <a:pt x="3921" y="1"/>
                </a:moveTo>
                <a:cubicBezTo>
                  <a:pt x="3146" y="1"/>
                  <a:pt x="2483" y="542"/>
                  <a:pt x="2287" y="1242"/>
                </a:cubicBezTo>
                <a:cubicBezTo>
                  <a:pt x="2101" y="1130"/>
                  <a:pt x="1867" y="1093"/>
                  <a:pt x="1587" y="1093"/>
                </a:cubicBezTo>
                <a:cubicBezTo>
                  <a:pt x="813" y="1093"/>
                  <a:pt x="187" y="1597"/>
                  <a:pt x="1" y="2334"/>
                </a:cubicBezTo>
                <a:lnTo>
                  <a:pt x="6954" y="2334"/>
                </a:lnTo>
                <a:cubicBezTo>
                  <a:pt x="7001" y="2176"/>
                  <a:pt x="7038" y="2064"/>
                  <a:pt x="7038" y="1942"/>
                </a:cubicBezTo>
                <a:cubicBezTo>
                  <a:pt x="7038" y="1280"/>
                  <a:pt x="6488" y="776"/>
                  <a:pt x="5872" y="776"/>
                </a:cubicBezTo>
                <a:cubicBezTo>
                  <a:pt x="5713" y="776"/>
                  <a:pt x="5517" y="813"/>
                  <a:pt x="5368" y="897"/>
                </a:cubicBezTo>
                <a:cubicBezTo>
                  <a:pt x="5088" y="346"/>
                  <a:pt x="4546" y="1"/>
                  <a:pt x="39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37450" y="1757750"/>
            <a:ext cx="3034500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3909000" y="1777200"/>
            <a:ext cx="3145800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1_1_1_1_1_3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4"/>
          <p:cNvGrpSpPr/>
          <p:nvPr/>
        </p:nvGrpSpPr>
        <p:grpSpPr>
          <a:xfrm>
            <a:off x="787186" y="2097785"/>
            <a:ext cx="984621" cy="1822785"/>
            <a:chOff x="7797029" y="2174230"/>
            <a:chExt cx="1161931" cy="2151032"/>
          </a:xfrm>
        </p:grpSpPr>
        <p:sp>
          <p:nvSpPr>
            <p:cNvPr id="299" name="Google Shape;299;p14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301" name="Google Shape;301;p14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14"/>
          <p:cNvGrpSpPr/>
          <p:nvPr/>
        </p:nvGrpSpPr>
        <p:grpSpPr>
          <a:xfrm>
            <a:off x="346688" y="384688"/>
            <a:ext cx="8349362" cy="1989909"/>
            <a:chOff x="346688" y="384688"/>
            <a:chExt cx="8349362" cy="1989909"/>
          </a:xfrm>
        </p:grpSpPr>
        <p:sp>
          <p:nvSpPr>
            <p:cNvPr id="305" name="Google Shape;305;p14"/>
            <p:cNvSpPr/>
            <p:nvPr/>
          </p:nvSpPr>
          <p:spPr>
            <a:xfrm>
              <a:off x="346688" y="600725"/>
              <a:ext cx="732825" cy="238128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114725" y="1308300"/>
              <a:ext cx="1161909" cy="3088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flipH="1">
              <a:off x="7844150" y="2097774"/>
              <a:ext cx="851900" cy="276822"/>
            </a:xfrm>
            <a:custGeom>
              <a:avLst/>
              <a:gdLst/>
              <a:ahLst/>
              <a:cxnLst/>
              <a:rect l="l" t="t" r="r" b="b"/>
              <a:pathLst>
                <a:path w="6927" h="2251" extrusionOk="0">
                  <a:moveTo>
                    <a:pt x="3856" y="1"/>
                  </a:moveTo>
                  <a:cubicBezTo>
                    <a:pt x="3081" y="1"/>
                    <a:pt x="2456" y="505"/>
                    <a:pt x="2260" y="1205"/>
                  </a:cubicBezTo>
                  <a:cubicBezTo>
                    <a:pt x="2064" y="1130"/>
                    <a:pt x="1830" y="1046"/>
                    <a:pt x="1597" y="1046"/>
                  </a:cubicBezTo>
                  <a:cubicBezTo>
                    <a:pt x="822" y="1046"/>
                    <a:pt x="197" y="1550"/>
                    <a:pt x="1" y="2250"/>
                  </a:cubicBezTo>
                  <a:lnTo>
                    <a:pt x="6852" y="2250"/>
                  </a:lnTo>
                  <a:cubicBezTo>
                    <a:pt x="6927" y="2138"/>
                    <a:pt x="6927" y="2017"/>
                    <a:pt x="6927" y="1867"/>
                  </a:cubicBezTo>
                  <a:cubicBezTo>
                    <a:pt x="6927" y="1242"/>
                    <a:pt x="6423" y="738"/>
                    <a:pt x="5797" y="738"/>
                  </a:cubicBezTo>
                  <a:cubicBezTo>
                    <a:pt x="5601" y="738"/>
                    <a:pt x="5452" y="775"/>
                    <a:pt x="5293" y="850"/>
                  </a:cubicBezTo>
                  <a:cubicBezTo>
                    <a:pt x="5022" y="346"/>
                    <a:pt x="4481" y="1"/>
                    <a:pt x="3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882125" y="384688"/>
              <a:ext cx="1161909" cy="308823"/>
            </a:xfrm>
            <a:custGeom>
              <a:avLst/>
              <a:gdLst/>
              <a:ahLst/>
              <a:cxnLst/>
              <a:rect l="l" t="t" r="r" b="b"/>
              <a:pathLst>
                <a:path w="9801" h="2605" extrusionOk="0">
                  <a:moveTo>
                    <a:pt x="2100" y="0"/>
                  </a:moveTo>
                  <a:cubicBezTo>
                    <a:pt x="934" y="0"/>
                    <a:pt x="0" y="934"/>
                    <a:pt x="0" y="2100"/>
                  </a:cubicBezTo>
                  <a:cubicBezTo>
                    <a:pt x="0" y="2287"/>
                    <a:pt x="37" y="2446"/>
                    <a:pt x="84" y="2604"/>
                  </a:cubicBezTo>
                  <a:lnTo>
                    <a:pt x="9801" y="2604"/>
                  </a:lnTo>
                  <a:cubicBezTo>
                    <a:pt x="9530" y="2016"/>
                    <a:pt x="8905" y="1634"/>
                    <a:pt x="8251" y="1634"/>
                  </a:cubicBezTo>
                  <a:cubicBezTo>
                    <a:pt x="7822" y="1634"/>
                    <a:pt x="7430" y="1783"/>
                    <a:pt x="7122" y="2016"/>
                  </a:cubicBezTo>
                  <a:cubicBezTo>
                    <a:pt x="6805" y="1316"/>
                    <a:pt x="6067" y="812"/>
                    <a:pt x="5255" y="812"/>
                  </a:cubicBezTo>
                  <a:cubicBezTo>
                    <a:pt x="4788" y="812"/>
                    <a:pt x="4359" y="971"/>
                    <a:pt x="4004" y="1242"/>
                  </a:cubicBezTo>
                  <a:cubicBezTo>
                    <a:pt x="3696" y="504"/>
                    <a:pt x="2959" y="0"/>
                    <a:pt x="2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2481751" y="2224125"/>
            <a:ext cx="4180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title" idx="2" hasCustomPrompt="1"/>
          </p:nvPr>
        </p:nvSpPr>
        <p:spPr>
          <a:xfrm>
            <a:off x="3975601" y="7800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"/>
          </p:nvPr>
        </p:nvSpPr>
        <p:spPr>
          <a:xfrm>
            <a:off x="2934301" y="3818625"/>
            <a:ext cx="3275400" cy="5340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150" y="4539825"/>
            <a:ext cx="9144111" cy="620004"/>
          </a:xfrm>
          <a:custGeom>
            <a:avLst/>
            <a:gdLst/>
            <a:ahLst/>
            <a:cxnLst/>
            <a:rect l="l" t="t" r="r" b="b"/>
            <a:pathLst>
              <a:path w="116675" h="12247" extrusionOk="0">
                <a:moveTo>
                  <a:pt x="0" y="0"/>
                </a:moveTo>
                <a:lnTo>
                  <a:pt x="0" y="12246"/>
                </a:lnTo>
                <a:lnTo>
                  <a:pt x="116675" y="12246"/>
                </a:lnTo>
                <a:lnTo>
                  <a:pt x="116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31859" y="4540132"/>
            <a:ext cx="9057943" cy="621964"/>
            <a:chOff x="31859" y="3637483"/>
            <a:chExt cx="9057943" cy="954958"/>
          </a:xfrm>
        </p:grpSpPr>
        <p:sp>
          <p:nvSpPr>
            <p:cNvPr id="314" name="Google Shape;314;p14"/>
            <p:cNvSpPr/>
            <p:nvPr/>
          </p:nvSpPr>
          <p:spPr>
            <a:xfrm>
              <a:off x="31859" y="3637483"/>
              <a:ext cx="583516" cy="954958"/>
            </a:xfrm>
            <a:custGeom>
              <a:avLst/>
              <a:gdLst/>
              <a:ahLst/>
              <a:cxnLst/>
              <a:rect l="l" t="t" r="r" b="b"/>
              <a:pathLst>
                <a:path w="7506" h="12284" extrusionOk="0">
                  <a:moveTo>
                    <a:pt x="7393" y="0"/>
                  </a:moveTo>
                  <a:lnTo>
                    <a:pt x="1" y="12209"/>
                  </a:lnTo>
                  <a:lnTo>
                    <a:pt x="160" y="12284"/>
                  </a:lnTo>
                  <a:lnTo>
                    <a:pt x="7505" y="75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843027" y="3637483"/>
              <a:ext cx="353484" cy="954958"/>
            </a:xfrm>
            <a:custGeom>
              <a:avLst/>
              <a:gdLst/>
              <a:ahLst/>
              <a:cxnLst/>
              <a:rect l="l" t="t" r="r" b="b"/>
              <a:pathLst>
                <a:path w="4547" h="12284" extrusionOk="0">
                  <a:moveTo>
                    <a:pt x="4397" y="0"/>
                  </a:moveTo>
                  <a:lnTo>
                    <a:pt x="0" y="12209"/>
                  </a:lnTo>
                  <a:lnTo>
                    <a:pt x="112" y="12284"/>
                  </a:lnTo>
                  <a:lnTo>
                    <a:pt x="4546" y="7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651240" y="3640359"/>
              <a:ext cx="127105" cy="949205"/>
            </a:xfrm>
            <a:custGeom>
              <a:avLst/>
              <a:gdLst/>
              <a:ahLst/>
              <a:cxnLst/>
              <a:rect l="l" t="t" r="r" b="b"/>
              <a:pathLst>
                <a:path w="1635" h="12210" extrusionOk="0">
                  <a:moveTo>
                    <a:pt x="1475" y="1"/>
                  </a:moveTo>
                  <a:lnTo>
                    <a:pt x="1" y="12209"/>
                  </a:lnTo>
                  <a:lnTo>
                    <a:pt x="150" y="12209"/>
                  </a:lnTo>
                  <a:lnTo>
                    <a:pt x="1634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347043" y="3640359"/>
              <a:ext cx="124151" cy="949205"/>
            </a:xfrm>
            <a:custGeom>
              <a:avLst/>
              <a:gdLst/>
              <a:ahLst/>
              <a:cxnLst/>
              <a:rect l="l" t="t" r="r" b="b"/>
              <a:pathLst>
                <a:path w="1597" h="12210" extrusionOk="0">
                  <a:moveTo>
                    <a:pt x="0" y="1"/>
                  </a:moveTo>
                  <a:lnTo>
                    <a:pt x="1438" y="12209"/>
                  </a:lnTo>
                  <a:lnTo>
                    <a:pt x="1596" y="1220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6925226" y="3637483"/>
              <a:ext cx="357060" cy="954958"/>
            </a:xfrm>
            <a:custGeom>
              <a:avLst/>
              <a:gdLst/>
              <a:ahLst/>
              <a:cxnLst/>
              <a:rect l="l" t="t" r="r" b="b"/>
              <a:pathLst>
                <a:path w="4593" h="12284" extrusionOk="0">
                  <a:moveTo>
                    <a:pt x="159" y="0"/>
                  </a:moveTo>
                  <a:lnTo>
                    <a:pt x="1" y="75"/>
                  </a:lnTo>
                  <a:lnTo>
                    <a:pt x="4434" y="12284"/>
                  </a:lnTo>
                  <a:lnTo>
                    <a:pt x="4593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8506364" y="3637483"/>
              <a:ext cx="583439" cy="954958"/>
            </a:xfrm>
            <a:custGeom>
              <a:avLst/>
              <a:gdLst/>
              <a:ahLst/>
              <a:cxnLst/>
              <a:rect l="l" t="t" r="r" b="b"/>
              <a:pathLst>
                <a:path w="7505" h="12284" extrusionOk="0">
                  <a:moveTo>
                    <a:pt x="159" y="0"/>
                  </a:moveTo>
                  <a:lnTo>
                    <a:pt x="0" y="75"/>
                  </a:lnTo>
                  <a:lnTo>
                    <a:pt x="7355" y="12284"/>
                  </a:lnTo>
                  <a:lnTo>
                    <a:pt x="7505" y="1220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8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50" y="3070796"/>
            <a:ext cx="2276574" cy="1468907"/>
            <a:chOff x="50" y="3136773"/>
            <a:chExt cx="2174170" cy="1402833"/>
          </a:xfrm>
        </p:grpSpPr>
        <p:grpSp>
          <p:nvGrpSpPr>
            <p:cNvPr id="321" name="Google Shape;321;p14"/>
            <p:cNvGrpSpPr/>
            <p:nvPr/>
          </p:nvGrpSpPr>
          <p:grpSpPr>
            <a:xfrm>
              <a:off x="50" y="3136773"/>
              <a:ext cx="2174170" cy="1402833"/>
              <a:chOff x="41" y="2411634"/>
              <a:chExt cx="4234022" cy="2731906"/>
            </a:xfrm>
          </p:grpSpPr>
          <p:sp>
            <p:nvSpPr>
              <p:cNvPr id="322" name="Google Shape;322;p14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3" name="Google Shape;323;p14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324" name="Google Shape;324;p14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4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4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4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4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4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4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4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1" name="Google Shape;341;p14"/>
            <p:cNvGrpSpPr/>
            <p:nvPr/>
          </p:nvGrpSpPr>
          <p:grpSpPr>
            <a:xfrm>
              <a:off x="119034" y="3286919"/>
              <a:ext cx="1782460" cy="1124804"/>
              <a:chOff x="231728" y="2704031"/>
              <a:chExt cx="3471198" cy="2190466"/>
            </a:xfrm>
          </p:grpSpPr>
          <p:sp>
            <p:nvSpPr>
              <p:cNvPr id="342" name="Google Shape;342;p14"/>
              <p:cNvSpPr/>
              <p:nvPr/>
            </p:nvSpPr>
            <p:spPr>
              <a:xfrm flipH="1">
                <a:off x="291878" y="27040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 flipH="1">
                <a:off x="231728" y="38280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618203" y="29572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 flipH="1">
                <a:off x="807803" y="3478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502953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 flipH="1">
                <a:off x="1052128" y="47980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 flipH="1">
                <a:off x="1272928" y="32874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138837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1835878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276252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941978" y="33841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 flipH="1">
                <a:off x="2533578" y="346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2477128" y="43399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 flipH="1">
                <a:off x="3186628" y="42962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2877978" y="48379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 flipH="1">
                <a:off x="3587478" y="47942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2168478" y="48197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4"/>
          <p:cNvGrpSpPr/>
          <p:nvPr/>
        </p:nvGrpSpPr>
        <p:grpSpPr>
          <a:xfrm>
            <a:off x="7039018" y="3243036"/>
            <a:ext cx="2105249" cy="1296779"/>
            <a:chOff x="7039018" y="3243036"/>
            <a:chExt cx="2105249" cy="1296779"/>
          </a:xfrm>
        </p:grpSpPr>
        <p:grpSp>
          <p:nvGrpSpPr>
            <p:cNvPr id="360" name="Google Shape;360;p14"/>
            <p:cNvGrpSpPr/>
            <p:nvPr/>
          </p:nvGrpSpPr>
          <p:grpSpPr>
            <a:xfrm flipH="1">
              <a:off x="7039018" y="3243036"/>
              <a:ext cx="2105249" cy="1296779"/>
              <a:chOff x="41" y="2411634"/>
              <a:chExt cx="4234022" cy="2731906"/>
            </a:xfrm>
          </p:grpSpPr>
          <p:sp>
            <p:nvSpPr>
              <p:cNvPr id="361" name="Google Shape;361;p14"/>
              <p:cNvSpPr/>
              <p:nvPr/>
            </p:nvSpPr>
            <p:spPr>
              <a:xfrm flipH="1">
                <a:off x="41" y="2411634"/>
                <a:ext cx="4234022" cy="2731906"/>
              </a:xfrm>
              <a:custGeom>
                <a:avLst/>
                <a:gdLst/>
                <a:ahLst/>
                <a:cxnLst/>
                <a:rect l="l" t="t" r="r" b="b"/>
                <a:pathLst>
                  <a:path w="33454" h="21585" extrusionOk="0">
                    <a:moveTo>
                      <a:pt x="31249" y="0"/>
                    </a:moveTo>
                    <a:cubicBezTo>
                      <a:pt x="29319" y="0"/>
                      <a:pt x="27370" y="606"/>
                      <a:pt x="25828" y="1750"/>
                    </a:cubicBezTo>
                    <a:cubicBezTo>
                      <a:pt x="24232" y="2964"/>
                      <a:pt x="22990" y="4747"/>
                      <a:pt x="21124" y="5447"/>
                    </a:cubicBezTo>
                    <a:cubicBezTo>
                      <a:pt x="20245" y="5790"/>
                      <a:pt x="19314" y="5882"/>
                      <a:pt x="18355" y="5882"/>
                    </a:cubicBezTo>
                    <a:cubicBezTo>
                      <a:pt x="17908" y="5882"/>
                      <a:pt x="17455" y="5862"/>
                      <a:pt x="16998" y="5839"/>
                    </a:cubicBezTo>
                    <a:cubicBezTo>
                      <a:pt x="16503" y="5823"/>
                      <a:pt x="16008" y="5800"/>
                      <a:pt x="15516" y="5800"/>
                    </a:cubicBezTo>
                    <a:cubicBezTo>
                      <a:pt x="14810" y="5800"/>
                      <a:pt x="14110" y="5848"/>
                      <a:pt x="13423" y="6035"/>
                    </a:cubicBezTo>
                    <a:cubicBezTo>
                      <a:pt x="11482" y="6539"/>
                      <a:pt x="9886" y="8135"/>
                      <a:pt x="9335" y="10076"/>
                    </a:cubicBezTo>
                    <a:cubicBezTo>
                      <a:pt x="9185" y="10702"/>
                      <a:pt x="9101" y="11364"/>
                      <a:pt x="8756" y="11906"/>
                    </a:cubicBezTo>
                    <a:cubicBezTo>
                      <a:pt x="8252" y="12839"/>
                      <a:pt x="7197" y="13268"/>
                      <a:pt x="6227" y="13698"/>
                    </a:cubicBezTo>
                    <a:cubicBezTo>
                      <a:pt x="4164" y="14631"/>
                      <a:pt x="2101" y="15873"/>
                      <a:pt x="934" y="17814"/>
                    </a:cubicBezTo>
                    <a:cubicBezTo>
                      <a:pt x="356" y="18785"/>
                      <a:pt x="1" y="20540"/>
                      <a:pt x="430" y="21585"/>
                    </a:cubicBezTo>
                    <a:lnTo>
                      <a:pt x="33454" y="21585"/>
                    </a:lnTo>
                    <a:lnTo>
                      <a:pt x="33454" y="276"/>
                    </a:lnTo>
                    <a:cubicBezTo>
                      <a:pt x="32738" y="91"/>
                      <a:pt x="31995" y="0"/>
                      <a:pt x="3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2" name="Google Shape;362;p14"/>
              <p:cNvGrpSpPr/>
              <p:nvPr/>
            </p:nvGrpSpPr>
            <p:grpSpPr>
              <a:xfrm>
                <a:off x="231728" y="2704031"/>
                <a:ext cx="3471198" cy="2190466"/>
                <a:chOff x="231728" y="2704031"/>
                <a:chExt cx="3471198" cy="2190466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 flipH="1">
                  <a:off x="291878" y="27040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 flipH="1">
                  <a:off x="231728" y="38280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618203" y="29572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 flipH="1">
                  <a:off x="807803" y="3478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502953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 flipH="1">
                  <a:off x="1052128" y="47980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 flipH="1">
                  <a:off x="1272928" y="32874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38837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4"/>
                <p:cNvSpPr/>
                <p:nvPr/>
              </p:nvSpPr>
              <p:spPr>
                <a:xfrm>
                  <a:off x="1835878" y="415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4"/>
                <p:cNvSpPr/>
                <p:nvPr/>
              </p:nvSpPr>
              <p:spPr>
                <a:xfrm>
                  <a:off x="2762528" y="37843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941978" y="33841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 flipH="1">
                  <a:off x="2533578" y="34641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2477128" y="433998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 flipH="1">
                  <a:off x="3186628" y="4296231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2877978" y="483795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 flipH="1">
                  <a:off x="3587478" y="47942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2168478" y="4819706"/>
                  <a:ext cx="115448" cy="5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860" extrusionOk="0">
                      <a:moveTo>
                        <a:pt x="1326" y="0"/>
                      </a:moveTo>
                      <a:cubicBezTo>
                        <a:pt x="1252" y="0"/>
                        <a:pt x="1168" y="0"/>
                        <a:pt x="1093" y="38"/>
                      </a:cubicBezTo>
                      <a:cubicBezTo>
                        <a:pt x="934" y="159"/>
                        <a:pt x="1" y="859"/>
                        <a:pt x="505" y="859"/>
                      </a:cubicBezTo>
                      <a:lnTo>
                        <a:pt x="589" y="859"/>
                      </a:lnTo>
                      <a:cubicBezTo>
                        <a:pt x="785" y="822"/>
                        <a:pt x="1018" y="738"/>
                        <a:pt x="1205" y="626"/>
                      </a:cubicBezTo>
                      <a:cubicBezTo>
                        <a:pt x="1326" y="504"/>
                        <a:pt x="1756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" name="Google Shape;380;p14"/>
            <p:cNvGrpSpPr/>
            <p:nvPr/>
          </p:nvGrpSpPr>
          <p:grpSpPr>
            <a:xfrm flipH="1">
              <a:off x="7303098" y="3381831"/>
              <a:ext cx="1725956" cy="1039769"/>
              <a:chOff x="231728" y="2704031"/>
              <a:chExt cx="3471198" cy="2190466"/>
            </a:xfrm>
          </p:grpSpPr>
          <p:sp>
            <p:nvSpPr>
              <p:cNvPr id="381" name="Google Shape;381;p14"/>
              <p:cNvSpPr/>
              <p:nvPr/>
            </p:nvSpPr>
            <p:spPr>
              <a:xfrm flipH="1">
                <a:off x="291878" y="27040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 flipH="1">
                <a:off x="231728" y="38280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618203" y="29572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 flipH="1">
                <a:off x="807803" y="3478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502953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flipH="1">
                <a:off x="1052128" y="47980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 flipH="1">
                <a:off x="1272928" y="32874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138837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1835878" y="415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2762528" y="37843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1941978" y="33841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 flipH="1">
                <a:off x="2533578" y="34641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2477128" y="433998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 flipH="1">
                <a:off x="3186628" y="4296231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2877978" y="483795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 flipH="1">
                <a:off x="3587478" y="47942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2168478" y="4819706"/>
                <a:ext cx="11544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860" extrusionOk="0">
                    <a:moveTo>
                      <a:pt x="1326" y="0"/>
                    </a:moveTo>
                    <a:cubicBezTo>
                      <a:pt x="1252" y="0"/>
                      <a:pt x="1168" y="0"/>
                      <a:pt x="1093" y="38"/>
                    </a:cubicBezTo>
                    <a:cubicBezTo>
                      <a:pt x="934" y="159"/>
                      <a:pt x="1" y="859"/>
                      <a:pt x="505" y="859"/>
                    </a:cubicBezTo>
                    <a:lnTo>
                      <a:pt x="589" y="859"/>
                    </a:lnTo>
                    <a:cubicBezTo>
                      <a:pt x="785" y="822"/>
                      <a:pt x="1018" y="738"/>
                      <a:pt x="1205" y="626"/>
                    </a:cubicBezTo>
                    <a:cubicBezTo>
                      <a:pt x="1326" y="504"/>
                      <a:pt x="1756" y="0"/>
                      <a:pt x="1326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BLANK_1_1_1_1_1_1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>
            <a:spLocks noGrp="1"/>
          </p:cNvSpPr>
          <p:nvPr>
            <p:ph type="title"/>
          </p:nvPr>
        </p:nvSpPr>
        <p:spPr>
          <a:xfrm>
            <a:off x="720000" y="539100"/>
            <a:ext cx="7704000" cy="478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5"/>
          <p:cNvSpPr txBox="1">
            <a:spLocks noGrp="1"/>
          </p:cNvSpPr>
          <p:nvPr>
            <p:ph type="body" idx="1"/>
          </p:nvPr>
        </p:nvSpPr>
        <p:spPr>
          <a:xfrm>
            <a:off x="720000" y="1088225"/>
            <a:ext cx="7704000" cy="3516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01" name="Google Shape;401;p15"/>
          <p:cNvGrpSpPr/>
          <p:nvPr/>
        </p:nvGrpSpPr>
        <p:grpSpPr>
          <a:xfrm>
            <a:off x="-75" y="4604611"/>
            <a:ext cx="9144111" cy="538893"/>
            <a:chOff x="-75" y="3996089"/>
            <a:chExt cx="9144111" cy="818986"/>
          </a:xfrm>
        </p:grpSpPr>
        <p:sp>
          <p:nvSpPr>
            <p:cNvPr id="402" name="Google Shape;402;p15"/>
            <p:cNvSpPr/>
            <p:nvPr/>
          </p:nvSpPr>
          <p:spPr>
            <a:xfrm>
              <a:off x="-75" y="3996089"/>
              <a:ext cx="9144111" cy="818865"/>
            </a:xfrm>
            <a:custGeom>
              <a:avLst/>
              <a:gdLst/>
              <a:ahLst/>
              <a:cxnLst/>
              <a:rect l="l" t="t" r="r" b="b"/>
              <a:pathLst>
                <a:path w="116675" h="3930" extrusionOk="0">
                  <a:moveTo>
                    <a:pt x="0" y="0"/>
                  </a:moveTo>
                  <a:lnTo>
                    <a:pt x="0" y="3930"/>
                  </a:lnTo>
                  <a:lnTo>
                    <a:pt x="116675" y="3930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5"/>
            <p:cNvGrpSpPr/>
            <p:nvPr/>
          </p:nvGrpSpPr>
          <p:grpSpPr>
            <a:xfrm>
              <a:off x="43175" y="3996198"/>
              <a:ext cx="9057943" cy="818877"/>
              <a:chOff x="31859" y="3637483"/>
              <a:chExt cx="9057943" cy="954958"/>
            </a:xfrm>
          </p:grpSpPr>
          <p:sp>
            <p:nvSpPr>
              <p:cNvPr id="404" name="Google Shape;404;p15"/>
              <p:cNvSpPr/>
              <p:nvPr/>
            </p:nvSpPr>
            <p:spPr>
              <a:xfrm>
                <a:off x="31859" y="3637483"/>
                <a:ext cx="583516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2284" extrusionOk="0">
                    <a:moveTo>
                      <a:pt x="7393" y="0"/>
                    </a:moveTo>
                    <a:lnTo>
                      <a:pt x="1" y="12209"/>
                    </a:lnTo>
                    <a:lnTo>
                      <a:pt x="160" y="12284"/>
                    </a:lnTo>
                    <a:lnTo>
                      <a:pt x="7505" y="75"/>
                    </a:lnTo>
                    <a:lnTo>
                      <a:pt x="7393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8506364" y="3637483"/>
                <a:ext cx="583439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12284" extrusionOk="0">
                    <a:moveTo>
                      <a:pt x="159" y="0"/>
                    </a:moveTo>
                    <a:lnTo>
                      <a:pt x="0" y="75"/>
                    </a:lnTo>
                    <a:lnTo>
                      <a:pt x="7355" y="12284"/>
                    </a:lnTo>
                    <a:lnTo>
                      <a:pt x="7505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347043" y="3640359"/>
                <a:ext cx="124151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10" extrusionOk="0">
                    <a:moveTo>
                      <a:pt x="0" y="1"/>
                    </a:moveTo>
                    <a:lnTo>
                      <a:pt x="1438" y="12209"/>
                    </a:lnTo>
                    <a:lnTo>
                      <a:pt x="1596" y="1220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651240" y="3640359"/>
                <a:ext cx="127105" cy="9492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2210" extrusionOk="0">
                    <a:moveTo>
                      <a:pt x="1475" y="1"/>
                    </a:moveTo>
                    <a:lnTo>
                      <a:pt x="1" y="12209"/>
                    </a:lnTo>
                    <a:lnTo>
                      <a:pt x="150" y="12209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1843027" y="3637483"/>
                <a:ext cx="353484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284" extrusionOk="0">
                    <a:moveTo>
                      <a:pt x="4397" y="0"/>
                    </a:moveTo>
                    <a:lnTo>
                      <a:pt x="0" y="12209"/>
                    </a:lnTo>
                    <a:lnTo>
                      <a:pt x="112" y="12284"/>
                    </a:lnTo>
                    <a:lnTo>
                      <a:pt x="4546" y="75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925226" y="3637483"/>
                <a:ext cx="357060" cy="954958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12284" extrusionOk="0">
                    <a:moveTo>
                      <a:pt x="159" y="0"/>
                    </a:moveTo>
                    <a:lnTo>
                      <a:pt x="1" y="75"/>
                    </a:lnTo>
                    <a:lnTo>
                      <a:pt x="4434" y="12284"/>
                    </a:lnTo>
                    <a:lnTo>
                      <a:pt x="4593" y="1220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8D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bg>
      <p:bgPr>
        <a:solidFill>
          <a:schemeClr val="accent6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720125" y="539100"/>
            <a:ext cx="3852000" cy="1046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2" name="Google Shape;412;p16"/>
          <p:cNvGrpSpPr/>
          <p:nvPr/>
        </p:nvGrpSpPr>
        <p:grpSpPr>
          <a:xfrm>
            <a:off x="552386" y="351876"/>
            <a:ext cx="8037223" cy="4490505"/>
            <a:chOff x="552386" y="351876"/>
            <a:chExt cx="8037223" cy="4490505"/>
          </a:xfrm>
        </p:grpSpPr>
        <p:grpSp>
          <p:nvGrpSpPr>
            <p:cNvPr id="413" name="Google Shape;413;p16"/>
            <p:cNvGrpSpPr/>
            <p:nvPr/>
          </p:nvGrpSpPr>
          <p:grpSpPr>
            <a:xfrm flipH="1">
              <a:off x="552386" y="4357735"/>
              <a:ext cx="685850" cy="371629"/>
              <a:chOff x="2301112" y="2967762"/>
              <a:chExt cx="655814" cy="355354"/>
            </a:xfrm>
          </p:grpSpPr>
          <p:sp>
            <p:nvSpPr>
              <p:cNvPr id="414" name="Google Shape;414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16"/>
            <p:cNvGrpSpPr/>
            <p:nvPr/>
          </p:nvGrpSpPr>
          <p:grpSpPr>
            <a:xfrm flipH="1">
              <a:off x="4284907" y="1917101"/>
              <a:ext cx="475924" cy="257880"/>
              <a:chOff x="2301112" y="2967762"/>
              <a:chExt cx="655814" cy="355354"/>
            </a:xfrm>
          </p:grpSpPr>
          <p:sp>
            <p:nvSpPr>
              <p:cNvPr id="417" name="Google Shape;417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6"/>
            <p:cNvGrpSpPr/>
            <p:nvPr/>
          </p:nvGrpSpPr>
          <p:grpSpPr>
            <a:xfrm flipH="1">
              <a:off x="4940082" y="4584501"/>
              <a:ext cx="475924" cy="257880"/>
              <a:chOff x="2301112" y="2967762"/>
              <a:chExt cx="655814" cy="355354"/>
            </a:xfrm>
          </p:grpSpPr>
          <p:sp>
            <p:nvSpPr>
              <p:cNvPr id="420" name="Google Shape;420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6"/>
            <p:cNvGrpSpPr/>
            <p:nvPr/>
          </p:nvGrpSpPr>
          <p:grpSpPr>
            <a:xfrm flipH="1">
              <a:off x="8021609" y="351876"/>
              <a:ext cx="568000" cy="307737"/>
              <a:chOff x="2301112" y="2967762"/>
              <a:chExt cx="655814" cy="355354"/>
            </a:xfrm>
          </p:grpSpPr>
          <p:sp>
            <p:nvSpPr>
              <p:cNvPr id="423" name="Google Shape;423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vo"/>
              <a:buNone/>
              <a:defRPr sz="3500" b="1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●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○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Char char="■"/>
              <a:defRPr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5" r:id="rId11"/>
    <p:sldLayoutId id="2147483667" r:id="rId12"/>
    <p:sldLayoutId id="2147483668" r:id="rId13"/>
    <p:sldLayoutId id="2147483672" r:id="rId14"/>
    <p:sldLayoutId id="2147483673" r:id="rId15"/>
    <p:sldLayoutId id="2147483676" r:id="rId16"/>
    <p:sldLayoutId id="2147483679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0"/>
          <p:cNvGrpSpPr/>
          <p:nvPr/>
        </p:nvGrpSpPr>
        <p:grpSpPr>
          <a:xfrm flipH="1">
            <a:off x="7906216" y="2451951"/>
            <a:ext cx="554772" cy="932574"/>
            <a:chOff x="304654" y="2412551"/>
            <a:chExt cx="554772" cy="932574"/>
          </a:xfrm>
        </p:grpSpPr>
        <p:sp>
          <p:nvSpPr>
            <p:cNvPr id="1166" name="Google Shape;1166;p40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40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1168" name="Google Shape;1168;p40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2" name="Google Shape;1172;p40"/>
          <p:cNvGrpSpPr/>
          <p:nvPr/>
        </p:nvGrpSpPr>
        <p:grpSpPr>
          <a:xfrm flipH="1">
            <a:off x="7906199" y="3076850"/>
            <a:ext cx="655814" cy="355354"/>
            <a:chOff x="2301112" y="2967762"/>
            <a:chExt cx="655814" cy="355354"/>
          </a:xfrm>
        </p:grpSpPr>
        <p:sp>
          <p:nvSpPr>
            <p:cNvPr id="1173" name="Google Shape;1173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0"/>
          <p:cNvGrpSpPr/>
          <p:nvPr/>
        </p:nvGrpSpPr>
        <p:grpSpPr>
          <a:xfrm>
            <a:off x="8377857" y="1679161"/>
            <a:ext cx="852702" cy="1013668"/>
            <a:chOff x="6903325" y="768150"/>
            <a:chExt cx="1883592" cy="2239654"/>
          </a:xfrm>
        </p:grpSpPr>
        <p:sp>
          <p:nvSpPr>
            <p:cNvPr id="1176" name="Google Shape;1176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178" name="Google Shape;1178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5" name="Google Shape;1185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0"/>
          <p:cNvSpPr/>
          <p:nvPr/>
        </p:nvSpPr>
        <p:spPr>
          <a:xfrm>
            <a:off x="4028575" y="3562425"/>
            <a:ext cx="1009540" cy="252253"/>
          </a:xfrm>
          <a:custGeom>
            <a:avLst/>
            <a:gdLst/>
            <a:ahLst/>
            <a:cxnLst/>
            <a:rect l="l" t="t" r="r" b="b"/>
            <a:pathLst>
              <a:path w="24774" h="10072" extrusionOk="0">
                <a:moveTo>
                  <a:pt x="5172" y="1"/>
                </a:moveTo>
                <a:lnTo>
                  <a:pt x="1" y="10072"/>
                </a:lnTo>
                <a:lnTo>
                  <a:pt x="24773" y="10072"/>
                </a:lnTo>
                <a:lnTo>
                  <a:pt x="21469" y="1"/>
                </a:lnTo>
                <a:close/>
              </a:path>
            </a:pathLst>
          </a:custGeom>
          <a:solidFill>
            <a:srgbClr val="FDF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0"/>
          <p:cNvSpPr txBox="1">
            <a:spLocks noGrp="1"/>
          </p:cNvSpPr>
          <p:nvPr>
            <p:ph type="subTitle" idx="1"/>
          </p:nvPr>
        </p:nvSpPr>
        <p:spPr>
          <a:xfrm>
            <a:off x="2638120" y="4154237"/>
            <a:ext cx="3934200" cy="624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6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Google Shape;1188;p40"/>
          <p:cNvSpPr/>
          <p:nvPr/>
        </p:nvSpPr>
        <p:spPr>
          <a:xfrm rot="-619942">
            <a:off x="8018234" y="645232"/>
            <a:ext cx="999580" cy="4791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2"/>
                </a:solidFill>
                <a:latin typeface="Nanum Pen Script"/>
              </a:rPr>
              <a:t>Fun!</a:t>
            </a:r>
          </a:p>
        </p:txBody>
      </p:sp>
      <p:grpSp>
        <p:nvGrpSpPr>
          <p:cNvPr id="1189" name="Google Shape;1189;p40"/>
          <p:cNvGrpSpPr/>
          <p:nvPr/>
        </p:nvGrpSpPr>
        <p:grpSpPr>
          <a:xfrm>
            <a:off x="2357917" y="2230589"/>
            <a:ext cx="547618" cy="1013782"/>
            <a:chOff x="7797029" y="2174230"/>
            <a:chExt cx="1161931" cy="2151032"/>
          </a:xfrm>
        </p:grpSpPr>
        <p:sp>
          <p:nvSpPr>
            <p:cNvPr id="1190" name="Google Shape;1190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40"/>
          <p:cNvGrpSpPr/>
          <p:nvPr/>
        </p:nvGrpSpPr>
        <p:grpSpPr>
          <a:xfrm>
            <a:off x="1344245" y="1880586"/>
            <a:ext cx="852702" cy="1013668"/>
            <a:chOff x="6903325" y="768150"/>
            <a:chExt cx="1883592" cy="2239654"/>
          </a:xfrm>
        </p:grpSpPr>
        <p:sp>
          <p:nvSpPr>
            <p:cNvPr id="1196" name="Google Shape;1196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198" name="Google Shape;1198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5" name="Google Shape;1205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0"/>
          <p:cNvGrpSpPr/>
          <p:nvPr/>
        </p:nvGrpSpPr>
        <p:grpSpPr>
          <a:xfrm>
            <a:off x="6106482" y="2440411"/>
            <a:ext cx="852702" cy="1013668"/>
            <a:chOff x="6903325" y="768150"/>
            <a:chExt cx="1883592" cy="2239654"/>
          </a:xfrm>
        </p:grpSpPr>
        <p:sp>
          <p:nvSpPr>
            <p:cNvPr id="1207" name="Google Shape;1207;p40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6" name="Google Shape;1216;p40"/>
            <p:cNvSpPr/>
            <p:nvPr/>
          </p:nvSpPr>
          <p:spPr>
            <a:xfrm>
              <a:off x="7814686" y="1309204"/>
              <a:ext cx="60900" cy="1698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0"/>
          <p:cNvGrpSpPr/>
          <p:nvPr/>
        </p:nvGrpSpPr>
        <p:grpSpPr>
          <a:xfrm>
            <a:off x="7061379" y="1853564"/>
            <a:ext cx="547618" cy="1013782"/>
            <a:chOff x="7797029" y="2174230"/>
            <a:chExt cx="1161931" cy="2151032"/>
          </a:xfrm>
        </p:grpSpPr>
        <p:sp>
          <p:nvSpPr>
            <p:cNvPr id="1218" name="Google Shape;1218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220" name="Google Shape;1220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3" name="Google Shape;1223;p40"/>
          <p:cNvGrpSpPr/>
          <p:nvPr/>
        </p:nvGrpSpPr>
        <p:grpSpPr>
          <a:xfrm>
            <a:off x="74667" y="1718952"/>
            <a:ext cx="547618" cy="1013782"/>
            <a:chOff x="7797029" y="2174230"/>
            <a:chExt cx="1161931" cy="2151032"/>
          </a:xfrm>
        </p:grpSpPr>
        <p:sp>
          <p:nvSpPr>
            <p:cNvPr id="1224" name="Google Shape;1224;p40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40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226" name="Google Shape;1226;p40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9" name="Google Shape;1229;p40"/>
          <p:cNvSpPr txBox="1">
            <a:spLocks noGrp="1"/>
          </p:cNvSpPr>
          <p:nvPr>
            <p:ph type="ctrTitle"/>
          </p:nvPr>
        </p:nvSpPr>
        <p:spPr>
          <a:xfrm>
            <a:off x="755485" y="276076"/>
            <a:ext cx="7646085" cy="1288799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TRIỂN KHAI HỆ THỐNG QUẢN LÝ KÝ TÚC XÁ TRƯỜNG ĐẠI HỌC KINH TẾ ĐÀ NẴNG</a:t>
            </a:r>
          </a:p>
        </p:txBody>
      </p:sp>
      <p:sp>
        <p:nvSpPr>
          <p:cNvPr id="1230" name="Google Shape;1230;p40"/>
          <p:cNvSpPr/>
          <p:nvPr/>
        </p:nvSpPr>
        <p:spPr>
          <a:xfrm>
            <a:off x="132236" y="1025865"/>
            <a:ext cx="874779" cy="406825"/>
          </a:xfrm>
          <a:custGeom>
            <a:avLst/>
            <a:gdLst/>
            <a:ahLst/>
            <a:cxnLst/>
            <a:rect l="l" t="t" r="r" b="b"/>
            <a:pathLst>
              <a:path w="33584" h="16273" extrusionOk="0">
                <a:moveTo>
                  <a:pt x="0" y="16273"/>
                </a:moveTo>
                <a:cubicBezTo>
                  <a:pt x="7212" y="14924"/>
                  <a:pt x="16020" y="11414"/>
                  <a:pt x="18633" y="4558"/>
                </a:cubicBezTo>
                <a:cubicBezTo>
                  <a:pt x="19173" y="3140"/>
                  <a:pt x="19190" y="542"/>
                  <a:pt x="17740" y="95"/>
                </a:cubicBezTo>
                <a:cubicBezTo>
                  <a:pt x="14229" y="-987"/>
                  <a:pt x="10734" y="8224"/>
                  <a:pt x="13724" y="10360"/>
                </a:cubicBezTo>
                <a:cubicBezTo>
                  <a:pt x="19344" y="14375"/>
                  <a:pt x="30861" y="10795"/>
                  <a:pt x="33584" y="444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31" name="Google Shape;1231;p40"/>
          <p:cNvGrpSpPr/>
          <p:nvPr/>
        </p:nvGrpSpPr>
        <p:grpSpPr>
          <a:xfrm>
            <a:off x="2301112" y="2967762"/>
            <a:ext cx="655814" cy="355354"/>
            <a:chOff x="2301112" y="2967762"/>
            <a:chExt cx="655814" cy="355354"/>
          </a:xfrm>
        </p:grpSpPr>
        <p:sp>
          <p:nvSpPr>
            <p:cNvPr id="1232" name="Google Shape;123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0"/>
          <p:cNvGrpSpPr/>
          <p:nvPr/>
        </p:nvGrpSpPr>
        <p:grpSpPr>
          <a:xfrm>
            <a:off x="1472761" y="2670487"/>
            <a:ext cx="554753" cy="300630"/>
            <a:chOff x="2301112" y="2967762"/>
            <a:chExt cx="655814" cy="355354"/>
          </a:xfrm>
        </p:grpSpPr>
        <p:sp>
          <p:nvSpPr>
            <p:cNvPr id="1235" name="Google Shape;1235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0"/>
          <p:cNvGrpSpPr/>
          <p:nvPr/>
        </p:nvGrpSpPr>
        <p:grpSpPr>
          <a:xfrm>
            <a:off x="71098" y="2510850"/>
            <a:ext cx="554753" cy="300630"/>
            <a:chOff x="2301112" y="2967762"/>
            <a:chExt cx="655814" cy="355354"/>
          </a:xfrm>
        </p:grpSpPr>
        <p:sp>
          <p:nvSpPr>
            <p:cNvPr id="1238" name="Google Shape;1238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0"/>
          <p:cNvGrpSpPr/>
          <p:nvPr/>
        </p:nvGrpSpPr>
        <p:grpSpPr>
          <a:xfrm>
            <a:off x="587566" y="2509701"/>
            <a:ext cx="554772" cy="932574"/>
            <a:chOff x="304654" y="2412551"/>
            <a:chExt cx="554772" cy="932574"/>
          </a:xfrm>
        </p:grpSpPr>
        <p:sp>
          <p:nvSpPr>
            <p:cNvPr id="1241" name="Google Shape;1241;p40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" name="Google Shape;1242;p40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1243" name="Google Shape;1243;p40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7" name="Google Shape;1247;p40"/>
          <p:cNvGrpSpPr/>
          <p:nvPr/>
        </p:nvGrpSpPr>
        <p:grpSpPr>
          <a:xfrm>
            <a:off x="495487" y="3134600"/>
            <a:ext cx="655814" cy="355354"/>
            <a:chOff x="2301112" y="2967762"/>
            <a:chExt cx="655814" cy="355354"/>
          </a:xfrm>
        </p:grpSpPr>
        <p:sp>
          <p:nvSpPr>
            <p:cNvPr id="1248" name="Google Shape;1248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0"/>
          <p:cNvGrpSpPr/>
          <p:nvPr/>
        </p:nvGrpSpPr>
        <p:grpSpPr>
          <a:xfrm flipH="1">
            <a:off x="6204924" y="3156225"/>
            <a:ext cx="655814" cy="355354"/>
            <a:chOff x="2301112" y="2967762"/>
            <a:chExt cx="655814" cy="355354"/>
          </a:xfrm>
        </p:grpSpPr>
        <p:sp>
          <p:nvSpPr>
            <p:cNvPr id="1251" name="Google Shape;1251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40"/>
          <p:cNvGrpSpPr/>
          <p:nvPr/>
        </p:nvGrpSpPr>
        <p:grpSpPr>
          <a:xfrm flipH="1">
            <a:off x="7091886" y="2642962"/>
            <a:ext cx="554753" cy="300630"/>
            <a:chOff x="2301112" y="2967762"/>
            <a:chExt cx="655814" cy="355354"/>
          </a:xfrm>
        </p:grpSpPr>
        <p:sp>
          <p:nvSpPr>
            <p:cNvPr id="1254" name="Google Shape;1254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0"/>
          <p:cNvGrpSpPr/>
          <p:nvPr/>
        </p:nvGrpSpPr>
        <p:grpSpPr>
          <a:xfrm>
            <a:off x="6964919" y="2582644"/>
            <a:ext cx="987102" cy="1814359"/>
            <a:chOff x="9165869" y="2639469"/>
            <a:chExt cx="987102" cy="1814359"/>
          </a:xfrm>
        </p:grpSpPr>
        <p:sp>
          <p:nvSpPr>
            <p:cNvPr id="1257" name="Google Shape;1257;p40"/>
            <p:cNvSpPr/>
            <p:nvPr/>
          </p:nvSpPr>
          <p:spPr>
            <a:xfrm flipH="1">
              <a:off x="9824455" y="4216535"/>
              <a:ext cx="118892" cy="197956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 flipH="1">
              <a:off x="9694974" y="4368086"/>
              <a:ext cx="248373" cy="85742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 flipH="1">
              <a:off x="9705608" y="4392321"/>
              <a:ext cx="85256" cy="32444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 flipH="1">
              <a:off x="9703919" y="4390696"/>
              <a:ext cx="88633" cy="34068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 flipH="1">
              <a:off x="9922033" y="4368130"/>
              <a:ext cx="21314" cy="56634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9703919" y="4423052"/>
              <a:ext cx="237739" cy="3337"/>
            </a:xfrm>
            <a:custGeom>
              <a:avLst/>
              <a:gdLst/>
              <a:ahLst/>
              <a:cxnLst/>
              <a:rect l="l" t="t" r="r" b="b"/>
              <a:pathLst>
                <a:path w="5209" h="76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38" y="38"/>
                  </a:lnTo>
                  <a:lnTo>
                    <a:pt x="5172" y="75"/>
                  </a:lnTo>
                  <a:cubicBezTo>
                    <a:pt x="5209" y="75"/>
                    <a:pt x="5209" y="38"/>
                    <a:pt x="5209" y="38"/>
                  </a:cubicBezTo>
                  <a:cubicBezTo>
                    <a:pt x="5209" y="38"/>
                    <a:pt x="5209" y="1"/>
                    <a:pt x="5172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9746501" y="3542017"/>
              <a:ext cx="266309" cy="783572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9746501" y="3542017"/>
              <a:ext cx="266309" cy="783572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311552" y="4124340"/>
              <a:ext cx="195157" cy="202873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 flipH="1">
              <a:off x="9165869" y="4243579"/>
              <a:ext cx="259463" cy="131576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 flipH="1">
              <a:off x="9187183" y="4245203"/>
              <a:ext cx="85210" cy="39381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 flipH="1">
              <a:off x="9187183" y="4245203"/>
              <a:ext cx="87355" cy="41049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 flipH="1">
              <a:off x="9382705" y="4294813"/>
              <a:ext cx="42628" cy="54922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 flipH="1">
              <a:off x="9185449" y="4245203"/>
              <a:ext cx="211359" cy="104532"/>
            </a:xfrm>
            <a:custGeom>
              <a:avLst/>
              <a:gdLst/>
              <a:ahLst/>
              <a:cxnLst/>
              <a:rect l="l" t="t" r="r" b="b"/>
              <a:pathLst>
                <a:path w="4631" h="2381" extrusionOk="0">
                  <a:moveTo>
                    <a:pt x="4593" y="1"/>
                  </a:moveTo>
                  <a:lnTo>
                    <a:pt x="1" y="2334"/>
                  </a:lnTo>
                  <a:lnTo>
                    <a:pt x="1" y="2381"/>
                  </a:lnTo>
                  <a:lnTo>
                    <a:pt x="38" y="2381"/>
                  </a:lnTo>
                  <a:lnTo>
                    <a:pt x="4630" y="85"/>
                  </a:lnTo>
                  <a:lnTo>
                    <a:pt x="4630" y="47"/>
                  </a:lnTo>
                  <a:lnTo>
                    <a:pt x="4593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 flipH="1">
              <a:off x="9345189" y="3584646"/>
              <a:ext cx="670999" cy="662664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 flipH="1">
              <a:off x="9631078" y="2639469"/>
              <a:ext cx="434949" cy="380152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 flipH="1">
              <a:off x="9938189" y="3090392"/>
              <a:ext cx="214782" cy="366059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 flipH="1">
              <a:off x="9952247" y="3052153"/>
              <a:ext cx="195613" cy="237073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 flipH="1">
              <a:off x="9599084" y="3025724"/>
              <a:ext cx="202413" cy="453249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 flipH="1">
              <a:off x="9753758" y="2981865"/>
              <a:ext cx="140206" cy="141805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 flipH="1">
              <a:off x="9753758" y="2981865"/>
              <a:ext cx="129526" cy="63132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 flipH="1">
              <a:off x="9902864" y="3075729"/>
              <a:ext cx="213048" cy="321278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 flipH="1">
              <a:off x="9856403" y="3415402"/>
              <a:ext cx="182149" cy="166961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 flipH="1">
              <a:off x="9794195" y="3343402"/>
              <a:ext cx="66087" cy="110590"/>
            </a:xfrm>
            <a:custGeom>
              <a:avLst/>
              <a:gdLst/>
              <a:ahLst/>
              <a:cxnLst/>
              <a:rect l="l" t="t" r="r" b="b"/>
              <a:pathLst>
                <a:path w="1448" h="2519" extrusionOk="0">
                  <a:moveTo>
                    <a:pt x="567" y="1"/>
                  </a:moveTo>
                  <a:cubicBezTo>
                    <a:pt x="534" y="1"/>
                    <a:pt x="501" y="3"/>
                    <a:pt x="467" y="7"/>
                  </a:cubicBezTo>
                  <a:cubicBezTo>
                    <a:pt x="196" y="54"/>
                    <a:pt x="0" y="287"/>
                    <a:pt x="47" y="521"/>
                  </a:cubicBezTo>
                  <a:lnTo>
                    <a:pt x="392" y="2191"/>
                  </a:lnTo>
                  <a:cubicBezTo>
                    <a:pt x="423" y="2384"/>
                    <a:pt x="587" y="2519"/>
                    <a:pt x="821" y="2519"/>
                  </a:cubicBezTo>
                  <a:cubicBezTo>
                    <a:pt x="871" y="2519"/>
                    <a:pt x="924" y="2513"/>
                    <a:pt x="980" y="2499"/>
                  </a:cubicBezTo>
                  <a:cubicBezTo>
                    <a:pt x="1251" y="2462"/>
                    <a:pt x="1447" y="2229"/>
                    <a:pt x="1400" y="1995"/>
                  </a:cubicBezTo>
                  <a:lnTo>
                    <a:pt x="1055" y="325"/>
                  </a:lnTo>
                  <a:cubicBezTo>
                    <a:pt x="1022" y="119"/>
                    <a:pt x="809" y="1"/>
                    <a:pt x="567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 flipH="1">
              <a:off x="9890085" y="3345729"/>
              <a:ext cx="72887" cy="41049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 flipH="1">
              <a:off x="9918610" y="3048377"/>
              <a:ext cx="223682" cy="435513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 flipH="1">
              <a:off x="9572704" y="3033099"/>
              <a:ext cx="464798" cy="694977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 flipH="1">
              <a:off x="9950558" y="3044953"/>
              <a:ext cx="165354" cy="396308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EF3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 flipH="1">
              <a:off x="9645135" y="2691889"/>
              <a:ext cx="316103" cy="313288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 flipH="1">
              <a:off x="9913498" y="2840060"/>
              <a:ext cx="72476" cy="68620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 flipH="1">
              <a:off x="9953981" y="2867543"/>
              <a:ext cx="14514" cy="23795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 flipH="1">
              <a:off x="9711130" y="2901523"/>
              <a:ext cx="70788" cy="25859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 flipH="1">
              <a:off x="9719665" y="2836109"/>
              <a:ext cx="31994" cy="49083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 flipH="1">
              <a:off x="9677083" y="2813016"/>
              <a:ext cx="19625" cy="23839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 flipH="1">
              <a:off x="9803141" y="2831455"/>
              <a:ext cx="19671" cy="24234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 flipH="1">
              <a:off x="9650657" y="2665460"/>
              <a:ext cx="324637" cy="174644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 flipH="1">
              <a:off x="9787395" y="3355300"/>
              <a:ext cx="76310" cy="67742"/>
            </a:xfrm>
            <a:custGeom>
              <a:avLst/>
              <a:gdLst/>
              <a:ahLst/>
              <a:cxnLst/>
              <a:rect l="l" t="t" r="r" b="b"/>
              <a:pathLst>
                <a:path w="1672" h="1543" extrusionOk="0">
                  <a:moveTo>
                    <a:pt x="820" y="1"/>
                  </a:moveTo>
                  <a:cubicBezTo>
                    <a:pt x="769" y="1"/>
                    <a:pt x="716" y="6"/>
                    <a:pt x="663" y="16"/>
                  </a:cubicBezTo>
                  <a:cubicBezTo>
                    <a:pt x="234" y="128"/>
                    <a:pt x="1" y="520"/>
                    <a:pt x="75" y="950"/>
                  </a:cubicBezTo>
                  <a:cubicBezTo>
                    <a:pt x="182" y="1317"/>
                    <a:pt x="495" y="1542"/>
                    <a:pt x="854" y="1542"/>
                  </a:cubicBezTo>
                  <a:cubicBezTo>
                    <a:pt x="905" y="1542"/>
                    <a:pt x="957" y="1538"/>
                    <a:pt x="1009" y="1528"/>
                  </a:cubicBezTo>
                  <a:cubicBezTo>
                    <a:pt x="1401" y="1416"/>
                    <a:pt x="1671" y="1024"/>
                    <a:pt x="1597" y="595"/>
                  </a:cubicBezTo>
                  <a:cubicBezTo>
                    <a:pt x="1490" y="251"/>
                    <a:pt x="1183" y="1"/>
                    <a:pt x="820" y="1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flipH="1">
              <a:off x="9893919" y="3058914"/>
              <a:ext cx="124004" cy="201249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flipH="1">
              <a:off x="9892344" y="3058914"/>
              <a:ext cx="124004" cy="201249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flipH="1">
              <a:off x="9719665" y="3041967"/>
              <a:ext cx="298257" cy="493069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 flipH="1">
              <a:off x="9808709" y="3071602"/>
              <a:ext cx="266264" cy="438235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 flipH="1">
              <a:off x="9847457" y="3257748"/>
              <a:ext cx="60564" cy="111820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40"/>
            <p:cNvGrpSpPr/>
            <p:nvPr/>
          </p:nvGrpSpPr>
          <p:grpSpPr>
            <a:xfrm>
              <a:off x="9673660" y="3289007"/>
              <a:ext cx="159786" cy="133420"/>
              <a:chOff x="9673660" y="3289007"/>
              <a:chExt cx="159786" cy="133420"/>
            </a:xfrm>
          </p:grpSpPr>
          <p:sp>
            <p:nvSpPr>
              <p:cNvPr id="1300" name="Google Shape;1300;p40"/>
              <p:cNvSpPr/>
              <p:nvPr/>
            </p:nvSpPr>
            <p:spPr>
              <a:xfrm flipH="1">
                <a:off x="9684294" y="3358197"/>
                <a:ext cx="53308" cy="2831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0"/>
              <p:cNvSpPr/>
              <p:nvPr/>
            </p:nvSpPr>
            <p:spPr>
              <a:xfrm flipH="1">
                <a:off x="9684294" y="3356968"/>
                <a:ext cx="51619" cy="31434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0"/>
              <p:cNvSpPr/>
              <p:nvPr/>
            </p:nvSpPr>
            <p:spPr>
              <a:xfrm flipH="1">
                <a:off x="9684294" y="3339319"/>
                <a:ext cx="60564" cy="33498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0"/>
              <p:cNvSpPr/>
              <p:nvPr/>
            </p:nvSpPr>
            <p:spPr>
              <a:xfrm flipH="1">
                <a:off x="9682605" y="3338134"/>
                <a:ext cx="58419" cy="34683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0"/>
              <p:cNvSpPr/>
              <p:nvPr/>
            </p:nvSpPr>
            <p:spPr>
              <a:xfrm flipH="1">
                <a:off x="9686028" y="3318202"/>
                <a:ext cx="72887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0"/>
              <p:cNvSpPr/>
              <p:nvPr/>
            </p:nvSpPr>
            <p:spPr>
              <a:xfrm flipH="1">
                <a:off x="9686028" y="3317631"/>
                <a:ext cx="74576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0"/>
              <p:cNvSpPr/>
              <p:nvPr/>
            </p:nvSpPr>
            <p:spPr>
              <a:xfrm flipH="1">
                <a:off x="9675349" y="3291202"/>
                <a:ext cx="76310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0"/>
              <p:cNvSpPr/>
              <p:nvPr/>
            </p:nvSpPr>
            <p:spPr>
              <a:xfrm flipH="1">
                <a:off x="9673660" y="3289007"/>
                <a:ext cx="77999" cy="51454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0"/>
              <p:cNvSpPr/>
              <p:nvPr/>
            </p:nvSpPr>
            <p:spPr>
              <a:xfrm flipH="1">
                <a:off x="9698351" y="3314997"/>
                <a:ext cx="135094" cy="107429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0"/>
              <p:cNvSpPr/>
              <p:nvPr/>
            </p:nvSpPr>
            <p:spPr>
              <a:xfrm flipH="1">
                <a:off x="9735867" y="3302529"/>
                <a:ext cx="89911" cy="77268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0" name="Google Shape;1310;p40"/>
          <p:cNvGrpSpPr/>
          <p:nvPr/>
        </p:nvGrpSpPr>
        <p:grpSpPr>
          <a:xfrm flipH="1">
            <a:off x="8526823" y="2489462"/>
            <a:ext cx="554753" cy="300630"/>
            <a:chOff x="2301112" y="2967762"/>
            <a:chExt cx="655814" cy="355354"/>
          </a:xfrm>
        </p:grpSpPr>
        <p:sp>
          <p:nvSpPr>
            <p:cNvPr id="1311" name="Google Shape;1311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301112" y="2967762"/>
              <a:ext cx="655814" cy="355354"/>
            </a:xfrm>
            <a:custGeom>
              <a:avLst/>
              <a:gdLst/>
              <a:ahLst/>
              <a:cxnLst/>
              <a:rect l="l" t="t" r="r" b="b"/>
              <a:pathLst>
                <a:path w="11631" h="6302" extrusionOk="0">
                  <a:moveTo>
                    <a:pt x="9138" y="1"/>
                  </a:moveTo>
                  <a:cubicBezTo>
                    <a:pt x="8513" y="1"/>
                    <a:pt x="8046" y="468"/>
                    <a:pt x="8046" y="1093"/>
                  </a:cubicBezTo>
                  <a:lnTo>
                    <a:pt x="8046" y="2185"/>
                  </a:lnTo>
                  <a:cubicBezTo>
                    <a:pt x="7850" y="2101"/>
                    <a:pt x="7663" y="2026"/>
                    <a:pt x="7430" y="2026"/>
                  </a:cubicBezTo>
                  <a:cubicBezTo>
                    <a:pt x="6842" y="2026"/>
                    <a:pt x="6338" y="2493"/>
                    <a:pt x="6338" y="3118"/>
                  </a:cubicBezTo>
                  <a:lnTo>
                    <a:pt x="6338" y="4397"/>
                  </a:lnTo>
                  <a:lnTo>
                    <a:pt x="5983" y="4397"/>
                  </a:lnTo>
                  <a:lnTo>
                    <a:pt x="5983" y="2997"/>
                  </a:lnTo>
                  <a:cubicBezTo>
                    <a:pt x="5983" y="2418"/>
                    <a:pt x="5517" y="1914"/>
                    <a:pt x="4901" y="1914"/>
                  </a:cubicBezTo>
                  <a:cubicBezTo>
                    <a:pt x="4705" y="1914"/>
                    <a:pt x="4509" y="1989"/>
                    <a:pt x="4350" y="2064"/>
                  </a:cubicBezTo>
                  <a:lnTo>
                    <a:pt x="4350" y="1214"/>
                  </a:lnTo>
                  <a:cubicBezTo>
                    <a:pt x="4350" y="626"/>
                    <a:pt x="3846" y="122"/>
                    <a:pt x="3267" y="122"/>
                  </a:cubicBezTo>
                  <a:cubicBezTo>
                    <a:pt x="2642" y="122"/>
                    <a:pt x="2138" y="626"/>
                    <a:pt x="2138" y="1214"/>
                  </a:cubicBezTo>
                  <a:lnTo>
                    <a:pt x="2138" y="1830"/>
                  </a:lnTo>
                  <a:cubicBezTo>
                    <a:pt x="2016" y="1756"/>
                    <a:pt x="1904" y="1756"/>
                    <a:pt x="1746" y="1756"/>
                  </a:cubicBezTo>
                  <a:cubicBezTo>
                    <a:pt x="1167" y="1756"/>
                    <a:pt x="663" y="2222"/>
                    <a:pt x="663" y="2848"/>
                  </a:cubicBezTo>
                  <a:lnTo>
                    <a:pt x="663" y="4435"/>
                  </a:lnTo>
                  <a:cubicBezTo>
                    <a:pt x="271" y="4556"/>
                    <a:pt x="0" y="4901"/>
                    <a:pt x="0" y="5331"/>
                  </a:cubicBezTo>
                  <a:cubicBezTo>
                    <a:pt x="0" y="5881"/>
                    <a:pt x="430" y="6301"/>
                    <a:pt x="934" y="6301"/>
                  </a:cubicBezTo>
                  <a:lnTo>
                    <a:pt x="10650" y="6301"/>
                  </a:lnTo>
                  <a:cubicBezTo>
                    <a:pt x="11201" y="6301"/>
                    <a:pt x="11630" y="5881"/>
                    <a:pt x="11630" y="5331"/>
                  </a:cubicBezTo>
                  <a:cubicBezTo>
                    <a:pt x="11630" y="4985"/>
                    <a:pt x="11434" y="4715"/>
                    <a:pt x="11164" y="4519"/>
                  </a:cubicBezTo>
                  <a:lnTo>
                    <a:pt x="11164" y="3230"/>
                  </a:lnTo>
                  <a:cubicBezTo>
                    <a:pt x="11164" y="2689"/>
                    <a:pt x="10734" y="2260"/>
                    <a:pt x="10230" y="2185"/>
                  </a:cubicBezTo>
                  <a:lnTo>
                    <a:pt x="10230" y="1093"/>
                  </a:lnTo>
                  <a:cubicBezTo>
                    <a:pt x="10230" y="468"/>
                    <a:pt x="9717" y="1"/>
                    <a:pt x="9138" y="1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40"/>
          <p:cNvSpPr/>
          <p:nvPr/>
        </p:nvSpPr>
        <p:spPr>
          <a:xfrm>
            <a:off x="4028575" y="3562425"/>
            <a:ext cx="1009540" cy="252253"/>
          </a:xfrm>
          <a:custGeom>
            <a:avLst/>
            <a:gdLst/>
            <a:ahLst/>
            <a:cxnLst/>
            <a:rect l="l" t="t" r="r" b="b"/>
            <a:pathLst>
              <a:path w="24774" h="10072" extrusionOk="0">
                <a:moveTo>
                  <a:pt x="5172" y="1"/>
                </a:moveTo>
                <a:lnTo>
                  <a:pt x="1" y="10072"/>
                </a:lnTo>
                <a:lnTo>
                  <a:pt x="24773" y="10072"/>
                </a:lnTo>
                <a:lnTo>
                  <a:pt x="21469" y="1"/>
                </a:lnTo>
                <a:close/>
              </a:path>
            </a:pathLst>
          </a:custGeom>
          <a:solidFill>
            <a:srgbClr val="000000">
              <a:alpha val="9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0"/>
          <p:cNvSpPr/>
          <p:nvPr/>
        </p:nvSpPr>
        <p:spPr>
          <a:xfrm>
            <a:off x="4851057" y="3354950"/>
            <a:ext cx="111075" cy="170610"/>
          </a:xfrm>
          <a:custGeom>
            <a:avLst/>
            <a:gdLst/>
            <a:ahLst/>
            <a:cxnLst/>
            <a:rect l="l" t="t" r="r" b="b"/>
            <a:pathLst>
              <a:path w="2334" h="3585" extrusionOk="0">
                <a:moveTo>
                  <a:pt x="1" y="1"/>
                </a:moveTo>
                <a:lnTo>
                  <a:pt x="1" y="3585"/>
                </a:lnTo>
                <a:lnTo>
                  <a:pt x="2334" y="3585"/>
                </a:lnTo>
                <a:lnTo>
                  <a:pt x="2334" y="1"/>
                </a:lnTo>
                <a:close/>
              </a:path>
            </a:pathLst>
          </a:custGeom>
          <a:solidFill>
            <a:srgbClr val="000000">
              <a:alpha val="8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40"/>
          <p:cNvGrpSpPr/>
          <p:nvPr/>
        </p:nvGrpSpPr>
        <p:grpSpPr>
          <a:xfrm>
            <a:off x="3115137" y="2024118"/>
            <a:ext cx="2889146" cy="1538299"/>
            <a:chOff x="1533987" y="-1852557"/>
            <a:chExt cx="2889146" cy="1538299"/>
          </a:xfrm>
        </p:grpSpPr>
        <p:sp>
          <p:nvSpPr>
            <p:cNvPr id="1316" name="Google Shape;1316;p40"/>
            <p:cNvSpPr/>
            <p:nvPr/>
          </p:nvSpPr>
          <p:spPr>
            <a:xfrm>
              <a:off x="2966546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0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21543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2966546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0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29365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1533992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9101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1533992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1242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1576632" y="-1289757"/>
              <a:ext cx="2779875" cy="768055"/>
            </a:xfrm>
            <a:custGeom>
              <a:avLst/>
              <a:gdLst/>
              <a:ahLst/>
              <a:cxnLst/>
              <a:rect l="l" t="t" r="r" b="b"/>
              <a:pathLst>
                <a:path w="58413" h="16139" extrusionOk="0">
                  <a:moveTo>
                    <a:pt x="0" y="0"/>
                  </a:moveTo>
                  <a:lnTo>
                    <a:pt x="0" y="16139"/>
                  </a:lnTo>
                  <a:lnTo>
                    <a:pt x="58412" y="16139"/>
                  </a:lnTo>
                  <a:lnTo>
                    <a:pt x="58412" y="0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1548650" y="-521750"/>
              <a:ext cx="1134974" cy="170610"/>
            </a:xfrm>
            <a:custGeom>
              <a:avLst/>
              <a:gdLst/>
              <a:ahLst/>
              <a:cxnLst/>
              <a:rect l="l" t="t" r="r" b="b"/>
              <a:pathLst>
                <a:path w="23849" h="3585" extrusionOk="0">
                  <a:moveTo>
                    <a:pt x="0" y="1"/>
                  </a:moveTo>
                  <a:lnTo>
                    <a:pt x="0" y="3585"/>
                  </a:lnTo>
                  <a:lnTo>
                    <a:pt x="23849" y="358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3261033" y="-521750"/>
              <a:ext cx="1134546" cy="170610"/>
            </a:xfrm>
            <a:custGeom>
              <a:avLst/>
              <a:gdLst/>
              <a:ahLst/>
              <a:cxnLst/>
              <a:rect l="l" t="t" r="r" b="b"/>
              <a:pathLst>
                <a:path w="23840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840" y="3585"/>
                  </a:lnTo>
                  <a:lnTo>
                    <a:pt x="23840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533987" y="-1358153"/>
              <a:ext cx="2889141" cy="68400"/>
            </a:xfrm>
            <a:custGeom>
              <a:avLst/>
              <a:gdLst/>
              <a:ahLst/>
              <a:cxnLst/>
              <a:rect l="l" t="t" r="r" b="b"/>
              <a:pathLst>
                <a:path w="60709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60708" y="1008"/>
                  </a:lnTo>
                  <a:lnTo>
                    <a:pt x="60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2594725" y="-1837471"/>
              <a:ext cx="749447" cy="1353079"/>
            </a:xfrm>
            <a:custGeom>
              <a:avLst/>
              <a:gdLst/>
              <a:ahLst/>
              <a:cxnLst/>
              <a:rect l="l" t="t" r="r" b="b"/>
              <a:pathLst>
                <a:path w="15748" h="28432" extrusionOk="0">
                  <a:moveTo>
                    <a:pt x="7701" y="1"/>
                  </a:moveTo>
                  <a:lnTo>
                    <a:pt x="1" y="6917"/>
                  </a:lnTo>
                  <a:lnTo>
                    <a:pt x="1" y="28432"/>
                  </a:lnTo>
                  <a:lnTo>
                    <a:pt x="15747" y="28432"/>
                  </a:lnTo>
                  <a:lnTo>
                    <a:pt x="15747" y="691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40"/>
            <p:cNvGrpSpPr/>
            <p:nvPr/>
          </p:nvGrpSpPr>
          <p:grpSpPr>
            <a:xfrm>
              <a:off x="2761338" y="-823328"/>
              <a:ext cx="77762" cy="338936"/>
              <a:chOff x="-1760275" y="2602822"/>
              <a:chExt cx="77762" cy="338936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-1742095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1" y="0"/>
                    </a:moveTo>
                    <a:lnTo>
                      <a:pt x="1" y="6618"/>
                    </a:lnTo>
                    <a:lnTo>
                      <a:pt x="897" y="661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-176027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0"/>
              <p:cNvSpPr/>
              <p:nvPr/>
            </p:nvSpPr>
            <p:spPr>
              <a:xfrm>
                <a:off x="-1751423" y="2621477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0"/>
              <p:cNvSpPr/>
              <p:nvPr/>
            </p:nvSpPr>
            <p:spPr>
              <a:xfrm>
                <a:off x="-1760275" y="2923055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-1751423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40"/>
            <p:cNvGrpSpPr/>
            <p:nvPr/>
          </p:nvGrpSpPr>
          <p:grpSpPr>
            <a:xfrm>
              <a:off x="3103367" y="-823328"/>
              <a:ext cx="79999" cy="338936"/>
              <a:chOff x="-1418245" y="2602822"/>
              <a:chExt cx="79999" cy="338936"/>
            </a:xfrm>
          </p:grpSpPr>
          <p:sp>
            <p:nvSpPr>
              <p:cNvPr id="1332" name="Google Shape;1332;p40"/>
              <p:cNvSpPr/>
              <p:nvPr/>
            </p:nvSpPr>
            <p:spPr>
              <a:xfrm>
                <a:off x="-1399590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0" y="0"/>
                    </a:moveTo>
                    <a:lnTo>
                      <a:pt x="0" y="6618"/>
                    </a:lnTo>
                    <a:lnTo>
                      <a:pt x="896" y="6618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0"/>
              <p:cNvSpPr/>
              <p:nvPr/>
            </p:nvSpPr>
            <p:spPr>
              <a:xfrm>
                <a:off x="-1416056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0"/>
              <p:cNvSpPr/>
              <p:nvPr/>
            </p:nvSpPr>
            <p:spPr>
              <a:xfrm>
                <a:off x="-1407157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0"/>
              <p:cNvSpPr/>
              <p:nvPr/>
            </p:nvSpPr>
            <p:spPr>
              <a:xfrm>
                <a:off x="-141824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0"/>
              <p:cNvSpPr/>
              <p:nvPr/>
            </p:nvSpPr>
            <p:spPr>
              <a:xfrm>
                <a:off x="-1408918" y="2621477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0" y="0"/>
                    </a:moveTo>
                    <a:lnTo>
                      <a:pt x="0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0"/>
            <p:cNvGrpSpPr/>
            <p:nvPr/>
          </p:nvGrpSpPr>
          <p:grpSpPr>
            <a:xfrm>
              <a:off x="2844382" y="-915748"/>
              <a:ext cx="257224" cy="431356"/>
              <a:chOff x="-1677230" y="2510402"/>
              <a:chExt cx="257224" cy="431356"/>
            </a:xfrm>
          </p:grpSpPr>
          <p:sp>
            <p:nvSpPr>
              <p:cNvPr id="1338" name="Google Shape;1338;p40"/>
              <p:cNvSpPr/>
              <p:nvPr/>
            </p:nvSpPr>
            <p:spPr>
              <a:xfrm>
                <a:off x="-1677230" y="2510402"/>
                <a:ext cx="257224" cy="43135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9064" extrusionOk="0">
                    <a:moveTo>
                      <a:pt x="2689" y="1"/>
                    </a:moveTo>
                    <a:cubicBezTo>
                      <a:pt x="1205" y="1"/>
                      <a:pt x="1" y="1205"/>
                      <a:pt x="1" y="2717"/>
                    </a:cubicBezTo>
                    <a:lnTo>
                      <a:pt x="1" y="9064"/>
                    </a:lnTo>
                    <a:lnTo>
                      <a:pt x="430" y="9064"/>
                    </a:lnTo>
                    <a:lnTo>
                      <a:pt x="430" y="2838"/>
                    </a:lnTo>
                    <a:cubicBezTo>
                      <a:pt x="430" y="1550"/>
                      <a:pt x="1438" y="542"/>
                      <a:pt x="2726" y="542"/>
                    </a:cubicBezTo>
                    <a:cubicBezTo>
                      <a:pt x="4005" y="542"/>
                      <a:pt x="5022" y="1550"/>
                      <a:pt x="5022" y="2838"/>
                    </a:cubicBezTo>
                    <a:lnTo>
                      <a:pt x="5022" y="9064"/>
                    </a:lnTo>
                    <a:lnTo>
                      <a:pt x="5405" y="9064"/>
                    </a:lnTo>
                    <a:lnTo>
                      <a:pt x="5405" y="2717"/>
                    </a:lnTo>
                    <a:cubicBezTo>
                      <a:pt x="5405" y="1205"/>
                      <a:pt x="4201" y="1"/>
                      <a:pt x="26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0"/>
              <p:cNvSpPr/>
              <p:nvPr/>
            </p:nvSpPr>
            <p:spPr>
              <a:xfrm>
                <a:off x="-1656814" y="2536149"/>
                <a:ext cx="218628" cy="40561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523" extrusionOk="0">
                    <a:moveTo>
                      <a:pt x="2297" y="1"/>
                    </a:moveTo>
                    <a:cubicBezTo>
                      <a:pt x="1009" y="1"/>
                      <a:pt x="1" y="1009"/>
                      <a:pt x="1" y="2297"/>
                    </a:cubicBezTo>
                    <a:lnTo>
                      <a:pt x="1" y="8523"/>
                    </a:lnTo>
                    <a:lnTo>
                      <a:pt x="4593" y="8523"/>
                    </a:lnTo>
                    <a:lnTo>
                      <a:pt x="4593" y="2297"/>
                    </a:lnTo>
                    <a:cubicBezTo>
                      <a:pt x="4593" y="1009"/>
                      <a:pt x="3576" y="1"/>
                      <a:pt x="2297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0"/>
              <p:cNvSpPr/>
              <p:nvPr/>
            </p:nvSpPr>
            <p:spPr>
              <a:xfrm>
                <a:off x="-1558636" y="2519730"/>
                <a:ext cx="18275" cy="42202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868" extrusionOk="0">
                    <a:moveTo>
                      <a:pt x="1" y="1"/>
                    </a:moveTo>
                    <a:lnTo>
                      <a:pt x="1" y="8868"/>
                    </a:lnTo>
                    <a:lnTo>
                      <a:pt x="383" y="8868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0"/>
              <p:cNvSpPr/>
              <p:nvPr/>
            </p:nvSpPr>
            <p:spPr>
              <a:xfrm>
                <a:off x="-1673661" y="263613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5293" y="392"/>
                    </a:lnTo>
                    <a:lnTo>
                      <a:pt x="5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0"/>
              <p:cNvSpPr/>
              <p:nvPr/>
            </p:nvSpPr>
            <p:spPr>
              <a:xfrm>
                <a:off x="-1673661" y="2728507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-1673661" y="2823116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40"/>
            <p:cNvSpPr/>
            <p:nvPr/>
          </p:nvSpPr>
          <p:spPr>
            <a:xfrm>
              <a:off x="2847952" y="-503095"/>
              <a:ext cx="251894" cy="18703"/>
            </a:xfrm>
            <a:custGeom>
              <a:avLst/>
              <a:gdLst/>
              <a:ahLst/>
              <a:cxnLst/>
              <a:rect l="l" t="t" r="r" b="b"/>
              <a:pathLst>
                <a:path w="5293" h="393" extrusionOk="0">
                  <a:moveTo>
                    <a:pt x="0" y="1"/>
                  </a:moveTo>
                  <a:lnTo>
                    <a:pt x="0" y="393"/>
                  </a:lnTo>
                  <a:lnTo>
                    <a:pt x="5293" y="393"/>
                  </a:lnTo>
                  <a:lnTo>
                    <a:pt x="5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40"/>
            <p:cNvGrpSpPr/>
            <p:nvPr/>
          </p:nvGrpSpPr>
          <p:grpSpPr>
            <a:xfrm>
              <a:off x="2588967" y="-1852557"/>
              <a:ext cx="755206" cy="344314"/>
              <a:chOff x="2588967" y="-1852557"/>
              <a:chExt cx="755206" cy="344314"/>
            </a:xfrm>
          </p:grpSpPr>
          <p:sp>
            <p:nvSpPr>
              <p:cNvPr id="1346" name="Google Shape;1346;p40"/>
              <p:cNvSpPr/>
              <p:nvPr/>
            </p:nvSpPr>
            <p:spPr>
              <a:xfrm>
                <a:off x="2588967" y="-1852557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0"/>
              <p:cNvSpPr/>
              <p:nvPr/>
            </p:nvSpPr>
            <p:spPr>
              <a:xfrm>
                <a:off x="2961216" y="-1852557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8" name="Google Shape;1348;p40"/>
            <p:cNvGrpSpPr/>
            <p:nvPr/>
          </p:nvGrpSpPr>
          <p:grpSpPr>
            <a:xfrm>
              <a:off x="2853710" y="-1351727"/>
              <a:ext cx="223911" cy="288776"/>
              <a:chOff x="-1667902" y="2073336"/>
              <a:chExt cx="223911" cy="288776"/>
            </a:xfrm>
          </p:grpSpPr>
          <p:sp>
            <p:nvSpPr>
              <p:cNvPr id="1349" name="Google Shape;1349;p40"/>
              <p:cNvSpPr/>
              <p:nvPr/>
            </p:nvSpPr>
            <p:spPr>
              <a:xfrm>
                <a:off x="-1667902" y="2073336"/>
                <a:ext cx="223911" cy="279877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81" extrusionOk="0">
                    <a:moveTo>
                      <a:pt x="2334" y="0"/>
                    </a:moveTo>
                    <a:cubicBezTo>
                      <a:pt x="1046" y="0"/>
                      <a:pt x="1" y="1055"/>
                      <a:pt x="1" y="2380"/>
                    </a:cubicBezTo>
                    <a:lnTo>
                      <a:pt x="1" y="5880"/>
                    </a:lnTo>
                    <a:lnTo>
                      <a:pt x="346" y="5880"/>
                    </a:lnTo>
                    <a:lnTo>
                      <a:pt x="346" y="2455"/>
                    </a:lnTo>
                    <a:cubicBezTo>
                      <a:pt x="346" y="1363"/>
                      <a:pt x="1242" y="467"/>
                      <a:pt x="2371" y="467"/>
                    </a:cubicBezTo>
                    <a:cubicBezTo>
                      <a:pt x="3501" y="467"/>
                      <a:pt x="4397" y="1363"/>
                      <a:pt x="4397" y="2455"/>
                    </a:cubicBezTo>
                    <a:lnTo>
                      <a:pt x="4397" y="5880"/>
                    </a:lnTo>
                    <a:lnTo>
                      <a:pt x="4705" y="5880"/>
                    </a:lnTo>
                    <a:lnTo>
                      <a:pt x="4705" y="2380"/>
                    </a:lnTo>
                    <a:cubicBezTo>
                      <a:pt x="4705" y="1055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0"/>
              <p:cNvSpPr/>
              <p:nvPr/>
            </p:nvSpPr>
            <p:spPr>
              <a:xfrm>
                <a:off x="-1651484" y="2095513"/>
                <a:ext cx="192835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15" extrusionOk="0">
                    <a:moveTo>
                      <a:pt x="2026" y="1"/>
                    </a:moveTo>
                    <a:cubicBezTo>
                      <a:pt x="897" y="1"/>
                      <a:pt x="1" y="897"/>
                      <a:pt x="1" y="1989"/>
                    </a:cubicBezTo>
                    <a:lnTo>
                      <a:pt x="1" y="5414"/>
                    </a:lnTo>
                    <a:lnTo>
                      <a:pt x="4052" y="5414"/>
                    </a:lnTo>
                    <a:lnTo>
                      <a:pt x="4052" y="1989"/>
                    </a:lnTo>
                    <a:cubicBezTo>
                      <a:pt x="4052" y="897"/>
                      <a:pt x="3156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1" name="Google Shape;1351;p40"/>
              <p:cNvGrpSpPr/>
              <p:nvPr/>
            </p:nvGrpSpPr>
            <p:grpSpPr>
              <a:xfrm>
                <a:off x="-1667902" y="2080855"/>
                <a:ext cx="223911" cy="281257"/>
                <a:chOff x="-1667902" y="2080855"/>
                <a:chExt cx="223911" cy="281257"/>
              </a:xfrm>
            </p:grpSpPr>
            <p:sp>
              <p:nvSpPr>
                <p:cNvPr id="1352" name="Google Shape;1352;p40"/>
                <p:cNvSpPr/>
                <p:nvPr/>
              </p:nvSpPr>
              <p:spPr>
                <a:xfrm>
                  <a:off x="-1564394" y="2080855"/>
                  <a:ext cx="16942" cy="274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5760" extrusionOk="0">
                      <a:moveTo>
                        <a:pt x="0" y="1"/>
                      </a:moveTo>
                      <a:lnTo>
                        <a:pt x="0" y="5760"/>
                      </a:lnTo>
                      <a:lnTo>
                        <a:pt x="355" y="5760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40"/>
                <p:cNvSpPr/>
                <p:nvPr/>
              </p:nvSpPr>
              <p:spPr>
                <a:xfrm>
                  <a:off x="-1664333" y="2182602"/>
                  <a:ext cx="218581" cy="1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5" extrusionOk="0">
                      <a:moveTo>
                        <a:pt x="0" y="0"/>
                      </a:moveTo>
                      <a:lnTo>
                        <a:pt x="0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40"/>
                <p:cNvSpPr/>
                <p:nvPr/>
              </p:nvSpPr>
              <p:spPr>
                <a:xfrm>
                  <a:off x="-1664333" y="2264315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0" y="1"/>
                      </a:moveTo>
                      <a:lnTo>
                        <a:pt x="0" y="346"/>
                      </a:lnTo>
                      <a:lnTo>
                        <a:pt x="4593" y="346"/>
                      </a:lnTo>
                      <a:lnTo>
                        <a:pt x="45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0"/>
                <p:cNvSpPr/>
                <p:nvPr/>
              </p:nvSpPr>
              <p:spPr>
                <a:xfrm>
                  <a:off x="-1667902" y="2345598"/>
                  <a:ext cx="223911" cy="1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47" extrusionOk="0">
                      <a:moveTo>
                        <a:pt x="1" y="1"/>
                      </a:moveTo>
                      <a:lnTo>
                        <a:pt x="1" y="346"/>
                      </a:lnTo>
                      <a:lnTo>
                        <a:pt x="4705" y="346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6" name="Google Shape;1356;p40"/>
            <p:cNvGrpSpPr/>
            <p:nvPr/>
          </p:nvGrpSpPr>
          <p:grpSpPr>
            <a:xfrm>
              <a:off x="3802988" y="-1293327"/>
              <a:ext cx="77762" cy="771624"/>
              <a:chOff x="-718625" y="2132823"/>
              <a:chExt cx="77762" cy="771624"/>
            </a:xfrm>
          </p:grpSpPr>
          <p:sp>
            <p:nvSpPr>
              <p:cNvPr id="1357" name="Google Shape;1357;p40"/>
              <p:cNvSpPr/>
              <p:nvPr/>
            </p:nvSpPr>
            <p:spPr>
              <a:xfrm>
                <a:off x="-705299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-718625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-711105" y="2151050"/>
                <a:ext cx="64913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-718625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-711105" y="2871087"/>
                <a:ext cx="64913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2" name="Google Shape;1362;p40"/>
            <p:cNvGrpSpPr/>
            <p:nvPr/>
          </p:nvGrpSpPr>
          <p:grpSpPr>
            <a:xfrm>
              <a:off x="2063478" y="-1293327"/>
              <a:ext cx="77762" cy="771624"/>
              <a:chOff x="-2458134" y="2132823"/>
              <a:chExt cx="77762" cy="771624"/>
            </a:xfrm>
          </p:grpSpPr>
          <p:sp>
            <p:nvSpPr>
              <p:cNvPr id="1363" name="Google Shape;1363;p40"/>
              <p:cNvSpPr/>
              <p:nvPr/>
            </p:nvSpPr>
            <p:spPr>
              <a:xfrm>
                <a:off x="-2445237" y="2132823"/>
                <a:ext cx="52016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92" y="16214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-2458134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-2452804" y="2151050"/>
                <a:ext cx="63104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-2458134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-2452804" y="2871087"/>
                <a:ext cx="63104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0"/>
            <p:cNvGrpSpPr/>
            <p:nvPr/>
          </p:nvGrpSpPr>
          <p:grpSpPr>
            <a:xfrm>
              <a:off x="1548650" y="-1293327"/>
              <a:ext cx="76001" cy="771624"/>
              <a:chOff x="-2972963" y="2132823"/>
              <a:chExt cx="76001" cy="771624"/>
            </a:xfrm>
          </p:grpSpPr>
          <p:sp>
            <p:nvSpPr>
              <p:cNvPr id="1369" name="Google Shape;1369;p40"/>
              <p:cNvSpPr/>
              <p:nvPr/>
            </p:nvSpPr>
            <p:spPr>
              <a:xfrm>
                <a:off x="-2959638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-2972963" y="2132823"/>
                <a:ext cx="76001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-2967205" y="2151050"/>
                <a:ext cx="63152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-2972963" y="2886221"/>
                <a:ext cx="76001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-2967205" y="2871087"/>
                <a:ext cx="63152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0"/>
            <p:cNvGrpSpPr/>
            <p:nvPr/>
          </p:nvGrpSpPr>
          <p:grpSpPr>
            <a:xfrm>
              <a:off x="1732109" y="-1059233"/>
              <a:ext cx="223911" cy="288776"/>
              <a:chOff x="-2789503" y="2456673"/>
              <a:chExt cx="223911" cy="288776"/>
            </a:xfrm>
          </p:grpSpPr>
          <p:sp>
            <p:nvSpPr>
              <p:cNvPr id="1375" name="Google Shape;1375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1" name="Google Shape;1381;p40"/>
            <p:cNvSpPr/>
            <p:nvPr/>
          </p:nvSpPr>
          <p:spPr>
            <a:xfrm>
              <a:off x="2885262" y="-1678425"/>
              <a:ext cx="177701" cy="179509"/>
            </a:xfrm>
            <a:custGeom>
              <a:avLst/>
              <a:gdLst/>
              <a:ahLst/>
              <a:cxnLst/>
              <a:rect l="l" t="t" r="r" b="b"/>
              <a:pathLst>
                <a:path w="3734" h="3772" extrusionOk="0">
                  <a:moveTo>
                    <a:pt x="1867" y="0"/>
                  </a:moveTo>
                  <a:cubicBezTo>
                    <a:pt x="812" y="0"/>
                    <a:pt x="0" y="859"/>
                    <a:pt x="0" y="1904"/>
                  </a:cubicBezTo>
                  <a:cubicBezTo>
                    <a:pt x="0" y="2922"/>
                    <a:pt x="812" y="3771"/>
                    <a:pt x="1867" y="3771"/>
                  </a:cubicBezTo>
                  <a:cubicBezTo>
                    <a:pt x="2912" y="3771"/>
                    <a:pt x="3734" y="2922"/>
                    <a:pt x="3734" y="1904"/>
                  </a:cubicBezTo>
                  <a:cubicBezTo>
                    <a:pt x="3734" y="859"/>
                    <a:pt x="2912" y="0"/>
                    <a:pt x="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2899920" y="-1661578"/>
              <a:ext cx="147957" cy="146196"/>
            </a:xfrm>
            <a:custGeom>
              <a:avLst/>
              <a:gdLst/>
              <a:ahLst/>
              <a:cxnLst/>
              <a:rect l="l" t="t" r="r" b="b"/>
              <a:pathLst>
                <a:path w="3109" h="3072" extrusionOk="0">
                  <a:moveTo>
                    <a:pt x="1559" y="1"/>
                  </a:moveTo>
                  <a:cubicBezTo>
                    <a:pt x="700" y="1"/>
                    <a:pt x="0" y="701"/>
                    <a:pt x="0" y="1550"/>
                  </a:cubicBezTo>
                  <a:cubicBezTo>
                    <a:pt x="0" y="2409"/>
                    <a:pt x="700" y="3072"/>
                    <a:pt x="1559" y="3072"/>
                  </a:cubicBezTo>
                  <a:cubicBezTo>
                    <a:pt x="2408" y="3072"/>
                    <a:pt x="3109" y="2409"/>
                    <a:pt x="3109" y="1550"/>
                  </a:cubicBezTo>
                  <a:cubicBezTo>
                    <a:pt x="3109" y="701"/>
                    <a:pt x="2408" y="1"/>
                    <a:pt x="1559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2970115" y="-1645112"/>
              <a:ext cx="9375" cy="66674"/>
            </a:xfrm>
            <a:custGeom>
              <a:avLst/>
              <a:gdLst/>
              <a:ahLst/>
              <a:cxnLst/>
              <a:rect l="l" t="t" r="r" b="b"/>
              <a:pathLst>
                <a:path w="197" h="1401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lnTo>
                    <a:pt x="0" y="1288"/>
                  </a:lnTo>
                  <a:cubicBezTo>
                    <a:pt x="0" y="1363"/>
                    <a:pt x="47" y="1400"/>
                    <a:pt x="84" y="1400"/>
                  </a:cubicBezTo>
                  <a:cubicBezTo>
                    <a:pt x="159" y="1400"/>
                    <a:pt x="196" y="1363"/>
                    <a:pt x="196" y="1288"/>
                  </a:cubicBezTo>
                  <a:lnTo>
                    <a:pt x="196" y="122"/>
                  </a:lnTo>
                  <a:cubicBezTo>
                    <a:pt x="196" y="38"/>
                    <a:pt x="159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970115" y="-1587814"/>
              <a:ext cx="33361" cy="11136"/>
            </a:xfrm>
            <a:custGeom>
              <a:avLst/>
              <a:gdLst/>
              <a:ahLst/>
              <a:cxnLst/>
              <a:rect l="l" t="t" r="r" b="b"/>
              <a:pathLst>
                <a:path w="701" h="234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cubicBezTo>
                    <a:pt x="0" y="159"/>
                    <a:pt x="47" y="234"/>
                    <a:pt x="84" y="234"/>
                  </a:cubicBezTo>
                  <a:lnTo>
                    <a:pt x="588" y="234"/>
                  </a:lnTo>
                  <a:cubicBezTo>
                    <a:pt x="625" y="234"/>
                    <a:pt x="700" y="159"/>
                    <a:pt x="700" y="122"/>
                  </a:cubicBezTo>
                  <a:cubicBezTo>
                    <a:pt x="700" y="38"/>
                    <a:pt x="625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40"/>
            <p:cNvGrpSpPr/>
            <p:nvPr/>
          </p:nvGrpSpPr>
          <p:grpSpPr>
            <a:xfrm>
              <a:off x="4317816" y="-1293327"/>
              <a:ext cx="77762" cy="771624"/>
              <a:chOff x="-203796" y="2132823"/>
              <a:chExt cx="77762" cy="771624"/>
            </a:xfrm>
          </p:grpSpPr>
          <p:sp>
            <p:nvSpPr>
              <p:cNvPr id="1386" name="Google Shape;1386;p40"/>
              <p:cNvSpPr/>
              <p:nvPr/>
            </p:nvSpPr>
            <p:spPr>
              <a:xfrm>
                <a:off x="-203796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-194468" y="2151050"/>
                <a:ext cx="62676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-203796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-194468" y="2871087"/>
                <a:ext cx="62676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-189275" y="2166175"/>
                <a:ext cx="49800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1" name="Google Shape;1391;p40"/>
            <p:cNvGrpSpPr/>
            <p:nvPr/>
          </p:nvGrpSpPr>
          <p:grpSpPr>
            <a:xfrm>
              <a:off x="2249609" y="-1059233"/>
              <a:ext cx="223911" cy="288776"/>
              <a:chOff x="-2789503" y="2456673"/>
              <a:chExt cx="223911" cy="288776"/>
            </a:xfrm>
          </p:grpSpPr>
          <p:sp>
            <p:nvSpPr>
              <p:cNvPr id="1392" name="Google Shape;1392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" name="Google Shape;1398;p40"/>
            <p:cNvGrpSpPr/>
            <p:nvPr/>
          </p:nvGrpSpPr>
          <p:grpSpPr>
            <a:xfrm>
              <a:off x="3468284" y="-1059233"/>
              <a:ext cx="223911" cy="288776"/>
              <a:chOff x="-2789503" y="2456673"/>
              <a:chExt cx="223911" cy="288776"/>
            </a:xfrm>
          </p:grpSpPr>
          <p:sp>
            <p:nvSpPr>
              <p:cNvPr id="1399" name="Google Shape;1399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" name="Google Shape;1405;p40"/>
            <p:cNvGrpSpPr/>
            <p:nvPr/>
          </p:nvGrpSpPr>
          <p:grpSpPr>
            <a:xfrm>
              <a:off x="3997709" y="-1059233"/>
              <a:ext cx="223911" cy="288776"/>
              <a:chOff x="-2789503" y="2456673"/>
              <a:chExt cx="223911" cy="288776"/>
            </a:xfrm>
          </p:grpSpPr>
          <p:sp>
            <p:nvSpPr>
              <p:cNvPr id="1406" name="Google Shape;1406;p40"/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2" name="Google Shape;1412;p40"/>
            <p:cNvSpPr/>
            <p:nvPr/>
          </p:nvSpPr>
          <p:spPr>
            <a:xfrm>
              <a:off x="3295654" y="-521716"/>
              <a:ext cx="85349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553954" y="-521716"/>
              <a:ext cx="69075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2581400" y="-484439"/>
              <a:ext cx="775622" cy="170182"/>
            </a:xfrm>
            <a:custGeom>
              <a:avLst/>
              <a:gdLst/>
              <a:ahLst/>
              <a:cxnLst/>
              <a:rect l="l" t="t" r="r" b="b"/>
              <a:pathLst>
                <a:path w="16298" h="3576" extrusionOk="0">
                  <a:moveTo>
                    <a:pt x="1" y="1"/>
                  </a:moveTo>
                  <a:lnTo>
                    <a:pt x="1" y="3576"/>
                  </a:lnTo>
                  <a:lnTo>
                    <a:pt x="16298" y="3576"/>
                  </a:lnTo>
                  <a:lnTo>
                    <a:pt x="16298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2844382" y="-477301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2844382" y="-453316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2844382" y="-428902"/>
              <a:ext cx="257224" cy="16466"/>
            </a:xfrm>
            <a:custGeom>
              <a:avLst/>
              <a:gdLst/>
              <a:ahLst/>
              <a:cxnLst/>
              <a:rect l="l" t="t" r="r" b="b"/>
              <a:pathLst>
                <a:path w="540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5405" y="34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2844382" y="-404917"/>
              <a:ext cx="257224" cy="18275"/>
            </a:xfrm>
            <a:custGeom>
              <a:avLst/>
              <a:gdLst/>
              <a:ahLst/>
              <a:cxnLst/>
              <a:rect l="l" t="t" r="r" b="b"/>
              <a:pathLst>
                <a:path w="5405" h="384" extrusionOk="0">
                  <a:moveTo>
                    <a:pt x="1" y="1"/>
                  </a:moveTo>
                  <a:lnTo>
                    <a:pt x="1" y="383"/>
                  </a:lnTo>
                  <a:lnTo>
                    <a:pt x="5405" y="38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2844382" y="-380931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2844382" y="-356946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844382" y="-332960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40"/>
            <p:cNvGrpSpPr/>
            <p:nvPr/>
          </p:nvGrpSpPr>
          <p:grpSpPr>
            <a:xfrm>
              <a:off x="2581400" y="-1508291"/>
              <a:ext cx="77810" cy="1023899"/>
              <a:chOff x="-1940212" y="1917859"/>
              <a:chExt cx="77810" cy="1023899"/>
            </a:xfrm>
          </p:grpSpPr>
          <p:sp>
            <p:nvSpPr>
              <p:cNvPr id="1423" name="Google Shape;1423;p40"/>
              <p:cNvSpPr/>
              <p:nvPr/>
            </p:nvSpPr>
            <p:spPr>
              <a:xfrm>
                <a:off x="-192688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-1940212" y="1917859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-1932646" y="1936515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63" y="308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-1940212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-1932646" y="2908398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63" y="309"/>
                    </a:ln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40"/>
            <p:cNvGrpSpPr/>
            <p:nvPr/>
          </p:nvGrpSpPr>
          <p:grpSpPr>
            <a:xfrm>
              <a:off x="3281021" y="-1508291"/>
              <a:ext cx="76001" cy="1023899"/>
              <a:chOff x="-1240592" y="1917859"/>
              <a:chExt cx="76001" cy="1023899"/>
            </a:xfrm>
          </p:grpSpPr>
          <p:sp>
            <p:nvSpPr>
              <p:cNvPr id="1429" name="Google Shape;1429;p40"/>
              <p:cNvSpPr/>
              <p:nvPr/>
            </p:nvSpPr>
            <p:spPr>
              <a:xfrm>
                <a:off x="-122726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-1240592" y="1917859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597" y="392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-1233025" y="1936515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-1240592" y="2923055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597" y="393"/>
                    </a:lnTo>
                    <a:lnTo>
                      <a:pt x="1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-1233025" y="2908398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" name="Google Shape;1434;p40"/>
            <p:cNvGrpSpPr/>
            <p:nvPr/>
          </p:nvGrpSpPr>
          <p:grpSpPr>
            <a:xfrm>
              <a:off x="2588967" y="-1852132"/>
              <a:ext cx="755206" cy="344314"/>
              <a:chOff x="2588967" y="-1852132"/>
              <a:chExt cx="755206" cy="344314"/>
            </a:xfrm>
          </p:grpSpPr>
          <p:sp>
            <p:nvSpPr>
              <p:cNvPr id="1435" name="Google Shape;1435;p40"/>
              <p:cNvSpPr/>
              <p:nvPr/>
            </p:nvSpPr>
            <p:spPr>
              <a:xfrm>
                <a:off x="2588967" y="-1852132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2961216" y="-1852132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40"/>
          <p:cNvGrpSpPr/>
          <p:nvPr/>
        </p:nvGrpSpPr>
        <p:grpSpPr>
          <a:xfrm>
            <a:off x="1127144" y="2497317"/>
            <a:ext cx="729495" cy="1885854"/>
            <a:chOff x="2792800" y="237450"/>
            <a:chExt cx="2025250" cy="5235575"/>
          </a:xfrm>
        </p:grpSpPr>
        <p:sp>
          <p:nvSpPr>
            <p:cNvPr id="1438" name="Google Shape;1438;p40"/>
            <p:cNvSpPr/>
            <p:nvPr/>
          </p:nvSpPr>
          <p:spPr>
            <a:xfrm>
              <a:off x="4120725" y="4781300"/>
              <a:ext cx="332000" cy="577675"/>
            </a:xfrm>
            <a:custGeom>
              <a:avLst/>
              <a:gdLst/>
              <a:ahLst/>
              <a:cxnLst/>
              <a:rect l="l" t="t" r="r" b="b"/>
              <a:pathLst>
                <a:path w="13280" h="23107" extrusionOk="0">
                  <a:moveTo>
                    <a:pt x="12339" y="1"/>
                  </a:moveTo>
                  <a:lnTo>
                    <a:pt x="1" y="1110"/>
                  </a:lnTo>
                  <a:lnTo>
                    <a:pt x="408" y="18362"/>
                  </a:lnTo>
                  <a:lnTo>
                    <a:pt x="2864" y="22756"/>
                  </a:lnTo>
                  <a:lnTo>
                    <a:pt x="11750" y="23106"/>
                  </a:lnTo>
                  <a:lnTo>
                    <a:pt x="13280" y="18951"/>
                  </a:lnTo>
                  <a:cubicBezTo>
                    <a:pt x="11988" y="18362"/>
                    <a:pt x="12339" y="1"/>
                    <a:pt x="12339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120725" y="5225800"/>
              <a:ext cx="697325" cy="247225"/>
            </a:xfrm>
            <a:custGeom>
              <a:avLst/>
              <a:gdLst/>
              <a:ahLst/>
              <a:cxnLst/>
              <a:rect l="l" t="t" r="r" b="b"/>
              <a:pathLst>
                <a:path w="27893" h="9889" extrusionOk="0">
                  <a:moveTo>
                    <a:pt x="269" y="1"/>
                  </a:moveTo>
                  <a:cubicBezTo>
                    <a:pt x="90" y="1"/>
                    <a:pt x="1" y="6"/>
                    <a:pt x="1" y="6"/>
                  </a:cubicBezTo>
                  <a:lnTo>
                    <a:pt x="408" y="9706"/>
                  </a:lnTo>
                  <a:lnTo>
                    <a:pt x="27724" y="9889"/>
                  </a:lnTo>
                  <a:cubicBezTo>
                    <a:pt x="27893" y="8780"/>
                    <a:pt x="27486" y="6492"/>
                    <a:pt x="26545" y="5902"/>
                  </a:cubicBezTo>
                  <a:lnTo>
                    <a:pt x="13097" y="764"/>
                  </a:lnTo>
                  <a:cubicBezTo>
                    <a:pt x="13097" y="764"/>
                    <a:pt x="12444" y="1897"/>
                    <a:pt x="10579" y="1897"/>
                  </a:cubicBezTo>
                  <a:cubicBezTo>
                    <a:pt x="10014" y="1897"/>
                    <a:pt x="9338" y="1793"/>
                    <a:pt x="8535" y="1522"/>
                  </a:cubicBezTo>
                  <a:cubicBezTo>
                    <a:pt x="3867" y="124"/>
                    <a:pt x="1101" y="1"/>
                    <a:pt x="26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120725" y="5225950"/>
              <a:ext cx="56875" cy="156175"/>
            </a:xfrm>
            <a:custGeom>
              <a:avLst/>
              <a:gdLst/>
              <a:ahLst/>
              <a:cxnLst/>
              <a:rect l="l" t="t" r="r" b="b"/>
              <a:pathLst>
                <a:path w="2275" h="6247" extrusionOk="0">
                  <a:moveTo>
                    <a:pt x="1" y="0"/>
                  </a:moveTo>
                  <a:lnTo>
                    <a:pt x="408" y="6247"/>
                  </a:lnTo>
                  <a:lnTo>
                    <a:pt x="2275" y="6247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187600" y="4785525"/>
              <a:ext cx="349550" cy="573450"/>
            </a:xfrm>
            <a:custGeom>
              <a:avLst/>
              <a:gdLst/>
              <a:ahLst/>
              <a:cxnLst/>
              <a:rect l="l" t="t" r="r" b="b"/>
              <a:pathLst>
                <a:path w="13982" h="22938" extrusionOk="0">
                  <a:moveTo>
                    <a:pt x="13982" y="0"/>
                  </a:moveTo>
                  <a:lnTo>
                    <a:pt x="1699" y="1123"/>
                  </a:lnTo>
                  <a:lnTo>
                    <a:pt x="0" y="18375"/>
                  </a:lnTo>
                  <a:lnTo>
                    <a:pt x="2232" y="22587"/>
                  </a:lnTo>
                  <a:lnTo>
                    <a:pt x="11174" y="22937"/>
                  </a:lnTo>
                  <a:lnTo>
                    <a:pt x="12873" y="18951"/>
                  </a:lnTo>
                  <a:cubicBezTo>
                    <a:pt x="11525" y="18193"/>
                    <a:pt x="13981" y="1"/>
                    <a:pt x="13982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143725" y="5225825"/>
              <a:ext cx="731375" cy="247200"/>
            </a:xfrm>
            <a:custGeom>
              <a:avLst/>
              <a:gdLst/>
              <a:ahLst/>
              <a:cxnLst/>
              <a:rect l="l" t="t" r="r" b="b"/>
              <a:pathLst>
                <a:path w="29255" h="9888" extrusionOk="0">
                  <a:moveTo>
                    <a:pt x="1563" y="1"/>
                  </a:moveTo>
                  <a:cubicBezTo>
                    <a:pt x="1420" y="1"/>
                    <a:pt x="1348" y="5"/>
                    <a:pt x="1348" y="5"/>
                  </a:cubicBezTo>
                  <a:lnTo>
                    <a:pt x="1" y="9705"/>
                  </a:lnTo>
                  <a:lnTo>
                    <a:pt x="29016" y="9888"/>
                  </a:lnTo>
                  <a:cubicBezTo>
                    <a:pt x="29254" y="8947"/>
                    <a:pt x="28665" y="6491"/>
                    <a:pt x="27724" y="6083"/>
                  </a:cubicBezTo>
                  <a:lnTo>
                    <a:pt x="14459" y="988"/>
                  </a:lnTo>
                  <a:cubicBezTo>
                    <a:pt x="14459" y="988"/>
                    <a:pt x="13627" y="2036"/>
                    <a:pt x="11623" y="2036"/>
                  </a:cubicBezTo>
                  <a:cubicBezTo>
                    <a:pt x="11076" y="2036"/>
                    <a:pt x="10442" y="1958"/>
                    <a:pt x="9714" y="1760"/>
                  </a:cubicBezTo>
                  <a:cubicBezTo>
                    <a:pt x="5084" y="130"/>
                    <a:pt x="2323" y="1"/>
                    <a:pt x="156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599950" y="5288750"/>
              <a:ext cx="245675" cy="103925"/>
            </a:xfrm>
            <a:custGeom>
              <a:avLst/>
              <a:gdLst/>
              <a:ahLst/>
              <a:cxnLst/>
              <a:rect l="l" t="t" r="r" b="b"/>
              <a:pathLst>
                <a:path w="9827" h="4157" extrusionOk="0">
                  <a:moveTo>
                    <a:pt x="772" y="1"/>
                  </a:moveTo>
                  <a:lnTo>
                    <a:pt x="0" y="4156"/>
                  </a:lnTo>
                  <a:lnTo>
                    <a:pt x="9658" y="4156"/>
                  </a:lnTo>
                  <a:lnTo>
                    <a:pt x="9826" y="3974"/>
                  </a:lnTo>
                  <a:cubicBezTo>
                    <a:pt x="9826" y="3735"/>
                    <a:pt x="9826" y="3735"/>
                    <a:pt x="9658" y="3735"/>
                  </a:cubicBezTo>
                  <a:lnTo>
                    <a:pt x="94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154250" y="5225950"/>
              <a:ext cx="75825" cy="162150"/>
            </a:xfrm>
            <a:custGeom>
              <a:avLst/>
              <a:gdLst/>
              <a:ahLst/>
              <a:cxnLst/>
              <a:rect l="l" t="t" r="r" b="b"/>
              <a:pathLst>
                <a:path w="3033" h="6486" extrusionOk="0">
                  <a:moveTo>
                    <a:pt x="927" y="0"/>
                  </a:moveTo>
                  <a:lnTo>
                    <a:pt x="1" y="6486"/>
                  </a:lnTo>
                  <a:lnTo>
                    <a:pt x="3033" y="6486"/>
                  </a:lnTo>
                  <a:lnTo>
                    <a:pt x="2626" y="225"/>
                  </a:lnTo>
                  <a:cubicBezTo>
                    <a:pt x="2457" y="225"/>
                    <a:pt x="927" y="0"/>
                    <a:pt x="927" y="0"/>
                  </a:cubicBez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130900" y="5288750"/>
              <a:ext cx="664000" cy="103925"/>
            </a:xfrm>
            <a:custGeom>
              <a:avLst/>
              <a:gdLst/>
              <a:ahLst/>
              <a:cxnLst/>
              <a:rect l="l" t="t" r="r" b="b"/>
              <a:pathLst>
                <a:path w="26560" h="4157" extrusionOk="0">
                  <a:moveTo>
                    <a:pt x="17435" y="1"/>
                  </a:moveTo>
                  <a:lnTo>
                    <a:pt x="16733" y="3735"/>
                  </a:lnTo>
                  <a:lnTo>
                    <a:pt x="1" y="3735"/>
                  </a:lnTo>
                  <a:lnTo>
                    <a:pt x="1" y="3974"/>
                  </a:lnTo>
                  <a:lnTo>
                    <a:pt x="26321" y="4156"/>
                  </a:lnTo>
                  <a:cubicBezTo>
                    <a:pt x="26559" y="4156"/>
                    <a:pt x="26559" y="3974"/>
                    <a:pt x="26559" y="3974"/>
                  </a:cubicBezTo>
                  <a:cubicBezTo>
                    <a:pt x="26559" y="3974"/>
                    <a:pt x="26559" y="3735"/>
                    <a:pt x="26321" y="3735"/>
                  </a:cubicBezTo>
                  <a:cubicBezTo>
                    <a:pt x="26559" y="3735"/>
                    <a:pt x="26321" y="3566"/>
                    <a:pt x="26321" y="3566"/>
                  </a:cubicBezTo>
                  <a:lnTo>
                    <a:pt x="17603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154250" y="5382100"/>
              <a:ext cx="691375" cy="10575"/>
            </a:xfrm>
            <a:custGeom>
              <a:avLst/>
              <a:gdLst/>
              <a:ahLst/>
              <a:cxnLst/>
              <a:rect l="l" t="t" r="r" b="b"/>
              <a:pathLst>
                <a:path w="27655" h="423" extrusionOk="0">
                  <a:moveTo>
                    <a:pt x="1" y="1"/>
                  </a:moveTo>
                  <a:lnTo>
                    <a:pt x="1" y="240"/>
                  </a:lnTo>
                  <a:lnTo>
                    <a:pt x="1" y="422"/>
                  </a:lnTo>
                  <a:lnTo>
                    <a:pt x="27654" y="422"/>
                  </a:lnTo>
                  <a:lnTo>
                    <a:pt x="27654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00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3181975" y="2969425"/>
              <a:ext cx="1342350" cy="2129150"/>
            </a:xfrm>
            <a:custGeom>
              <a:avLst/>
              <a:gdLst/>
              <a:ahLst/>
              <a:cxnLst/>
              <a:rect l="l" t="t" r="r" b="b"/>
              <a:pathLst>
                <a:path w="53694" h="85166" extrusionOk="0">
                  <a:moveTo>
                    <a:pt x="39656" y="1"/>
                  </a:moveTo>
                  <a:lnTo>
                    <a:pt x="759" y="1349"/>
                  </a:lnTo>
                  <a:cubicBezTo>
                    <a:pt x="759" y="1349"/>
                    <a:pt x="1" y="13870"/>
                    <a:pt x="6261" y="22405"/>
                  </a:cubicBezTo>
                  <a:cubicBezTo>
                    <a:pt x="8718" y="25619"/>
                    <a:pt x="23162" y="45510"/>
                    <a:pt x="25619" y="50662"/>
                  </a:cubicBezTo>
                  <a:cubicBezTo>
                    <a:pt x="28651" y="57273"/>
                    <a:pt x="30756" y="64292"/>
                    <a:pt x="31879" y="71479"/>
                  </a:cubicBezTo>
                  <a:cubicBezTo>
                    <a:pt x="32455" y="75452"/>
                    <a:pt x="33213" y="80014"/>
                    <a:pt x="34336" y="85166"/>
                  </a:cubicBezTo>
                  <a:lnTo>
                    <a:pt x="53693" y="85166"/>
                  </a:lnTo>
                  <a:cubicBezTo>
                    <a:pt x="53693" y="70960"/>
                    <a:pt x="53286" y="53876"/>
                    <a:pt x="52935" y="49132"/>
                  </a:cubicBezTo>
                  <a:cubicBezTo>
                    <a:pt x="50479" y="27149"/>
                    <a:pt x="39656" y="1"/>
                    <a:pt x="39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3599950" y="3425750"/>
              <a:ext cx="924375" cy="1506125"/>
            </a:xfrm>
            <a:custGeom>
              <a:avLst/>
              <a:gdLst/>
              <a:ahLst/>
              <a:cxnLst/>
              <a:rect l="l" t="t" r="r" b="b"/>
              <a:pathLst>
                <a:path w="36975" h="60245" extrusionOk="0">
                  <a:moveTo>
                    <a:pt x="562" y="0"/>
                  </a:moveTo>
                  <a:cubicBezTo>
                    <a:pt x="414" y="0"/>
                    <a:pt x="267" y="60"/>
                    <a:pt x="183" y="179"/>
                  </a:cubicBezTo>
                  <a:cubicBezTo>
                    <a:pt x="0" y="347"/>
                    <a:pt x="0" y="698"/>
                    <a:pt x="183" y="937"/>
                  </a:cubicBezTo>
                  <a:cubicBezTo>
                    <a:pt x="183" y="1120"/>
                    <a:pt x="7370" y="8896"/>
                    <a:pt x="14978" y="23453"/>
                  </a:cubicBezTo>
                  <a:cubicBezTo>
                    <a:pt x="23400" y="39835"/>
                    <a:pt x="24046" y="57788"/>
                    <a:pt x="24046" y="59080"/>
                  </a:cubicBezTo>
                  <a:cubicBezTo>
                    <a:pt x="21997" y="59080"/>
                    <a:pt x="19652" y="59080"/>
                    <a:pt x="16845" y="59136"/>
                  </a:cubicBezTo>
                  <a:cubicBezTo>
                    <a:pt x="16494" y="59136"/>
                    <a:pt x="16269" y="59487"/>
                    <a:pt x="16269" y="59726"/>
                  </a:cubicBezTo>
                  <a:cubicBezTo>
                    <a:pt x="16269" y="60077"/>
                    <a:pt x="16494" y="60245"/>
                    <a:pt x="16845" y="60245"/>
                  </a:cubicBezTo>
                  <a:lnTo>
                    <a:pt x="36385" y="60077"/>
                  </a:lnTo>
                  <a:cubicBezTo>
                    <a:pt x="36567" y="60077"/>
                    <a:pt x="36974" y="59726"/>
                    <a:pt x="36974" y="59487"/>
                  </a:cubicBezTo>
                  <a:cubicBezTo>
                    <a:pt x="36974" y="59136"/>
                    <a:pt x="36567" y="58954"/>
                    <a:pt x="36385" y="58954"/>
                  </a:cubicBezTo>
                  <a:lnTo>
                    <a:pt x="25211" y="59080"/>
                  </a:lnTo>
                  <a:cubicBezTo>
                    <a:pt x="25155" y="57676"/>
                    <a:pt x="24509" y="39428"/>
                    <a:pt x="15918" y="22934"/>
                  </a:cubicBezTo>
                  <a:cubicBezTo>
                    <a:pt x="14978" y="21123"/>
                    <a:pt x="14037" y="19424"/>
                    <a:pt x="13167" y="17838"/>
                  </a:cubicBezTo>
                  <a:cubicBezTo>
                    <a:pt x="18136" y="9710"/>
                    <a:pt x="13055" y="937"/>
                    <a:pt x="13055" y="937"/>
                  </a:cubicBezTo>
                  <a:cubicBezTo>
                    <a:pt x="12924" y="766"/>
                    <a:pt x="12706" y="630"/>
                    <a:pt x="12505" y="630"/>
                  </a:cubicBezTo>
                  <a:cubicBezTo>
                    <a:pt x="12426" y="630"/>
                    <a:pt x="12350" y="651"/>
                    <a:pt x="12283" y="698"/>
                  </a:cubicBezTo>
                  <a:cubicBezTo>
                    <a:pt x="11932" y="937"/>
                    <a:pt x="11932" y="1120"/>
                    <a:pt x="12114" y="1470"/>
                  </a:cubicBezTo>
                  <a:cubicBezTo>
                    <a:pt x="12114" y="1470"/>
                    <a:pt x="16564" y="9359"/>
                    <a:pt x="12521" y="16729"/>
                  </a:cubicBezTo>
                  <a:cubicBezTo>
                    <a:pt x="6261" y="6089"/>
                    <a:pt x="941" y="291"/>
                    <a:pt x="941" y="179"/>
                  </a:cubicBezTo>
                  <a:cubicBezTo>
                    <a:pt x="856" y="60"/>
                    <a:pt x="709" y="0"/>
                    <a:pt x="562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124775" y="4899575"/>
              <a:ext cx="526425" cy="32300"/>
            </a:xfrm>
            <a:custGeom>
              <a:avLst/>
              <a:gdLst/>
              <a:ahLst/>
              <a:cxnLst/>
              <a:rect l="l" t="t" r="r" b="b"/>
              <a:pathLst>
                <a:path w="21057" h="1292" extrusionOk="0">
                  <a:moveTo>
                    <a:pt x="20706" y="1"/>
                  </a:moveTo>
                  <a:lnTo>
                    <a:pt x="590" y="183"/>
                  </a:lnTo>
                  <a:cubicBezTo>
                    <a:pt x="239" y="183"/>
                    <a:pt x="1" y="534"/>
                    <a:pt x="1" y="773"/>
                  </a:cubicBezTo>
                  <a:cubicBezTo>
                    <a:pt x="1" y="1124"/>
                    <a:pt x="239" y="1292"/>
                    <a:pt x="590" y="1292"/>
                  </a:cubicBezTo>
                  <a:lnTo>
                    <a:pt x="20706" y="1124"/>
                  </a:lnTo>
                  <a:cubicBezTo>
                    <a:pt x="20888" y="1124"/>
                    <a:pt x="21057" y="941"/>
                    <a:pt x="21057" y="534"/>
                  </a:cubicBezTo>
                  <a:cubicBezTo>
                    <a:pt x="21057" y="183"/>
                    <a:pt x="20888" y="1"/>
                    <a:pt x="20706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3804875" y="1939600"/>
              <a:ext cx="947550" cy="919625"/>
            </a:xfrm>
            <a:custGeom>
              <a:avLst/>
              <a:gdLst/>
              <a:ahLst/>
              <a:cxnLst/>
              <a:rect l="l" t="t" r="r" b="b"/>
              <a:pathLst>
                <a:path w="37902" h="36785" extrusionOk="0">
                  <a:moveTo>
                    <a:pt x="18944" y="0"/>
                  </a:moveTo>
                  <a:cubicBezTo>
                    <a:pt x="13333" y="0"/>
                    <a:pt x="7825" y="2674"/>
                    <a:pt x="4156" y="7504"/>
                  </a:cubicBezTo>
                  <a:cubicBezTo>
                    <a:pt x="3974" y="7799"/>
                    <a:pt x="3735" y="8094"/>
                    <a:pt x="3566" y="8389"/>
                  </a:cubicBezTo>
                  <a:cubicBezTo>
                    <a:pt x="3384" y="8683"/>
                    <a:pt x="3216" y="8978"/>
                    <a:pt x="3033" y="9203"/>
                  </a:cubicBezTo>
                  <a:cubicBezTo>
                    <a:pt x="647" y="13302"/>
                    <a:pt x="1" y="17976"/>
                    <a:pt x="998" y="22370"/>
                  </a:cubicBezTo>
                  <a:cubicBezTo>
                    <a:pt x="1110" y="22833"/>
                    <a:pt x="1222" y="23240"/>
                    <a:pt x="1349" y="23717"/>
                  </a:cubicBezTo>
                  <a:cubicBezTo>
                    <a:pt x="2570" y="27690"/>
                    <a:pt x="5082" y="31312"/>
                    <a:pt x="8830" y="33824"/>
                  </a:cubicBezTo>
                  <a:cubicBezTo>
                    <a:pt x="11978" y="35825"/>
                    <a:pt x="15483" y="36784"/>
                    <a:pt x="18945" y="36784"/>
                  </a:cubicBezTo>
                  <a:cubicBezTo>
                    <a:pt x="21459" y="36784"/>
                    <a:pt x="23950" y="36278"/>
                    <a:pt x="26265" y="35298"/>
                  </a:cubicBezTo>
                  <a:cubicBezTo>
                    <a:pt x="26672" y="35116"/>
                    <a:pt x="27135" y="34877"/>
                    <a:pt x="27598" y="34653"/>
                  </a:cubicBezTo>
                  <a:cubicBezTo>
                    <a:pt x="30237" y="33249"/>
                    <a:pt x="32511" y="31199"/>
                    <a:pt x="34266" y="28504"/>
                  </a:cubicBezTo>
                  <a:cubicBezTo>
                    <a:pt x="35263" y="27044"/>
                    <a:pt x="35965" y="25528"/>
                    <a:pt x="36498" y="23942"/>
                  </a:cubicBezTo>
                  <a:lnTo>
                    <a:pt x="36498" y="23886"/>
                  </a:lnTo>
                  <a:cubicBezTo>
                    <a:pt x="36723" y="23072"/>
                    <a:pt x="36961" y="22243"/>
                    <a:pt x="37073" y="21429"/>
                  </a:cubicBezTo>
                  <a:cubicBezTo>
                    <a:pt x="37902" y="16699"/>
                    <a:pt x="36793" y="11842"/>
                    <a:pt x="33985" y="7925"/>
                  </a:cubicBezTo>
                  <a:cubicBezTo>
                    <a:pt x="33747" y="7574"/>
                    <a:pt x="33508" y="7223"/>
                    <a:pt x="33213" y="6929"/>
                  </a:cubicBezTo>
                  <a:cubicBezTo>
                    <a:pt x="32048" y="5469"/>
                    <a:pt x="30644" y="4177"/>
                    <a:pt x="28946" y="3068"/>
                  </a:cubicBezTo>
                  <a:cubicBezTo>
                    <a:pt x="26728" y="1538"/>
                    <a:pt x="24215" y="612"/>
                    <a:pt x="21703" y="205"/>
                  </a:cubicBezTo>
                  <a:cubicBezTo>
                    <a:pt x="21057" y="135"/>
                    <a:pt x="20467" y="78"/>
                    <a:pt x="19822" y="22"/>
                  </a:cubicBezTo>
                  <a:cubicBezTo>
                    <a:pt x="19529" y="8"/>
                    <a:pt x="19236" y="0"/>
                    <a:pt x="1894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3829800" y="1940150"/>
              <a:ext cx="901925" cy="881925"/>
            </a:xfrm>
            <a:custGeom>
              <a:avLst/>
              <a:gdLst/>
              <a:ahLst/>
              <a:cxnLst/>
              <a:rect l="l" t="t" r="r" b="b"/>
              <a:pathLst>
                <a:path w="36077" h="35277" extrusionOk="0">
                  <a:moveTo>
                    <a:pt x="18825" y="0"/>
                  </a:moveTo>
                  <a:lnTo>
                    <a:pt x="18825" y="0"/>
                  </a:lnTo>
                  <a:cubicBezTo>
                    <a:pt x="21113" y="3159"/>
                    <a:pt x="21983" y="6205"/>
                    <a:pt x="21520" y="8956"/>
                  </a:cubicBezTo>
                  <a:cubicBezTo>
                    <a:pt x="17281" y="7309"/>
                    <a:pt x="13267" y="6773"/>
                    <a:pt x="9859" y="6773"/>
                  </a:cubicBezTo>
                  <a:cubicBezTo>
                    <a:pt x="7195" y="6773"/>
                    <a:pt x="4902" y="7100"/>
                    <a:pt x="3159" y="7482"/>
                  </a:cubicBezTo>
                  <a:cubicBezTo>
                    <a:pt x="2977" y="7777"/>
                    <a:pt x="2738" y="8072"/>
                    <a:pt x="2569" y="8367"/>
                  </a:cubicBezTo>
                  <a:cubicBezTo>
                    <a:pt x="2387" y="8661"/>
                    <a:pt x="2219" y="8956"/>
                    <a:pt x="2036" y="9181"/>
                  </a:cubicBezTo>
                  <a:cubicBezTo>
                    <a:pt x="3782" y="8705"/>
                    <a:pt x="6578" y="8132"/>
                    <a:pt x="10011" y="8132"/>
                  </a:cubicBezTo>
                  <a:cubicBezTo>
                    <a:pt x="13257" y="8132"/>
                    <a:pt x="17074" y="8644"/>
                    <a:pt x="21113" y="10234"/>
                  </a:cubicBezTo>
                  <a:lnTo>
                    <a:pt x="21113" y="10290"/>
                  </a:lnTo>
                  <a:cubicBezTo>
                    <a:pt x="18418" y="17603"/>
                    <a:pt x="5433" y="21169"/>
                    <a:pt x="1" y="22348"/>
                  </a:cubicBezTo>
                  <a:cubicBezTo>
                    <a:pt x="113" y="22811"/>
                    <a:pt x="225" y="23218"/>
                    <a:pt x="352" y="23695"/>
                  </a:cubicBezTo>
                  <a:cubicBezTo>
                    <a:pt x="5545" y="22643"/>
                    <a:pt x="17014" y="19484"/>
                    <a:pt x="21337" y="12929"/>
                  </a:cubicBezTo>
                  <a:cubicBezTo>
                    <a:pt x="21688" y="12227"/>
                    <a:pt x="22039" y="11525"/>
                    <a:pt x="22390" y="10767"/>
                  </a:cubicBezTo>
                  <a:cubicBezTo>
                    <a:pt x="24145" y="11581"/>
                    <a:pt x="25899" y="12522"/>
                    <a:pt x="27654" y="13743"/>
                  </a:cubicBezTo>
                  <a:cubicBezTo>
                    <a:pt x="24973" y="20888"/>
                    <a:pt x="24973" y="30363"/>
                    <a:pt x="25268" y="35276"/>
                  </a:cubicBezTo>
                  <a:cubicBezTo>
                    <a:pt x="25675" y="35094"/>
                    <a:pt x="26138" y="34855"/>
                    <a:pt x="26601" y="34631"/>
                  </a:cubicBezTo>
                  <a:cubicBezTo>
                    <a:pt x="26433" y="29774"/>
                    <a:pt x="26489" y="21169"/>
                    <a:pt x="28777" y="14627"/>
                  </a:cubicBezTo>
                  <a:cubicBezTo>
                    <a:pt x="31051" y="16494"/>
                    <a:pt x="34855" y="20411"/>
                    <a:pt x="35501" y="23864"/>
                  </a:cubicBezTo>
                  <a:cubicBezTo>
                    <a:pt x="35726" y="23050"/>
                    <a:pt x="35964" y="22221"/>
                    <a:pt x="36076" y="21407"/>
                  </a:cubicBezTo>
                  <a:cubicBezTo>
                    <a:pt x="34504" y="17898"/>
                    <a:pt x="31051" y="14627"/>
                    <a:pt x="29296" y="13280"/>
                  </a:cubicBezTo>
                  <a:cubicBezTo>
                    <a:pt x="30237" y="11062"/>
                    <a:pt x="31402" y="9181"/>
                    <a:pt x="32988" y="7903"/>
                  </a:cubicBezTo>
                  <a:cubicBezTo>
                    <a:pt x="32750" y="7552"/>
                    <a:pt x="32511" y="7201"/>
                    <a:pt x="32216" y="6907"/>
                  </a:cubicBezTo>
                  <a:cubicBezTo>
                    <a:pt x="30532" y="8254"/>
                    <a:pt x="29184" y="10234"/>
                    <a:pt x="28188" y="12465"/>
                  </a:cubicBezTo>
                  <a:cubicBezTo>
                    <a:pt x="26377" y="11230"/>
                    <a:pt x="24566" y="10234"/>
                    <a:pt x="22811" y="9476"/>
                  </a:cubicBezTo>
                  <a:cubicBezTo>
                    <a:pt x="23513" y="6612"/>
                    <a:pt x="22811" y="3510"/>
                    <a:pt x="20706" y="183"/>
                  </a:cubicBezTo>
                  <a:cubicBezTo>
                    <a:pt x="20060" y="113"/>
                    <a:pt x="19470" y="56"/>
                    <a:pt x="18825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3829800" y="1940150"/>
              <a:ext cx="901925" cy="881925"/>
            </a:xfrm>
            <a:custGeom>
              <a:avLst/>
              <a:gdLst/>
              <a:ahLst/>
              <a:cxnLst/>
              <a:rect l="l" t="t" r="r" b="b"/>
              <a:pathLst>
                <a:path w="36077" h="35277" extrusionOk="0">
                  <a:moveTo>
                    <a:pt x="18825" y="0"/>
                  </a:moveTo>
                  <a:lnTo>
                    <a:pt x="18825" y="0"/>
                  </a:lnTo>
                  <a:cubicBezTo>
                    <a:pt x="21113" y="3159"/>
                    <a:pt x="21983" y="6205"/>
                    <a:pt x="21520" y="8956"/>
                  </a:cubicBezTo>
                  <a:cubicBezTo>
                    <a:pt x="17281" y="7309"/>
                    <a:pt x="13267" y="6773"/>
                    <a:pt x="9859" y="6773"/>
                  </a:cubicBezTo>
                  <a:cubicBezTo>
                    <a:pt x="7195" y="6773"/>
                    <a:pt x="4902" y="7100"/>
                    <a:pt x="3159" y="7482"/>
                  </a:cubicBezTo>
                  <a:cubicBezTo>
                    <a:pt x="2977" y="7777"/>
                    <a:pt x="2738" y="8072"/>
                    <a:pt x="2569" y="8367"/>
                  </a:cubicBezTo>
                  <a:cubicBezTo>
                    <a:pt x="2387" y="8661"/>
                    <a:pt x="2219" y="8956"/>
                    <a:pt x="2036" y="9181"/>
                  </a:cubicBezTo>
                  <a:cubicBezTo>
                    <a:pt x="3782" y="8705"/>
                    <a:pt x="6578" y="8132"/>
                    <a:pt x="10011" y="8132"/>
                  </a:cubicBezTo>
                  <a:cubicBezTo>
                    <a:pt x="13257" y="8132"/>
                    <a:pt x="17074" y="8644"/>
                    <a:pt x="21113" y="10234"/>
                  </a:cubicBezTo>
                  <a:lnTo>
                    <a:pt x="21113" y="10290"/>
                  </a:lnTo>
                  <a:cubicBezTo>
                    <a:pt x="18418" y="17603"/>
                    <a:pt x="5433" y="21169"/>
                    <a:pt x="1" y="22348"/>
                  </a:cubicBezTo>
                  <a:cubicBezTo>
                    <a:pt x="113" y="22811"/>
                    <a:pt x="225" y="23218"/>
                    <a:pt x="352" y="23695"/>
                  </a:cubicBezTo>
                  <a:cubicBezTo>
                    <a:pt x="5545" y="22643"/>
                    <a:pt x="17014" y="19484"/>
                    <a:pt x="21337" y="12929"/>
                  </a:cubicBezTo>
                  <a:cubicBezTo>
                    <a:pt x="21688" y="12227"/>
                    <a:pt x="22039" y="11525"/>
                    <a:pt x="22390" y="10767"/>
                  </a:cubicBezTo>
                  <a:cubicBezTo>
                    <a:pt x="24145" y="11581"/>
                    <a:pt x="25899" y="12522"/>
                    <a:pt x="27654" y="13743"/>
                  </a:cubicBezTo>
                  <a:cubicBezTo>
                    <a:pt x="24973" y="20888"/>
                    <a:pt x="24973" y="30363"/>
                    <a:pt x="25268" y="35276"/>
                  </a:cubicBezTo>
                  <a:cubicBezTo>
                    <a:pt x="25675" y="35094"/>
                    <a:pt x="26138" y="34855"/>
                    <a:pt x="26601" y="34631"/>
                  </a:cubicBezTo>
                  <a:cubicBezTo>
                    <a:pt x="26433" y="29774"/>
                    <a:pt x="26489" y="21169"/>
                    <a:pt x="28777" y="14627"/>
                  </a:cubicBezTo>
                  <a:cubicBezTo>
                    <a:pt x="31051" y="16494"/>
                    <a:pt x="34855" y="20411"/>
                    <a:pt x="35501" y="23864"/>
                  </a:cubicBezTo>
                  <a:cubicBezTo>
                    <a:pt x="35726" y="23050"/>
                    <a:pt x="35964" y="22221"/>
                    <a:pt x="36076" y="21407"/>
                  </a:cubicBezTo>
                  <a:cubicBezTo>
                    <a:pt x="34504" y="17898"/>
                    <a:pt x="31051" y="14627"/>
                    <a:pt x="29296" y="13280"/>
                  </a:cubicBezTo>
                  <a:cubicBezTo>
                    <a:pt x="30237" y="11062"/>
                    <a:pt x="31402" y="9181"/>
                    <a:pt x="32988" y="7903"/>
                  </a:cubicBezTo>
                  <a:cubicBezTo>
                    <a:pt x="32750" y="7552"/>
                    <a:pt x="32511" y="7201"/>
                    <a:pt x="32216" y="6907"/>
                  </a:cubicBezTo>
                  <a:cubicBezTo>
                    <a:pt x="30532" y="8254"/>
                    <a:pt x="29184" y="10234"/>
                    <a:pt x="28188" y="12465"/>
                  </a:cubicBezTo>
                  <a:cubicBezTo>
                    <a:pt x="26377" y="11230"/>
                    <a:pt x="24566" y="10234"/>
                    <a:pt x="22811" y="9476"/>
                  </a:cubicBezTo>
                  <a:cubicBezTo>
                    <a:pt x="23513" y="6612"/>
                    <a:pt x="22811" y="3510"/>
                    <a:pt x="20706" y="183"/>
                  </a:cubicBezTo>
                  <a:cubicBezTo>
                    <a:pt x="20060" y="113"/>
                    <a:pt x="19470" y="56"/>
                    <a:pt x="18825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558000" y="2510425"/>
              <a:ext cx="211975" cy="216925"/>
            </a:xfrm>
            <a:custGeom>
              <a:avLst/>
              <a:gdLst/>
              <a:ahLst/>
              <a:cxnLst/>
              <a:rect l="l" t="t" r="r" b="b"/>
              <a:pathLst>
                <a:path w="8479" h="8677" extrusionOk="0">
                  <a:moveTo>
                    <a:pt x="6598" y="0"/>
                  </a:moveTo>
                  <a:cubicBezTo>
                    <a:pt x="6597" y="0"/>
                    <a:pt x="5671" y="758"/>
                    <a:pt x="4324" y="3566"/>
                  </a:cubicBezTo>
                  <a:cubicBezTo>
                    <a:pt x="3242" y="5608"/>
                    <a:pt x="3225" y="5901"/>
                    <a:pt x="2688" y="5901"/>
                  </a:cubicBezTo>
                  <a:cubicBezTo>
                    <a:pt x="2472" y="5901"/>
                    <a:pt x="2171" y="5854"/>
                    <a:pt x="1685" y="5854"/>
                  </a:cubicBezTo>
                  <a:cubicBezTo>
                    <a:pt x="0" y="5854"/>
                    <a:pt x="1685" y="8479"/>
                    <a:pt x="1685" y="8479"/>
                  </a:cubicBezTo>
                  <a:cubicBezTo>
                    <a:pt x="1685" y="8479"/>
                    <a:pt x="1873" y="8677"/>
                    <a:pt x="2293" y="8677"/>
                  </a:cubicBezTo>
                  <a:cubicBezTo>
                    <a:pt x="2897" y="8677"/>
                    <a:pt x="3981" y="8266"/>
                    <a:pt x="5671" y="6261"/>
                  </a:cubicBezTo>
                  <a:cubicBezTo>
                    <a:pt x="8478" y="2639"/>
                    <a:pt x="6598" y="0"/>
                    <a:pt x="6598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3784175" y="1389500"/>
              <a:ext cx="568900" cy="1324125"/>
            </a:xfrm>
            <a:custGeom>
              <a:avLst/>
              <a:gdLst/>
              <a:ahLst/>
              <a:cxnLst/>
              <a:rect l="l" t="t" r="r" b="b"/>
              <a:pathLst>
                <a:path w="22756" h="52965" extrusionOk="0">
                  <a:moveTo>
                    <a:pt x="4896" y="0"/>
                  </a:moveTo>
                  <a:cubicBezTo>
                    <a:pt x="4785" y="0"/>
                    <a:pt x="4674" y="10"/>
                    <a:pt x="4563" y="30"/>
                  </a:cubicBezTo>
                  <a:cubicBezTo>
                    <a:pt x="3805" y="30"/>
                    <a:pt x="3398" y="451"/>
                    <a:pt x="3398" y="451"/>
                  </a:cubicBezTo>
                  <a:lnTo>
                    <a:pt x="2878" y="451"/>
                  </a:lnTo>
                  <a:cubicBezTo>
                    <a:pt x="1" y="4592"/>
                    <a:pt x="22755" y="52965"/>
                    <a:pt x="22755" y="52965"/>
                  </a:cubicBezTo>
                  <a:cubicBezTo>
                    <a:pt x="22755" y="52965"/>
                    <a:pt x="21408" y="36822"/>
                    <a:pt x="21239" y="35713"/>
                  </a:cubicBezTo>
                  <a:cubicBezTo>
                    <a:pt x="17842" y="13309"/>
                    <a:pt x="9658" y="3483"/>
                    <a:pt x="7202" y="1026"/>
                  </a:cubicBezTo>
                  <a:cubicBezTo>
                    <a:pt x="6534" y="519"/>
                    <a:pt x="5723" y="0"/>
                    <a:pt x="489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3528350" y="1263200"/>
              <a:ext cx="389200" cy="412375"/>
            </a:xfrm>
            <a:custGeom>
              <a:avLst/>
              <a:gdLst/>
              <a:ahLst/>
              <a:cxnLst/>
              <a:rect l="l" t="t" r="r" b="b"/>
              <a:pathLst>
                <a:path w="15568" h="16495" extrusionOk="0">
                  <a:moveTo>
                    <a:pt x="2457" y="0"/>
                  </a:moveTo>
                  <a:lnTo>
                    <a:pt x="1348" y="6078"/>
                  </a:lnTo>
                  <a:lnTo>
                    <a:pt x="1" y="14557"/>
                  </a:lnTo>
                  <a:lnTo>
                    <a:pt x="14796" y="16494"/>
                  </a:lnTo>
                  <a:lnTo>
                    <a:pt x="15568" y="351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3556075" y="1263200"/>
              <a:ext cx="361475" cy="184250"/>
            </a:xfrm>
            <a:custGeom>
              <a:avLst/>
              <a:gdLst/>
              <a:ahLst/>
              <a:cxnLst/>
              <a:rect l="l" t="t" r="r" b="b"/>
              <a:pathLst>
                <a:path w="14459" h="7370" extrusionOk="0">
                  <a:moveTo>
                    <a:pt x="1348" y="0"/>
                  </a:moveTo>
                  <a:lnTo>
                    <a:pt x="239" y="6078"/>
                  </a:lnTo>
                  <a:lnTo>
                    <a:pt x="1" y="7370"/>
                  </a:lnTo>
                  <a:cubicBezTo>
                    <a:pt x="12002" y="5671"/>
                    <a:pt x="14459" y="351"/>
                    <a:pt x="14459" y="351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2792800" y="1578300"/>
              <a:ext cx="607125" cy="1069700"/>
            </a:xfrm>
            <a:custGeom>
              <a:avLst/>
              <a:gdLst/>
              <a:ahLst/>
              <a:cxnLst/>
              <a:rect l="l" t="t" r="r" b="b"/>
              <a:pathLst>
                <a:path w="24285" h="42788" extrusionOk="0">
                  <a:moveTo>
                    <a:pt x="21922" y="1"/>
                  </a:moveTo>
                  <a:cubicBezTo>
                    <a:pt x="16905" y="1"/>
                    <a:pt x="5463" y="1023"/>
                    <a:pt x="3285" y="10151"/>
                  </a:cubicBezTo>
                  <a:cubicBezTo>
                    <a:pt x="1938" y="14881"/>
                    <a:pt x="590" y="20552"/>
                    <a:pt x="239" y="27992"/>
                  </a:cubicBezTo>
                  <a:cubicBezTo>
                    <a:pt x="0" y="33074"/>
                    <a:pt x="2527" y="41033"/>
                    <a:pt x="10472" y="42788"/>
                  </a:cubicBezTo>
                  <a:lnTo>
                    <a:pt x="17673" y="40093"/>
                  </a:lnTo>
                  <a:lnTo>
                    <a:pt x="24285" y="86"/>
                  </a:lnTo>
                  <a:cubicBezTo>
                    <a:pt x="24285" y="86"/>
                    <a:pt x="23371" y="1"/>
                    <a:pt x="2192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2812100" y="1458925"/>
              <a:ext cx="549575" cy="702025"/>
            </a:xfrm>
            <a:custGeom>
              <a:avLst/>
              <a:gdLst/>
              <a:ahLst/>
              <a:cxnLst/>
              <a:rect l="l" t="t" r="r" b="b"/>
              <a:pathLst>
                <a:path w="21983" h="28081" extrusionOk="0">
                  <a:moveTo>
                    <a:pt x="16846" y="1"/>
                  </a:moveTo>
                  <a:cubicBezTo>
                    <a:pt x="14485" y="1"/>
                    <a:pt x="12153" y="638"/>
                    <a:pt x="10051" y="1815"/>
                  </a:cubicBezTo>
                  <a:cubicBezTo>
                    <a:pt x="2106" y="6377"/>
                    <a:pt x="0" y="21537"/>
                    <a:pt x="576" y="23811"/>
                  </a:cubicBezTo>
                  <a:cubicBezTo>
                    <a:pt x="1091" y="25894"/>
                    <a:pt x="1954" y="28081"/>
                    <a:pt x="3282" y="28081"/>
                  </a:cubicBezTo>
                  <a:cubicBezTo>
                    <a:pt x="4381" y="28081"/>
                    <a:pt x="5796" y="26585"/>
                    <a:pt x="7595" y="22295"/>
                  </a:cubicBezTo>
                  <a:cubicBezTo>
                    <a:pt x="9700" y="17200"/>
                    <a:pt x="16901" y="4510"/>
                    <a:pt x="16901" y="4510"/>
                  </a:cubicBezTo>
                  <a:lnTo>
                    <a:pt x="21983" y="1057"/>
                  </a:lnTo>
                  <a:cubicBezTo>
                    <a:pt x="20307" y="340"/>
                    <a:pt x="18569" y="1"/>
                    <a:pt x="16846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2902650" y="1536900"/>
              <a:ext cx="598000" cy="935625"/>
            </a:xfrm>
            <a:custGeom>
              <a:avLst/>
              <a:gdLst/>
              <a:ahLst/>
              <a:cxnLst/>
              <a:rect l="l" t="t" r="r" b="b"/>
              <a:pathLst>
                <a:path w="23920" h="37425" extrusionOk="0">
                  <a:moveTo>
                    <a:pt x="16791" y="1"/>
                  </a:moveTo>
                  <a:cubicBezTo>
                    <a:pt x="9613" y="1"/>
                    <a:pt x="6261" y="7062"/>
                    <a:pt x="6261" y="7062"/>
                  </a:cubicBezTo>
                  <a:cubicBezTo>
                    <a:pt x="1516" y="15428"/>
                    <a:pt x="0" y="35488"/>
                    <a:pt x="0" y="35488"/>
                  </a:cubicBezTo>
                  <a:lnTo>
                    <a:pt x="16494" y="37425"/>
                  </a:lnTo>
                  <a:cubicBezTo>
                    <a:pt x="20298" y="33031"/>
                    <a:pt x="23920" y="32456"/>
                    <a:pt x="23920" y="32456"/>
                  </a:cubicBezTo>
                  <a:lnTo>
                    <a:pt x="22572" y="1391"/>
                  </a:lnTo>
                  <a:cubicBezTo>
                    <a:pt x="20424" y="401"/>
                    <a:pt x="18499" y="1"/>
                    <a:pt x="16791" y="1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2822275" y="1458925"/>
              <a:ext cx="634500" cy="1269450"/>
            </a:xfrm>
            <a:custGeom>
              <a:avLst/>
              <a:gdLst/>
              <a:ahLst/>
              <a:cxnLst/>
              <a:rect l="l" t="t" r="r" b="b"/>
              <a:pathLst>
                <a:path w="25380" h="50778" extrusionOk="0">
                  <a:moveTo>
                    <a:pt x="19398" y="0"/>
                  </a:moveTo>
                  <a:cubicBezTo>
                    <a:pt x="14200" y="0"/>
                    <a:pt x="7013" y="3380"/>
                    <a:pt x="3805" y="20414"/>
                  </a:cubicBezTo>
                  <a:cubicBezTo>
                    <a:pt x="3805" y="20414"/>
                    <a:pt x="1348" y="28023"/>
                    <a:pt x="576" y="36150"/>
                  </a:cubicBezTo>
                  <a:cubicBezTo>
                    <a:pt x="1" y="42060"/>
                    <a:pt x="4156" y="47324"/>
                    <a:pt x="9827" y="48489"/>
                  </a:cubicBezTo>
                  <a:lnTo>
                    <a:pt x="22572" y="50777"/>
                  </a:lnTo>
                  <a:lnTo>
                    <a:pt x="25380" y="1464"/>
                  </a:lnTo>
                  <a:cubicBezTo>
                    <a:pt x="25380" y="1464"/>
                    <a:pt x="22820" y="0"/>
                    <a:pt x="19398" y="0"/>
                  </a:cubicBez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3120575" y="1415150"/>
              <a:ext cx="1308650" cy="2025125"/>
            </a:xfrm>
            <a:custGeom>
              <a:avLst/>
              <a:gdLst/>
              <a:ahLst/>
              <a:cxnLst/>
              <a:rect l="l" t="t" r="r" b="b"/>
              <a:pathLst>
                <a:path w="52346" h="81005" extrusionOk="0">
                  <a:moveTo>
                    <a:pt x="17421" y="0"/>
                  </a:moveTo>
                  <a:cubicBezTo>
                    <a:pt x="0" y="21758"/>
                    <a:pt x="2106" y="68264"/>
                    <a:pt x="2106" y="68264"/>
                  </a:cubicBezTo>
                  <a:cubicBezTo>
                    <a:pt x="1516" y="80013"/>
                    <a:pt x="24088" y="80364"/>
                    <a:pt x="24088" y="80364"/>
                  </a:cubicBezTo>
                  <a:cubicBezTo>
                    <a:pt x="27767" y="80803"/>
                    <a:pt x="30907" y="81005"/>
                    <a:pt x="33588" y="81005"/>
                  </a:cubicBezTo>
                  <a:cubicBezTo>
                    <a:pt x="47364" y="81005"/>
                    <a:pt x="49005" y="75685"/>
                    <a:pt x="49299" y="69963"/>
                  </a:cubicBezTo>
                  <a:cubicBezTo>
                    <a:pt x="52345" y="25970"/>
                    <a:pt x="31696" y="2232"/>
                    <a:pt x="31696" y="2232"/>
                  </a:cubicBezTo>
                  <a:cubicBezTo>
                    <a:pt x="31095" y="3748"/>
                    <a:pt x="29812" y="4305"/>
                    <a:pt x="28251" y="4305"/>
                  </a:cubicBezTo>
                  <a:cubicBezTo>
                    <a:pt x="23911" y="4305"/>
                    <a:pt x="17421" y="0"/>
                    <a:pt x="17421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2902650" y="1447425"/>
              <a:ext cx="465000" cy="1156725"/>
            </a:xfrm>
            <a:custGeom>
              <a:avLst/>
              <a:gdLst/>
              <a:ahLst/>
              <a:cxnLst/>
              <a:rect l="l" t="t" r="r" b="b"/>
              <a:pathLst>
                <a:path w="18600" h="46269" extrusionOk="0">
                  <a:moveTo>
                    <a:pt x="18010" y="1"/>
                  </a:moveTo>
                  <a:cubicBezTo>
                    <a:pt x="17841" y="1"/>
                    <a:pt x="11174" y="941"/>
                    <a:pt x="7777" y="9294"/>
                  </a:cubicBezTo>
                  <a:cubicBezTo>
                    <a:pt x="4913" y="16144"/>
                    <a:pt x="0" y="32806"/>
                    <a:pt x="941" y="45917"/>
                  </a:cubicBezTo>
                  <a:cubicBezTo>
                    <a:pt x="941" y="46086"/>
                    <a:pt x="1109" y="46268"/>
                    <a:pt x="1348" y="46268"/>
                  </a:cubicBezTo>
                  <a:lnTo>
                    <a:pt x="1516" y="46268"/>
                  </a:lnTo>
                  <a:cubicBezTo>
                    <a:pt x="1699" y="46268"/>
                    <a:pt x="1867" y="46086"/>
                    <a:pt x="1867" y="45917"/>
                  </a:cubicBezTo>
                  <a:cubicBezTo>
                    <a:pt x="758" y="32806"/>
                    <a:pt x="5910" y="16495"/>
                    <a:pt x="8535" y="9715"/>
                  </a:cubicBezTo>
                  <a:cubicBezTo>
                    <a:pt x="11749" y="1699"/>
                    <a:pt x="18010" y="759"/>
                    <a:pt x="18192" y="759"/>
                  </a:cubicBezTo>
                  <a:cubicBezTo>
                    <a:pt x="18361" y="759"/>
                    <a:pt x="18599" y="590"/>
                    <a:pt x="18599" y="408"/>
                  </a:cubicBezTo>
                  <a:cubicBezTo>
                    <a:pt x="18599" y="239"/>
                    <a:pt x="18192" y="1"/>
                    <a:pt x="1801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187600" y="1439475"/>
              <a:ext cx="800150" cy="1475200"/>
            </a:xfrm>
            <a:custGeom>
              <a:avLst/>
              <a:gdLst/>
              <a:ahLst/>
              <a:cxnLst/>
              <a:rect l="l" t="t" r="r" b="b"/>
              <a:pathLst>
                <a:path w="32006" h="59008" extrusionOk="0">
                  <a:moveTo>
                    <a:pt x="12783" y="1"/>
                  </a:moveTo>
                  <a:cubicBezTo>
                    <a:pt x="10066" y="1"/>
                    <a:pt x="6087" y="2289"/>
                    <a:pt x="3748" y="9261"/>
                  </a:cubicBezTo>
                  <a:cubicBezTo>
                    <a:pt x="3748" y="9261"/>
                    <a:pt x="6278" y="3940"/>
                    <a:pt x="10005" y="3940"/>
                  </a:cubicBezTo>
                  <a:cubicBezTo>
                    <a:pt x="10849" y="3940"/>
                    <a:pt x="11753" y="4213"/>
                    <a:pt x="12704" y="4881"/>
                  </a:cubicBezTo>
                  <a:cubicBezTo>
                    <a:pt x="18782" y="8854"/>
                    <a:pt x="24046" y="21192"/>
                    <a:pt x="26741" y="41322"/>
                  </a:cubicBezTo>
                  <a:cubicBezTo>
                    <a:pt x="27499" y="46586"/>
                    <a:pt x="24285" y="51724"/>
                    <a:pt x="19133" y="53254"/>
                  </a:cubicBezTo>
                  <a:cubicBezTo>
                    <a:pt x="17669" y="53644"/>
                    <a:pt x="16143" y="53806"/>
                    <a:pt x="14621" y="53806"/>
                  </a:cubicBezTo>
                  <a:cubicBezTo>
                    <a:pt x="7273" y="53806"/>
                    <a:pt x="0" y="50039"/>
                    <a:pt x="0" y="50039"/>
                  </a:cubicBezTo>
                  <a:lnTo>
                    <a:pt x="0" y="55121"/>
                  </a:lnTo>
                  <a:cubicBezTo>
                    <a:pt x="0" y="55121"/>
                    <a:pt x="3451" y="59007"/>
                    <a:pt x="10274" y="59007"/>
                  </a:cubicBezTo>
                  <a:cubicBezTo>
                    <a:pt x="12775" y="59007"/>
                    <a:pt x="15730" y="58485"/>
                    <a:pt x="19133" y="57058"/>
                  </a:cubicBezTo>
                  <a:cubicBezTo>
                    <a:pt x="32005" y="51555"/>
                    <a:pt x="31654" y="43189"/>
                    <a:pt x="31654" y="43189"/>
                  </a:cubicBezTo>
                  <a:cubicBezTo>
                    <a:pt x="31654" y="43189"/>
                    <a:pt x="30882" y="8685"/>
                    <a:pt x="14389" y="319"/>
                  </a:cubicBezTo>
                  <a:cubicBezTo>
                    <a:pt x="13939" y="116"/>
                    <a:pt x="13393" y="1"/>
                    <a:pt x="12783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490450" y="2448550"/>
              <a:ext cx="222175" cy="195825"/>
            </a:xfrm>
            <a:custGeom>
              <a:avLst/>
              <a:gdLst/>
              <a:ahLst/>
              <a:cxnLst/>
              <a:rect l="l" t="t" r="r" b="b"/>
              <a:pathLst>
                <a:path w="8887" h="7833" extrusionOk="0">
                  <a:moveTo>
                    <a:pt x="4529" y="0"/>
                  </a:moveTo>
                  <a:cubicBezTo>
                    <a:pt x="3980" y="0"/>
                    <a:pt x="3414" y="117"/>
                    <a:pt x="2864" y="369"/>
                  </a:cubicBezTo>
                  <a:cubicBezTo>
                    <a:pt x="941" y="1127"/>
                    <a:pt x="1" y="3584"/>
                    <a:pt x="941" y="5465"/>
                  </a:cubicBezTo>
                  <a:cubicBezTo>
                    <a:pt x="1521" y="6937"/>
                    <a:pt x="3096" y="7833"/>
                    <a:pt x="4665" y="7833"/>
                  </a:cubicBezTo>
                  <a:cubicBezTo>
                    <a:pt x="5146" y="7833"/>
                    <a:pt x="5627" y="7749"/>
                    <a:pt x="6079" y="7571"/>
                  </a:cubicBezTo>
                  <a:cubicBezTo>
                    <a:pt x="7960" y="6630"/>
                    <a:pt x="8886" y="4342"/>
                    <a:pt x="7960" y="2236"/>
                  </a:cubicBezTo>
                  <a:cubicBezTo>
                    <a:pt x="7395" y="870"/>
                    <a:pt x="6026" y="0"/>
                    <a:pt x="452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562050" y="2159475"/>
              <a:ext cx="473775" cy="473800"/>
            </a:xfrm>
            <a:custGeom>
              <a:avLst/>
              <a:gdLst/>
              <a:ahLst/>
              <a:cxnLst/>
              <a:rect l="l" t="t" r="r" b="b"/>
              <a:pathLst>
                <a:path w="18951" h="18952" extrusionOk="0">
                  <a:moveTo>
                    <a:pt x="18435" y="7927"/>
                  </a:moveTo>
                  <a:lnTo>
                    <a:pt x="18435" y="7927"/>
                  </a:lnTo>
                  <a:cubicBezTo>
                    <a:pt x="18417" y="7943"/>
                    <a:pt x="18400" y="7960"/>
                    <a:pt x="18361" y="7960"/>
                  </a:cubicBezTo>
                  <a:lnTo>
                    <a:pt x="18435" y="7927"/>
                  </a:lnTo>
                  <a:close/>
                  <a:moveTo>
                    <a:pt x="8886" y="1"/>
                  </a:moveTo>
                  <a:cubicBezTo>
                    <a:pt x="9068" y="1292"/>
                    <a:pt x="8535" y="3215"/>
                    <a:pt x="7777" y="5265"/>
                  </a:cubicBezTo>
                  <a:cubicBezTo>
                    <a:pt x="7201" y="6430"/>
                    <a:pt x="6612" y="7370"/>
                    <a:pt x="5854" y="8535"/>
                  </a:cubicBezTo>
                  <a:cubicBezTo>
                    <a:pt x="5798" y="8606"/>
                    <a:pt x="5727" y="8662"/>
                    <a:pt x="5727" y="8718"/>
                  </a:cubicBezTo>
                  <a:cubicBezTo>
                    <a:pt x="4043" y="10065"/>
                    <a:pt x="2106" y="11118"/>
                    <a:pt x="0" y="11932"/>
                  </a:cubicBezTo>
                  <a:lnTo>
                    <a:pt x="3215" y="18951"/>
                  </a:lnTo>
                  <a:cubicBezTo>
                    <a:pt x="6724" y="17379"/>
                    <a:pt x="13925" y="14038"/>
                    <a:pt x="15146" y="12340"/>
                  </a:cubicBezTo>
                  <a:cubicBezTo>
                    <a:pt x="15792" y="12171"/>
                    <a:pt x="16606" y="11989"/>
                    <a:pt x="17603" y="11764"/>
                  </a:cubicBezTo>
                  <a:cubicBezTo>
                    <a:pt x="18010" y="11525"/>
                    <a:pt x="18193" y="11343"/>
                    <a:pt x="18361" y="10992"/>
                  </a:cubicBezTo>
                  <a:cubicBezTo>
                    <a:pt x="18543" y="10585"/>
                    <a:pt x="18543" y="10234"/>
                    <a:pt x="18361" y="9827"/>
                  </a:cubicBezTo>
                  <a:cubicBezTo>
                    <a:pt x="18305" y="9715"/>
                    <a:pt x="18249" y="9588"/>
                    <a:pt x="18136" y="9476"/>
                  </a:cubicBezTo>
                  <a:lnTo>
                    <a:pt x="18193" y="9476"/>
                  </a:lnTo>
                  <a:cubicBezTo>
                    <a:pt x="18543" y="9237"/>
                    <a:pt x="18782" y="9069"/>
                    <a:pt x="18951" y="8718"/>
                  </a:cubicBezTo>
                  <a:cubicBezTo>
                    <a:pt x="18951" y="8311"/>
                    <a:pt x="18951" y="8128"/>
                    <a:pt x="18782" y="7777"/>
                  </a:cubicBezTo>
                  <a:cubicBezTo>
                    <a:pt x="18656" y="7553"/>
                    <a:pt x="18487" y="7426"/>
                    <a:pt x="18361" y="7314"/>
                  </a:cubicBezTo>
                  <a:cubicBezTo>
                    <a:pt x="18712" y="6851"/>
                    <a:pt x="18894" y="6205"/>
                    <a:pt x="18782" y="5672"/>
                  </a:cubicBezTo>
                  <a:cubicBezTo>
                    <a:pt x="18543" y="5265"/>
                    <a:pt x="18193" y="4914"/>
                    <a:pt x="17785" y="4914"/>
                  </a:cubicBezTo>
                  <a:cubicBezTo>
                    <a:pt x="17610" y="4830"/>
                    <a:pt x="17375" y="4787"/>
                    <a:pt x="17140" y="4787"/>
                  </a:cubicBezTo>
                  <a:cubicBezTo>
                    <a:pt x="16905" y="4787"/>
                    <a:pt x="16669" y="4830"/>
                    <a:pt x="16494" y="4914"/>
                  </a:cubicBezTo>
                  <a:lnTo>
                    <a:pt x="16494" y="4745"/>
                  </a:lnTo>
                  <a:cubicBezTo>
                    <a:pt x="16494" y="4156"/>
                    <a:pt x="16087" y="3566"/>
                    <a:pt x="15736" y="3215"/>
                  </a:cubicBezTo>
                  <a:cubicBezTo>
                    <a:pt x="15441" y="3131"/>
                    <a:pt x="15150" y="3089"/>
                    <a:pt x="14866" y="3089"/>
                  </a:cubicBezTo>
                  <a:cubicBezTo>
                    <a:pt x="14581" y="3089"/>
                    <a:pt x="14304" y="3131"/>
                    <a:pt x="14037" y="3215"/>
                  </a:cubicBezTo>
                  <a:cubicBezTo>
                    <a:pt x="12816" y="3861"/>
                    <a:pt x="11581" y="4619"/>
                    <a:pt x="10711" y="5321"/>
                  </a:cubicBezTo>
                  <a:cubicBezTo>
                    <a:pt x="10767" y="4970"/>
                    <a:pt x="10767" y="4745"/>
                    <a:pt x="10767" y="4745"/>
                  </a:cubicBezTo>
                  <a:cubicBezTo>
                    <a:pt x="10767" y="4745"/>
                    <a:pt x="11525" y="2457"/>
                    <a:pt x="10416" y="352"/>
                  </a:cubicBezTo>
                  <a:cubicBezTo>
                    <a:pt x="10065" y="1"/>
                    <a:pt x="9307" y="1"/>
                    <a:pt x="8886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016700" y="1523900"/>
              <a:ext cx="748550" cy="1280600"/>
            </a:xfrm>
            <a:custGeom>
              <a:avLst/>
              <a:gdLst/>
              <a:ahLst/>
              <a:cxnLst/>
              <a:rect l="l" t="t" r="r" b="b"/>
              <a:pathLst>
                <a:path w="29942" h="51224" extrusionOk="0">
                  <a:moveTo>
                    <a:pt x="20677" y="1"/>
                  </a:moveTo>
                  <a:cubicBezTo>
                    <a:pt x="18511" y="1"/>
                    <a:pt x="16382" y="1171"/>
                    <a:pt x="14978" y="3202"/>
                  </a:cubicBezTo>
                  <a:cubicBezTo>
                    <a:pt x="0" y="26533"/>
                    <a:pt x="3397" y="43027"/>
                    <a:pt x="3397" y="43027"/>
                  </a:cubicBezTo>
                  <a:cubicBezTo>
                    <a:pt x="4155" y="50635"/>
                    <a:pt x="8310" y="50803"/>
                    <a:pt x="8310" y="50803"/>
                  </a:cubicBezTo>
                  <a:cubicBezTo>
                    <a:pt x="9529" y="51092"/>
                    <a:pt x="10747" y="51223"/>
                    <a:pt x="11954" y="51223"/>
                  </a:cubicBezTo>
                  <a:cubicBezTo>
                    <a:pt x="18853" y="51223"/>
                    <a:pt x="25414" y="46936"/>
                    <a:pt x="29942" y="43209"/>
                  </a:cubicBezTo>
                  <a:cubicBezTo>
                    <a:pt x="29773" y="42451"/>
                    <a:pt x="29591" y="41679"/>
                    <a:pt x="29366" y="40752"/>
                  </a:cubicBezTo>
                  <a:cubicBezTo>
                    <a:pt x="28594" y="38113"/>
                    <a:pt x="28075" y="35432"/>
                    <a:pt x="27668" y="32625"/>
                  </a:cubicBezTo>
                  <a:lnTo>
                    <a:pt x="18951" y="35081"/>
                  </a:lnTo>
                  <a:cubicBezTo>
                    <a:pt x="25969" y="22911"/>
                    <a:pt x="27485" y="16650"/>
                    <a:pt x="28243" y="11569"/>
                  </a:cubicBezTo>
                  <a:cubicBezTo>
                    <a:pt x="28426" y="10979"/>
                    <a:pt x="28426" y="10221"/>
                    <a:pt x="28426" y="9688"/>
                  </a:cubicBezTo>
                  <a:cubicBezTo>
                    <a:pt x="28833" y="4901"/>
                    <a:pt x="26559" y="2262"/>
                    <a:pt x="23864" y="914"/>
                  </a:cubicBezTo>
                  <a:cubicBezTo>
                    <a:pt x="22849" y="293"/>
                    <a:pt x="21758" y="1"/>
                    <a:pt x="2067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543100" y="2057525"/>
              <a:ext cx="165300" cy="328675"/>
            </a:xfrm>
            <a:custGeom>
              <a:avLst/>
              <a:gdLst/>
              <a:ahLst/>
              <a:cxnLst/>
              <a:rect l="l" t="t" r="r" b="b"/>
              <a:pathLst>
                <a:path w="6612" h="13147" extrusionOk="0">
                  <a:moveTo>
                    <a:pt x="4158" y="0"/>
                  </a:moveTo>
                  <a:cubicBezTo>
                    <a:pt x="4054" y="0"/>
                    <a:pt x="3973" y="106"/>
                    <a:pt x="3973" y="106"/>
                  </a:cubicBezTo>
                  <a:cubicBezTo>
                    <a:pt x="3804" y="457"/>
                    <a:pt x="0" y="8234"/>
                    <a:pt x="169" y="12038"/>
                  </a:cubicBezTo>
                  <a:cubicBezTo>
                    <a:pt x="169" y="12389"/>
                    <a:pt x="351" y="12613"/>
                    <a:pt x="520" y="12796"/>
                  </a:cubicBezTo>
                  <a:cubicBezTo>
                    <a:pt x="941" y="12964"/>
                    <a:pt x="1516" y="13147"/>
                    <a:pt x="2050" y="13147"/>
                  </a:cubicBezTo>
                  <a:cubicBezTo>
                    <a:pt x="3804" y="13147"/>
                    <a:pt x="6022" y="12389"/>
                    <a:pt x="6429" y="12389"/>
                  </a:cubicBezTo>
                  <a:cubicBezTo>
                    <a:pt x="6429" y="12389"/>
                    <a:pt x="6612" y="12206"/>
                    <a:pt x="6612" y="12038"/>
                  </a:cubicBezTo>
                  <a:cubicBezTo>
                    <a:pt x="6429" y="11855"/>
                    <a:pt x="6429" y="11855"/>
                    <a:pt x="6261" y="11855"/>
                  </a:cubicBezTo>
                  <a:cubicBezTo>
                    <a:pt x="5388" y="12115"/>
                    <a:pt x="3400" y="12598"/>
                    <a:pt x="2051" y="12598"/>
                  </a:cubicBezTo>
                  <a:cubicBezTo>
                    <a:pt x="1577" y="12598"/>
                    <a:pt x="1181" y="12538"/>
                    <a:pt x="941" y="12389"/>
                  </a:cubicBezTo>
                  <a:cubicBezTo>
                    <a:pt x="758" y="12206"/>
                    <a:pt x="758" y="12206"/>
                    <a:pt x="758" y="12038"/>
                  </a:cubicBezTo>
                  <a:cubicBezTo>
                    <a:pt x="520" y="8402"/>
                    <a:pt x="4324" y="457"/>
                    <a:pt x="4324" y="457"/>
                  </a:cubicBezTo>
                  <a:cubicBezTo>
                    <a:pt x="4562" y="275"/>
                    <a:pt x="4562" y="106"/>
                    <a:pt x="4324" y="106"/>
                  </a:cubicBezTo>
                  <a:cubicBezTo>
                    <a:pt x="4267" y="27"/>
                    <a:pt x="4210" y="0"/>
                    <a:pt x="415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215675" y="237450"/>
              <a:ext cx="1000175" cy="865200"/>
            </a:xfrm>
            <a:custGeom>
              <a:avLst/>
              <a:gdLst/>
              <a:ahLst/>
              <a:cxnLst/>
              <a:rect l="l" t="t" r="r" b="b"/>
              <a:pathLst>
                <a:path w="40007" h="34608" extrusionOk="0">
                  <a:moveTo>
                    <a:pt x="24420" y="1"/>
                  </a:moveTo>
                  <a:cubicBezTo>
                    <a:pt x="22492" y="1"/>
                    <a:pt x="20490" y="779"/>
                    <a:pt x="19119" y="2315"/>
                  </a:cubicBezTo>
                  <a:cubicBezTo>
                    <a:pt x="18179" y="3298"/>
                    <a:pt x="17421" y="4828"/>
                    <a:pt x="16143" y="5179"/>
                  </a:cubicBezTo>
                  <a:cubicBezTo>
                    <a:pt x="15887" y="5247"/>
                    <a:pt x="15637" y="5276"/>
                    <a:pt x="15389" y="5276"/>
                  </a:cubicBezTo>
                  <a:cubicBezTo>
                    <a:pt x="14158" y="5276"/>
                    <a:pt x="13012" y="4561"/>
                    <a:pt x="11750" y="4421"/>
                  </a:cubicBezTo>
                  <a:cubicBezTo>
                    <a:pt x="11323" y="4313"/>
                    <a:pt x="10893" y="4261"/>
                    <a:pt x="10466" y="4261"/>
                  </a:cubicBezTo>
                  <a:cubicBezTo>
                    <a:pt x="7851" y="4261"/>
                    <a:pt x="5383" y="6207"/>
                    <a:pt x="4731" y="8983"/>
                  </a:cubicBezTo>
                  <a:cubicBezTo>
                    <a:pt x="4141" y="11088"/>
                    <a:pt x="4562" y="13306"/>
                    <a:pt x="3790" y="15412"/>
                  </a:cubicBezTo>
                  <a:cubicBezTo>
                    <a:pt x="3032" y="18276"/>
                    <a:pt x="351" y="20143"/>
                    <a:pt x="169" y="23189"/>
                  </a:cubicBezTo>
                  <a:cubicBezTo>
                    <a:pt x="0" y="23947"/>
                    <a:pt x="0" y="24887"/>
                    <a:pt x="169" y="25645"/>
                  </a:cubicBezTo>
                  <a:cubicBezTo>
                    <a:pt x="1109" y="29856"/>
                    <a:pt x="3973" y="33422"/>
                    <a:pt x="7595" y="34362"/>
                  </a:cubicBezTo>
                  <a:cubicBezTo>
                    <a:pt x="8226" y="34528"/>
                    <a:pt x="8868" y="34608"/>
                    <a:pt x="9505" y="34608"/>
                  </a:cubicBezTo>
                  <a:cubicBezTo>
                    <a:pt x="12706" y="34608"/>
                    <a:pt x="15805" y="32591"/>
                    <a:pt x="17070" y="29267"/>
                  </a:cubicBezTo>
                  <a:cubicBezTo>
                    <a:pt x="17828" y="26993"/>
                    <a:pt x="17659" y="24354"/>
                    <a:pt x="18768" y="22248"/>
                  </a:cubicBezTo>
                  <a:cubicBezTo>
                    <a:pt x="19709" y="20325"/>
                    <a:pt x="21632" y="19034"/>
                    <a:pt x="23681" y="18627"/>
                  </a:cubicBezTo>
                  <a:cubicBezTo>
                    <a:pt x="24807" y="18423"/>
                    <a:pt x="25965" y="18337"/>
                    <a:pt x="27119" y="18337"/>
                  </a:cubicBezTo>
                  <a:cubicBezTo>
                    <a:pt x="27950" y="18337"/>
                    <a:pt x="28779" y="18382"/>
                    <a:pt x="29591" y="18458"/>
                  </a:cubicBezTo>
                  <a:cubicBezTo>
                    <a:pt x="29934" y="18503"/>
                    <a:pt x="30309" y="18536"/>
                    <a:pt x="30690" y="18536"/>
                  </a:cubicBezTo>
                  <a:cubicBezTo>
                    <a:pt x="31723" y="18536"/>
                    <a:pt x="32797" y="18293"/>
                    <a:pt x="33363" y="17388"/>
                  </a:cubicBezTo>
                  <a:lnTo>
                    <a:pt x="33363" y="17388"/>
                  </a:lnTo>
                  <a:cubicBezTo>
                    <a:pt x="33726" y="17418"/>
                    <a:pt x="34081" y="17435"/>
                    <a:pt x="34430" y="17435"/>
                  </a:cubicBezTo>
                  <a:cubicBezTo>
                    <a:pt x="35504" y="17435"/>
                    <a:pt x="36524" y="17268"/>
                    <a:pt x="37550" y="16760"/>
                  </a:cubicBezTo>
                  <a:cubicBezTo>
                    <a:pt x="38884" y="16002"/>
                    <a:pt x="40007" y="14303"/>
                    <a:pt x="39656" y="12548"/>
                  </a:cubicBezTo>
                  <a:cubicBezTo>
                    <a:pt x="39235" y="11439"/>
                    <a:pt x="38477" y="10667"/>
                    <a:pt x="37550" y="10092"/>
                  </a:cubicBezTo>
                  <a:cubicBezTo>
                    <a:pt x="36610" y="9334"/>
                    <a:pt x="35445" y="8800"/>
                    <a:pt x="34322" y="8393"/>
                  </a:cubicBezTo>
                  <a:cubicBezTo>
                    <a:pt x="33746" y="8211"/>
                    <a:pt x="33156" y="8042"/>
                    <a:pt x="32637" y="7635"/>
                  </a:cubicBezTo>
                  <a:cubicBezTo>
                    <a:pt x="31289" y="6877"/>
                    <a:pt x="30882" y="5179"/>
                    <a:pt x="30181" y="3649"/>
                  </a:cubicBezTo>
                  <a:cubicBezTo>
                    <a:pt x="29001" y="1782"/>
                    <a:pt x="27134" y="434"/>
                    <a:pt x="25029" y="27"/>
                  </a:cubicBezTo>
                  <a:cubicBezTo>
                    <a:pt x="24827" y="10"/>
                    <a:pt x="24624" y="1"/>
                    <a:pt x="2442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367625" y="422475"/>
              <a:ext cx="862625" cy="917525"/>
            </a:xfrm>
            <a:custGeom>
              <a:avLst/>
              <a:gdLst/>
              <a:ahLst/>
              <a:cxnLst/>
              <a:rect l="l" t="t" r="r" b="b"/>
              <a:pathLst>
                <a:path w="34505" h="36701" extrusionOk="0">
                  <a:moveTo>
                    <a:pt x="17315" y="1"/>
                  </a:moveTo>
                  <a:cubicBezTo>
                    <a:pt x="16909" y="1"/>
                    <a:pt x="16499" y="18"/>
                    <a:pt x="16087" y="52"/>
                  </a:cubicBezTo>
                  <a:cubicBezTo>
                    <a:pt x="7019" y="641"/>
                    <a:pt x="0" y="9359"/>
                    <a:pt x="758" y="19409"/>
                  </a:cubicBezTo>
                  <a:cubicBezTo>
                    <a:pt x="1492" y="29323"/>
                    <a:pt x="8965" y="36701"/>
                    <a:pt x="17661" y="36701"/>
                  </a:cubicBezTo>
                  <a:cubicBezTo>
                    <a:pt x="17954" y="36701"/>
                    <a:pt x="18248" y="36692"/>
                    <a:pt x="18544" y="36675"/>
                  </a:cubicBezTo>
                  <a:cubicBezTo>
                    <a:pt x="27668" y="35903"/>
                    <a:pt x="34504" y="27369"/>
                    <a:pt x="33929" y="17135"/>
                  </a:cubicBezTo>
                  <a:cubicBezTo>
                    <a:pt x="33191" y="7525"/>
                    <a:pt x="25914" y="1"/>
                    <a:pt x="17315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287250" y="831900"/>
              <a:ext cx="198675" cy="198650"/>
            </a:xfrm>
            <a:custGeom>
              <a:avLst/>
              <a:gdLst/>
              <a:ahLst/>
              <a:cxnLst/>
              <a:rect l="l" t="t" r="r" b="b"/>
              <a:pathLst>
                <a:path w="7947" h="7946" extrusionOk="0">
                  <a:moveTo>
                    <a:pt x="3973" y="0"/>
                  </a:moveTo>
                  <a:cubicBezTo>
                    <a:pt x="1699" y="0"/>
                    <a:pt x="1" y="1699"/>
                    <a:pt x="1" y="3973"/>
                  </a:cubicBezTo>
                  <a:cubicBezTo>
                    <a:pt x="1" y="6078"/>
                    <a:pt x="1699" y="7945"/>
                    <a:pt x="3973" y="7945"/>
                  </a:cubicBezTo>
                  <a:cubicBezTo>
                    <a:pt x="6262" y="7945"/>
                    <a:pt x="7946" y="6078"/>
                    <a:pt x="7946" y="3973"/>
                  </a:cubicBezTo>
                  <a:cubicBezTo>
                    <a:pt x="7946" y="1699"/>
                    <a:pt x="6262" y="0"/>
                    <a:pt x="3973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329725" y="907700"/>
              <a:ext cx="42125" cy="66000"/>
            </a:xfrm>
            <a:custGeom>
              <a:avLst/>
              <a:gdLst/>
              <a:ahLst/>
              <a:cxnLst/>
              <a:rect l="l" t="t" r="r" b="b"/>
              <a:pathLst>
                <a:path w="1685" h="2640" extrusionOk="0">
                  <a:moveTo>
                    <a:pt x="1685" y="0"/>
                  </a:moveTo>
                  <a:cubicBezTo>
                    <a:pt x="1278" y="0"/>
                    <a:pt x="927" y="183"/>
                    <a:pt x="758" y="351"/>
                  </a:cubicBezTo>
                  <a:cubicBezTo>
                    <a:pt x="351" y="534"/>
                    <a:pt x="169" y="772"/>
                    <a:pt x="169" y="1292"/>
                  </a:cubicBezTo>
                  <a:cubicBezTo>
                    <a:pt x="0" y="1881"/>
                    <a:pt x="351" y="2050"/>
                    <a:pt x="758" y="2288"/>
                  </a:cubicBezTo>
                  <a:lnTo>
                    <a:pt x="1109" y="2639"/>
                  </a:lnTo>
                  <a:lnTo>
                    <a:pt x="1685" y="2639"/>
                  </a:lnTo>
                  <a:lnTo>
                    <a:pt x="927" y="2050"/>
                  </a:lnTo>
                  <a:cubicBezTo>
                    <a:pt x="758" y="1699"/>
                    <a:pt x="758" y="1530"/>
                    <a:pt x="758" y="1292"/>
                  </a:cubicBezTo>
                  <a:cubicBezTo>
                    <a:pt x="758" y="1123"/>
                    <a:pt x="927" y="941"/>
                    <a:pt x="1109" y="772"/>
                  </a:cubicBezTo>
                  <a:cubicBezTo>
                    <a:pt x="1278" y="351"/>
                    <a:pt x="1516" y="183"/>
                    <a:pt x="1685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850150" y="1049825"/>
              <a:ext cx="200425" cy="71625"/>
            </a:xfrm>
            <a:custGeom>
              <a:avLst/>
              <a:gdLst/>
              <a:ahLst/>
              <a:cxnLst/>
              <a:rect l="l" t="t" r="r" b="b"/>
              <a:pathLst>
                <a:path w="8017" h="2865" extrusionOk="0">
                  <a:moveTo>
                    <a:pt x="1" y="0"/>
                  </a:moveTo>
                  <a:cubicBezTo>
                    <a:pt x="239" y="169"/>
                    <a:pt x="408" y="576"/>
                    <a:pt x="590" y="927"/>
                  </a:cubicBezTo>
                  <a:cubicBezTo>
                    <a:pt x="997" y="1334"/>
                    <a:pt x="1166" y="1516"/>
                    <a:pt x="1517" y="1867"/>
                  </a:cubicBezTo>
                  <a:cubicBezTo>
                    <a:pt x="2275" y="2275"/>
                    <a:pt x="3047" y="2625"/>
                    <a:pt x="4029" y="2864"/>
                  </a:cubicBezTo>
                  <a:cubicBezTo>
                    <a:pt x="4970" y="2864"/>
                    <a:pt x="5728" y="2625"/>
                    <a:pt x="6486" y="2106"/>
                  </a:cubicBezTo>
                  <a:cubicBezTo>
                    <a:pt x="7258" y="1516"/>
                    <a:pt x="7609" y="927"/>
                    <a:pt x="8016" y="0"/>
                  </a:cubicBezTo>
                  <a:lnTo>
                    <a:pt x="8016" y="0"/>
                  </a:lnTo>
                  <a:cubicBezTo>
                    <a:pt x="7427" y="576"/>
                    <a:pt x="6669" y="1109"/>
                    <a:pt x="6079" y="1334"/>
                  </a:cubicBezTo>
                  <a:cubicBezTo>
                    <a:pt x="5321" y="1685"/>
                    <a:pt x="4802" y="1867"/>
                    <a:pt x="4029" y="1867"/>
                  </a:cubicBezTo>
                  <a:cubicBezTo>
                    <a:pt x="3454" y="1685"/>
                    <a:pt x="2696" y="1516"/>
                    <a:pt x="1924" y="1109"/>
                  </a:cubicBezTo>
                  <a:lnTo>
                    <a:pt x="997" y="576"/>
                  </a:lnTo>
                  <a:cubicBezTo>
                    <a:pt x="759" y="351"/>
                    <a:pt x="408" y="169"/>
                    <a:pt x="1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940700" y="856200"/>
              <a:ext cx="90925" cy="142050"/>
            </a:xfrm>
            <a:custGeom>
              <a:avLst/>
              <a:gdLst/>
              <a:ahLst/>
              <a:cxnLst/>
              <a:rect l="l" t="t" r="r" b="b"/>
              <a:pathLst>
                <a:path w="3637" h="5682" extrusionOk="0">
                  <a:moveTo>
                    <a:pt x="1236" y="0"/>
                  </a:moveTo>
                  <a:cubicBezTo>
                    <a:pt x="1088" y="0"/>
                    <a:pt x="941" y="46"/>
                    <a:pt x="941" y="137"/>
                  </a:cubicBezTo>
                  <a:cubicBezTo>
                    <a:pt x="758" y="1653"/>
                    <a:pt x="0" y="4517"/>
                    <a:pt x="941" y="5640"/>
                  </a:cubicBezTo>
                  <a:cubicBezTo>
                    <a:pt x="980" y="5668"/>
                    <a:pt x="1064" y="5681"/>
                    <a:pt x="1177" y="5681"/>
                  </a:cubicBezTo>
                  <a:cubicBezTo>
                    <a:pt x="1750" y="5681"/>
                    <a:pt x="3074" y="5332"/>
                    <a:pt x="3215" y="4699"/>
                  </a:cubicBezTo>
                  <a:cubicBezTo>
                    <a:pt x="3636" y="3352"/>
                    <a:pt x="1881" y="1302"/>
                    <a:pt x="1530" y="137"/>
                  </a:cubicBezTo>
                  <a:cubicBezTo>
                    <a:pt x="1530" y="46"/>
                    <a:pt x="1383" y="0"/>
                    <a:pt x="1236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4101775" y="817150"/>
              <a:ext cx="48100" cy="66000"/>
            </a:xfrm>
            <a:custGeom>
              <a:avLst/>
              <a:gdLst/>
              <a:ahLst/>
              <a:cxnLst/>
              <a:rect l="l" t="t" r="r" b="b"/>
              <a:pathLst>
                <a:path w="1924" h="2640" extrusionOk="0">
                  <a:moveTo>
                    <a:pt x="983" y="1"/>
                  </a:moveTo>
                  <a:cubicBezTo>
                    <a:pt x="408" y="1"/>
                    <a:pt x="1" y="590"/>
                    <a:pt x="1" y="1348"/>
                  </a:cubicBezTo>
                  <a:cubicBezTo>
                    <a:pt x="1" y="2106"/>
                    <a:pt x="408" y="2640"/>
                    <a:pt x="983" y="2640"/>
                  </a:cubicBezTo>
                  <a:cubicBezTo>
                    <a:pt x="1517" y="2640"/>
                    <a:pt x="1924" y="2106"/>
                    <a:pt x="1924" y="1348"/>
                  </a:cubicBezTo>
                  <a:cubicBezTo>
                    <a:pt x="1924" y="590"/>
                    <a:pt x="1517" y="1"/>
                    <a:pt x="98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742075" y="846275"/>
              <a:ext cx="52650" cy="66000"/>
            </a:xfrm>
            <a:custGeom>
              <a:avLst/>
              <a:gdLst/>
              <a:ahLst/>
              <a:cxnLst/>
              <a:rect l="l" t="t" r="r" b="b"/>
              <a:pathLst>
                <a:path w="2106" h="2640" extrusionOk="0">
                  <a:moveTo>
                    <a:pt x="1109" y="1"/>
                  </a:moveTo>
                  <a:cubicBezTo>
                    <a:pt x="576" y="1"/>
                    <a:pt x="0" y="534"/>
                    <a:pt x="0" y="1292"/>
                  </a:cubicBezTo>
                  <a:cubicBezTo>
                    <a:pt x="0" y="2050"/>
                    <a:pt x="351" y="2640"/>
                    <a:pt x="927" y="2640"/>
                  </a:cubicBezTo>
                  <a:cubicBezTo>
                    <a:pt x="1516" y="2640"/>
                    <a:pt x="2106" y="2050"/>
                    <a:pt x="2106" y="1292"/>
                  </a:cubicBezTo>
                  <a:cubicBezTo>
                    <a:pt x="2106" y="703"/>
                    <a:pt x="1685" y="1"/>
                    <a:pt x="110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410075" y="712075"/>
              <a:ext cx="890350" cy="333200"/>
            </a:xfrm>
            <a:custGeom>
              <a:avLst/>
              <a:gdLst/>
              <a:ahLst/>
              <a:cxnLst/>
              <a:rect l="l" t="t" r="r" b="b"/>
              <a:pathLst>
                <a:path w="35614" h="13328" extrusionOk="0">
                  <a:moveTo>
                    <a:pt x="30125" y="582"/>
                  </a:moveTo>
                  <a:cubicBezTo>
                    <a:pt x="31290" y="582"/>
                    <a:pt x="32231" y="989"/>
                    <a:pt x="32989" y="1747"/>
                  </a:cubicBezTo>
                  <a:cubicBezTo>
                    <a:pt x="34154" y="2856"/>
                    <a:pt x="34912" y="4386"/>
                    <a:pt x="34912" y="5902"/>
                  </a:cubicBezTo>
                  <a:cubicBezTo>
                    <a:pt x="35094" y="8948"/>
                    <a:pt x="32989" y="11573"/>
                    <a:pt x="30350" y="11812"/>
                  </a:cubicBezTo>
                  <a:cubicBezTo>
                    <a:pt x="29185" y="11812"/>
                    <a:pt x="28076" y="11405"/>
                    <a:pt x="27135" y="10633"/>
                  </a:cubicBezTo>
                  <a:cubicBezTo>
                    <a:pt x="26138" y="9706"/>
                    <a:pt x="25380" y="8176"/>
                    <a:pt x="25380" y="6492"/>
                  </a:cubicBezTo>
                  <a:cubicBezTo>
                    <a:pt x="25212" y="3446"/>
                    <a:pt x="27318" y="807"/>
                    <a:pt x="29943" y="582"/>
                  </a:cubicBezTo>
                  <a:close/>
                  <a:moveTo>
                    <a:pt x="15147" y="1340"/>
                  </a:moveTo>
                  <a:cubicBezTo>
                    <a:pt x="18011" y="1340"/>
                    <a:pt x="20467" y="3614"/>
                    <a:pt x="20650" y="6660"/>
                  </a:cubicBezTo>
                  <a:cubicBezTo>
                    <a:pt x="20874" y="9706"/>
                    <a:pt x="18362" y="12331"/>
                    <a:pt x="15386" y="12570"/>
                  </a:cubicBezTo>
                  <a:cubicBezTo>
                    <a:pt x="15287" y="12575"/>
                    <a:pt x="15188" y="12578"/>
                    <a:pt x="15090" y="12578"/>
                  </a:cubicBezTo>
                  <a:cubicBezTo>
                    <a:pt x="12167" y="12578"/>
                    <a:pt x="9645" y="10183"/>
                    <a:pt x="9645" y="7250"/>
                  </a:cubicBezTo>
                  <a:cubicBezTo>
                    <a:pt x="9476" y="5720"/>
                    <a:pt x="10052" y="4386"/>
                    <a:pt x="10992" y="3263"/>
                  </a:cubicBezTo>
                  <a:cubicBezTo>
                    <a:pt x="11933" y="2098"/>
                    <a:pt x="13449" y="1579"/>
                    <a:pt x="14796" y="1340"/>
                  </a:cubicBezTo>
                  <a:close/>
                  <a:moveTo>
                    <a:pt x="30519" y="0"/>
                  </a:moveTo>
                  <a:cubicBezTo>
                    <a:pt x="30331" y="0"/>
                    <a:pt x="30140" y="16"/>
                    <a:pt x="29943" y="49"/>
                  </a:cubicBezTo>
                  <a:cubicBezTo>
                    <a:pt x="27079" y="49"/>
                    <a:pt x="24735" y="2744"/>
                    <a:pt x="24622" y="5902"/>
                  </a:cubicBezTo>
                  <a:cubicBezTo>
                    <a:pt x="24155" y="5771"/>
                    <a:pt x="23666" y="5699"/>
                    <a:pt x="23174" y="5699"/>
                  </a:cubicBezTo>
                  <a:cubicBezTo>
                    <a:pt x="22558" y="5699"/>
                    <a:pt x="21937" y="5813"/>
                    <a:pt x="21352" y="6071"/>
                  </a:cubicBezTo>
                  <a:cubicBezTo>
                    <a:pt x="20874" y="2912"/>
                    <a:pt x="18193" y="582"/>
                    <a:pt x="14796" y="582"/>
                  </a:cubicBezTo>
                  <a:cubicBezTo>
                    <a:pt x="13098" y="807"/>
                    <a:pt x="11582" y="1579"/>
                    <a:pt x="10403" y="2688"/>
                  </a:cubicBezTo>
                  <a:cubicBezTo>
                    <a:pt x="9883" y="3333"/>
                    <a:pt x="9476" y="4035"/>
                    <a:pt x="9181" y="4737"/>
                  </a:cubicBezTo>
                  <a:lnTo>
                    <a:pt x="1" y="4204"/>
                  </a:lnTo>
                  <a:lnTo>
                    <a:pt x="1" y="4793"/>
                  </a:lnTo>
                  <a:lnTo>
                    <a:pt x="8999" y="5495"/>
                  </a:lnTo>
                  <a:cubicBezTo>
                    <a:pt x="8887" y="6071"/>
                    <a:pt x="8830" y="6660"/>
                    <a:pt x="8887" y="7250"/>
                  </a:cubicBezTo>
                  <a:cubicBezTo>
                    <a:pt x="8887" y="10633"/>
                    <a:pt x="11750" y="13328"/>
                    <a:pt x="15147" y="13328"/>
                  </a:cubicBezTo>
                  <a:lnTo>
                    <a:pt x="15386" y="13328"/>
                  </a:lnTo>
                  <a:cubicBezTo>
                    <a:pt x="18895" y="13160"/>
                    <a:pt x="21464" y="10226"/>
                    <a:pt x="21408" y="6955"/>
                  </a:cubicBezTo>
                  <a:cubicBezTo>
                    <a:pt x="21978" y="6605"/>
                    <a:pt x="22581" y="6445"/>
                    <a:pt x="23181" y="6445"/>
                  </a:cubicBezTo>
                  <a:cubicBezTo>
                    <a:pt x="23689" y="6445"/>
                    <a:pt x="24196" y="6560"/>
                    <a:pt x="24679" y="6773"/>
                  </a:cubicBezTo>
                  <a:cubicBezTo>
                    <a:pt x="24917" y="8597"/>
                    <a:pt x="25675" y="10170"/>
                    <a:pt x="26728" y="11222"/>
                  </a:cubicBezTo>
                  <a:cubicBezTo>
                    <a:pt x="27669" y="11980"/>
                    <a:pt x="28834" y="12570"/>
                    <a:pt x="30125" y="12570"/>
                  </a:cubicBezTo>
                  <a:lnTo>
                    <a:pt x="30350" y="12570"/>
                  </a:lnTo>
                  <a:cubicBezTo>
                    <a:pt x="33396" y="12331"/>
                    <a:pt x="35614" y="9355"/>
                    <a:pt x="35614" y="5902"/>
                  </a:cubicBezTo>
                  <a:cubicBezTo>
                    <a:pt x="35445" y="4204"/>
                    <a:pt x="34687" y="2505"/>
                    <a:pt x="33564" y="1340"/>
                  </a:cubicBezTo>
                  <a:cubicBezTo>
                    <a:pt x="32569" y="537"/>
                    <a:pt x="31616" y="0"/>
                    <a:pt x="3051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315425" y="280375"/>
              <a:ext cx="972025" cy="551550"/>
            </a:xfrm>
            <a:custGeom>
              <a:avLst/>
              <a:gdLst/>
              <a:ahLst/>
              <a:cxnLst/>
              <a:rect l="l" t="t" r="r" b="b"/>
              <a:pathLst>
                <a:path w="38881" h="22062" extrusionOk="0">
                  <a:moveTo>
                    <a:pt x="27491" y="1"/>
                  </a:moveTo>
                  <a:cubicBezTo>
                    <a:pt x="20076" y="1"/>
                    <a:pt x="19699" y="5017"/>
                    <a:pt x="16104" y="5017"/>
                  </a:cubicBezTo>
                  <a:cubicBezTo>
                    <a:pt x="15923" y="5017"/>
                    <a:pt x="15734" y="5004"/>
                    <a:pt x="15536" y="4978"/>
                  </a:cubicBezTo>
                  <a:cubicBezTo>
                    <a:pt x="14626" y="4870"/>
                    <a:pt x="13716" y="4809"/>
                    <a:pt x="12822" y="4809"/>
                  </a:cubicBezTo>
                  <a:cubicBezTo>
                    <a:pt x="5914" y="4809"/>
                    <a:pt x="0" y="8439"/>
                    <a:pt x="2846" y="22061"/>
                  </a:cubicBezTo>
                  <a:cubicBezTo>
                    <a:pt x="2846" y="22061"/>
                    <a:pt x="9107" y="20882"/>
                    <a:pt x="9107" y="15043"/>
                  </a:cubicBezTo>
                  <a:cubicBezTo>
                    <a:pt x="9107" y="9540"/>
                    <a:pt x="14610" y="8192"/>
                    <a:pt x="14610" y="8192"/>
                  </a:cubicBezTo>
                  <a:cubicBezTo>
                    <a:pt x="14610" y="8192"/>
                    <a:pt x="17108" y="13351"/>
                    <a:pt x="21954" y="13351"/>
                  </a:cubicBezTo>
                  <a:cubicBezTo>
                    <a:pt x="23347" y="13351"/>
                    <a:pt x="24933" y="12925"/>
                    <a:pt x="26710" y="11828"/>
                  </a:cubicBezTo>
                  <a:cubicBezTo>
                    <a:pt x="27549" y="11278"/>
                    <a:pt x="28311" y="11056"/>
                    <a:pt x="28995" y="11056"/>
                  </a:cubicBezTo>
                  <a:cubicBezTo>
                    <a:pt x="31890" y="11056"/>
                    <a:pt x="33378" y="15043"/>
                    <a:pt x="33378" y="15043"/>
                  </a:cubicBezTo>
                  <a:cubicBezTo>
                    <a:pt x="38880" y="15043"/>
                    <a:pt x="36017" y="823"/>
                    <a:pt x="28998" y="65"/>
                  </a:cubicBezTo>
                  <a:cubicBezTo>
                    <a:pt x="28465" y="21"/>
                    <a:pt x="27964" y="1"/>
                    <a:pt x="274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40"/>
          <p:cNvGrpSpPr/>
          <p:nvPr/>
        </p:nvGrpSpPr>
        <p:grpSpPr>
          <a:xfrm>
            <a:off x="967612" y="821430"/>
            <a:ext cx="499565" cy="373207"/>
            <a:chOff x="371391" y="975898"/>
            <a:chExt cx="499565" cy="373207"/>
          </a:xfrm>
        </p:grpSpPr>
        <p:sp>
          <p:nvSpPr>
            <p:cNvPr id="1483" name="Google Shape;1483;p40"/>
            <p:cNvSpPr/>
            <p:nvPr/>
          </p:nvSpPr>
          <p:spPr>
            <a:xfrm>
              <a:off x="666125" y="1254393"/>
              <a:ext cx="54825" cy="94697"/>
            </a:xfrm>
            <a:custGeom>
              <a:avLst/>
              <a:gdLst/>
              <a:ahLst/>
              <a:cxnLst/>
              <a:rect l="l" t="t" r="r" b="b"/>
              <a:pathLst>
                <a:path w="3626" h="6263" extrusionOk="0">
                  <a:moveTo>
                    <a:pt x="2347" y="1"/>
                  </a:moveTo>
                  <a:cubicBezTo>
                    <a:pt x="2159" y="1"/>
                    <a:pt x="1984" y="222"/>
                    <a:pt x="2147" y="414"/>
                  </a:cubicBezTo>
                  <a:cubicBezTo>
                    <a:pt x="3101" y="1486"/>
                    <a:pt x="3042" y="3371"/>
                    <a:pt x="1659" y="4014"/>
                  </a:cubicBezTo>
                  <a:cubicBezTo>
                    <a:pt x="1622" y="4014"/>
                    <a:pt x="1622" y="4044"/>
                    <a:pt x="1622" y="4044"/>
                  </a:cubicBezTo>
                  <a:cubicBezTo>
                    <a:pt x="1534" y="4044"/>
                    <a:pt x="1437" y="4044"/>
                    <a:pt x="1378" y="4140"/>
                  </a:cubicBezTo>
                  <a:cubicBezTo>
                    <a:pt x="1296" y="4155"/>
                    <a:pt x="1214" y="4163"/>
                    <a:pt x="1133" y="4163"/>
                  </a:cubicBezTo>
                  <a:cubicBezTo>
                    <a:pt x="911" y="4163"/>
                    <a:pt x="698" y="4106"/>
                    <a:pt x="513" y="4014"/>
                  </a:cubicBezTo>
                  <a:cubicBezTo>
                    <a:pt x="468" y="3991"/>
                    <a:pt x="425" y="3981"/>
                    <a:pt x="384" y="3981"/>
                  </a:cubicBezTo>
                  <a:cubicBezTo>
                    <a:pt x="147" y="3981"/>
                    <a:pt x="0" y="4312"/>
                    <a:pt x="240" y="4413"/>
                  </a:cubicBezTo>
                  <a:cubicBezTo>
                    <a:pt x="484" y="4539"/>
                    <a:pt x="765" y="4628"/>
                    <a:pt x="1038" y="4665"/>
                  </a:cubicBezTo>
                  <a:cubicBezTo>
                    <a:pt x="853" y="4909"/>
                    <a:pt x="669" y="5093"/>
                    <a:pt x="365" y="5093"/>
                  </a:cubicBezTo>
                  <a:cubicBezTo>
                    <a:pt x="55" y="5093"/>
                    <a:pt x="25" y="5589"/>
                    <a:pt x="329" y="5589"/>
                  </a:cubicBezTo>
                  <a:cubicBezTo>
                    <a:pt x="346" y="5589"/>
                    <a:pt x="363" y="5590"/>
                    <a:pt x="380" y="5590"/>
                  </a:cubicBezTo>
                  <a:cubicBezTo>
                    <a:pt x="1025" y="5590"/>
                    <a:pt x="1328" y="5051"/>
                    <a:pt x="1659" y="4568"/>
                  </a:cubicBezTo>
                  <a:lnTo>
                    <a:pt x="1659" y="4568"/>
                  </a:lnTo>
                  <a:cubicBezTo>
                    <a:pt x="1903" y="4968"/>
                    <a:pt x="1844" y="5707"/>
                    <a:pt x="1319" y="5774"/>
                  </a:cubicBezTo>
                  <a:cubicBezTo>
                    <a:pt x="1018" y="5831"/>
                    <a:pt x="1099" y="6263"/>
                    <a:pt x="1380" y="6263"/>
                  </a:cubicBezTo>
                  <a:cubicBezTo>
                    <a:pt x="1389" y="6263"/>
                    <a:pt x="1398" y="6262"/>
                    <a:pt x="1408" y="6261"/>
                  </a:cubicBezTo>
                  <a:cubicBezTo>
                    <a:pt x="2273" y="6173"/>
                    <a:pt x="2517" y="4997"/>
                    <a:pt x="2088" y="4354"/>
                  </a:cubicBezTo>
                  <a:cubicBezTo>
                    <a:pt x="3567" y="3460"/>
                    <a:pt x="3626" y="1338"/>
                    <a:pt x="2517" y="74"/>
                  </a:cubicBezTo>
                  <a:cubicBezTo>
                    <a:pt x="2466" y="23"/>
                    <a:pt x="2406" y="1"/>
                    <a:pt x="234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4" name="Google Shape;1484;p40"/>
            <p:cNvGrpSpPr/>
            <p:nvPr/>
          </p:nvGrpSpPr>
          <p:grpSpPr>
            <a:xfrm>
              <a:off x="391183" y="1161314"/>
              <a:ext cx="160756" cy="140616"/>
              <a:chOff x="391183" y="1161314"/>
              <a:chExt cx="160756" cy="140616"/>
            </a:xfrm>
          </p:grpSpPr>
          <p:sp>
            <p:nvSpPr>
              <p:cNvPr id="1485" name="Google Shape;1485;p40"/>
              <p:cNvSpPr/>
              <p:nvPr/>
            </p:nvSpPr>
            <p:spPr>
              <a:xfrm>
                <a:off x="423087" y="1161314"/>
                <a:ext cx="125163" cy="94470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391183" y="1237277"/>
                <a:ext cx="160756" cy="64653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40"/>
            <p:cNvSpPr/>
            <p:nvPr/>
          </p:nvSpPr>
          <p:spPr>
            <a:xfrm>
              <a:off x="501635" y="1003099"/>
              <a:ext cx="356696" cy="279357"/>
            </a:xfrm>
            <a:custGeom>
              <a:avLst/>
              <a:gdLst/>
              <a:ahLst/>
              <a:cxnLst/>
              <a:rect l="l" t="t" r="r" b="b"/>
              <a:pathLst>
                <a:path w="23591" h="18476" extrusionOk="0">
                  <a:moveTo>
                    <a:pt x="17466" y="0"/>
                  </a:moveTo>
                  <a:cubicBezTo>
                    <a:pt x="14735" y="0"/>
                    <a:pt x="12204" y="1552"/>
                    <a:pt x="10594" y="3601"/>
                  </a:cubicBezTo>
                  <a:cubicBezTo>
                    <a:pt x="10380" y="3845"/>
                    <a:pt x="10165" y="4126"/>
                    <a:pt x="9980" y="4370"/>
                  </a:cubicBezTo>
                  <a:cubicBezTo>
                    <a:pt x="9640" y="4836"/>
                    <a:pt x="9330" y="5294"/>
                    <a:pt x="9027" y="5789"/>
                  </a:cubicBezTo>
                  <a:cubicBezTo>
                    <a:pt x="8775" y="6129"/>
                    <a:pt x="8502" y="6528"/>
                    <a:pt x="8221" y="6957"/>
                  </a:cubicBezTo>
                  <a:cubicBezTo>
                    <a:pt x="6099" y="10498"/>
                    <a:pt x="2957" y="13152"/>
                    <a:pt x="0" y="15954"/>
                  </a:cubicBezTo>
                  <a:cubicBezTo>
                    <a:pt x="2476" y="18306"/>
                    <a:pt x="6214" y="18474"/>
                    <a:pt x="9671" y="18474"/>
                  </a:cubicBezTo>
                  <a:cubicBezTo>
                    <a:pt x="10247" y="18474"/>
                    <a:pt x="10815" y="18470"/>
                    <a:pt x="11368" y="18470"/>
                  </a:cubicBezTo>
                  <a:cubicBezTo>
                    <a:pt x="11669" y="18470"/>
                    <a:pt x="11966" y="18471"/>
                    <a:pt x="12257" y="18475"/>
                  </a:cubicBezTo>
                  <a:cubicBezTo>
                    <a:pt x="12812" y="18446"/>
                    <a:pt x="13366" y="18357"/>
                    <a:pt x="13921" y="18261"/>
                  </a:cubicBezTo>
                  <a:cubicBezTo>
                    <a:pt x="17743" y="17522"/>
                    <a:pt x="21188" y="15185"/>
                    <a:pt x="22607" y="11238"/>
                  </a:cubicBezTo>
                  <a:cubicBezTo>
                    <a:pt x="22792" y="10713"/>
                    <a:pt x="22977" y="10225"/>
                    <a:pt x="23103" y="9700"/>
                  </a:cubicBezTo>
                  <a:cubicBezTo>
                    <a:pt x="23591" y="7637"/>
                    <a:pt x="23502" y="5449"/>
                    <a:pt x="22637" y="3475"/>
                  </a:cubicBezTo>
                  <a:cubicBezTo>
                    <a:pt x="22422" y="2987"/>
                    <a:pt x="22149" y="2522"/>
                    <a:pt x="21838" y="2093"/>
                  </a:cubicBezTo>
                  <a:cubicBezTo>
                    <a:pt x="21498" y="1627"/>
                    <a:pt x="21099" y="1257"/>
                    <a:pt x="20670" y="984"/>
                  </a:cubicBezTo>
                  <a:cubicBezTo>
                    <a:pt x="20205" y="644"/>
                    <a:pt x="19709" y="400"/>
                    <a:pt x="19192" y="245"/>
                  </a:cubicBezTo>
                  <a:cubicBezTo>
                    <a:pt x="18940" y="178"/>
                    <a:pt x="18667" y="119"/>
                    <a:pt x="18386" y="60"/>
                  </a:cubicBezTo>
                  <a:cubicBezTo>
                    <a:pt x="18077" y="20"/>
                    <a:pt x="17770" y="0"/>
                    <a:pt x="1746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72835" y="1118374"/>
              <a:ext cx="279901" cy="164082"/>
            </a:xfrm>
            <a:custGeom>
              <a:avLst/>
              <a:gdLst/>
              <a:ahLst/>
              <a:cxnLst/>
              <a:rect l="l" t="t" r="r" b="b"/>
              <a:pathLst>
                <a:path w="18512" h="10852" extrusionOk="0">
                  <a:moveTo>
                    <a:pt x="15090" y="1"/>
                  </a:moveTo>
                  <a:cubicBezTo>
                    <a:pt x="11622" y="1"/>
                    <a:pt x="8672" y="2352"/>
                    <a:pt x="6839" y="5188"/>
                  </a:cubicBezTo>
                  <a:cubicBezTo>
                    <a:pt x="5700" y="6970"/>
                    <a:pt x="4406" y="8419"/>
                    <a:pt x="2285" y="8914"/>
                  </a:cubicBezTo>
                  <a:cubicBezTo>
                    <a:pt x="1508" y="9099"/>
                    <a:pt x="0" y="9742"/>
                    <a:pt x="1080" y="10607"/>
                  </a:cubicBezTo>
                  <a:cubicBezTo>
                    <a:pt x="1080" y="10637"/>
                    <a:pt x="1109" y="10666"/>
                    <a:pt x="1139" y="10666"/>
                  </a:cubicBezTo>
                  <a:cubicBezTo>
                    <a:pt x="2530" y="10829"/>
                    <a:pt x="3959" y="10846"/>
                    <a:pt x="5335" y="10846"/>
                  </a:cubicBezTo>
                  <a:cubicBezTo>
                    <a:pt x="5718" y="10846"/>
                    <a:pt x="6097" y="10845"/>
                    <a:pt x="6470" y="10845"/>
                  </a:cubicBezTo>
                  <a:cubicBezTo>
                    <a:pt x="6836" y="10845"/>
                    <a:pt x="7196" y="10846"/>
                    <a:pt x="7548" y="10851"/>
                  </a:cubicBezTo>
                  <a:cubicBezTo>
                    <a:pt x="8103" y="10822"/>
                    <a:pt x="8657" y="10733"/>
                    <a:pt x="9212" y="10637"/>
                  </a:cubicBezTo>
                  <a:cubicBezTo>
                    <a:pt x="13034" y="9898"/>
                    <a:pt x="16479" y="7561"/>
                    <a:pt x="17898" y="3614"/>
                  </a:cubicBezTo>
                  <a:cubicBezTo>
                    <a:pt x="18083" y="3089"/>
                    <a:pt x="18268" y="2601"/>
                    <a:pt x="18394" y="2076"/>
                  </a:cubicBezTo>
                  <a:cubicBezTo>
                    <a:pt x="18423" y="1891"/>
                    <a:pt x="18482" y="1706"/>
                    <a:pt x="18512" y="1492"/>
                  </a:cubicBezTo>
                  <a:cubicBezTo>
                    <a:pt x="18054" y="597"/>
                    <a:pt x="17033" y="132"/>
                    <a:pt x="15895" y="43"/>
                  </a:cubicBezTo>
                  <a:cubicBezTo>
                    <a:pt x="15624" y="15"/>
                    <a:pt x="15355" y="1"/>
                    <a:pt x="1509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774233" y="1035259"/>
              <a:ext cx="28229" cy="19974"/>
            </a:xfrm>
            <a:custGeom>
              <a:avLst/>
              <a:gdLst/>
              <a:ahLst/>
              <a:cxnLst/>
              <a:rect l="l" t="t" r="r" b="b"/>
              <a:pathLst>
                <a:path w="1867" h="1321" extrusionOk="0">
                  <a:moveTo>
                    <a:pt x="936" y="1"/>
                  </a:moveTo>
                  <a:cubicBezTo>
                    <a:pt x="879" y="1"/>
                    <a:pt x="819" y="8"/>
                    <a:pt x="756" y="25"/>
                  </a:cubicBezTo>
                  <a:cubicBezTo>
                    <a:pt x="0" y="248"/>
                    <a:pt x="218" y="1320"/>
                    <a:pt x="891" y="1320"/>
                  </a:cubicBezTo>
                  <a:cubicBezTo>
                    <a:pt x="955" y="1320"/>
                    <a:pt x="1024" y="1310"/>
                    <a:pt x="1096" y="1289"/>
                  </a:cubicBezTo>
                  <a:cubicBezTo>
                    <a:pt x="1867" y="1091"/>
                    <a:pt x="1612" y="1"/>
                    <a:pt x="93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819745" y="1039870"/>
              <a:ext cx="51211" cy="30890"/>
            </a:xfrm>
            <a:custGeom>
              <a:avLst/>
              <a:gdLst/>
              <a:ahLst/>
              <a:cxnLst/>
              <a:rect l="l" t="t" r="r" b="b"/>
              <a:pathLst>
                <a:path w="3387" h="2043" extrusionOk="0">
                  <a:moveTo>
                    <a:pt x="1568" y="1"/>
                  </a:moveTo>
                  <a:cubicBezTo>
                    <a:pt x="1228" y="1"/>
                    <a:pt x="829" y="90"/>
                    <a:pt x="518" y="304"/>
                  </a:cubicBezTo>
                  <a:cubicBezTo>
                    <a:pt x="1" y="703"/>
                    <a:pt x="186" y="1938"/>
                    <a:pt x="770" y="2034"/>
                  </a:cubicBezTo>
                  <a:cubicBezTo>
                    <a:pt x="805" y="2040"/>
                    <a:pt x="842" y="2043"/>
                    <a:pt x="878" y="2043"/>
                  </a:cubicBezTo>
                  <a:cubicBezTo>
                    <a:pt x="1192" y="2043"/>
                    <a:pt x="1541" y="1833"/>
                    <a:pt x="1812" y="1694"/>
                  </a:cubicBezTo>
                  <a:cubicBezTo>
                    <a:pt x="1938" y="1627"/>
                    <a:pt x="2034" y="1568"/>
                    <a:pt x="2123" y="1509"/>
                  </a:cubicBezTo>
                  <a:cubicBezTo>
                    <a:pt x="2152" y="1509"/>
                    <a:pt x="2677" y="1228"/>
                    <a:pt x="2921" y="1073"/>
                  </a:cubicBezTo>
                  <a:cubicBezTo>
                    <a:pt x="3047" y="1014"/>
                    <a:pt x="3232" y="984"/>
                    <a:pt x="3261" y="799"/>
                  </a:cubicBezTo>
                  <a:cubicBezTo>
                    <a:pt x="3387" y="489"/>
                    <a:pt x="3017" y="304"/>
                    <a:pt x="2862" y="245"/>
                  </a:cubicBezTo>
                  <a:cubicBezTo>
                    <a:pt x="2648" y="149"/>
                    <a:pt x="2367" y="119"/>
                    <a:pt x="2152" y="60"/>
                  </a:cubicBezTo>
                  <a:cubicBezTo>
                    <a:pt x="1967" y="30"/>
                    <a:pt x="1753" y="1"/>
                    <a:pt x="15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1" name="Google Shape;1491;p40"/>
            <p:cNvGrpSpPr/>
            <p:nvPr/>
          </p:nvGrpSpPr>
          <p:grpSpPr>
            <a:xfrm>
              <a:off x="753580" y="1067827"/>
              <a:ext cx="34383" cy="30784"/>
              <a:chOff x="3323588" y="-610525"/>
              <a:chExt cx="56850" cy="50900"/>
            </a:xfrm>
          </p:grpSpPr>
          <p:sp>
            <p:nvSpPr>
              <p:cNvPr id="1492" name="Google Shape;1492;p40"/>
              <p:cNvSpPr/>
              <p:nvPr/>
            </p:nvSpPr>
            <p:spPr>
              <a:xfrm>
                <a:off x="3341338" y="-610525"/>
                <a:ext cx="23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83" extrusionOk="0">
                    <a:moveTo>
                      <a:pt x="555" y="0"/>
                    </a:moveTo>
                    <a:cubicBezTo>
                      <a:pt x="555" y="0"/>
                      <a:pt x="555" y="30"/>
                      <a:pt x="525" y="30"/>
                    </a:cubicBezTo>
                    <a:cubicBezTo>
                      <a:pt x="215" y="333"/>
                      <a:pt x="59" y="887"/>
                      <a:pt x="30" y="1257"/>
                    </a:cubicBezTo>
                    <a:cubicBezTo>
                      <a:pt x="3" y="1426"/>
                      <a:pt x="0" y="1983"/>
                      <a:pt x="231" y="1983"/>
                    </a:cubicBezTo>
                    <a:cubicBezTo>
                      <a:pt x="253" y="1983"/>
                      <a:pt x="277" y="1977"/>
                      <a:pt x="303" y="1967"/>
                    </a:cubicBezTo>
                    <a:cubicBezTo>
                      <a:pt x="584" y="1848"/>
                      <a:pt x="739" y="1323"/>
                      <a:pt x="799" y="1042"/>
                    </a:cubicBezTo>
                    <a:cubicBezTo>
                      <a:pt x="858" y="702"/>
                      <a:pt x="954" y="59"/>
                      <a:pt x="614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3323588" y="-599825"/>
                <a:ext cx="153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608" extrusionOk="0">
                    <a:moveTo>
                      <a:pt x="429" y="1"/>
                    </a:moveTo>
                    <a:cubicBezTo>
                      <a:pt x="400" y="1"/>
                      <a:pt x="400" y="1"/>
                      <a:pt x="370" y="30"/>
                    </a:cubicBezTo>
                    <a:cubicBezTo>
                      <a:pt x="370" y="30"/>
                      <a:pt x="341" y="30"/>
                      <a:pt x="341" y="60"/>
                    </a:cubicBezTo>
                    <a:cubicBezTo>
                      <a:pt x="89" y="430"/>
                      <a:pt x="30" y="829"/>
                      <a:pt x="30" y="1198"/>
                    </a:cubicBezTo>
                    <a:cubicBezTo>
                      <a:pt x="2" y="1318"/>
                      <a:pt x="0" y="1607"/>
                      <a:pt x="136" y="1607"/>
                    </a:cubicBezTo>
                    <a:cubicBezTo>
                      <a:pt x="142" y="1607"/>
                      <a:pt x="149" y="1606"/>
                      <a:pt x="156" y="1605"/>
                    </a:cubicBezTo>
                    <a:cubicBezTo>
                      <a:pt x="341" y="1539"/>
                      <a:pt x="459" y="1110"/>
                      <a:pt x="496" y="955"/>
                    </a:cubicBezTo>
                    <a:cubicBezTo>
                      <a:pt x="525" y="681"/>
                      <a:pt x="614" y="156"/>
                      <a:pt x="42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3362763" y="-609075"/>
                <a:ext cx="176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512" extrusionOk="0">
                    <a:moveTo>
                      <a:pt x="480" y="0"/>
                    </a:moveTo>
                    <a:cubicBezTo>
                      <a:pt x="476" y="0"/>
                      <a:pt x="471" y="1"/>
                      <a:pt x="466" y="1"/>
                    </a:cubicBezTo>
                    <a:cubicBezTo>
                      <a:pt x="341" y="1"/>
                      <a:pt x="252" y="245"/>
                      <a:pt x="222" y="430"/>
                    </a:cubicBezTo>
                    <a:cubicBezTo>
                      <a:pt x="97" y="800"/>
                      <a:pt x="1" y="1236"/>
                      <a:pt x="156" y="1450"/>
                    </a:cubicBezTo>
                    <a:cubicBezTo>
                      <a:pt x="183" y="1493"/>
                      <a:pt x="212" y="1511"/>
                      <a:pt x="241" y="1511"/>
                    </a:cubicBezTo>
                    <a:cubicBezTo>
                      <a:pt x="380" y="1511"/>
                      <a:pt x="531" y="1102"/>
                      <a:pt x="555" y="925"/>
                    </a:cubicBezTo>
                    <a:cubicBezTo>
                      <a:pt x="620" y="715"/>
                      <a:pt x="707" y="0"/>
                      <a:pt x="480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5" name="Google Shape;1495;p40"/>
            <p:cNvSpPr/>
            <p:nvPr/>
          </p:nvSpPr>
          <p:spPr>
            <a:xfrm>
              <a:off x="505309" y="1090749"/>
              <a:ext cx="180321" cy="70626"/>
            </a:xfrm>
            <a:custGeom>
              <a:avLst/>
              <a:gdLst/>
              <a:ahLst/>
              <a:cxnLst/>
              <a:rect l="l" t="t" r="r" b="b"/>
              <a:pathLst>
                <a:path w="11926" h="4671" extrusionOk="0">
                  <a:moveTo>
                    <a:pt x="5003" y="1"/>
                  </a:moveTo>
                  <a:cubicBezTo>
                    <a:pt x="3652" y="1"/>
                    <a:pt x="2343" y="311"/>
                    <a:pt x="1169" y="1101"/>
                  </a:cubicBezTo>
                  <a:cubicBezTo>
                    <a:pt x="1" y="1959"/>
                    <a:pt x="526" y="3933"/>
                    <a:pt x="1945" y="4361"/>
                  </a:cubicBezTo>
                  <a:cubicBezTo>
                    <a:pt x="2976" y="4586"/>
                    <a:pt x="4000" y="4670"/>
                    <a:pt x="5020" y="4670"/>
                  </a:cubicBezTo>
                  <a:cubicBezTo>
                    <a:pt x="6379" y="4670"/>
                    <a:pt x="7731" y="4522"/>
                    <a:pt x="9087" y="4361"/>
                  </a:cubicBezTo>
                  <a:cubicBezTo>
                    <a:pt x="9612" y="3689"/>
                    <a:pt x="10262" y="3038"/>
                    <a:pt x="11001" y="2454"/>
                  </a:cubicBezTo>
                  <a:cubicBezTo>
                    <a:pt x="11275" y="2269"/>
                    <a:pt x="11586" y="2084"/>
                    <a:pt x="11926" y="1929"/>
                  </a:cubicBezTo>
                  <a:cubicBezTo>
                    <a:pt x="9816" y="935"/>
                    <a:pt x="7346" y="1"/>
                    <a:pt x="5003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53678" y="975898"/>
              <a:ext cx="149612" cy="155645"/>
            </a:xfrm>
            <a:custGeom>
              <a:avLst/>
              <a:gdLst/>
              <a:ahLst/>
              <a:cxnLst/>
              <a:rect l="l" t="t" r="r" b="b"/>
              <a:pathLst>
                <a:path w="9895" h="10294" extrusionOk="0">
                  <a:moveTo>
                    <a:pt x="2350" y="0"/>
                  </a:moveTo>
                  <a:cubicBezTo>
                    <a:pt x="970" y="0"/>
                    <a:pt x="0" y="1723"/>
                    <a:pt x="654" y="3056"/>
                  </a:cubicBezTo>
                  <a:cubicBezTo>
                    <a:pt x="2376" y="6043"/>
                    <a:pt x="5089" y="8047"/>
                    <a:pt x="7492" y="10294"/>
                  </a:cubicBezTo>
                  <a:cubicBezTo>
                    <a:pt x="7618" y="10235"/>
                    <a:pt x="7706" y="10146"/>
                    <a:pt x="7802" y="10050"/>
                  </a:cubicBezTo>
                  <a:cubicBezTo>
                    <a:pt x="8387" y="9621"/>
                    <a:pt x="9126" y="9281"/>
                    <a:pt x="9895" y="9067"/>
                  </a:cubicBezTo>
                  <a:cubicBezTo>
                    <a:pt x="8690" y="5274"/>
                    <a:pt x="6753" y="994"/>
                    <a:pt x="2716" y="40"/>
                  </a:cubicBezTo>
                  <a:cubicBezTo>
                    <a:pt x="2592" y="13"/>
                    <a:pt x="2469" y="0"/>
                    <a:pt x="2350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90238" y="1269543"/>
              <a:ext cx="77172" cy="79561"/>
            </a:xfrm>
            <a:custGeom>
              <a:avLst/>
              <a:gdLst/>
              <a:ahLst/>
              <a:cxnLst/>
              <a:rect l="l" t="t" r="r" b="b"/>
              <a:pathLst>
                <a:path w="5104" h="5262" extrusionOk="0">
                  <a:moveTo>
                    <a:pt x="4441" y="1"/>
                  </a:moveTo>
                  <a:cubicBezTo>
                    <a:pt x="4297" y="1"/>
                    <a:pt x="4156" y="118"/>
                    <a:pt x="4209" y="299"/>
                  </a:cubicBezTo>
                  <a:cubicBezTo>
                    <a:pt x="4546" y="1676"/>
                    <a:pt x="3699" y="3323"/>
                    <a:pt x="2158" y="3323"/>
                  </a:cubicBezTo>
                  <a:cubicBezTo>
                    <a:pt x="2144" y="3323"/>
                    <a:pt x="2131" y="3323"/>
                    <a:pt x="2117" y="3323"/>
                  </a:cubicBezTo>
                  <a:lnTo>
                    <a:pt x="2087" y="3323"/>
                  </a:lnTo>
                  <a:cubicBezTo>
                    <a:pt x="2047" y="3282"/>
                    <a:pt x="1998" y="3255"/>
                    <a:pt x="1939" y="3255"/>
                  </a:cubicBezTo>
                  <a:cubicBezTo>
                    <a:pt x="1900" y="3255"/>
                    <a:pt x="1856" y="3267"/>
                    <a:pt x="1806" y="3293"/>
                  </a:cubicBezTo>
                  <a:cubicBezTo>
                    <a:pt x="1533" y="3226"/>
                    <a:pt x="1281" y="3012"/>
                    <a:pt x="1097" y="2768"/>
                  </a:cubicBezTo>
                  <a:cubicBezTo>
                    <a:pt x="1042" y="2694"/>
                    <a:pt x="967" y="2664"/>
                    <a:pt x="892" y="2664"/>
                  </a:cubicBezTo>
                  <a:cubicBezTo>
                    <a:pt x="713" y="2664"/>
                    <a:pt x="537" y="2840"/>
                    <a:pt x="668" y="3012"/>
                  </a:cubicBezTo>
                  <a:cubicBezTo>
                    <a:pt x="853" y="3256"/>
                    <a:pt x="1067" y="3441"/>
                    <a:pt x="1281" y="3596"/>
                  </a:cubicBezTo>
                  <a:cubicBezTo>
                    <a:pt x="1118" y="3680"/>
                    <a:pt x="942" y="3748"/>
                    <a:pt x="758" y="3748"/>
                  </a:cubicBezTo>
                  <a:cubicBezTo>
                    <a:pt x="668" y="3748"/>
                    <a:pt x="576" y="3731"/>
                    <a:pt x="483" y="3692"/>
                  </a:cubicBezTo>
                  <a:cubicBezTo>
                    <a:pt x="442" y="3669"/>
                    <a:pt x="402" y="3659"/>
                    <a:pt x="364" y="3659"/>
                  </a:cubicBezTo>
                  <a:cubicBezTo>
                    <a:pt x="146" y="3659"/>
                    <a:pt x="0" y="3989"/>
                    <a:pt x="239" y="4121"/>
                  </a:cubicBezTo>
                  <a:cubicBezTo>
                    <a:pt x="412" y="4208"/>
                    <a:pt x="576" y="4244"/>
                    <a:pt x="733" y="4244"/>
                  </a:cubicBezTo>
                  <a:cubicBezTo>
                    <a:pt x="1134" y="4244"/>
                    <a:pt x="1496" y="4012"/>
                    <a:pt x="1873" y="3810"/>
                  </a:cubicBezTo>
                  <a:lnTo>
                    <a:pt x="1873" y="3810"/>
                  </a:lnTo>
                  <a:cubicBezTo>
                    <a:pt x="1925" y="4220"/>
                    <a:pt x="1622" y="4767"/>
                    <a:pt x="1212" y="4767"/>
                  </a:cubicBezTo>
                  <a:cubicBezTo>
                    <a:pt x="1155" y="4767"/>
                    <a:pt x="1097" y="4757"/>
                    <a:pt x="1038" y="4735"/>
                  </a:cubicBezTo>
                  <a:cubicBezTo>
                    <a:pt x="1004" y="4722"/>
                    <a:pt x="973" y="4716"/>
                    <a:pt x="945" y="4716"/>
                  </a:cubicBezTo>
                  <a:cubicBezTo>
                    <a:pt x="707" y="4716"/>
                    <a:pt x="641" y="5114"/>
                    <a:pt x="912" y="5200"/>
                  </a:cubicBezTo>
                  <a:cubicBezTo>
                    <a:pt x="1021" y="5242"/>
                    <a:pt x="1130" y="5262"/>
                    <a:pt x="1235" y="5262"/>
                  </a:cubicBezTo>
                  <a:cubicBezTo>
                    <a:pt x="1904" y="5262"/>
                    <a:pt x="2448" y="4477"/>
                    <a:pt x="2390" y="3781"/>
                  </a:cubicBezTo>
                  <a:cubicBezTo>
                    <a:pt x="4091" y="3663"/>
                    <a:pt x="5104" y="1777"/>
                    <a:pt x="4675" y="181"/>
                  </a:cubicBezTo>
                  <a:cubicBezTo>
                    <a:pt x="4636" y="55"/>
                    <a:pt x="4538" y="1"/>
                    <a:pt x="444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8" name="Google Shape;1498;p40"/>
            <p:cNvGrpSpPr/>
            <p:nvPr/>
          </p:nvGrpSpPr>
          <p:grpSpPr>
            <a:xfrm>
              <a:off x="505297" y="975898"/>
              <a:ext cx="197981" cy="185477"/>
              <a:chOff x="352959" y="975898"/>
              <a:chExt cx="197981" cy="185477"/>
            </a:xfrm>
          </p:grpSpPr>
          <p:sp>
            <p:nvSpPr>
              <p:cNvPr id="1499" name="Google Shape;1499;p40"/>
              <p:cNvSpPr/>
              <p:nvPr/>
            </p:nvSpPr>
            <p:spPr>
              <a:xfrm>
                <a:off x="352959" y="1090749"/>
                <a:ext cx="180321" cy="70626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0"/>
              <p:cNvSpPr/>
              <p:nvPr/>
            </p:nvSpPr>
            <p:spPr>
              <a:xfrm>
                <a:off x="401328" y="975898"/>
                <a:ext cx="149612" cy="155645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1" name="Google Shape;1501;p40"/>
            <p:cNvSpPr/>
            <p:nvPr/>
          </p:nvSpPr>
          <p:spPr>
            <a:xfrm>
              <a:off x="479726" y="1025824"/>
              <a:ext cx="217531" cy="118359"/>
            </a:xfrm>
            <a:custGeom>
              <a:avLst/>
              <a:gdLst/>
              <a:ahLst/>
              <a:cxnLst/>
              <a:rect l="l" t="t" r="r" b="b"/>
              <a:pathLst>
                <a:path w="14387" h="7828" extrusionOk="0">
                  <a:moveTo>
                    <a:pt x="3888" y="0"/>
                  </a:moveTo>
                  <a:cubicBezTo>
                    <a:pt x="3245" y="0"/>
                    <a:pt x="2594" y="79"/>
                    <a:pt x="1937" y="250"/>
                  </a:cubicBezTo>
                  <a:cubicBezTo>
                    <a:pt x="185" y="775"/>
                    <a:pt x="0" y="3333"/>
                    <a:pt x="1479" y="4404"/>
                  </a:cubicBezTo>
                  <a:cubicBezTo>
                    <a:pt x="4591" y="6319"/>
                    <a:pt x="8103" y="6962"/>
                    <a:pt x="11518" y="7827"/>
                  </a:cubicBezTo>
                  <a:cubicBezTo>
                    <a:pt x="11858" y="7428"/>
                    <a:pt x="12257" y="7088"/>
                    <a:pt x="12693" y="6748"/>
                  </a:cubicBezTo>
                  <a:cubicBezTo>
                    <a:pt x="13181" y="6408"/>
                    <a:pt x="13765" y="6105"/>
                    <a:pt x="14386" y="5883"/>
                  </a:cubicBezTo>
                  <a:cubicBezTo>
                    <a:pt x="11571" y="3049"/>
                    <a:pt x="7889" y="0"/>
                    <a:pt x="3888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40"/>
            <p:cNvGrpSpPr/>
            <p:nvPr/>
          </p:nvGrpSpPr>
          <p:grpSpPr>
            <a:xfrm>
              <a:off x="391183" y="1161314"/>
              <a:ext cx="160756" cy="140616"/>
              <a:chOff x="391183" y="1161314"/>
              <a:chExt cx="160756" cy="140616"/>
            </a:xfrm>
          </p:grpSpPr>
          <p:sp>
            <p:nvSpPr>
              <p:cNvPr id="1503" name="Google Shape;1503;p40"/>
              <p:cNvSpPr/>
              <p:nvPr/>
            </p:nvSpPr>
            <p:spPr>
              <a:xfrm>
                <a:off x="423087" y="1161314"/>
                <a:ext cx="125163" cy="94470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391183" y="1237277"/>
                <a:ext cx="160756" cy="64653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000000">
                  <a:alpha val="1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5" name="Google Shape;1505;p40"/>
            <p:cNvSpPr/>
            <p:nvPr/>
          </p:nvSpPr>
          <p:spPr>
            <a:xfrm>
              <a:off x="371391" y="1184599"/>
              <a:ext cx="179550" cy="80196"/>
            </a:xfrm>
            <a:custGeom>
              <a:avLst/>
              <a:gdLst/>
              <a:ahLst/>
              <a:cxnLst/>
              <a:rect l="l" t="t" r="r" b="b"/>
              <a:pathLst>
                <a:path w="11875" h="5304" extrusionOk="0">
                  <a:moveTo>
                    <a:pt x="2315" y="1"/>
                  </a:moveTo>
                  <a:cubicBezTo>
                    <a:pt x="999" y="1"/>
                    <a:pt x="0" y="1538"/>
                    <a:pt x="726" y="2627"/>
                  </a:cubicBezTo>
                  <a:cubicBezTo>
                    <a:pt x="2310" y="4753"/>
                    <a:pt x="5014" y="5303"/>
                    <a:pt x="7688" y="5303"/>
                  </a:cubicBezTo>
                  <a:cubicBezTo>
                    <a:pt x="8809" y="5303"/>
                    <a:pt x="9924" y="5207"/>
                    <a:pt x="10950" y="5089"/>
                  </a:cubicBezTo>
                  <a:cubicBezTo>
                    <a:pt x="11845" y="4934"/>
                    <a:pt x="11874" y="3795"/>
                    <a:pt x="11172" y="3329"/>
                  </a:cubicBezTo>
                  <a:cubicBezTo>
                    <a:pt x="8274" y="2161"/>
                    <a:pt x="5590" y="409"/>
                    <a:pt x="2389" y="3"/>
                  </a:cubicBezTo>
                  <a:cubicBezTo>
                    <a:pt x="2364" y="1"/>
                    <a:pt x="2340" y="1"/>
                    <a:pt x="2315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p63"/>
          <p:cNvSpPr txBox="1">
            <a:spLocks noGrp="1"/>
          </p:cNvSpPr>
          <p:nvPr>
            <p:ph type="title"/>
          </p:nvPr>
        </p:nvSpPr>
        <p:spPr>
          <a:xfrm>
            <a:off x="1780184" y="126583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75" name="Google Shape;4675;p63"/>
          <p:cNvGrpSpPr/>
          <p:nvPr/>
        </p:nvGrpSpPr>
        <p:grpSpPr>
          <a:xfrm>
            <a:off x="1" y="4035578"/>
            <a:ext cx="1868083" cy="1109375"/>
            <a:chOff x="26106" y="4559855"/>
            <a:chExt cx="2503461" cy="1486700"/>
          </a:xfrm>
        </p:grpSpPr>
        <p:sp>
          <p:nvSpPr>
            <p:cNvPr id="4676" name="Google Shape;4676;p63"/>
            <p:cNvSpPr/>
            <p:nvPr/>
          </p:nvSpPr>
          <p:spPr>
            <a:xfrm>
              <a:off x="26106" y="4559855"/>
              <a:ext cx="2503461" cy="1486700"/>
            </a:xfrm>
            <a:custGeom>
              <a:avLst/>
              <a:gdLst/>
              <a:ahLst/>
              <a:cxnLst/>
              <a:rect l="l" t="t" r="r" b="b"/>
              <a:pathLst>
                <a:path w="32203" h="19124" extrusionOk="0">
                  <a:moveTo>
                    <a:pt x="8949" y="0"/>
                  </a:moveTo>
                  <a:cubicBezTo>
                    <a:pt x="8412" y="0"/>
                    <a:pt x="7875" y="48"/>
                    <a:pt x="7346" y="148"/>
                  </a:cubicBezTo>
                  <a:cubicBezTo>
                    <a:pt x="4583" y="652"/>
                    <a:pt x="2250" y="2444"/>
                    <a:pt x="38" y="4190"/>
                  </a:cubicBezTo>
                  <a:lnTo>
                    <a:pt x="0" y="19124"/>
                  </a:lnTo>
                  <a:lnTo>
                    <a:pt x="32202" y="19124"/>
                  </a:lnTo>
                  <a:cubicBezTo>
                    <a:pt x="31932" y="13645"/>
                    <a:pt x="27843" y="8586"/>
                    <a:pt x="22598" y="7149"/>
                  </a:cubicBezTo>
                  <a:cubicBezTo>
                    <a:pt x="21664" y="6878"/>
                    <a:pt x="20731" y="6719"/>
                    <a:pt x="19872" y="6336"/>
                  </a:cubicBezTo>
                  <a:cubicBezTo>
                    <a:pt x="18313" y="5552"/>
                    <a:pt x="17268" y="4078"/>
                    <a:pt x="16017" y="2874"/>
                  </a:cubicBezTo>
                  <a:cubicBezTo>
                    <a:pt x="14125" y="1105"/>
                    <a:pt x="11529" y="0"/>
                    <a:pt x="8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3"/>
            <p:cNvSpPr/>
            <p:nvPr/>
          </p:nvSpPr>
          <p:spPr>
            <a:xfrm>
              <a:off x="521694" y="5136601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859" y="0"/>
                  </a:moveTo>
                  <a:lnTo>
                    <a:pt x="859" y="0"/>
                  </a:lnTo>
                  <a:cubicBezTo>
                    <a:pt x="738" y="271"/>
                    <a:pt x="626" y="934"/>
                    <a:pt x="1204" y="1559"/>
                  </a:cubicBezTo>
                  <a:cubicBezTo>
                    <a:pt x="504" y="1596"/>
                    <a:pt x="122" y="1988"/>
                    <a:pt x="0" y="2222"/>
                  </a:cubicBezTo>
                  <a:cubicBezTo>
                    <a:pt x="271" y="2371"/>
                    <a:pt x="542" y="2455"/>
                    <a:pt x="859" y="2455"/>
                  </a:cubicBezTo>
                  <a:lnTo>
                    <a:pt x="1092" y="2455"/>
                  </a:lnTo>
                  <a:cubicBezTo>
                    <a:pt x="859" y="2763"/>
                    <a:pt x="822" y="3118"/>
                    <a:pt x="859" y="3304"/>
                  </a:cubicBezTo>
                  <a:cubicBezTo>
                    <a:pt x="1475" y="3267"/>
                    <a:pt x="1942" y="2922"/>
                    <a:pt x="2222" y="2371"/>
                  </a:cubicBezTo>
                  <a:cubicBezTo>
                    <a:pt x="1596" y="1326"/>
                    <a:pt x="934" y="467"/>
                    <a:pt x="934" y="467"/>
                  </a:cubicBezTo>
                  <a:cubicBezTo>
                    <a:pt x="896" y="430"/>
                    <a:pt x="896" y="355"/>
                    <a:pt x="934" y="355"/>
                  </a:cubicBezTo>
                  <a:cubicBezTo>
                    <a:pt x="971" y="318"/>
                    <a:pt x="971" y="318"/>
                    <a:pt x="1008" y="318"/>
                  </a:cubicBezTo>
                  <a:cubicBezTo>
                    <a:pt x="1008" y="318"/>
                    <a:pt x="1055" y="318"/>
                    <a:pt x="1055" y="355"/>
                  </a:cubicBezTo>
                  <a:cubicBezTo>
                    <a:pt x="1092" y="355"/>
                    <a:pt x="1792" y="1251"/>
                    <a:pt x="2408" y="2371"/>
                  </a:cubicBezTo>
                  <a:cubicBezTo>
                    <a:pt x="2959" y="2371"/>
                    <a:pt x="3426" y="2138"/>
                    <a:pt x="3734" y="1634"/>
                  </a:cubicBezTo>
                  <a:cubicBezTo>
                    <a:pt x="3575" y="1559"/>
                    <a:pt x="3342" y="1438"/>
                    <a:pt x="2997" y="1438"/>
                  </a:cubicBezTo>
                  <a:lnTo>
                    <a:pt x="2838" y="1438"/>
                  </a:lnTo>
                  <a:cubicBezTo>
                    <a:pt x="3071" y="1130"/>
                    <a:pt x="3193" y="784"/>
                    <a:pt x="3193" y="355"/>
                  </a:cubicBezTo>
                  <a:lnTo>
                    <a:pt x="3155" y="355"/>
                  </a:lnTo>
                  <a:cubicBezTo>
                    <a:pt x="2875" y="355"/>
                    <a:pt x="2371" y="504"/>
                    <a:pt x="2026" y="1055"/>
                  </a:cubicBezTo>
                  <a:cubicBezTo>
                    <a:pt x="1867" y="551"/>
                    <a:pt x="1438" y="159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3"/>
            <p:cNvSpPr/>
            <p:nvPr/>
          </p:nvSpPr>
          <p:spPr>
            <a:xfrm>
              <a:off x="694353" y="5320920"/>
              <a:ext cx="36382" cy="51542"/>
            </a:xfrm>
            <a:custGeom>
              <a:avLst/>
              <a:gdLst/>
              <a:ahLst/>
              <a:cxnLst/>
              <a:rect l="l" t="t" r="r" b="b"/>
              <a:pathLst>
                <a:path w="468" h="663" extrusionOk="0">
                  <a:moveTo>
                    <a:pt x="1" y="0"/>
                  </a:moveTo>
                  <a:cubicBezTo>
                    <a:pt x="75" y="196"/>
                    <a:pt x="187" y="392"/>
                    <a:pt x="309" y="588"/>
                  </a:cubicBezTo>
                  <a:cubicBezTo>
                    <a:pt x="309" y="625"/>
                    <a:pt x="346" y="663"/>
                    <a:pt x="383" y="663"/>
                  </a:cubicBezTo>
                  <a:lnTo>
                    <a:pt x="421" y="625"/>
                  </a:lnTo>
                  <a:cubicBezTo>
                    <a:pt x="467" y="625"/>
                    <a:pt x="467" y="551"/>
                    <a:pt x="467" y="513"/>
                  </a:cubicBezTo>
                  <a:cubicBezTo>
                    <a:pt x="383" y="355"/>
                    <a:pt x="271" y="159"/>
                    <a:pt x="18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3"/>
            <p:cNvSpPr/>
            <p:nvPr/>
          </p:nvSpPr>
          <p:spPr>
            <a:xfrm>
              <a:off x="591348" y="5161244"/>
              <a:ext cx="117621" cy="159756"/>
            </a:xfrm>
            <a:custGeom>
              <a:avLst/>
              <a:gdLst/>
              <a:ahLst/>
              <a:cxnLst/>
              <a:rect l="l" t="t" r="r" b="b"/>
              <a:pathLst>
                <a:path w="1513" h="2055" extrusionOk="0">
                  <a:moveTo>
                    <a:pt x="112" y="1"/>
                  </a:moveTo>
                  <a:cubicBezTo>
                    <a:pt x="75" y="1"/>
                    <a:pt x="75" y="1"/>
                    <a:pt x="38" y="38"/>
                  </a:cubicBezTo>
                  <a:cubicBezTo>
                    <a:pt x="0" y="38"/>
                    <a:pt x="0" y="113"/>
                    <a:pt x="38" y="150"/>
                  </a:cubicBezTo>
                  <a:cubicBezTo>
                    <a:pt x="38" y="150"/>
                    <a:pt x="700" y="1009"/>
                    <a:pt x="1326" y="2054"/>
                  </a:cubicBezTo>
                  <a:lnTo>
                    <a:pt x="1512" y="2054"/>
                  </a:lnTo>
                  <a:cubicBezTo>
                    <a:pt x="896" y="934"/>
                    <a:pt x="196" y="38"/>
                    <a:pt x="159" y="38"/>
                  </a:cubicBezTo>
                  <a:cubicBezTo>
                    <a:pt x="159" y="1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3"/>
            <p:cNvSpPr/>
            <p:nvPr/>
          </p:nvSpPr>
          <p:spPr>
            <a:xfrm>
              <a:off x="978101" y="5623480"/>
              <a:ext cx="202513" cy="184399"/>
            </a:xfrm>
            <a:custGeom>
              <a:avLst/>
              <a:gdLst/>
              <a:ahLst/>
              <a:cxnLst/>
              <a:rect l="l" t="t" r="r" b="b"/>
              <a:pathLst>
                <a:path w="2605" h="2372" extrusionOk="0">
                  <a:moveTo>
                    <a:pt x="2063" y="0"/>
                  </a:moveTo>
                  <a:cubicBezTo>
                    <a:pt x="1867" y="0"/>
                    <a:pt x="1522" y="159"/>
                    <a:pt x="1326" y="626"/>
                  </a:cubicBezTo>
                  <a:cubicBezTo>
                    <a:pt x="1167" y="271"/>
                    <a:pt x="784" y="38"/>
                    <a:pt x="355" y="0"/>
                  </a:cubicBezTo>
                  <a:lnTo>
                    <a:pt x="355" y="0"/>
                  </a:lnTo>
                  <a:cubicBezTo>
                    <a:pt x="318" y="196"/>
                    <a:pt x="318" y="700"/>
                    <a:pt x="784" y="1055"/>
                  </a:cubicBezTo>
                  <a:cubicBezTo>
                    <a:pt x="271" y="1167"/>
                    <a:pt x="84" y="1475"/>
                    <a:pt x="0" y="1671"/>
                  </a:cubicBezTo>
                  <a:cubicBezTo>
                    <a:pt x="159" y="1708"/>
                    <a:pt x="318" y="1755"/>
                    <a:pt x="467" y="1755"/>
                  </a:cubicBezTo>
                  <a:cubicBezTo>
                    <a:pt x="588" y="1755"/>
                    <a:pt x="700" y="1755"/>
                    <a:pt x="822" y="1708"/>
                  </a:cubicBezTo>
                  <a:lnTo>
                    <a:pt x="822" y="1708"/>
                  </a:lnTo>
                  <a:cubicBezTo>
                    <a:pt x="663" y="1988"/>
                    <a:pt x="700" y="2222"/>
                    <a:pt x="738" y="2371"/>
                  </a:cubicBezTo>
                  <a:cubicBezTo>
                    <a:pt x="1167" y="2259"/>
                    <a:pt x="1484" y="1942"/>
                    <a:pt x="1596" y="1559"/>
                  </a:cubicBezTo>
                  <a:cubicBezTo>
                    <a:pt x="1055" y="859"/>
                    <a:pt x="467" y="308"/>
                    <a:pt x="467" y="308"/>
                  </a:cubicBezTo>
                  <a:cubicBezTo>
                    <a:pt x="430" y="271"/>
                    <a:pt x="430" y="234"/>
                    <a:pt x="467" y="234"/>
                  </a:cubicBezTo>
                  <a:cubicBezTo>
                    <a:pt x="467" y="196"/>
                    <a:pt x="504" y="196"/>
                    <a:pt x="504" y="196"/>
                  </a:cubicBezTo>
                  <a:cubicBezTo>
                    <a:pt x="551" y="196"/>
                    <a:pt x="551" y="196"/>
                    <a:pt x="551" y="234"/>
                  </a:cubicBezTo>
                  <a:cubicBezTo>
                    <a:pt x="588" y="234"/>
                    <a:pt x="1167" y="775"/>
                    <a:pt x="1755" y="1522"/>
                  </a:cubicBezTo>
                  <a:cubicBezTo>
                    <a:pt x="2101" y="1438"/>
                    <a:pt x="2455" y="1242"/>
                    <a:pt x="2605" y="859"/>
                  </a:cubicBezTo>
                  <a:cubicBezTo>
                    <a:pt x="2530" y="822"/>
                    <a:pt x="2371" y="775"/>
                    <a:pt x="2222" y="775"/>
                  </a:cubicBezTo>
                  <a:lnTo>
                    <a:pt x="1951" y="775"/>
                  </a:lnTo>
                  <a:cubicBezTo>
                    <a:pt x="2101" y="542"/>
                    <a:pt x="2138" y="271"/>
                    <a:pt x="2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3"/>
            <p:cNvSpPr/>
            <p:nvPr/>
          </p:nvSpPr>
          <p:spPr>
            <a:xfrm>
              <a:off x="1102172" y="5741720"/>
              <a:ext cx="33428" cy="32729"/>
            </a:xfrm>
            <a:custGeom>
              <a:avLst/>
              <a:gdLst/>
              <a:ahLst/>
              <a:cxnLst/>
              <a:rect l="l" t="t" r="r" b="b"/>
              <a:pathLst>
                <a:path w="430" h="421" extrusionOk="0">
                  <a:moveTo>
                    <a:pt x="0" y="1"/>
                  </a:moveTo>
                  <a:lnTo>
                    <a:pt x="0" y="38"/>
                  </a:lnTo>
                  <a:cubicBezTo>
                    <a:pt x="75" y="150"/>
                    <a:pt x="196" y="271"/>
                    <a:pt x="271" y="421"/>
                  </a:cubicBezTo>
                  <a:lnTo>
                    <a:pt x="393" y="421"/>
                  </a:lnTo>
                  <a:cubicBezTo>
                    <a:pt x="430" y="383"/>
                    <a:pt x="430" y="346"/>
                    <a:pt x="393" y="346"/>
                  </a:cubicBezTo>
                  <a:cubicBezTo>
                    <a:pt x="309" y="234"/>
                    <a:pt x="234" y="113"/>
                    <a:pt x="159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3"/>
            <p:cNvSpPr/>
            <p:nvPr/>
          </p:nvSpPr>
          <p:spPr>
            <a:xfrm>
              <a:off x="1011451" y="5638716"/>
              <a:ext cx="103161" cy="106037"/>
            </a:xfrm>
            <a:custGeom>
              <a:avLst/>
              <a:gdLst/>
              <a:ahLst/>
              <a:cxnLst/>
              <a:rect l="l" t="t" r="r" b="b"/>
              <a:pathLst>
                <a:path w="1327" h="1364" extrusionOk="0">
                  <a:moveTo>
                    <a:pt x="75" y="0"/>
                  </a:moveTo>
                  <a:cubicBezTo>
                    <a:pt x="75" y="0"/>
                    <a:pt x="38" y="0"/>
                    <a:pt x="38" y="38"/>
                  </a:cubicBezTo>
                  <a:cubicBezTo>
                    <a:pt x="1" y="38"/>
                    <a:pt x="1" y="75"/>
                    <a:pt x="38" y="112"/>
                  </a:cubicBezTo>
                  <a:cubicBezTo>
                    <a:pt x="38" y="112"/>
                    <a:pt x="626" y="663"/>
                    <a:pt x="1167" y="1363"/>
                  </a:cubicBezTo>
                  <a:lnTo>
                    <a:pt x="1167" y="1326"/>
                  </a:lnTo>
                  <a:lnTo>
                    <a:pt x="1326" y="1326"/>
                  </a:lnTo>
                  <a:cubicBezTo>
                    <a:pt x="738" y="579"/>
                    <a:pt x="159" y="38"/>
                    <a:pt x="122" y="38"/>
                  </a:cubicBezTo>
                  <a:cubicBezTo>
                    <a:pt x="122" y="0"/>
                    <a:pt x="122" y="0"/>
                    <a:pt x="75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3"/>
            <p:cNvSpPr/>
            <p:nvPr/>
          </p:nvSpPr>
          <p:spPr>
            <a:xfrm>
              <a:off x="2166655" y="5771494"/>
              <a:ext cx="211220" cy="181445"/>
            </a:xfrm>
            <a:custGeom>
              <a:avLst/>
              <a:gdLst/>
              <a:ahLst/>
              <a:cxnLst/>
              <a:rect l="l" t="t" r="r" b="b"/>
              <a:pathLst>
                <a:path w="2717" h="2334" extrusionOk="0">
                  <a:moveTo>
                    <a:pt x="1008" y="0"/>
                  </a:moveTo>
                  <a:cubicBezTo>
                    <a:pt x="896" y="159"/>
                    <a:pt x="663" y="626"/>
                    <a:pt x="971" y="1130"/>
                  </a:cubicBezTo>
                  <a:lnTo>
                    <a:pt x="663" y="1130"/>
                  </a:lnTo>
                  <a:cubicBezTo>
                    <a:pt x="346" y="1130"/>
                    <a:pt x="112" y="1288"/>
                    <a:pt x="0" y="1363"/>
                  </a:cubicBezTo>
                  <a:cubicBezTo>
                    <a:pt x="196" y="1596"/>
                    <a:pt x="467" y="1718"/>
                    <a:pt x="738" y="1755"/>
                  </a:cubicBezTo>
                  <a:cubicBezTo>
                    <a:pt x="504" y="1951"/>
                    <a:pt x="430" y="2185"/>
                    <a:pt x="383" y="2297"/>
                  </a:cubicBezTo>
                  <a:cubicBezTo>
                    <a:pt x="467" y="2334"/>
                    <a:pt x="579" y="2334"/>
                    <a:pt x="663" y="2334"/>
                  </a:cubicBezTo>
                  <a:cubicBezTo>
                    <a:pt x="971" y="2334"/>
                    <a:pt x="1279" y="2185"/>
                    <a:pt x="1513" y="1904"/>
                  </a:cubicBezTo>
                  <a:cubicBezTo>
                    <a:pt x="1279" y="1055"/>
                    <a:pt x="971" y="355"/>
                    <a:pt x="971" y="318"/>
                  </a:cubicBezTo>
                  <a:cubicBezTo>
                    <a:pt x="971" y="318"/>
                    <a:pt x="971" y="271"/>
                    <a:pt x="1008" y="234"/>
                  </a:cubicBezTo>
                  <a:cubicBezTo>
                    <a:pt x="1046" y="234"/>
                    <a:pt x="1083" y="234"/>
                    <a:pt x="1083" y="271"/>
                  </a:cubicBezTo>
                  <a:cubicBezTo>
                    <a:pt x="1083" y="271"/>
                    <a:pt x="1438" y="1055"/>
                    <a:pt x="1671" y="1951"/>
                  </a:cubicBezTo>
                  <a:cubicBezTo>
                    <a:pt x="1746" y="1951"/>
                    <a:pt x="1867" y="1989"/>
                    <a:pt x="1942" y="1989"/>
                  </a:cubicBezTo>
                  <a:cubicBezTo>
                    <a:pt x="2213" y="1989"/>
                    <a:pt x="2483" y="1867"/>
                    <a:pt x="2717" y="1671"/>
                  </a:cubicBezTo>
                  <a:cubicBezTo>
                    <a:pt x="2642" y="1559"/>
                    <a:pt x="2446" y="1400"/>
                    <a:pt x="2138" y="1363"/>
                  </a:cubicBezTo>
                  <a:cubicBezTo>
                    <a:pt x="2371" y="1204"/>
                    <a:pt x="2483" y="971"/>
                    <a:pt x="2567" y="663"/>
                  </a:cubicBezTo>
                  <a:cubicBezTo>
                    <a:pt x="2530" y="663"/>
                    <a:pt x="2446" y="626"/>
                    <a:pt x="2371" y="626"/>
                  </a:cubicBezTo>
                  <a:cubicBezTo>
                    <a:pt x="2175" y="626"/>
                    <a:pt x="1905" y="700"/>
                    <a:pt x="1634" y="934"/>
                  </a:cubicBezTo>
                  <a:cubicBezTo>
                    <a:pt x="1634" y="551"/>
                    <a:pt x="1363" y="196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3"/>
            <p:cNvSpPr/>
            <p:nvPr/>
          </p:nvSpPr>
          <p:spPr>
            <a:xfrm>
              <a:off x="2284197" y="5919509"/>
              <a:ext cx="18191" cy="39958"/>
            </a:xfrm>
            <a:custGeom>
              <a:avLst/>
              <a:gdLst/>
              <a:ahLst/>
              <a:cxnLst/>
              <a:rect l="l" t="t" r="r" b="b"/>
              <a:pathLst>
                <a:path w="234" h="514" extrusionOk="0">
                  <a:moveTo>
                    <a:pt x="1" y="0"/>
                  </a:moveTo>
                  <a:cubicBezTo>
                    <a:pt x="38" y="159"/>
                    <a:pt x="85" y="318"/>
                    <a:pt x="122" y="467"/>
                  </a:cubicBezTo>
                  <a:cubicBezTo>
                    <a:pt x="122" y="514"/>
                    <a:pt x="159" y="514"/>
                    <a:pt x="197" y="514"/>
                  </a:cubicBezTo>
                  <a:cubicBezTo>
                    <a:pt x="234" y="514"/>
                    <a:pt x="234" y="467"/>
                    <a:pt x="234" y="430"/>
                  </a:cubicBezTo>
                  <a:cubicBezTo>
                    <a:pt x="197" y="318"/>
                    <a:pt x="197" y="159"/>
                    <a:pt x="159" y="47"/>
                  </a:cubicBezTo>
                  <a:cubicBezTo>
                    <a:pt x="122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3"/>
            <p:cNvSpPr/>
            <p:nvPr/>
          </p:nvSpPr>
          <p:spPr>
            <a:xfrm>
              <a:off x="2242140" y="5789608"/>
              <a:ext cx="54496" cy="133635"/>
            </a:xfrm>
            <a:custGeom>
              <a:avLst/>
              <a:gdLst/>
              <a:ahLst/>
              <a:cxnLst/>
              <a:rect l="l" t="t" r="r" b="b"/>
              <a:pathLst>
                <a:path w="701" h="1719" extrusionOk="0">
                  <a:moveTo>
                    <a:pt x="37" y="1"/>
                  </a:moveTo>
                  <a:cubicBezTo>
                    <a:pt x="0" y="38"/>
                    <a:pt x="0" y="85"/>
                    <a:pt x="0" y="85"/>
                  </a:cubicBezTo>
                  <a:cubicBezTo>
                    <a:pt x="0" y="122"/>
                    <a:pt x="308" y="822"/>
                    <a:pt x="542" y="1671"/>
                  </a:cubicBezTo>
                  <a:cubicBezTo>
                    <a:pt x="579" y="1671"/>
                    <a:pt x="663" y="1671"/>
                    <a:pt x="700" y="1718"/>
                  </a:cubicBezTo>
                  <a:cubicBezTo>
                    <a:pt x="467" y="822"/>
                    <a:pt x="112" y="38"/>
                    <a:pt x="112" y="38"/>
                  </a:cubicBezTo>
                  <a:cubicBezTo>
                    <a:pt x="112" y="1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3"/>
            <p:cNvSpPr/>
            <p:nvPr/>
          </p:nvSpPr>
          <p:spPr>
            <a:xfrm>
              <a:off x="1565109" y="5511691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354" y="1"/>
                  </a:moveTo>
                  <a:cubicBezTo>
                    <a:pt x="1046" y="272"/>
                    <a:pt x="934" y="626"/>
                    <a:pt x="887" y="1009"/>
                  </a:cubicBezTo>
                  <a:cubicBezTo>
                    <a:pt x="617" y="701"/>
                    <a:pt x="271" y="580"/>
                    <a:pt x="75" y="580"/>
                  </a:cubicBezTo>
                  <a:cubicBezTo>
                    <a:pt x="1" y="1168"/>
                    <a:pt x="234" y="1709"/>
                    <a:pt x="701" y="2101"/>
                  </a:cubicBezTo>
                  <a:cubicBezTo>
                    <a:pt x="1867" y="1709"/>
                    <a:pt x="2838" y="1280"/>
                    <a:pt x="2838" y="1280"/>
                  </a:cubicBezTo>
                  <a:lnTo>
                    <a:pt x="2875" y="1242"/>
                  </a:lnTo>
                  <a:cubicBezTo>
                    <a:pt x="2913" y="1242"/>
                    <a:pt x="2950" y="1280"/>
                    <a:pt x="2987" y="1326"/>
                  </a:cubicBezTo>
                  <a:cubicBezTo>
                    <a:pt x="2987" y="1364"/>
                    <a:pt x="2987" y="1401"/>
                    <a:pt x="2913" y="1438"/>
                  </a:cubicBezTo>
                  <a:cubicBezTo>
                    <a:pt x="2913" y="1438"/>
                    <a:pt x="1905" y="1905"/>
                    <a:pt x="654" y="2297"/>
                  </a:cubicBezTo>
                  <a:cubicBezTo>
                    <a:pt x="542" y="2801"/>
                    <a:pt x="654" y="3305"/>
                    <a:pt x="1083" y="3734"/>
                  </a:cubicBezTo>
                  <a:cubicBezTo>
                    <a:pt x="1242" y="3613"/>
                    <a:pt x="1438" y="3342"/>
                    <a:pt x="1475" y="2913"/>
                  </a:cubicBezTo>
                  <a:cubicBezTo>
                    <a:pt x="1709" y="3230"/>
                    <a:pt x="2054" y="3426"/>
                    <a:pt x="2446" y="3501"/>
                  </a:cubicBezTo>
                  <a:cubicBezTo>
                    <a:pt x="2521" y="3230"/>
                    <a:pt x="2521" y="2726"/>
                    <a:pt x="2017" y="2213"/>
                  </a:cubicBezTo>
                  <a:cubicBezTo>
                    <a:pt x="2567" y="2176"/>
                    <a:pt x="3034" y="1830"/>
                    <a:pt x="3305" y="1280"/>
                  </a:cubicBezTo>
                  <a:cubicBezTo>
                    <a:pt x="3183" y="1205"/>
                    <a:pt x="2875" y="1046"/>
                    <a:pt x="2521" y="1046"/>
                  </a:cubicBezTo>
                  <a:cubicBezTo>
                    <a:pt x="2287" y="1046"/>
                    <a:pt x="2017" y="1130"/>
                    <a:pt x="1709" y="1280"/>
                  </a:cubicBezTo>
                  <a:cubicBezTo>
                    <a:pt x="1867" y="580"/>
                    <a:pt x="1550" y="160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3"/>
            <p:cNvSpPr/>
            <p:nvPr/>
          </p:nvSpPr>
          <p:spPr>
            <a:xfrm>
              <a:off x="1565109" y="5674943"/>
              <a:ext cx="57372" cy="26976"/>
            </a:xfrm>
            <a:custGeom>
              <a:avLst/>
              <a:gdLst/>
              <a:ahLst/>
              <a:cxnLst/>
              <a:rect l="l" t="t" r="r" b="b"/>
              <a:pathLst>
                <a:path w="738" h="347" extrusionOk="0">
                  <a:moveTo>
                    <a:pt x="701" y="1"/>
                  </a:moveTo>
                  <a:cubicBezTo>
                    <a:pt x="505" y="38"/>
                    <a:pt x="271" y="113"/>
                    <a:pt x="75" y="160"/>
                  </a:cubicBezTo>
                  <a:cubicBezTo>
                    <a:pt x="1" y="160"/>
                    <a:pt x="1" y="234"/>
                    <a:pt x="1" y="272"/>
                  </a:cubicBezTo>
                  <a:cubicBezTo>
                    <a:pt x="1" y="309"/>
                    <a:pt x="38" y="346"/>
                    <a:pt x="75" y="346"/>
                  </a:cubicBezTo>
                  <a:lnTo>
                    <a:pt x="113" y="346"/>
                  </a:lnTo>
                  <a:cubicBezTo>
                    <a:pt x="309" y="272"/>
                    <a:pt x="505" y="234"/>
                    <a:pt x="654" y="197"/>
                  </a:cubicBezTo>
                  <a:cubicBezTo>
                    <a:pt x="701" y="113"/>
                    <a:pt x="701" y="76"/>
                    <a:pt x="738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3"/>
            <p:cNvSpPr/>
            <p:nvPr/>
          </p:nvSpPr>
          <p:spPr>
            <a:xfrm>
              <a:off x="1615873" y="5608243"/>
              <a:ext cx="181523" cy="82016"/>
            </a:xfrm>
            <a:custGeom>
              <a:avLst/>
              <a:gdLst/>
              <a:ahLst/>
              <a:cxnLst/>
              <a:rect l="l" t="t" r="r" b="b"/>
              <a:pathLst>
                <a:path w="2335" h="1055" extrusionOk="0">
                  <a:moveTo>
                    <a:pt x="2222" y="0"/>
                  </a:moveTo>
                  <a:lnTo>
                    <a:pt x="2185" y="38"/>
                  </a:lnTo>
                  <a:cubicBezTo>
                    <a:pt x="2185" y="38"/>
                    <a:pt x="1214" y="467"/>
                    <a:pt x="48" y="859"/>
                  </a:cubicBezTo>
                  <a:lnTo>
                    <a:pt x="85" y="859"/>
                  </a:lnTo>
                  <a:cubicBezTo>
                    <a:pt x="48" y="934"/>
                    <a:pt x="48" y="971"/>
                    <a:pt x="1" y="1055"/>
                  </a:cubicBezTo>
                  <a:cubicBezTo>
                    <a:pt x="1252" y="663"/>
                    <a:pt x="2260" y="196"/>
                    <a:pt x="2260" y="196"/>
                  </a:cubicBezTo>
                  <a:cubicBezTo>
                    <a:pt x="2334" y="159"/>
                    <a:pt x="2334" y="122"/>
                    <a:pt x="2334" y="84"/>
                  </a:cubicBezTo>
                  <a:cubicBezTo>
                    <a:pt x="2297" y="38"/>
                    <a:pt x="2260" y="0"/>
                    <a:pt x="22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3"/>
            <p:cNvSpPr/>
            <p:nvPr/>
          </p:nvSpPr>
          <p:spPr>
            <a:xfrm>
              <a:off x="228539" y="5605289"/>
              <a:ext cx="259807" cy="275122"/>
            </a:xfrm>
            <a:custGeom>
              <a:avLst/>
              <a:gdLst/>
              <a:ahLst/>
              <a:cxnLst/>
              <a:rect l="l" t="t" r="r" b="b"/>
              <a:pathLst>
                <a:path w="3342" h="3539" extrusionOk="0">
                  <a:moveTo>
                    <a:pt x="2175" y="1"/>
                  </a:moveTo>
                  <a:cubicBezTo>
                    <a:pt x="1596" y="234"/>
                    <a:pt x="1279" y="701"/>
                    <a:pt x="1204" y="1326"/>
                  </a:cubicBezTo>
                  <a:cubicBezTo>
                    <a:pt x="2101" y="2138"/>
                    <a:pt x="2997" y="2726"/>
                    <a:pt x="2997" y="2726"/>
                  </a:cubicBezTo>
                  <a:cubicBezTo>
                    <a:pt x="3034" y="2764"/>
                    <a:pt x="3071" y="2801"/>
                    <a:pt x="3034" y="2838"/>
                  </a:cubicBezTo>
                  <a:cubicBezTo>
                    <a:pt x="3034" y="2876"/>
                    <a:pt x="2997" y="2876"/>
                    <a:pt x="2959" y="2876"/>
                  </a:cubicBezTo>
                  <a:lnTo>
                    <a:pt x="2913" y="2876"/>
                  </a:lnTo>
                  <a:cubicBezTo>
                    <a:pt x="2913" y="2876"/>
                    <a:pt x="1942" y="2260"/>
                    <a:pt x="1008" y="1401"/>
                  </a:cubicBezTo>
                  <a:cubicBezTo>
                    <a:pt x="504" y="1560"/>
                    <a:pt x="112" y="1905"/>
                    <a:pt x="0" y="2493"/>
                  </a:cubicBezTo>
                  <a:cubicBezTo>
                    <a:pt x="75" y="2493"/>
                    <a:pt x="196" y="2530"/>
                    <a:pt x="346" y="2530"/>
                  </a:cubicBezTo>
                  <a:cubicBezTo>
                    <a:pt x="504" y="2530"/>
                    <a:pt x="700" y="2493"/>
                    <a:pt x="896" y="2409"/>
                  </a:cubicBezTo>
                  <a:lnTo>
                    <a:pt x="896" y="2409"/>
                  </a:lnTo>
                  <a:cubicBezTo>
                    <a:pt x="738" y="2764"/>
                    <a:pt x="738" y="3156"/>
                    <a:pt x="896" y="3538"/>
                  </a:cubicBezTo>
                  <a:cubicBezTo>
                    <a:pt x="1167" y="3464"/>
                    <a:pt x="1596" y="3193"/>
                    <a:pt x="1746" y="2493"/>
                  </a:cubicBezTo>
                  <a:cubicBezTo>
                    <a:pt x="2063" y="2922"/>
                    <a:pt x="2567" y="3156"/>
                    <a:pt x="3109" y="3156"/>
                  </a:cubicBezTo>
                  <a:lnTo>
                    <a:pt x="3230" y="3156"/>
                  </a:lnTo>
                  <a:cubicBezTo>
                    <a:pt x="3230" y="2838"/>
                    <a:pt x="3146" y="2176"/>
                    <a:pt x="2409" y="1756"/>
                  </a:cubicBezTo>
                  <a:cubicBezTo>
                    <a:pt x="3071" y="1522"/>
                    <a:pt x="3305" y="1056"/>
                    <a:pt x="3342" y="776"/>
                  </a:cubicBezTo>
                  <a:cubicBezTo>
                    <a:pt x="3193" y="738"/>
                    <a:pt x="3071" y="738"/>
                    <a:pt x="2913" y="738"/>
                  </a:cubicBezTo>
                  <a:cubicBezTo>
                    <a:pt x="2679" y="738"/>
                    <a:pt x="2446" y="776"/>
                    <a:pt x="2213" y="897"/>
                  </a:cubicBezTo>
                  <a:cubicBezTo>
                    <a:pt x="2371" y="505"/>
                    <a:pt x="2259" y="160"/>
                    <a:pt x="2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3"/>
            <p:cNvSpPr/>
            <p:nvPr/>
          </p:nvSpPr>
          <p:spPr>
            <a:xfrm>
              <a:off x="270596" y="5669190"/>
              <a:ext cx="51619" cy="45011"/>
            </a:xfrm>
            <a:custGeom>
              <a:avLst/>
              <a:gdLst/>
              <a:ahLst/>
              <a:cxnLst/>
              <a:rect l="l" t="t" r="r" b="b"/>
              <a:pathLst>
                <a:path w="664" h="579" extrusionOk="0">
                  <a:moveTo>
                    <a:pt x="122" y="0"/>
                  </a:moveTo>
                  <a:cubicBezTo>
                    <a:pt x="85" y="0"/>
                    <a:pt x="85" y="0"/>
                    <a:pt x="38" y="38"/>
                  </a:cubicBezTo>
                  <a:cubicBezTo>
                    <a:pt x="1" y="75"/>
                    <a:pt x="1" y="112"/>
                    <a:pt x="38" y="150"/>
                  </a:cubicBezTo>
                  <a:cubicBezTo>
                    <a:pt x="197" y="308"/>
                    <a:pt x="318" y="420"/>
                    <a:pt x="467" y="579"/>
                  </a:cubicBezTo>
                  <a:cubicBezTo>
                    <a:pt x="551" y="542"/>
                    <a:pt x="589" y="542"/>
                    <a:pt x="663" y="504"/>
                  </a:cubicBezTo>
                  <a:cubicBezTo>
                    <a:pt x="505" y="346"/>
                    <a:pt x="318" y="187"/>
                    <a:pt x="159" y="38"/>
                  </a:cubicBezTo>
                  <a:cubicBezTo>
                    <a:pt x="159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3"/>
            <p:cNvSpPr/>
            <p:nvPr/>
          </p:nvSpPr>
          <p:spPr>
            <a:xfrm>
              <a:off x="306900" y="5708370"/>
              <a:ext cx="160455" cy="120497"/>
            </a:xfrm>
            <a:custGeom>
              <a:avLst/>
              <a:gdLst/>
              <a:ahLst/>
              <a:cxnLst/>
              <a:rect l="l" t="t" r="r" b="b"/>
              <a:pathLst>
                <a:path w="2064" h="1550" extrusionOk="0">
                  <a:moveTo>
                    <a:pt x="196" y="0"/>
                  </a:moveTo>
                  <a:cubicBezTo>
                    <a:pt x="122" y="38"/>
                    <a:pt x="84" y="38"/>
                    <a:pt x="0" y="75"/>
                  </a:cubicBezTo>
                  <a:cubicBezTo>
                    <a:pt x="934" y="934"/>
                    <a:pt x="1905" y="1550"/>
                    <a:pt x="1905" y="1550"/>
                  </a:cubicBezTo>
                  <a:lnTo>
                    <a:pt x="1951" y="1550"/>
                  </a:lnTo>
                  <a:cubicBezTo>
                    <a:pt x="1989" y="1550"/>
                    <a:pt x="2026" y="1550"/>
                    <a:pt x="2026" y="1512"/>
                  </a:cubicBezTo>
                  <a:cubicBezTo>
                    <a:pt x="2063" y="1475"/>
                    <a:pt x="2026" y="1438"/>
                    <a:pt x="1989" y="1400"/>
                  </a:cubicBezTo>
                  <a:cubicBezTo>
                    <a:pt x="1989" y="1400"/>
                    <a:pt x="1093" y="812"/>
                    <a:pt x="196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3"/>
            <p:cNvSpPr/>
            <p:nvPr/>
          </p:nvSpPr>
          <p:spPr>
            <a:xfrm>
              <a:off x="1062992" y="4934168"/>
              <a:ext cx="259807" cy="272168"/>
            </a:xfrm>
            <a:custGeom>
              <a:avLst/>
              <a:gdLst/>
              <a:ahLst/>
              <a:cxnLst/>
              <a:rect l="l" t="t" r="r" b="b"/>
              <a:pathLst>
                <a:path w="3342" h="3501" extrusionOk="0">
                  <a:moveTo>
                    <a:pt x="2175" y="0"/>
                  </a:moveTo>
                  <a:cubicBezTo>
                    <a:pt x="1597" y="196"/>
                    <a:pt x="1279" y="700"/>
                    <a:pt x="1205" y="1288"/>
                  </a:cubicBezTo>
                  <a:cubicBezTo>
                    <a:pt x="2101" y="2100"/>
                    <a:pt x="2997" y="2726"/>
                    <a:pt x="2997" y="2726"/>
                  </a:cubicBezTo>
                  <a:cubicBezTo>
                    <a:pt x="3071" y="2726"/>
                    <a:pt x="3071" y="2800"/>
                    <a:pt x="3034" y="2838"/>
                  </a:cubicBezTo>
                  <a:cubicBezTo>
                    <a:pt x="3034" y="2875"/>
                    <a:pt x="2997" y="2875"/>
                    <a:pt x="2959" y="2875"/>
                  </a:cubicBezTo>
                  <a:lnTo>
                    <a:pt x="2913" y="2875"/>
                  </a:lnTo>
                  <a:cubicBezTo>
                    <a:pt x="2913" y="2838"/>
                    <a:pt x="1942" y="2222"/>
                    <a:pt x="1009" y="1363"/>
                  </a:cubicBezTo>
                  <a:cubicBezTo>
                    <a:pt x="504" y="1559"/>
                    <a:pt x="112" y="1904"/>
                    <a:pt x="0" y="2455"/>
                  </a:cubicBezTo>
                  <a:cubicBezTo>
                    <a:pt x="75" y="2492"/>
                    <a:pt x="196" y="2530"/>
                    <a:pt x="346" y="2530"/>
                  </a:cubicBezTo>
                  <a:cubicBezTo>
                    <a:pt x="504" y="2530"/>
                    <a:pt x="700" y="2492"/>
                    <a:pt x="897" y="2408"/>
                  </a:cubicBezTo>
                  <a:lnTo>
                    <a:pt x="897" y="2408"/>
                  </a:lnTo>
                  <a:cubicBezTo>
                    <a:pt x="775" y="2763"/>
                    <a:pt x="738" y="3108"/>
                    <a:pt x="897" y="3500"/>
                  </a:cubicBezTo>
                  <a:cubicBezTo>
                    <a:pt x="1167" y="3463"/>
                    <a:pt x="1597" y="3155"/>
                    <a:pt x="1793" y="2492"/>
                  </a:cubicBezTo>
                  <a:cubicBezTo>
                    <a:pt x="2063" y="2922"/>
                    <a:pt x="2567" y="3108"/>
                    <a:pt x="3109" y="3108"/>
                  </a:cubicBezTo>
                  <a:lnTo>
                    <a:pt x="3230" y="3108"/>
                  </a:lnTo>
                  <a:cubicBezTo>
                    <a:pt x="3230" y="2838"/>
                    <a:pt x="3146" y="2175"/>
                    <a:pt x="2409" y="1755"/>
                  </a:cubicBezTo>
                  <a:cubicBezTo>
                    <a:pt x="3071" y="1521"/>
                    <a:pt x="3305" y="1055"/>
                    <a:pt x="3342" y="775"/>
                  </a:cubicBezTo>
                  <a:cubicBezTo>
                    <a:pt x="3193" y="737"/>
                    <a:pt x="3071" y="737"/>
                    <a:pt x="2913" y="737"/>
                  </a:cubicBezTo>
                  <a:cubicBezTo>
                    <a:pt x="2679" y="737"/>
                    <a:pt x="2446" y="775"/>
                    <a:pt x="2213" y="896"/>
                  </a:cubicBezTo>
                  <a:cubicBezTo>
                    <a:pt x="2371" y="504"/>
                    <a:pt x="2297" y="159"/>
                    <a:pt x="2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3"/>
            <p:cNvSpPr/>
            <p:nvPr/>
          </p:nvSpPr>
          <p:spPr>
            <a:xfrm>
              <a:off x="1105049" y="4997992"/>
              <a:ext cx="51619" cy="42135"/>
            </a:xfrm>
            <a:custGeom>
              <a:avLst/>
              <a:gdLst/>
              <a:ahLst/>
              <a:cxnLst/>
              <a:rect l="l" t="t" r="r" b="b"/>
              <a:pathLst>
                <a:path w="664" h="542" extrusionOk="0">
                  <a:moveTo>
                    <a:pt x="38" y="0"/>
                  </a:moveTo>
                  <a:cubicBezTo>
                    <a:pt x="1" y="38"/>
                    <a:pt x="1" y="112"/>
                    <a:pt x="38" y="150"/>
                  </a:cubicBezTo>
                  <a:cubicBezTo>
                    <a:pt x="197" y="271"/>
                    <a:pt x="318" y="420"/>
                    <a:pt x="468" y="542"/>
                  </a:cubicBezTo>
                  <a:cubicBezTo>
                    <a:pt x="552" y="542"/>
                    <a:pt x="589" y="504"/>
                    <a:pt x="664" y="504"/>
                  </a:cubicBezTo>
                  <a:lnTo>
                    <a:pt x="664" y="467"/>
                  </a:lnTo>
                  <a:cubicBezTo>
                    <a:pt x="505" y="346"/>
                    <a:pt x="356" y="187"/>
                    <a:pt x="159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3"/>
            <p:cNvSpPr/>
            <p:nvPr/>
          </p:nvSpPr>
          <p:spPr>
            <a:xfrm>
              <a:off x="1141353" y="5034296"/>
              <a:ext cx="160455" cy="123373"/>
            </a:xfrm>
            <a:custGeom>
              <a:avLst/>
              <a:gdLst/>
              <a:ahLst/>
              <a:cxnLst/>
              <a:rect l="l" t="t" r="r" b="b"/>
              <a:pathLst>
                <a:path w="2064" h="1587" extrusionOk="0">
                  <a:moveTo>
                    <a:pt x="197" y="0"/>
                  </a:moveTo>
                  <a:lnTo>
                    <a:pt x="197" y="37"/>
                  </a:lnTo>
                  <a:cubicBezTo>
                    <a:pt x="122" y="37"/>
                    <a:pt x="85" y="75"/>
                    <a:pt x="1" y="75"/>
                  </a:cubicBezTo>
                  <a:cubicBezTo>
                    <a:pt x="934" y="934"/>
                    <a:pt x="1905" y="1550"/>
                    <a:pt x="1905" y="1587"/>
                  </a:cubicBezTo>
                  <a:lnTo>
                    <a:pt x="1951" y="1587"/>
                  </a:lnTo>
                  <a:cubicBezTo>
                    <a:pt x="1989" y="1587"/>
                    <a:pt x="2026" y="1587"/>
                    <a:pt x="2026" y="1550"/>
                  </a:cubicBezTo>
                  <a:cubicBezTo>
                    <a:pt x="2063" y="1512"/>
                    <a:pt x="2063" y="1438"/>
                    <a:pt x="1989" y="1438"/>
                  </a:cubicBezTo>
                  <a:cubicBezTo>
                    <a:pt x="1989" y="1438"/>
                    <a:pt x="1093" y="812"/>
                    <a:pt x="19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3"/>
            <p:cNvSpPr/>
            <p:nvPr/>
          </p:nvSpPr>
          <p:spPr>
            <a:xfrm>
              <a:off x="322137" y="4728782"/>
              <a:ext cx="187276" cy="211220"/>
            </a:xfrm>
            <a:custGeom>
              <a:avLst/>
              <a:gdLst/>
              <a:ahLst/>
              <a:cxnLst/>
              <a:rect l="l" t="t" r="r" b="b"/>
              <a:pathLst>
                <a:path w="2409" h="2717" extrusionOk="0">
                  <a:moveTo>
                    <a:pt x="1009" y="1"/>
                  </a:moveTo>
                  <a:cubicBezTo>
                    <a:pt x="775" y="197"/>
                    <a:pt x="663" y="467"/>
                    <a:pt x="663" y="738"/>
                  </a:cubicBezTo>
                  <a:cubicBezTo>
                    <a:pt x="430" y="505"/>
                    <a:pt x="196" y="430"/>
                    <a:pt x="75" y="430"/>
                  </a:cubicBezTo>
                  <a:cubicBezTo>
                    <a:pt x="0" y="850"/>
                    <a:pt x="159" y="1279"/>
                    <a:pt x="505" y="1513"/>
                  </a:cubicBezTo>
                  <a:cubicBezTo>
                    <a:pt x="1363" y="1279"/>
                    <a:pt x="2063" y="934"/>
                    <a:pt x="2101" y="934"/>
                  </a:cubicBezTo>
                  <a:cubicBezTo>
                    <a:pt x="2138" y="934"/>
                    <a:pt x="2175" y="934"/>
                    <a:pt x="2175" y="971"/>
                  </a:cubicBezTo>
                  <a:cubicBezTo>
                    <a:pt x="2175" y="1009"/>
                    <a:pt x="2175" y="1046"/>
                    <a:pt x="2138" y="1046"/>
                  </a:cubicBezTo>
                  <a:cubicBezTo>
                    <a:pt x="2138" y="1046"/>
                    <a:pt x="1401" y="1401"/>
                    <a:pt x="505" y="1671"/>
                  </a:cubicBezTo>
                  <a:cubicBezTo>
                    <a:pt x="392" y="2063"/>
                    <a:pt x="505" y="2446"/>
                    <a:pt x="775" y="2717"/>
                  </a:cubicBezTo>
                  <a:cubicBezTo>
                    <a:pt x="897" y="2642"/>
                    <a:pt x="1055" y="2446"/>
                    <a:pt x="1093" y="2138"/>
                  </a:cubicBezTo>
                  <a:cubicBezTo>
                    <a:pt x="1242" y="2371"/>
                    <a:pt x="1475" y="2530"/>
                    <a:pt x="1793" y="2567"/>
                  </a:cubicBezTo>
                  <a:cubicBezTo>
                    <a:pt x="1830" y="2371"/>
                    <a:pt x="1830" y="1979"/>
                    <a:pt x="1475" y="1634"/>
                  </a:cubicBezTo>
                  <a:cubicBezTo>
                    <a:pt x="1867" y="1597"/>
                    <a:pt x="2222" y="1363"/>
                    <a:pt x="2409" y="971"/>
                  </a:cubicBezTo>
                  <a:cubicBezTo>
                    <a:pt x="2334" y="897"/>
                    <a:pt x="2101" y="775"/>
                    <a:pt x="1830" y="775"/>
                  </a:cubicBezTo>
                  <a:cubicBezTo>
                    <a:pt x="1671" y="775"/>
                    <a:pt x="1475" y="813"/>
                    <a:pt x="1242" y="934"/>
                  </a:cubicBezTo>
                  <a:cubicBezTo>
                    <a:pt x="1363" y="430"/>
                    <a:pt x="1130" y="113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3"/>
            <p:cNvSpPr/>
            <p:nvPr/>
          </p:nvSpPr>
          <p:spPr>
            <a:xfrm>
              <a:off x="319261" y="4846323"/>
              <a:ext cx="42135" cy="21145"/>
            </a:xfrm>
            <a:custGeom>
              <a:avLst/>
              <a:gdLst/>
              <a:ahLst/>
              <a:cxnLst/>
              <a:rect l="l" t="t" r="r" b="b"/>
              <a:pathLst>
                <a:path w="542" h="272" extrusionOk="0">
                  <a:moveTo>
                    <a:pt x="542" y="1"/>
                  </a:moveTo>
                  <a:cubicBezTo>
                    <a:pt x="392" y="85"/>
                    <a:pt x="233" y="122"/>
                    <a:pt x="75" y="159"/>
                  </a:cubicBezTo>
                  <a:cubicBezTo>
                    <a:pt x="37" y="159"/>
                    <a:pt x="0" y="197"/>
                    <a:pt x="37" y="234"/>
                  </a:cubicBezTo>
                  <a:cubicBezTo>
                    <a:pt x="37" y="271"/>
                    <a:pt x="75" y="271"/>
                    <a:pt x="75" y="271"/>
                  </a:cubicBezTo>
                  <a:lnTo>
                    <a:pt x="112" y="271"/>
                  </a:lnTo>
                  <a:cubicBezTo>
                    <a:pt x="233" y="234"/>
                    <a:pt x="392" y="197"/>
                    <a:pt x="542" y="159"/>
                  </a:cubicBezTo>
                  <a:lnTo>
                    <a:pt x="542" y="38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3"/>
            <p:cNvSpPr/>
            <p:nvPr/>
          </p:nvSpPr>
          <p:spPr>
            <a:xfrm>
              <a:off x="361318" y="4801312"/>
              <a:ext cx="129981" cy="57450"/>
            </a:xfrm>
            <a:custGeom>
              <a:avLst/>
              <a:gdLst/>
              <a:ahLst/>
              <a:cxnLst/>
              <a:rect l="l" t="t" r="r" b="b"/>
              <a:pathLst>
                <a:path w="1672" h="739" extrusionOk="0">
                  <a:moveTo>
                    <a:pt x="1597" y="1"/>
                  </a:moveTo>
                  <a:cubicBezTo>
                    <a:pt x="1559" y="1"/>
                    <a:pt x="859" y="346"/>
                    <a:pt x="1" y="580"/>
                  </a:cubicBezTo>
                  <a:lnTo>
                    <a:pt x="1" y="617"/>
                  </a:lnTo>
                  <a:lnTo>
                    <a:pt x="1" y="738"/>
                  </a:lnTo>
                  <a:cubicBezTo>
                    <a:pt x="897" y="468"/>
                    <a:pt x="1634" y="113"/>
                    <a:pt x="1634" y="113"/>
                  </a:cubicBezTo>
                  <a:cubicBezTo>
                    <a:pt x="1671" y="113"/>
                    <a:pt x="1671" y="76"/>
                    <a:pt x="1671" y="38"/>
                  </a:cubicBezTo>
                  <a:cubicBezTo>
                    <a:pt x="1671" y="1"/>
                    <a:pt x="1634" y="1"/>
                    <a:pt x="159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3"/>
            <p:cNvSpPr/>
            <p:nvPr/>
          </p:nvSpPr>
          <p:spPr>
            <a:xfrm>
              <a:off x="295317" y="5275909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12" y="0"/>
                  </a:moveTo>
                  <a:cubicBezTo>
                    <a:pt x="112" y="0"/>
                    <a:pt x="75" y="0"/>
                    <a:pt x="37" y="38"/>
                  </a:cubicBezTo>
                  <a:cubicBezTo>
                    <a:pt x="37" y="75"/>
                    <a:pt x="0" y="112"/>
                    <a:pt x="0" y="159"/>
                  </a:cubicBezTo>
                  <a:cubicBezTo>
                    <a:pt x="0" y="234"/>
                    <a:pt x="37" y="663"/>
                    <a:pt x="112" y="663"/>
                  </a:cubicBezTo>
                  <a:cubicBezTo>
                    <a:pt x="149" y="663"/>
                    <a:pt x="149" y="663"/>
                    <a:pt x="187" y="579"/>
                  </a:cubicBezTo>
                  <a:cubicBezTo>
                    <a:pt x="233" y="504"/>
                    <a:pt x="271" y="392"/>
                    <a:pt x="271" y="271"/>
                  </a:cubicBezTo>
                  <a:cubicBezTo>
                    <a:pt x="271" y="196"/>
                    <a:pt x="187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3"/>
            <p:cNvSpPr/>
            <p:nvPr/>
          </p:nvSpPr>
          <p:spPr>
            <a:xfrm>
              <a:off x="676239" y="5556702"/>
              <a:ext cx="57372" cy="24721"/>
            </a:xfrm>
            <a:custGeom>
              <a:avLst/>
              <a:gdLst/>
              <a:ahLst/>
              <a:cxnLst/>
              <a:rect l="l" t="t" r="r" b="b"/>
              <a:pathLst>
                <a:path w="738" h="318" extrusionOk="0">
                  <a:moveTo>
                    <a:pt x="234" y="1"/>
                  </a:moveTo>
                  <a:cubicBezTo>
                    <a:pt x="112" y="1"/>
                    <a:pt x="0" y="1"/>
                    <a:pt x="75" y="122"/>
                  </a:cubicBezTo>
                  <a:cubicBezTo>
                    <a:pt x="75" y="159"/>
                    <a:pt x="112" y="197"/>
                    <a:pt x="150" y="197"/>
                  </a:cubicBezTo>
                  <a:cubicBezTo>
                    <a:pt x="187" y="234"/>
                    <a:pt x="467" y="318"/>
                    <a:pt x="579" y="318"/>
                  </a:cubicBezTo>
                  <a:cubicBezTo>
                    <a:pt x="700" y="318"/>
                    <a:pt x="738" y="281"/>
                    <a:pt x="616" y="159"/>
                  </a:cubicBezTo>
                  <a:cubicBezTo>
                    <a:pt x="542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3"/>
            <p:cNvSpPr/>
            <p:nvPr/>
          </p:nvSpPr>
          <p:spPr>
            <a:xfrm>
              <a:off x="1912681" y="5883205"/>
              <a:ext cx="57372" cy="24799"/>
            </a:xfrm>
            <a:custGeom>
              <a:avLst/>
              <a:gdLst/>
              <a:ahLst/>
              <a:cxnLst/>
              <a:rect l="l" t="t" r="r" b="b"/>
              <a:pathLst>
                <a:path w="738" h="319" extrusionOk="0">
                  <a:moveTo>
                    <a:pt x="234" y="1"/>
                  </a:moveTo>
                  <a:cubicBezTo>
                    <a:pt x="113" y="1"/>
                    <a:pt x="1" y="1"/>
                    <a:pt x="75" y="122"/>
                  </a:cubicBezTo>
                  <a:cubicBezTo>
                    <a:pt x="113" y="159"/>
                    <a:pt x="150" y="197"/>
                    <a:pt x="197" y="197"/>
                  </a:cubicBezTo>
                  <a:cubicBezTo>
                    <a:pt x="234" y="234"/>
                    <a:pt x="467" y="318"/>
                    <a:pt x="617" y="318"/>
                  </a:cubicBezTo>
                  <a:cubicBezTo>
                    <a:pt x="701" y="318"/>
                    <a:pt x="738" y="281"/>
                    <a:pt x="663" y="159"/>
                  </a:cubicBezTo>
                  <a:cubicBezTo>
                    <a:pt x="579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3"/>
            <p:cNvSpPr/>
            <p:nvPr/>
          </p:nvSpPr>
          <p:spPr>
            <a:xfrm>
              <a:off x="1392450" y="5856385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21" y="0"/>
                  </a:moveTo>
                  <a:cubicBezTo>
                    <a:pt x="75" y="0"/>
                    <a:pt x="75" y="0"/>
                    <a:pt x="37" y="38"/>
                  </a:cubicBezTo>
                  <a:cubicBezTo>
                    <a:pt x="0" y="75"/>
                    <a:pt x="0" y="112"/>
                    <a:pt x="0" y="159"/>
                  </a:cubicBezTo>
                  <a:cubicBezTo>
                    <a:pt x="0" y="234"/>
                    <a:pt x="0" y="663"/>
                    <a:pt x="121" y="663"/>
                  </a:cubicBezTo>
                  <a:cubicBezTo>
                    <a:pt x="121" y="663"/>
                    <a:pt x="159" y="663"/>
                    <a:pt x="196" y="579"/>
                  </a:cubicBezTo>
                  <a:cubicBezTo>
                    <a:pt x="233" y="504"/>
                    <a:pt x="271" y="392"/>
                    <a:pt x="233" y="271"/>
                  </a:cubicBezTo>
                  <a:cubicBezTo>
                    <a:pt x="233" y="196"/>
                    <a:pt x="196" y="0"/>
                    <a:pt x="12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3"/>
            <p:cNvSpPr/>
            <p:nvPr/>
          </p:nvSpPr>
          <p:spPr>
            <a:xfrm>
              <a:off x="1692057" y="5242481"/>
              <a:ext cx="21145" cy="51619"/>
            </a:xfrm>
            <a:custGeom>
              <a:avLst/>
              <a:gdLst/>
              <a:ahLst/>
              <a:cxnLst/>
              <a:rect l="l" t="t" r="r" b="b"/>
              <a:pathLst>
                <a:path w="272" h="664" extrusionOk="0">
                  <a:moveTo>
                    <a:pt x="113" y="1"/>
                  </a:moveTo>
                  <a:cubicBezTo>
                    <a:pt x="76" y="1"/>
                    <a:pt x="76" y="1"/>
                    <a:pt x="38" y="38"/>
                  </a:cubicBezTo>
                  <a:cubicBezTo>
                    <a:pt x="1" y="76"/>
                    <a:pt x="1" y="122"/>
                    <a:pt x="1" y="160"/>
                  </a:cubicBezTo>
                  <a:cubicBezTo>
                    <a:pt x="1" y="234"/>
                    <a:pt x="38" y="664"/>
                    <a:pt x="113" y="664"/>
                  </a:cubicBezTo>
                  <a:cubicBezTo>
                    <a:pt x="113" y="664"/>
                    <a:pt x="150" y="664"/>
                    <a:pt x="188" y="589"/>
                  </a:cubicBezTo>
                  <a:cubicBezTo>
                    <a:pt x="234" y="505"/>
                    <a:pt x="272" y="393"/>
                    <a:pt x="272" y="272"/>
                  </a:cubicBezTo>
                  <a:cubicBezTo>
                    <a:pt x="272" y="197"/>
                    <a:pt x="188" y="1"/>
                    <a:pt x="113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3"/>
            <p:cNvSpPr/>
            <p:nvPr/>
          </p:nvSpPr>
          <p:spPr>
            <a:xfrm>
              <a:off x="742240" y="4882627"/>
              <a:ext cx="136511" cy="66856"/>
            </a:xfrm>
            <a:custGeom>
              <a:avLst/>
              <a:gdLst/>
              <a:ahLst/>
              <a:cxnLst/>
              <a:rect l="l" t="t" r="r" b="b"/>
              <a:pathLst>
                <a:path w="1756" h="860" extrusionOk="0">
                  <a:moveTo>
                    <a:pt x="1326" y="0"/>
                  </a:moveTo>
                  <a:cubicBezTo>
                    <a:pt x="1252" y="0"/>
                    <a:pt x="1168" y="0"/>
                    <a:pt x="1093" y="38"/>
                  </a:cubicBezTo>
                  <a:cubicBezTo>
                    <a:pt x="934" y="159"/>
                    <a:pt x="1" y="859"/>
                    <a:pt x="505" y="859"/>
                  </a:cubicBezTo>
                  <a:lnTo>
                    <a:pt x="589" y="859"/>
                  </a:lnTo>
                  <a:cubicBezTo>
                    <a:pt x="785" y="822"/>
                    <a:pt x="1018" y="738"/>
                    <a:pt x="1205" y="626"/>
                  </a:cubicBezTo>
                  <a:cubicBezTo>
                    <a:pt x="1326" y="504"/>
                    <a:pt x="1756" y="0"/>
                    <a:pt x="13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3"/>
            <p:cNvSpPr/>
            <p:nvPr/>
          </p:nvSpPr>
          <p:spPr>
            <a:xfrm>
              <a:off x="739364" y="5868746"/>
              <a:ext cx="57372" cy="45011"/>
            </a:xfrm>
            <a:custGeom>
              <a:avLst/>
              <a:gdLst/>
              <a:ahLst/>
              <a:cxnLst/>
              <a:rect l="l" t="t" r="r" b="b"/>
              <a:pathLst>
                <a:path w="738" h="579" extrusionOk="0">
                  <a:moveTo>
                    <a:pt x="122" y="0"/>
                  </a:moveTo>
                  <a:cubicBezTo>
                    <a:pt x="75" y="0"/>
                    <a:pt x="0" y="0"/>
                    <a:pt x="38" y="112"/>
                  </a:cubicBezTo>
                  <a:cubicBezTo>
                    <a:pt x="38" y="149"/>
                    <a:pt x="75" y="187"/>
                    <a:pt x="122" y="233"/>
                  </a:cubicBezTo>
                  <a:cubicBezTo>
                    <a:pt x="197" y="308"/>
                    <a:pt x="542" y="579"/>
                    <a:pt x="663" y="579"/>
                  </a:cubicBezTo>
                  <a:cubicBezTo>
                    <a:pt x="738" y="579"/>
                    <a:pt x="738" y="541"/>
                    <a:pt x="701" y="420"/>
                  </a:cubicBezTo>
                  <a:cubicBezTo>
                    <a:pt x="626" y="308"/>
                    <a:pt x="542" y="187"/>
                    <a:pt x="430" y="112"/>
                  </a:cubicBezTo>
                  <a:cubicBezTo>
                    <a:pt x="393" y="37"/>
                    <a:pt x="234" y="0"/>
                    <a:pt x="12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3"/>
            <p:cNvSpPr/>
            <p:nvPr/>
          </p:nvSpPr>
          <p:spPr>
            <a:xfrm>
              <a:off x="1014405" y="4737489"/>
              <a:ext cx="57372" cy="48665"/>
            </a:xfrm>
            <a:custGeom>
              <a:avLst/>
              <a:gdLst/>
              <a:ahLst/>
              <a:cxnLst/>
              <a:rect l="l" t="t" r="r" b="b"/>
              <a:pathLst>
                <a:path w="738" h="626" extrusionOk="0">
                  <a:moveTo>
                    <a:pt x="121" y="1"/>
                  </a:moveTo>
                  <a:cubicBezTo>
                    <a:pt x="37" y="1"/>
                    <a:pt x="0" y="38"/>
                    <a:pt x="37" y="159"/>
                  </a:cubicBezTo>
                  <a:cubicBezTo>
                    <a:pt x="37" y="197"/>
                    <a:pt x="84" y="234"/>
                    <a:pt x="121" y="271"/>
                  </a:cubicBezTo>
                  <a:cubicBezTo>
                    <a:pt x="159" y="355"/>
                    <a:pt x="504" y="626"/>
                    <a:pt x="663" y="626"/>
                  </a:cubicBezTo>
                  <a:cubicBezTo>
                    <a:pt x="700" y="626"/>
                    <a:pt x="737" y="589"/>
                    <a:pt x="700" y="467"/>
                  </a:cubicBezTo>
                  <a:cubicBezTo>
                    <a:pt x="625" y="355"/>
                    <a:pt x="551" y="234"/>
                    <a:pt x="429" y="159"/>
                  </a:cubicBezTo>
                  <a:cubicBezTo>
                    <a:pt x="392" y="85"/>
                    <a:pt x="233" y="1"/>
                    <a:pt x="121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3"/>
            <p:cNvSpPr/>
            <p:nvPr/>
          </p:nvSpPr>
          <p:spPr>
            <a:xfrm>
              <a:off x="951281" y="5320920"/>
              <a:ext cx="33428" cy="66779"/>
            </a:xfrm>
            <a:custGeom>
              <a:avLst/>
              <a:gdLst/>
              <a:ahLst/>
              <a:cxnLst/>
              <a:rect l="l" t="t" r="r" b="b"/>
              <a:pathLst>
                <a:path w="430" h="859" extrusionOk="0">
                  <a:moveTo>
                    <a:pt x="271" y="0"/>
                  </a:moveTo>
                  <a:cubicBezTo>
                    <a:pt x="271" y="0"/>
                    <a:pt x="233" y="0"/>
                    <a:pt x="196" y="47"/>
                  </a:cubicBezTo>
                  <a:cubicBezTo>
                    <a:pt x="149" y="84"/>
                    <a:pt x="149" y="121"/>
                    <a:pt x="112" y="196"/>
                  </a:cubicBezTo>
                  <a:cubicBezTo>
                    <a:pt x="75" y="280"/>
                    <a:pt x="0" y="859"/>
                    <a:pt x="149" y="859"/>
                  </a:cubicBezTo>
                  <a:cubicBezTo>
                    <a:pt x="149" y="859"/>
                    <a:pt x="196" y="821"/>
                    <a:pt x="233" y="784"/>
                  </a:cubicBezTo>
                  <a:cubicBezTo>
                    <a:pt x="308" y="663"/>
                    <a:pt x="383" y="513"/>
                    <a:pt x="429" y="392"/>
                  </a:cubicBezTo>
                  <a:cubicBezTo>
                    <a:pt x="429" y="317"/>
                    <a:pt x="383" y="0"/>
                    <a:pt x="27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3"/>
            <p:cNvSpPr/>
            <p:nvPr/>
          </p:nvSpPr>
          <p:spPr>
            <a:xfrm>
              <a:off x="140694" y="5037172"/>
              <a:ext cx="63980" cy="54496"/>
            </a:xfrm>
            <a:custGeom>
              <a:avLst/>
              <a:gdLst/>
              <a:ahLst/>
              <a:cxnLst/>
              <a:rect l="l" t="t" r="r" b="b"/>
              <a:pathLst>
                <a:path w="823" h="701" extrusionOk="0">
                  <a:moveTo>
                    <a:pt x="589" y="0"/>
                  </a:moveTo>
                  <a:cubicBezTo>
                    <a:pt x="505" y="0"/>
                    <a:pt x="468" y="38"/>
                    <a:pt x="430" y="75"/>
                  </a:cubicBezTo>
                  <a:cubicBezTo>
                    <a:pt x="356" y="150"/>
                    <a:pt x="1" y="701"/>
                    <a:pt x="160" y="701"/>
                  </a:cubicBezTo>
                  <a:cubicBezTo>
                    <a:pt x="197" y="701"/>
                    <a:pt x="234" y="701"/>
                    <a:pt x="272" y="663"/>
                  </a:cubicBezTo>
                  <a:cubicBezTo>
                    <a:pt x="393" y="616"/>
                    <a:pt x="505" y="504"/>
                    <a:pt x="589" y="383"/>
                  </a:cubicBezTo>
                  <a:cubicBezTo>
                    <a:pt x="664" y="308"/>
                    <a:pt x="822" y="0"/>
                    <a:pt x="6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3"/>
            <p:cNvSpPr/>
            <p:nvPr/>
          </p:nvSpPr>
          <p:spPr>
            <a:xfrm>
              <a:off x="2036753" y="5426800"/>
              <a:ext cx="57372" cy="57450"/>
            </a:xfrm>
            <a:custGeom>
              <a:avLst/>
              <a:gdLst/>
              <a:ahLst/>
              <a:cxnLst/>
              <a:rect l="l" t="t" r="r" b="b"/>
              <a:pathLst>
                <a:path w="738" h="739" extrusionOk="0">
                  <a:moveTo>
                    <a:pt x="579" y="1"/>
                  </a:moveTo>
                  <a:cubicBezTo>
                    <a:pt x="579" y="1"/>
                    <a:pt x="542" y="1"/>
                    <a:pt x="542" y="38"/>
                  </a:cubicBezTo>
                  <a:cubicBezTo>
                    <a:pt x="467" y="38"/>
                    <a:pt x="421" y="85"/>
                    <a:pt x="383" y="122"/>
                  </a:cubicBezTo>
                  <a:cubicBezTo>
                    <a:pt x="309" y="197"/>
                    <a:pt x="1" y="738"/>
                    <a:pt x="150" y="738"/>
                  </a:cubicBezTo>
                  <a:cubicBezTo>
                    <a:pt x="187" y="738"/>
                    <a:pt x="234" y="738"/>
                    <a:pt x="271" y="701"/>
                  </a:cubicBezTo>
                  <a:cubicBezTo>
                    <a:pt x="383" y="663"/>
                    <a:pt x="505" y="551"/>
                    <a:pt x="579" y="430"/>
                  </a:cubicBezTo>
                  <a:cubicBezTo>
                    <a:pt x="617" y="355"/>
                    <a:pt x="738" y="1"/>
                    <a:pt x="579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3"/>
            <p:cNvSpPr/>
            <p:nvPr/>
          </p:nvSpPr>
          <p:spPr>
            <a:xfrm>
              <a:off x="1262548" y="5475465"/>
              <a:ext cx="45011" cy="33428"/>
            </a:xfrm>
            <a:custGeom>
              <a:avLst/>
              <a:gdLst/>
              <a:ahLst/>
              <a:cxnLst/>
              <a:rect l="l" t="t" r="r" b="b"/>
              <a:pathLst>
                <a:path w="579" h="430" extrusionOk="0">
                  <a:moveTo>
                    <a:pt x="112" y="0"/>
                  </a:moveTo>
                  <a:cubicBezTo>
                    <a:pt x="38" y="0"/>
                    <a:pt x="0" y="37"/>
                    <a:pt x="38" y="112"/>
                  </a:cubicBezTo>
                  <a:cubicBezTo>
                    <a:pt x="38" y="159"/>
                    <a:pt x="75" y="196"/>
                    <a:pt x="75" y="196"/>
                  </a:cubicBezTo>
                  <a:cubicBezTo>
                    <a:pt x="159" y="271"/>
                    <a:pt x="430" y="430"/>
                    <a:pt x="542" y="430"/>
                  </a:cubicBezTo>
                  <a:cubicBezTo>
                    <a:pt x="579" y="430"/>
                    <a:pt x="579" y="430"/>
                    <a:pt x="542" y="308"/>
                  </a:cubicBezTo>
                  <a:cubicBezTo>
                    <a:pt x="504" y="233"/>
                    <a:pt x="430" y="112"/>
                    <a:pt x="346" y="75"/>
                  </a:cubicBezTo>
                  <a:cubicBezTo>
                    <a:pt x="308" y="37"/>
                    <a:pt x="196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3"/>
            <p:cNvSpPr/>
            <p:nvPr/>
          </p:nvSpPr>
          <p:spPr>
            <a:xfrm>
              <a:off x="98637" y="5904972"/>
              <a:ext cx="57372" cy="39259"/>
            </a:xfrm>
            <a:custGeom>
              <a:avLst/>
              <a:gdLst/>
              <a:ahLst/>
              <a:cxnLst/>
              <a:rect l="l" t="t" r="r" b="b"/>
              <a:pathLst>
                <a:path w="738" h="505" extrusionOk="0">
                  <a:moveTo>
                    <a:pt x="542" y="1"/>
                  </a:moveTo>
                  <a:cubicBezTo>
                    <a:pt x="505" y="1"/>
                    <a:pt x="467" y="1"/>
                    <a:pt x="430" y="38"/>
                  </a:cubicBezTo>
                  <a:cubicBezTo>
                    <a:pt x="346" y="113"/>
                    <a:pt x="1" y="505"/>
                    <a:pt x="150" y="505"/>
                  </a:cubicBezTo>
                  <a:cubicBezTo>
                    <a:pt x="197" y="505"/>
                    <a:pt x="197" y="505"/>
                    <a:pt x="234" y="468"/>
                  </a:cubicBezTo>
                  <a:cubicBezTo>
                    <a:pt x="346" y="468"/>
                    <a:pt x="467" y="384"/>
                    <a:pt x="505" y="309"/>
                  </a:cubicBezTo>
                  <a:cubicBezTo>
                    <a:pt x="579" y="234"/>
                    <a:pt x="738" y="1"/>
                    <a:pt x="542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1" name="Google Shape;4711;p63"/>
          <p:cNvGrpSpPr/>
          <p:nvPr/>
        </p:nvGrpSpPr>
        <p:grpSpPr>
          <a:xfrm flipH="1">
            <a:off x="7275926" y="4049715"/>
            <a:ext cx="1868083" cy="1109375"/>
            <a:chOff x="26106" y="4559855"/>
            <a:chExt cx="2503461" cy="1486700"/>
          </a:xfrm>
        </p:grpSpPr>
        <p:sp>
          <p:nvSpPr>
            <p:cNvPr id="4712" name="Google Shape;4712;p63"/>
            <p:cNvSpPr/>
            <p:nvPr/>
          </p:nvSpPr>
          <p:spPr>
            <a:xfrm>
              <a:off x="26106" y="4559855"/>
              <a:ext cx="2503461" cy="1486700"/>
            </a:xfrm>
            <a:custGeom>
              <a:avLst/>
              <a:gdLst/>
              <a:ahLst/>
              <a:cxnLst/>
              <a:rect l="l" t="t" r="r" b="b"/>
              <a:pathLst>
                <a:path w="32203" h="19124" extrusionOk="0">
                  <a:moveTo>
                    <a:pt x="8949" y="0"/>
                  </a:moveTo>
                  <a:cubicBezTo>
                    <a:pt x="8412" y="0"/>
                    <a:pt x="7875" y="48"/>
                    <a:pt x="7346" y="148"/>
                  </a:cubicBezTo>
                  <a:cubicBezTo>
                    <a:pt x="4583" y="652"/>
                    <a:pt x="2250" y="2444"/>
                    <a:pt x="38" y="4190"/>
                  </a:cubicBezTo>
                  <a:lnTo>
                    <a:pt x="0" y="19124"/>
                  </a:lnTo>
                  <a:lnTo>
                    <a:pt x="32202" y="19124"/>
                  </a:lnTo>
                  <a:cubicBezTo>
                    <a:pt x="31932" y="13645"/>
                    <a:pt x="27843" y="8586"/>
                    <a:pt x="22598" y="7149"/>
                  </a:cubicBezTo>
                  <a:cubicBezTo>
                    <a:pt x="21664" y="6878"/>
                    <a:pt x="20731" y="6719"/>
                    <a:pt x="19872" y="6336"/>
                  </a:cubicBezTo>
                  <a:cubicBezTo>
                    <a:pt x="18313" y="5552"/>
                    <a:pt x="17268" y="4078"/>
                    <a:pt x="16017" y="2874"/>
                  </a:cubicBezTo>
                  <a:cubicBezTo>
                    <a:pt x="14125" y="1105"/>
                    <a:pt x="11529" y="0"/>
                    <a:pt x="8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3"/>
            <p:cNvSpPr/>
            <p:nvPr/>
          </p:nvSpPr>
          <p:spPr>
            <a:xfrm>
              <a:off x="521694" y="5136601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859" y="0"/>
                  </a:moveTo>
                  <a:lnTo>
                    <a:pt x="859" y="0"/>
                  </a:lnTo>
                  <a:cubicBezTo>
                    <a:pt x="738" y="271"/>
                    <a:pt x="626" y="934"/>
                    <a:pt x="1204" y="1559"/>
                  </a:cubicBezTo>
                  <a:cubicBezTo>
                    <a:pt x="504" y="1596"/>
                    <a:pt x="122" y="1988"/>
                    <a:pt x="0" y="2222"/>
                  </a:cubicBezTo>
                  <a:cubicBezTo>
                    <a:pt x="271" y="2371"/>
                    <a:pt x="542" y="2455"/>
                    <a:pt x="859" y="2455"/>
                  </a:cubicBezTo>
                  <a:lnTo>
                    <a:pt x="1092" y="2455"/>
                  </a:lnTo>
                  <a:cubicBezTo>
                    <a:pt x="859" y="2763"/>
                    <a:pt x="822" y="3118"/>
                    <a:pt x="859" y="3304"/>
                  </a:cubicBezTo>
                  <a:cubicBezTo>
                    <a:pt x="1475" y="3267"/>
                    <a:pt x="1942" y="2922"/>
                    <a:pt x="2222" y="2371"/>
                  </a:cubicBezTo>
                  <a:cubicBezTo>
                    <a:pt x="1596" y="1326"/>
                    <a:pt x="934" y="467"/>
                    <a:pt x="934" y="467"/>
                  </a:cubicBezTo>
                  <a:cubicBezTo>
                    <a:pt x="896" y="430"/>
                    <a:pt x="896" y="355"/>
                    <a:pt x="934" y="355"/>
                  </a:cubicBezTo>
                  <a:cubicBezTo>
                    <a:pt x="971" y="318"/>
                    <a:pt x="971" y="318"/>
                    <a:pt x="1008" y="318"/>
                  </a:cubicBezTo>
                  <a:cubicBezTo>
                    <a:pt x="1008" y="318"/>
                    <a:pt x="1055" y="318"/>
                    <a:pt x="1055" y="355"/>
                  </a:cubicBezTo>
                  <a:cubicBezTo>
                    <a:pt x="1092" y="355"/>
                    <a:pt x="1792" y="1251"/>
                    <a:pt x="2408" y="2371"/>
                  </a:cubicBezTo>
                  <a:cubicBezTo>
                    <a:pt x="2959" y="2371"/>
                    <a:pt x="3426" y="2138"/>
                    <a:pt x="3734" y="1634"/>
                  </a:cubicBezTo>
                  <a:cubicBezTo>
                    <a:pt x="3575" y="1559"/>
                    <a:pt x="3342" y="1438"/>
                    <a:pt x="2997" y="1438"/>
                  </a:cubicBezTo>
                  <a:lnTo>
                    <a:pt x="2838" y="1438"/>
                  </a:lnTo>
                  <a:cubicBezTo>
                    <a:pt x="3071" y="1130"/>
                    <a:pt x="3193" y="784"/>
                    <a:pt x="3193" y="355"/>
                  </a:cubicBezTo>
                  <a:lnTo>
                    <a:pt x="3155" y="355"/>
                  </a:lnTo>
                  <a:cubicBezTo>
                    <a:pt x="2875" y="355"/>
                    <a:pt x="2371" y="504"/>
                    <a:pt x="2026" y="1055"/>
                  </a:cubicBezTo>
                  <a:cubicBezTo>
                    <a:pt x="1867" y="551"/>
                    <a:pt x="1438" y="159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3"/>
            <p:cNvSpPr/>
            <p:nvPr/>
          </p:nvSpPr>
          <p:spPr>
            <a:xfrm>
              <a:off x="694353" y="5320920"/>
              <a:ext cx="36382" cy="51542"/>
            </a:xfrm>
            <a:custGeom>
              <a:avLst/>
              <a:gdLst/>
              <a:ahLst/>
              <a:cxnLst/>
              <a:rect l="l" t="t" r="r" b="b"/>
              <a:pathLst>
                <a:path w="468" h="663" extrusionOk="0">
                  <a:moveTo>
                    <a:pt x="1" y="0"/>
                  </a:moveTo>
                  <a:cubicBezTo>
                    <a:pt x="75" y="196"/>
                    <a:pt x="187" y="392"/>
                    <a:pt x="309" y="588"/>
                  </a:cubicBezTo>
                  <a:cubicBezTo>
                    <a:pt x="309" y="625"/>
                    <a:pt x="346" y="663"/>
                    <a:pt x="383" y="663"/>
                  </a:cubicBezTo>
                  <a:lnTo>
                    <a:pt x="421" y="625"/>
                  </a:lnTo>
                  <a:cubicBezTo>
                    <a:pt x="467" y="625"/>
                    <a:pt x="467" y="551"/>
                    <a:pt x="467" y="513"/>
                  </a:cubicBezTo>
                  <a:cubicBezTo>
                    <a:pt x="383" y="355"/>
                    <a:pt x="271" y="159"/>
                    <a:pt x="18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3"/>
            <p:cNvSpPr/>
            <p:nvPr/>
          </p:nvSpPr>
          <p:spPr>
            <a:xfrm>
              <a:off x="591348" y="5161244"/>
              <a:ext cx="117621" cy="159756"/>
            </a:xfrm>
            <a:custGeom>
              <a:avLst/>
              <a:gdLst/>
              <a:ahLst/>
              <a:cxnLst/>
              <a:rect l="l" t="t" r="r" b="b"/>
              <a:pathLst>
                <a:path w="1513" h="2055" extrusionOk="0">
                  <a:moveTo>
                    <a:pt x="112" y="1"/>
                  </a:moveTo>
                  <a:cubicBezTo>
                    <a:pt x="75" y="1"/>
                    <a:pt x="75" y="1"/>
                    <a:pt x="38" y="38"/>
                  </a:cubicBezTo>
                  <a:cubicBezTo>
                    <a:pt x="0" y="38"/>
                    <a:pt x="0" y="113"/>
                    <a:pt x="38" y="150"/>
                  </a:cubicBezTo>
                  <a:cubicBezTo>
                    <a:pt x="38" y="150"/>
                    <a:pt x="700" y="1009"/>
                    <a:pt x="1326" y="2054"/>
                  </a:cubicBezTo>
                  <a:lnTo>
                    <a:pt x="1512" y="2054"/>
                  </a:lnTo>
                  <a:cubicBezTo>
                    <a:pt x="896" y="934"/>
                    <a:pt x="196" y="38"/>
                    <a:pt x="159" y="38"/>
                  </a:cubicBezTo>
                  <a:cubicBezTo>
                    <a:pt x="159" y="1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3"/>
            <p:cNvSpPr/>
            <p:nvPr/>
          </p:nvSpPr>
          <p:spPr>
            <a:xfrm>
              <a:off x="978101" y="5623480"/>
              <a:ext cx="202513" cy="184399"/>
            </a:xfrm>
            <a:custGeom>
              <a:avLst/>
              <a:gdLst/>
              <a:ahLst/>
              <a:cxnLst/>
              <a:rect l="l" t="t" r="r" b="b"/>
              <a:pathLst>
                <a:path w="2605" h="2372" extrusionOk="0">
                  <a:moveTo>
                    <a:pt x="2063" y="0"/>
                  </a:moveTo>
                  <a:cubicBezTo>
                    <a:pt x="1867" y="0"/>
                    <a:pt x="1522" y="159"/>
                    <a:pt x="1326" y="626"/>
                  </a:cubicBezTo>
                  <a:cubicBezTo>
                    <a:pt x="1167" y="271"/>
                    <a:pt x="784" y="38"/>
                    <a:pt x="355" y="0"/>
                  </a:cubicBezTo>
                  <a:lnTo>
                    <a:pt x="355" y="0"/>
                  </a:lnTo>
                  <a:cubicBezTo>
                    <a:pt x="318" y="196"/>
                    <a:pt x="318" y="700"/>
                    <a:pt x="784" y="1055"/>
                  </a:cubicBezTo>
                  <a:cubicBezTo>
                    <a:pt x="271" y="1167"/>
                    <a:pt x="84" y="1475"/>
                    <a:pt x="0" y="1671"/>
                  </a:cubicBezTo>
                  <a:cubicBezTo>
                    <a:pt x="159" y="1708"/>
                    <a:pt x="318" y="1755"/>
                    <a:pt x="467" y="1755"/>
                  </a:cubicBezTo>
                  <a:cubicBezTo>
                    <a:pt x="588" y="1755"/>
                    <a:pt x="700" y="1755"/>
                    <a:pt x="822" y="1708"/>
                  </a:cubicBezTo>
                  <a:lnTo>
                    <a:pt x="822" y="1708"/>
                  </a:lnTo>
                  <a:cubicBezTo>
                    <a:pt x="663" y="1988"/>
                    <a:pt x="700" y="2222"/>
                    <a:pt x="738" y="2371"/>
                  </a:cubicBezTo>
                  <a:cubicBezTo>
                    <a:pt x="1167" y="2259"/>
                    <a:pt x="1484" y="1942"/>
                    <a:pt x="1596" y="1559"/>
                  </a:cubicBezTo>
                  <a:cubicBezTo>
                    <a:pt x="1055" y="859"/>
                    <a:pt x="467" y="308"/>
                    <a:pt x="467" y="308"/>
                  </a:cubicBezTo>
                  <a:cubicBezTo>
                    <a:pt x="430" y="271"/>
                    <a:pt x="430" y="234"/>
                    <a:pt x="467" y="234"/>
                  </a:cubicBezTo>
                  <a:cubicBezTo>
                    <a:pt x="467" y="196"/>
                    <a:pt x="504" y="196"/>
                    <a:pt x="504" y="196"/>
                  </a:cubicBezTo>
                  <a:cubicBezTo>
                    <a:pt x="551" y="196"/>
                    <a:pt x="551" y="196"/>
                    <a:pt x="551" y="234"/>
                  </a:cubicBezTo>
                  <a:cubicBezTo>
                    <a:pt x="588" y="234"/>
                    <a:pt x="1167" y="775"/>
                    <a:pt x="1755" y="1522"/>
                  </a:cubicBezTo>
                  <a:cubicBezTo>
                    <a:pt x="2101" y="1438"/>
                    <a:pt x="2455" y="1242"/>
                    <a:pt x="2605" y="859"/>
                  </a:cubicBezTo>
                  <a:cubicBezTo>
                    <a:pt x="2530" y="822"/>
                    <a:pt x="2371" y="775"/>
                    <a:pt x="2222" y="775"/>
                  </a:cubicBezTo>
                  <a:lnTo>
                    <a:pt x="1951" y="775"/>
                  </a:lnTo>
                  <a:cubicBezTo>
                    <a:pt x="2101" y="542"/>
                    <a:pt x="2138" y="271"/>
                    <a:pt x="2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3"/>
            <p:cNvSpPr/>
            <p:nvPr/>
          </p:nvSpPr>
          <p:spPr>
            <a:xfrm>
              <a:off x="1102172" y="5741720"/>
              <a:ext cx="33428" cy="32729"/>
            </a:xfrm>
            <a:custGeom>
              <a:avLst/>
              <a:gdLst/>
              <a:ahLst/>
              <a:cxnLst/>
              <a:rect l="l" t="t" r="r" b="b"/>
              <a:pathLst>
                <a:path w="430" h="421" extrusionOk="0">
                  <a:moveTo>
                    <a:pt x="0" y="1"/>
                  </a:moveTo>
                  <a:lnTo>
                    <a:pt x="0" y="38"/>
                  </a:lnTo>
                  <a:cubicBezTo>
                    <a:pt x="75" y="150"/>
                    <a:pt x="196" y="271"/>
                    <a:pt x="271" y="421"/>
                  </a:cubicBezTo>
                  <a:lnTo>
                    <a:pt x="393" y="421"/>
                  </a:lnTo>
                  <a:cubicBezTo>
                    <a:pt x="430" y="383"/>
                    <a:pt x="430" y="346"/>
                    <a:pt x="393" y="346"/>
                  </a:cubicBezTo>
                  <a:cubicBezTo>
                    <a:pt x="309" y="234"/>
                    <a:pt x="234" y="113"/>
                    <a:pt x="159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3"/>
            <p:cNvSpPr/>
            <p:nvPr/>
          </p:nvSpPr>
          <p:spPr>
            <a:xfrm>
              <a:off x="1011451" y="5638716"/>
              <a:ext cx="103161" cy="106037"/>
            </a:xfrm>
            <a:custGeom>
              <a:avLst/>
              <a:gdLst/>
              <a:ahLst/>
              <a:cxnLst/>
              <a:rect l="l" t="t" r="r" b="b"/>
              <a:pathLst>
                <a:path w="1327" h="1364" extrusionOk="0">
                  <a:moveTo>
                    <a:pt x="75" y="0"/>
                  </a:moveTo>
                  <a:cubicBezTo>
                    <a:pt x="75" y="0"/>
                    <a:pt x="38" y="0"/>
                    <a:pt x="38" y="38"/>
                  </a:cubicBezTo>
                  <a:cubicBezTo>
                    <a:pt x="1" y="38"/>
                    <a:pt x="1" y="75"/>
                    <a:pt x="38" y="112"/>
                  </a:cubicBezTo>
                  <a:cubicBezTo>
                    <a:pt x="38" y="112"/>
                    <a:pt x="626" y="663"/>
                    <a:pt x="1167" y="1363"/>
                  </a:cubicBezTo>
                  <a:lnTo>
                    <a:pt x="1167" y="1326"/>
                  </a:lnTo>
                  <a:lnTo>
                    <a:pt x="1326" y="1326"/>
                  </a:lnTo>
                  <a:cubicBezTo>
                    <a:pt x="738" y="579"/>
                    <a:pt x="159" y="38"/>
                    <a:pt x="122" y="38"/>
                  </a:cubicBezTo>
                  <a:cubicBezTo>
                    <a:pt x="122" y="0"/>
                    <a:pt x="122" y="0"/>
                    <a:pt x="75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3"/>
            <p:cNvSpPr/>
            <p:nvPr/>
          </p:nvSpPr>
          <p:spPr>
            <a:xfrm>
              <a:off x="2166655" y="5771494"/>
              <a:ext cx="211220" cy="181445"/>
            </a:xfrm>
            <a:custGeom>
              <a:avLst/>
              <a:gdLst/>
              <a:ahLst/>
              <a:cxnLst/>
              <a:rect l="l" t="t" r="r" b="b"/>
              <a:pathLst>
                <a:path w="2717" h="2334" extrusionOk="0">
                  <a:moveTo>
                    <a:pt x="1008" y="0"/>
                  </a:moveTo>
                  <a:cubicBezTo>
                    <a:pt x="896" y="159"/>
                    <a:pt x="663" y="626"/>
                    <a:pt x="971" y="1130"/>
                  </a:cubicBezTo>
                  <a:lnTo>
                    <a:pt x="663" y="1130"/>
                  </a:lnTo>
                  <a:cubicBezTo>
                    <a:pt x="346" y="1130"/>
                    <a:pt x="112" y="1288"/>
                    <a:pt x="0" y="1363"/>
                  </a:cubicBezTo>
                  <a:cubicBezTo>
                    <a:pt x="196" y="1596"/>
                    <a:pt x="467" y="1718"/>
                    <a:pt x="738" y="1755"/>
                  </a:cubicBezTo>
                  <a:cubicBezTo>
                    <a:pt x="504" y="1951"/>
                    <a:pt x="430" y="2185"/>
                    <a:pt x="383" y="2297"/>
                  </a:cubicBezTo>
                  <a:cubicBezTo>
                    <a:pt x="467" y="2334"/>
                    <a:pt x="579" y="2334"/>
                    <a:pt x="663" y="2334"/>
                  </a:cubicBezTo>
                  <a:cubicBezTo>
                    <a:pt x="971" y="2334"/>
                    <a:pt x="1279" y="2185"/>
                    <a:pt x="1513" y="1904"/>
                  </a:cubicBezTo>
                  <a:cubicBezTo>
                    <a:pt x="1279" y="1055"/>
                    <a:pt x="971" y="355"/>
                    <a:pt x="971" y="318"/>
                  </a:cubicBezTo>
                  <a:cubicBezTo>
                    <a:pt x="971" y="318"/>
                    <a:pt x="971" y="271"/>
                    <a:pt x="1008" y="234"/>
                  </a:cubicBezTo>
                  <a:cubicBezTo>
                    <a:pt x="1046" y="234"/>
                    <a:pt x="1083" y="234"/>
                    <a:pt x="1083" y="271"/>
                  </a:cubicBezTo>
                  <a:cubicBezTo>
                    <a:pt x="1083" y="271"/>
                    <a:pt x="1438" y="1055"/>
                    <a:pt x="1671" y="1951"/>
                  </a:cubicBezTo>
                  <a:cubicBezTo>
                    <a:pt x="1746" y="1951"/>
                    <a:pt x="1867" y="1989"/>
                    <a:pt x="1942" y="1989"/>
                  </a:cubicBezTo>
                  <a:cubicBezTo>
                    <a:pt x="2213" y="1989"/>
                    <a:pt x="2483" y="1867"/>
                    <a:pt x="2717" y="1671"/>
                  </a:cubicBezTo>
                  <a:cubicBezTo>
                    <a:pt x="2642" y="1559"/>
                    <a:pt x="2446" y="1400"/>
                    <a:pt x="2138" y="1363"/>
                  </a:cubicBezTo>
                  <a:cubicBezTo>
                    <a:pt x="2371" y="1204"/>
                    <a:pt x="2483" y="971"/>
                    <a:pt x="2567" y="663"/>
                  </a:cubicBezTo>
                  <a:cubicBezTo>
                    <a:pt x="2530" y="663"/>
                    <a:pt x="2446" y="626"/>
                    <a:pt x="2371" y="626"/>
                  </a:cubicBezTo>
                  <a:cubicBezTo>
                    <a:pt x="2175" y="626"/>
                    <a:pt x="1905" y="700"/>
                    <a:pt x="1634" y="934"/>
                  </a:cubicBezTo>
                  <a:cubicBezTo>
                    <a:pt x="1634" y="551"/>
                    <a:pt x="1363" y="196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3"/>
            <p:cNvSpPr/>
            <p:nvPr/>
          </p:nvSpPr>
          <p:spPr>
            <a:xfrm>
              <a:off x="2284197" y="5919509"/>
              <a:ext cx="18191" cy="39958"/>
            </a:xfrm>
            <a:custGeom>
              <a:avLst/>
              <a:gdLst/>
              <a:ahLst/>
              <a:cxnLst/>
              <a:rect l="l" t="t" r="r" b="b"/>
              <a:pathLst>
                <a:path w="234" h="514" extrusionOk="0">
                  <a:moveTo>
                    <a:pt x="1" y="0"/>
                  </a:moveTo>
                  <a:cubicBezTo>
                    <a:pt x="38" y="159"/>
                    <a:pt x="85" y="318"/>
                    <a:pt x="122" y="467"/>
                  </a:cubicBezTo>
                  <a:cubicBezTo>
                    <a:pt x="122" y="514"/>
                    <a:pt x="159" y="514"/>
                    <a:pt x="197" y="514"/>
                  </a:cubicBezTo>
                  <a:cubicBezTo>
                    <a:pt x="234" y="514"/>
                    <a:pt x="234" y="467"/>
                    <a:pt x="234" y="430"/>
                  </a:cubicBezTo>
                  <a:cubicBezTo>
                    <a:pt x="197" y="318"/>
                    <a:pt x="197" y="159"/>
                    <a:pt x="159" y="47"/>
                  </a:cubicBezTo>
                  <a:cubicBezTo>
                    <a:pt x="122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3"/>
            <p:cNvSpPr/>
            <p:nvPr/>
          </p:nvSpPr>
          <p:spPr>
            <a:xfrm>
              <a:off x="2242140" y="5789608"/>
              <a:ext cx="54496" cy="133635"/>
            </a:xfrm>
            <a:custGeom>
              <a:avLst/>
              <a:gdLst/>
              <a:ahLst/>
              <a:cxnLst/>
              <a:rect l="l" t="t" r="r" b="b"/>
              <a:pathLst>
                <a:path w="701" h="1719" extrusionOk="0">
                  <a:moveTo>
                    <a:pt x="37" y="1"/>
                  </a:moveTo>
                  <a:cubicBezTo>
                    <a:pt x="0" y="38"/>
                    <a:pt x="0" y="85"/>
                    <a:pt x="0" y="85"/>
                  </a:cubicBezTo>
                  <a:cubicBezTo>
                    <a:pt x="0" y="122"/>
                    <a:pt x="308" y="822"/>
                    <a:pt x="542" y="1671"/>
                  </a:cubicBezTo>
                  <a:cubicBezTo>
                    <a:pt x="579" y="1671"/>
                    <a:pt x="663" y="1671"/>
                    <a:pt x="700" y="1718"/>
                  </a:cubicBezTo>
                  <a:cubicBezTo>
                    <a:pt x="467" y="822"/>
                    <a:pt x="112" y="38"/>
                    <a:pt x="112" y="38"/>
                  </a:cubicBezTo>
                  <a:cubicBezTo>
                    <a:pt x="112" y="1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3"/>
            <p:cNvSpPr/>
            <p:nvPr/>
          </p:nvSpPr>
          <p:spPr>
            <a:xfrm>
              <a:off x="1565109" y="5511691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354" y="1"/>
                  </a:moveTo>
                  <a:cubicBezTo>
                    <a:pt x="1046" y="272"/>
                    <a:pt x="934" y="626"/>
                    <a:pt x="887" y="1009"/>
                  </a:cubicBezTo>
                  <a:cubicBezTo>
                    <a:pt x="617" y="701"/>
                    <a:pt x="271" y="580"/>
                    <a:pt x="75" y="580"/>
                  </a:cubicBezTo>
                  <a:cubicBezTo>
                    <a:pt x="1" y="1168"/>
                    <a:pt x="234" y="1709"/>
                    <a:pt x="701" y="2101"/>
                  </a:cubicBezTo>
                  <a:cubicBezTo>
                    <a:pt x="1867" y="1709"/>
                    <a:pt x="2838" y="1280"/>
                    <a:pt x="2838" y="1280"/>
                  </a:cubicBezTo>
                  <a:lnTo>
                    <a:pt x="2875" y="1242"/>
                  </a:lnTo>
                  <a:cubicBezTo>
                    <a:pt x="2913" y="1242"/>
                    <a:pt x="2950" y="1280"/>
                    <a:pt x="2987" y="1326"/>
                  </a:cubicBezTo>
                  <a:cubicBezTo>
                    <a:pt x="2987" y="1364"/>
                    <a:pt x="2987" y="1401"/>
                    <a:pt x="2913" y="1438"/>
                  </a:cubicBezTo>
                  <a:cubicBezTo>
                    <a:pt x="2913" y="1438"/>
                    <a:pt x="1905" y="1905"/>
                    <a:pt x="654" y="2297"/>
                  </a:cubicBezTo>
                  <a:cubicBezTo>
                    <a:pt x="542" y="2801"/>
                    <a:pt x="654" y="3305"/>
                    <a:pt x="1083" y="3734"/>
                  </a:cubicBezTo>
                  <a:cubicBezTo>
                    <a:pt x="1242" y="3613"/>
                    <a:pt x="1438" y="3342"/>
                    <a:pt x="1475" y="2913"/>
                  </a:cubicBezTo>
                  <a:cubicBezTo>
                    <a:pt x="1709" y="3230"/>
                    <a:pt x="2054" y="3426"/>
                    <a:pt x="2446" y="3501"/>
                  </a:cubicBezTo>
                  <a:cubicBezTo>
                    <a:pt x="2521" y="3230"/>
                    <a:pt x="2521" y="2726"/>
                    <a:pt x="2017" y="2213"/>
                  </a:cubicBezTo>
                  <a:cubicBezTo>
                    <a:pt x="2567" y="2176"/>
                    <a:pt x="3034" y="1830"/>
                    <a:pt x="3305" y="1280"/>
                  </a:cubicBezTo>
                  <a:cubicBezTo>
                    <a:pt x="3183" y="1205"/>
                    <a:pt x="2875" y="1046"/>
                    <a:pt x="2521" y="1046"/>
                  </a:cubicBezTo>
                  <a:cubicBezTo>
                    <a:pt x="2287" y="1046"/>
                    <a:pt x="2017" y="1130"/>
                    <a:pt x="1709" y="1280"/>
                  </a:cubicBezTo>
                  <a:cubicBezTo>
                    <a:pt x="1867" y="580"/>
                    <a:pt x="1550" y="160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3"/>
            <p:cNvSpPr/>
            <p:nvPr/>
          </p:nvSpPr>
          <p:spPr>
            <a:xfrm>
              <a:off x="1565109" y="5674943"/>
              <a:ext cx="57372" cy="26976"/>
            </a:xfrm>
            <a:custGeom>
              <a:avLst/>
              <a:gdLst/>
              <a:ahLst/>
              <a:cxnLst/>
              <a:rect l="l" t="t" r="r" b="b"/>
              <a:pathLst>
                <a:path w="738" h="347" extrusionOk="0">
                  <a:moveTo>
                    <a:pt x="701" y="1"/>
                  </a:moveTo>
                  <a:cubicBezTo>
                    <a:pt x="505" y="38"/>
                    <a:pt x="271" y="113"/>
                    <a:pt x="75" y="160"/>
                  </a:cubicBezTo>
                  <a:cubicBezTo>
                    <a:pt x="1" y="160"/>
                    <a:pt x="1" y="234"/>
                    <a:pt x="1" y="272"/>
                  </a:cubicBezTo>
                  <a:cubicBezTo>
                    <a:pt x="1" y="309"/>
                    <a:pt x="38" y="346"/>
                    <a:pt x="75" y="346"/>
                  </a:cubicBezTo>
                  <a:lnTo>
                    <a:pt x="113" y="346"/>
                  </a:lnTo>
                  <a:cubicBezTo>
                    <a:pt x="309" y="272"/>
                    <a:pt x="505" y="234"/>
                    <a:pt x="654" y="197"/>
                  </a:cubicBezTo>
                  <a:cubicBezTo>
                    <a:pt x="701" y="113"/>
                    <a:pt x="701" y="76"/>
                    <a:pt x="738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3"/>
            <p:cNvSpPr/>
            <p:nvPr/>
          </p:nvSpPr>
          <p:spPr>
            <a:xfrm>
              <a:off x="1615873" y="5608243"/>
              <a:ext cx="181523" cy="82016"/>
            </a:xfrm>
            <a:custGeom>
              <a:avLst/>
              <a:gdLst/>
              <a:ahLst/>
              <a:cxnLst/>
              <a:rect l="l" t="t" r="r" b="b"/>
              <a:pathLst>
                <a:path w="2335" h="1055" extrusionOk="0">
                  <a:moveTo>
                    <a:pt x="2222" y="0"/>
                  </a:moveTo>
                  <a:lnTo>
                    <a:pt x="2185" y="38"/>
                  </a:lnTo>
                  <a:cubicBezTo>
                    <a:pt x="2185" y="38"/>
                    <a:pt x="1214" y="467"/>
                    <a:pt x="48" y="859"/>
                  </a:cubicBezTo>
                  <a:lnTo>
                    <a:pt x="85" y="859"/>
                  </a:lnTo>
                  <a:cubicBezTo>
                    <a:pt x="48" y="934"/>
                    <a:pt x="48" y="971"/>
                    <a:pt x="1" y="1055"/>
                  </a:cubicBezTo>
                  <a:cubicBezTo>
                    <a:pt x="1252" y="663"/>
                    <a:pt x="2260" y="196"/>
                    <a:pt x="2260" y="196"/>
                  </a:cubicBezTo>
                  <a:cubicBezTo>
                    <a:pt x="2334" y="159"/>
                    <a:pt x="2334" y="122"/>
                    <a:pt x="2334" y="84"/>
                  </a:cubicBezTo>
                  <a:cubicBezTo>
                    <a:pt x="2297" y="38"/>
                    <a:pt x="2260" y="0"/>
                    <a:pt x="22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3"/>
            <p:cNvSpPr/>
            <p:nvPr/>
          </p:nvSpPr>
          <p:spPr>
            <a:xfrm>
              <a:off x="228539" y="5605289"/>
              <a:ext cx="259807" cy="275122"/>
            </a:xfrm>
            <a:custGeom>
              <a:avLst/>
              <a:gdLst/>
              <a:ahLst/>
              <a:cxnLst/>
              <a:rect l="l" t="t" r="r" b="b"/>
              <a:pathLst>
                <a:path w="3342" h="3539" extrusionOk="0">
                  <a:moveTo>
                    <a:pt x="2175" y="1"/>
                  </a:moveTo>
                  <a:cubicBezTo>
                    <a:pt x="1596" y="234"/>
                    <a:pt x="1279" y="701"/>
                    <a:pt x="1204" y="1326"/>
                  </a:cubicBezTo>
                  <a:cubicBezTo>
                    <a:pt x="2101" y="2138"/>
                    <a:pt x="2997" y="2726"/>
                    <a:pt x="2997" y="2726"/>
                  </a:cubicBezTo>
                  <a:cubicBezTo>
                    <a:pt x="3034" y="2764"/>
                    <a:pt x="3071" y="2801"/>
                    <a:pt x="3034" y="2838"/>
                  </a:cubicBezTo>
                  <a:cubicBezTo>
                    <a:pt x="3034" y="2876"/>
                    <a:pt x="2997" y="2876"/>
                    <a:pt x="2959" y="2876"/>
                  </a:cubicBezTo>
                  <a:lnTo>
                    <a:pt x="2913" y="2876"/>
                  </a:lnTo>
                  <a:cubicBezTo>
                    <a:pt x="2913" y="2876"/>
                    <a:pt x="1942" y="2260"/>
                    <a:pt x="1008" y="1401"/>
                  </a:cubicBezTo>
                  <a:cubicBezTo>
                    <a:pt x="504" y="1560"/>
                    <a:pt x="112" y="1905"/>
                    <a:pt x="0" y="2493"/>
                  </a:cubicBezTo>
                  <a:cubicBezTo>
                    <a:pt x="75" y="2493"/>
                    <a:pt x="196" y="2530"/>
                    <a:pt x="346" y="2530"/>
                  </a:cubicBezTo>
                  <a:cubicBezTo>
                    <a:pt x="504" y="2530"/>
                    <a:pt x="700" y="2493"/>
                    <a:pt x="896" y="2409"/>
                  </a:cubicBezTo>
                  <a:lnTo>
                    <a:pt x="896" y="2409"/>
                  </a:lnTo>
                  <a:cubicBezTo>
                    <a:pt x="738" y="2764"/>
                    <a:pt x="738" y="3156"/>
                    <a:pt x="896" y="3538"/>
                  </a:cubicBezTo>
                  <a:cubicBezTo>
                    <a:pt x="1167" y="3464"/>
                    <a:pt x="1596" y="3193"/>
                    <a:pt x="1746" y="2493"/>
                  </a:cubicBezTo>
                  <a:cubicBezTo>
                    <a:pt x="2063" y="2922"/>
                    <a:pt x="2567" y="3156"/>
                    <a:pt x="3109" y="3156"/>
                  </a:cubicBezTo>
                  <a:lnTo>
                    <a:pt x="3230" y="3156"/>
                  </a:lnTo>
                  <a:cubicBezTo>
                    <a:pt x="3230" y="2838"/>
                    <a:pt x="3146" y="2176"/>
                    <a:pt x="2409" y="1756"/>
                  </a:cubicBezTo>
                  <a:cubicBezTo>
                    <a:pt x="3071" y="1522"/>
                    <a:pt x="3305" y="1056"/>
                    <a:pt x="3342" y="776"/>
                  </a:cubicBezTo>
                  <a:cubicBezTo>
                    <a:pt x="3193" y="738"/>
                    <a:pt x="3071" y="738"/>
                    <a:pt x="2913" y="738"/>
                  </a:cubicBezTo>
                  <a:cubicBezTo>
                    <a:pt x="2679" y="738"/>
                    <a:pt x="2446" y="776"/>
                    <a:pt x="2213" y="897"/>
                  </a:cubicBezTo>
                  <a:cubicBezTo>
                    <a:pt x="2371" y="505"/>
                    <a:pt x="2259" y="160"/>
                    <a:pt x="2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3"/>
            <p:cNvSpPr/>
            <p:nvPr/>
          </p:nvSpPr>
          <p:spPr>
            <a:xfrm>
              <a:off x="270596" y="5669190"/>
              <a:ext cx="51619" cy="45011"/>
            </a:xfrm>
            <a:custGeom>
              <a:avLst/>
              <a:gdLst/>
              <a:ahLst/>
              <a:cxnLst/>
              <a:rect l="l" t="t" r="r" b="b"/>
              <a:pathLst>
                <a:path w="664" h="579" extrusionOk="0">
                  <a:moveTo>
                    <a:pt x="122" y="0"/>
                  </a:moveTo>
                  <a:cubicBezTo>
                    <a:pt x="85" y="0"/>
                    <a:pt x="85" y="0"/>
                    <a:pt x="38" y="38"/>
                  </a:cubicBezTo>
                  <a:cubicBezTo>
                    <a:pt x="1" y="75"/>
                    <a:pt x="1" y="112"/>
                    <a:pt x="38" y="150"/>
                  </a:cubicBezTo>
                  <a:cubicBezTo>
                    <a:pt x="197" y="308"/>
                    <a:pt x="318" y="420"/>
                    <a:pt x="467" y="579"/>
                  </a:cubicBezTo>
                  <a:cubicBezTo>
                    <a:pt x="551" y="542"/>
                    <a:pt x="589" y="542"/>
                    <a:pt x="663" y="504"/>
                  </a:cubicBezTo>
                  <a:cubicBezTo>
                    <a:pt x="505" y="346"/>
                    <a:pt x="318" y="187"/>
                    <a:pt x="159" y="38"/>
                  </a:cubicBezTo>
                  <a:cubicBezTo>
                    <a:pt x="159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3"/>
            <p:cNvSpPr/>
            <p:nvPr/>
          </p:nvSpPr>
          <p:spPr>
            <a:xfrm>
              <a:off x="306900" y="5708370"/>
              <a:ext cx="160455" cy="120497"/>
            </a:xfrm>
            <a:custGeom>
              <a:avLst/>
              <a:gdLst/>
              <a:ahLst/>
              <a:cxnLst/>
              <a:rect l="l" t="t" r="r" b="b"/>
              <a:pathLst>
                <a:path w="2064" h="1550" extrusionOk="0">
                  <a:moveTo>
                    <a:pt x="196" y="0"/>
                  </a:moveTo>
                  <a:cubicBezTo>
                    <a:pt x="122" y="38"/>
                    <a:pt x="84" y="38"/>
                    <a:pt x="0" y="75"/>
                  </a:cubicBezTo>
                  <a:cubicBezTo>
                    <a:pt x="934" y="934"/>
                    <a:pt x="1905" y="1550"/>
                    <a:pt x="1905" y="1550"/>
                  </a:cubicBezTo>
                  <a:lnTo>
                    <a:pt x="1951" y="1550"/>
                  </a:lnTo>
                  <a:cubicBezTo>
                    <a:pt x="1989" y="1550"/>
                    <a:pt x="2026" y="1550"/>
                    <a:pt x="2026" y="1512"/>
                  </a:cubicBezTo>
                  <a:cubicBezTo>
                    <a:pt x="2063" y="1475"/>
                    <a:pt x="2026" y="1438"/>
                    <a:pt x="1989" y="1400"/>
                  </a:cubicBezTo>
                  <a:cubicBezTo>
                    <a:pt x="1989" y="1400"/>
                    <a:pt x="1093" y="812"/>
                    <a:pt x="196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3"/>
            <p:cNvSpPr/>
            <p:nvPr/>
          </p:nvSpPr>
          <p:spPr>
            <a:xfrm>
              <a:off x="1062992" y="4934168"/>
              <a:ext cx="259807" cy="272168"/>
            </a:xfrm>
            <a:custGeom>
              <a:avLst/>
              <a:gdLst/>
              <a:ahLst/>
              <a:cxnLst/>
              <a:rect l="l" t="t" r="r" b="b"/>
              <a:pathLst>
                <a:path w="3342" h="3501" extrusionOk="0">
                  <a:moveTo>
                    <a:pt x="2175" y="0"/>
                  </a:moveTo>
                  <a:cubicBezTo>
                    <a:pt x="1597" y="196"/>
                    <a:pt x="1279" y="700"/>
                    <a:pt x="1205" y="1288"/>
                  </a:cubicBezTo>
                  <a:cubicBezTo>
                    <a:pt x="2101" y="2100"/>
                    <a:pt x="2997" y="2726"/>
                    <a:pt x="2997" y="2726"/>
                  </a:cubicBezTo>
                  <a:cubicBezTo>
                    <a:pt x="3071" y="2726"/>
                    <a:pt x="3071" y="2800"/>
                    <a:pt x="3034" y="2838"/>
                  </a:cubicBezTo>
                  <a:cubicBezTo>
                    <a:pt x="3034" y="2875"/>
                    <a:pt x="2997" y="2875"/>
                    <a:pt x="2959" y="2875"/>
                  </a:cubicBezTo>
                  <a:lnTo>
                    <a:pt x="2913" y="2875"/>
                  </a:lnTo>
                  <a:cubicBezTo>
                    <a:pt x="2913" y="2838"/>
                    <a:pt x="1942" y="2222"/>
                    <a:pt x="1009" y="1363"/>
                  </a:cubicBezTo>
                  <a:cubicBezTo>
                    <a:pt x="504" y="1559"/>
                    <a:pt x="112" y="1904"/>
                    <a:pt x="0" y="2455"/>
                  </a:cubicBezTo>
                  <a:cubicBezTo>
                    <a:pt x="75" y="2492"/>
                    <a:pt x="196" y="2530"/>
                    <a:pt x="346" y="2530"/>
                  </a:cubicBezTo>
                  <a:cubicBezTo>
                    <a:pt x="504" y="2530"/>
                    <a:pt x="700" y="2492"/>
                    <a:pt x="897" y="2408"/>
                  </a:cubicBezTo>
                  <a:lnTo>
                    <a:pt x="897" y="2408"/>
                  </a:lnTo>
                  <a:cubicBezTo>
                    <a:pt x="775" y="2763"/>
                    <a:pt x="738" y="3108"/>
                    <a:pt x="897" y="3500"/>
                  </a:cubicBezTo>
                  <a:cubicBezTo>
                    <a:pt x="1167" y="3463"/>
                    <a:pt x="1597" y="3155"/>
                    <a:pt x="1793" y="2492"/>
                  </a:cubicBezTo>
                  <a:cubicBezTo>
                    <a:pt x="2063" y="2922"/>
                    <a:pt x="2567" y="3108"/>
                    <a:pt x="3109" y="3108"/>
                  </a:cubicBezTo>
                  <a:lnTo>
                    <a:pt x="3230" y="3108"/>
                  </a:lnTo>
                  <a:cubicBezTo>
                    <a:pt x="3230" y="2838"/>
                    <a:pt x="3146" y="2175"/>
                    <a:pt x="2409" y="1755"/>
                  </a:cubicBezTo>
                  <a:cubicBezTo>
                    <a:pt x="3071" y="1521"/>
                    <a:pt x="3305" y="1055"/>
                    <a:pt x="3342" y="775"/>
                  </a:cubicBezTo>
                  <a:cubicBezTo>
                    <a:pt x="3193" y="737"/>
                    <a:pt x="3071" y="737"/>
                    <a:pt x="2913" y="737"/>
                  </a:cubicBezTo>
                  <a:cubicBezTo>
                    <a:pt x="2679" y="737"/>
                    <a:pt x="2446" y="775"/>
                    <a:pt x="2213" y="896"/>
                  </a:cubicBezTo>
                  <a:cubicBezTo>
                    <a:pt x="2371" y="504"/>
                    <a:pt x="2297" y="159"/>
                    <a:pt x="2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3"/>
            <p:cNvSpPr/>
            <p:nvPr/>
          </p:nvSpPr>
          <p:spPr>
            <a:xfrm>
              <a:off x="1105049" y="4997992"/>
              <a:ext cx="51619" cy="42135"/>
            </a:xfrm>
            <a:custGeom>
              <a:avLst/>
              <a:gdLst/>
              <a:ahLst/>
              <a:cxnLst/>
              <a:rect l="l" t="t" r="r" b="b"/>
              <a:pathLst>
                <a:path w="664" h="542" extrusionOk="0">
                  <a:moveTo>
                    <a:pt x="38" y="0"/>
                  </a:moveTo>
                  <a:cubicBezTo>
                    <a:pt x="1" y="38"/>
                    <a:pt x="1" y="112"/>
                    <a:pt x="38" y="150"/>
                  </a:cubicBezTo>
                  <a:cubicBezTo>
                    <a:pt x="197" y="271"/>
                    <a:pt x="318" y="420"/>
                    <a:pt x="468" y="542"/>
                  </a:cubicBezTo>
                  <a:cubicBezTo>
                    <a:pt x="552" y="542"/>
                    <a:pt x="589" y="504"/>
                    <a:pt x="664" y="504"/>
                  </a:cubicBezTo>
                  <a:lnTo>
                    <a:pt x="664" y="467"/>
                  </a:lnTo>
                  <a:cubicBezTo>
                    <a:pt x="505" y="346"/>
                    <a:pt x="356" y="187"/>
                    <a:pt x="159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3"/>
            <p:cNvSpPr/>
            <p:nvPr/>
          </p:nvSpPr>
          <p:spPr>
            <a:xfrm>
              <a:off x="1141353" y="5034296"/>
              <a:ext cx="160455" cy="123373"/>
            </a:xfrm>
            <a:custGeom>
              <a:avLst/>
              <a:gdLst/>
              <a:ahLst/>
              <a:cxnLst/>
              <a:rect l="l" t="t" r="r" b="b"/>
              <a:pathLst>
                <a:path w="2064" h="1587" extrusionOk="0">
                  <a:moveTo>
                    <a:pt x="197" y="0"/>
                  </a:moveTo>
                  <a:lnTo>
                    <a:pt x="197" y="37"/>
                  </a:lnTo>
                  <a:cubicBezTo>
                    <a:pt x="122" y="37"/>
                    <a:pt x="85" y="75"/>
                    <a:pt x="1" y="75"/>
                  </a:cubicBezTo>
                  <a:cubicBezTo>
                    <a:pt x="934" y="934"/>
                    <a:pt x="1905" y="1550"/>
                    <a:pt x="1905" y="1587"/>
                  </a:cubicBezTo>
                  <a:lnTo>
                    <a:pt x="1951" y="1587"/>
                  </a:lnTo>
                  <a:cubicBezTo>
                    <a:pt x="1989" y="1587"/>
                    <a:pt x="2026" y="1587"/>
                    <a:pt x="2026" y="1550"/>
                  </a:cubicBezTo>
                  <a:cubicBezTo>
                    <a:pt x="2063" y="1512"/>
                    <a:pt x="2063" y="1438"/>
                    <a:pt x="1989" y="1438"/>
                  </a:cubicBezTo>
                  <a:cubicBezTo>
                    <a:pt x="1989" y="1438"/>
                    <a:pt x="1093" y="812"/>
                    <a:pt x="197" y="0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3"/>
            <p:cNvSpPr/>
            <p:nvPr/>
          </p:nvSpPr>
          <p:spPr>
            <a:xfrm>
              <a:off x="322137" y="4728782"/>
              <a:ext cx="187276" cy="211220"/>
            </a:xfrm>
            <a:custGeom>
              <a:avLst/>
              <a:gdLst/>
              <a:ahLst/>
              <a:cxnLst/>
              <a:rect l="l" t="t" r="r" b="b"/>
              <a:pathLst>
                <a:path w="2409" h="2717" extrusionOk="0">
                  <a:moveTo>
                    <a:pt x="1009" y="1"/>
                  </a:moveTo>
                  <a:cubicBezTo>
                    <a:pt x="775" y="197"/>
                    <a:pt x="663" y="467"/>
                    <a:pt x="663" y="738"/>
                  </a:cubicBezTo>
                  <a:cubicBezTo>
                    <a:pt x="430" y="505"/>
                    <a:pt x="196" y="430"/>
                    <a:pt x="75" y="430"/>
                  </a:cubicBezTo>
                  <a:cubicBezTo>
                    <a:pt x="0" y="850"/>
                    <a:pt x="159" y="1279"/>
                    <a:pt x="505" y="1513"/>
                  </a:cubicBezTo>
                  <a:cubicBezTo>
                    <a:pt x="1363" y="1279"/>
                    <a:pt x="2063" y="934"/>
                    <a:pt x="2101" y="934"/>
                  </a:cubicBezTo>
                  <a:cubicBezTo>
                    <a:pt x="2138" y="934"/>
                    <a:pt x="2175" y="934"/>
                    <a:pt x="2175" y="971"/>
                  </a:cubicBezTo>
                  <a:cubicBezTo>
                    <a:pt x="2175" y="1009"/>
                    <a:pt x="2175" y="1046"/>
                    <a:pt x="2138" y="1046"/>
                  </a:cubicBezTo>
                  <a:cubicBezTo>
                    <a:pt x="2138" y="1046"/>
                    <a:pt x="1401" y="1401"/>
                    <a:pt x="505" y="1671"/>
                  </a:cubicBezTo>
                  <a:cubicBezTo>
                    <a:pt x="392" y="2063"/>
                    <a:pt x="505" y="2446"/>
                    <a:pt x="775" y="2717"/>
                  </a:cubicBezTo>
                  <a:cubicBezTo>
                    <a:pt x="897" y="2642"/>
                    <a:pt x="1055" y="2446"/>
                    <a:pt x="1093" y="2138"/>
                  </a:cubicBezTo>
                  <a:cubicBezTo>
                    <a:pt x="1242" y="2371"/>
                    <a:pt x="1475" y="2530"/>
                    <a:pt x="1793" y="2567"/>
                  </a:cubicBezTo>
                  <a:cubicBezTo>
                    <a:pt x="1830" y="2371"/>
                    <a:pt x="1830" y="1979"/>
                    <a:pt x="1475" y="1634"/>
                  </a:cubicBezTo>
                  <a:cubicBezTo>
                    <a:pt x="1867" y="1597"/>
                    <a:pt x="2222" y="1363"/>
                    <a:pt x="2409" y="971"/>
                  </a:cubicBezTo>
                  <a:cubicBezTo>
                    <a:pt x="2334" y="897"/>
                    <a:pt x="2101" y="775"/>
                    <a:pt x="1830" y="775"/>
                  </a:cubicBezTo>
                  <a:cubicBezTo>
                    <a:pt x="1671" y="775"/>
                    <a:pt x="1475" y="813"/>
                    <a:pt x="1242" y="934"/>
                  </a:cubicBezTo>
                  <a:cubicBezTo>
                    <a:pt x="1363" y="430"/>
                    <a:pt x="1130" y="113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3"/>
            <p:cNvSpPr/>
            <p:nvPr/>
          </p:nvSpPr>
          <p:spPr>
            <a:xfrm>
              <a:off x="319261" y="4846323"/>
              <a:ext cx="42135" cy="21145"/>
            </a:xfrm>
            <a:custGeom>
              <a:avLst/>
              <a:gdLst/>
              <a:ahLst/>
              <a:cxnLst/>
              <a:rect l="l" t="t" r="r" b="b"/>
              <a:pathLst>
                <a:path w="542" h="272" extrusionOk="0">
                  <a:moveTo>
                    <a:pt x="542" y="1"/>
                  </a:moveTo>
                  <a:cubicBezTo>
                    <a:pt x="392" y="85"/>
                    <a:pt x="233" y="122"/>
                    <a:pt x="75" y="159"/>
                  </a:cubicBezTo>
                  <a:cubicBezTo>
                    <a:pt x="37" y="159"/>
                    <a:pt x="0" y="197"/>
                    <a:pt x="37" y="234"/>
                  </a:cubicBezTo>
                  <a:cubicBezTo>
                    <a:pt x="37" y="271"/>
                    <a:pt x="75" y="271"/>
                    <a:pt x="75" y="271"/>
                  </a:cubicBezTo>
                  <a:lnTo>
                    <a:pt x="112" y="271"/>
                  </a:lnTo>
                  <a:cubicBezTo>
                    <a:pt x="233" y="234"/>
                    <a:pt x="392" y="197"/>
                    <a:pt x="542" y="159"/>
                  </a:cubicBezTo>
                  <a:lnTo>
                    <a:pt x="542" y="38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3"/>
            <p:cNvSpPr/>
            <p:nvPr/>
          </p:nvSpPr>
          <p:spPr>
            <a:xfrm>
              <a:off x="361318" y="4801312"/>
              <a:ext cx="129981" cy="57450"/>
            </a:xfrm>
            <a:custGeom>
              <a:avLst/>
              <a:gdLst/>
              <a:ahLst/>
              <a:cxnLst/>
              <a:rect l="l" t="t" r="r" b="b"/>
              <a:pathLst>
                <a:path w="1672" h="739" extrusionOk="0">
                  <a:moveTo>
                    <a:pt x="1597" y="1"/>
                  </a:moveTo>
                  <a:cubicBezTo>
                    <a:pt x="1559" y="1"/>
                    <a:pt x="859" y="346"/>
                    <a:pt x="1" y="580"/>
                  </a:cubicBezTo>
                  <a:lnTo>
                    <a:pt x="1" y="617"/>
                  </a:lnTo>
                  <a:lnTo>
                    <a:pt x="1" y="738"/>
                  </a:lnTo>
                  <a:cubicBezTo>
                    <a:pt x="897" y="468"/>
                    <a:pt x="1634" y="113"/>
                    <a:pt x="1634" y="113"/>
                  </a:cubicBezTo>
                  <a:cubicBezTo>
                    <a:pt x="1671" y="113"/>
                    <a:pt x="1671" y="76"/>
                    <a:pt x="1671" y="38"/>
                  </a:cubicBezTo>
                  <a:cubicBezTo>
                    <a:pt x="1671" y="1"/>
                    <a:pt x="1634" y="1"/>
                    <a:pt x="1597" y="1"/>
                  </a:cubicBezTo>
                  <a:close/>
                </a:path>
              </a:pathLst>
            </a:custGeom>
            <a:solidFill>
              <a:srgbClr val="D02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3"/>
            <p:cNvSpPr/>
            <p:nvPr/>
          </p:nvSpPr>
          <p:spPr>
            <a:xfrm>
              <a:off x="295317" y="5275909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12" y="0"/>
                  </a:moveTo>
                  <a:cubicBezTo>
                    <a:pt x="112" y="0"/>
                    <a:pt x="75" y="0"/>
                    <a:pt x="37" y="38"/>
                  </a:cubicBezTo>
                  <a:cubicBezTo>
                    <a:pt x="37" y="75"/>
                    <a:pt x="0" y="112"/>
                    <a:pt x="0" y="159"/>
                  </a:cubicBezTo>
                  <a:cubicBezTo>
                    <a:pt x="0" y="234"/>
                    <a:pt x="37" y="663"/>
                    <a:pt x="112" y="663"/>
                  </a:cubicBezTo>
                  <a:cubicBezTo>
                    <a:pt x="149" y="663"/>
                    <a:pt x="149" y="663"/>
                    <a:pt x="187" y="579"/>
                  </a:cubicBezTo>
                  <a:cubicBezTo>
                    <a:pt x="233" y="504"/>
                    <a:pt x="271" y="392"/>
                    <a:pt x="271" y="271"/>
                  </a:cubicBezTo>
                  <a:cubicBezTo>
                    <a:pt x="271" y="196"/>
                    <a:pt x="187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3"/>
            <p:cNvSpPr/>
            <p:nvPr/>
          </p:nvSpPr>
          <p:spPr>
            <a:xfrm>
              <a:off x="676239" y="5556702"/>
              <a:ext cx="57372" cy="24721"/>
            </a:xfrm>
            <a:custGeom>
              <a:avLst/>
              <a:gdLst/>
              <a:ahLst/>
              <a:cxnLst/>
              <a:rect l="l" t="t" r="r" b="b"/>
              <a:pathLst>
                <a:path w="738" h="318" extrusionOk="0">
                  <a:moveTo>
                    <a:pt x="234" y="1"/>
                  </a:moveTo>
                  <a:cubicBezTo>
                    <a:pt x="112" y="1"/>
                    <a:pt x="0" y="1"/>
                    <a:pt x="75" y="122"/>
                  </a:cubicBezTo>
                  <a:cubicBezTo>
                    <a:pt x="75" y="159"/>
                    <a:pt x="112" y="197"/>
                    <a:pt x="150" y="197"/>
                  </a:cubicBezTo>
                  <a:cubicBezTo>
                    <a:pt x="187" y="234"/>
                    <a:pt x="467" y="318"/>
                    <a:pt x="579" y="318"/>
                  </a:cubicBezTo>
                  <a:cubicBezTo>
                    <a:pt x="700" y="318"/>
                    <a:pt x="738" y="281"/>
                    <a:pt x="616" y="159"/>
                  </a:cubicBezTo>
                  <a:cubicBezTo>
                    <a:pt x="542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3"/>
            <p:cNvSpPr/>
            <p:nvPr/>
          </p:nvSpPr>
          <p:spPr>
            <a:xfrm>
              <a:off x="1912681" y="5883205"/>
              <a:ext cx="57372" cy="24799"/>
            </a:xfrm>
            <a:custGeom>
              <a:avLst/>
              <a:gdLst/>
              <a:ahLst/>
              <a:cxnLst/>
              <a:rect l="l" t="t" r="r" b="b"/>
              <a:pathLst>
                <a:path w="738" h="319" extrusionOk="0">
                  <a:moveTo>
                    <a:pt x="234" y="1"/>
                  </a:moveTo>
                  <a:cubicBezTo>
                    <a:pt x="113" y="1"/>
                    <a:pt x="1" y="1"/>
                    <a:pt x="75" y="122"/>
                  </a:cubicBezTo>
                  <a:cubicBezTo>
                    <a:pt x="113" y="159"/>
                    <a:pt x="150" y="197"/>
                    <a:pt x="197" y="197"/>
                  </a:cubicBezTo>
                  <a:cubicBezTo>
                    <a:pt x="234" y="234"/>
                    <a:pt x="467" y="318"/>
                    <a:pt x="617" y="318"/>
                  </a:cubicBezTo>
                  <a:cubicBezTo>
                    <a:pt x="701" y="318"/>
                    <a:pt x="738" y="281"/>
                    <a:pt x="663" y="159"/>
                  </a:cubicBezTo>
                  <a:cubicBezTo>
                    <a:pt x="579" y="85"/>
                    <a:pt x="467" y="47"/>
                    <a:pt x="346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3"/>
            <p:cNvSpPr/>
            <p:nvPr/>
          </p:nvSpPr>
          <p:spPr>
            <a:xfrm>
              <a:off x="1392450" y="5856385"/>
              <a:ext cx="21068" cy="51619"/>
            </a:xfrm>
            <a:custGeom>
              <a:avLst/>
              <a:gdLst/>
              <a:ahLst/>
              <a:cxnLst/>
              <a:rect l="l" t="t" r="r" b="b"/>
              <a:pathLst>
                <a:path w="271" h="664" extrusionOk="0">
                  <a:moveTo>
                    <a:pt x="121" y="0"/>
                  </a:moveTo>
                  <a:cubicBezTo>
                    <a:pt x="75" y="0"/>
                    <a:pt x="75" y="0"/>
                    <a:pt x="37" y="38"/>
                  </a:cubicBezTo>
                  <a:cubicBezTo>
                    <a:pt x="0" y="75"/>
                    <a:pt x="0" y="112"/>
                    <a:pt x="0" y="159"/>
                  </a:cubicBezTo>
                  <a:cubicBezTo>
                    <a:pt x="0" y="234"/>
                    <a:pt x="0" y="663"/>
                    <a:pt x="121" y="663"/>
                  </a:cubicBezTo>
                  <a:cubicBezTo>
                    <a:pt x="121" y="663"/>
                    <a:pt x="159" y="663"/>
                    <a:pt x="196" y="579"/>
                  </a:cubicBezTo>
                  <a:cubicBezTo>
                    <a:pt x="233" y="504"/>
                    <a:pt x="271" y="392"/>
                    <a:pt x="233" y="271"/>
                  </a:cubicBezTo>
                  <a:cubicBezTo>
                    <a:pt x="233" y="196"/>
                    <a:pt x="196" y="0"/>
                    <a:pt x="12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3"/>
            <p:cNvSpPr/>
            <p:nvPr/>
          </p:nvSpPr>
          <p:spPr>
            <a:xfrm>
              <a:off x="1692057" y="5242481"/>
              <a:ext cx="21145" cy="51619"/>
            </a:xfrm>
            <a:custGeom>
              <a:avLst/>
              <a:gdLst/>
              <a:ahLst/>
              <a:cxnLst/>
              <a:rect l="l" t="t" r="r" b="b"/>
              <a:pathLst>
                <a:path w="272" h="664" extrusionOk="0">
                  <a:moveTo>
                    <a:pt x="113" y="1"/>
                  </a:moveTo>
                  <a:cubicBezTo>
                    <a:pt x="76" y="1"/>
                    <a:pt x="76" y="1"/>
                    <a:pt x="38" y="38"/>
                  </a:cubicBezTo>
                  <a:cubicBezTo>
                    <a:pt x="1" y="76"/>
                    <a:pt x="1" y="122"/>
                    <a:pt x="1" y="160"/>
                  </a:cubicBezTo>
                  <a:cubicBezTo>
                    <a:pt x="1" y="234"/>
                    <a:pt x="38" y="664"/>
                    <a:pt x="113" y="664"/>
                  </a:cubicBezTo>
                  <a:cubicBezTo>
                    <a:pt x="113" y="664"/>
                    <a:pt x="150" y="664"/>
                    <a:pt x="188" y="589"/>
                  </a:cubicBezTo>
                  <a:cubicBezTo>
                    <a:pt x="234" y="505"/>
                    <a:pt x="272" y="393"/>
                    <a:pt x="272" y="272"/>
                  </a:cubicBezTo>
                  <a:cubicBezTo>
                    <a:pt x="272" y="197"/>
                    <a:pt x="188" y="1"/>
                    <a:pt x="113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3"/>
            <p:cNvSpPr/>
            <p:nvPr/>
          </p:nvSpPr>
          <p:spPr>
            <a:xfrm>
              <a:off x="742240" y="4882627"/>
              <a:ext cx="136511" cy="66856"/>
            </a:xfrm>
            <a:custGeom>
              <a:avLst/>
              <a:gdLst/>
              <a:ahLst/>
              <a:cxnLst/>
              <a:rect l="l" t="t" r="r" b="b"/>
              <a:pathLst>
                <a:path w="1756" h="860" extrusionOk="0">
                  <a:moveTo>
                    <a:pt x="1326" y="0"/>
                  </a:moveTo>
                  <a:cubicBezTo>
                    <a:pt x="1252" y="0"/>
                    <a:pt x="1168" y="0"/>
                    <a:pt x="1093" y="38"/>
                  </a:cubicBezTo>
                  <a:cubicBezTo>
                    <a:pt x="934" y="159"/>
                    <a:pt x="1" y="859"/>
                    <a:pt x="505" y="859"/>
                  </a:cubicBezTo>
                  <a:lnTo>
                    <a:pt x="589" y="859"/>
                  </a:lnTo>
                  <a:cubicBezTo>
                    <a:pt x="785" y="822"/>
                    <a:pt x="1018" y="738"/>
                    <a:pt x="1205" y="626"/>
                  </a:cubicBezTo>
                  <a:cubicBezTo>
                    <a:pt x="1326" y="504"/>
                    <a:pt x="1756" y="0"/>
                    <a:pt x="13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3"/>
            <p:cNvSpPr/>
            <p:nvPr/>
          </p:nvSpPr>
          <p:spPr>
            <a:xfrm>
              <a:off x="739364" y="5868746"/>
              <a:ext cx="57372" cy="45011"/>
            </a:xfrm>
            <a:custGeom>
              <a:avLst/>
              <a:gdLst/>
              <a:ahLst/>
              <a:cxnLst/>
              <a:rect l="l" t="t" r="r" b="b"/>
              <a:pathLst>
                <a:path w="738" h="579" extrusionOk="0">
                  <a:moveTo>
                    <a:pt x="122" y="0"/>
                  </a:moveTo>
                  <a:cubicBezTo>
                    <a:pt x="75" y="0"/>
                    <a:pt x="0" y="0"/>
                    <a:pt x="38" y="112"/>
                  </a:cubicBezTo>
                  <a:cubicBezTo>
                    <a:pt x="38" y="149"/>
                    <a:pt x="75" y="187"/>
                    <a:pt x="122" y="233"/>
                  </a:cubicBezTo>
                  <a:cubicBezTo>
                    <a:pt x="197" y="308"/>
                    <a:pt x="542" y="579"/>
                    <a:pt x="663" y="579"/>
                  </a:cubicBezTo>
                  <a:cubicBezTo>
                    <a:pt x="738" y="579"/>
                    <a:pt x="738" y="541"/>
                    <a:pt x="701" y="420"/>
                  </a:cubicBezTo>
                  <a:cubicBezTo>
                    <a:pt x="626" y="308"/>
                    <a:pt x="542" y="187"/>
                    <a:pt x="430" y="112"/>
                  </a:cubicBezTo>
                  <a:cubicBezTo>
                    <a:pt x="393" y="37"/>
                    <a:pt x="234" y="0"/>
                    <a:pt x="12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3"/>
            <p:cNvSpPr/>
            <p:nvPr/>
          </p:nvSpPr>
          <p:spPr>
            <a:xfrm>
              <a:off x="1014405" y="4737489"/>
              <a:ext cx="57372" cy="48665"/>
            </a:xfrm>
            <a:custGeom>
              <a:avLst/>
              <a:gdLst/>
              <a:ahLst/>
              <a:cxnLst/>
              <a:rect l="l" t="t" r="r" b="b"/>
              <a:pathLst>
                <a:path w="738" h="626" extrusionOk="0">
                  <a:moveTo>
                    <a:pt x="121" y="1"/>
                  </a:moveTo>
                  <a:cubicBezTo>
                    <a:pt x="37" y="1"/>
                    <a:pt x="0" y="38"/>
                    <a:pt x="37" y="159"/>
                  </a:cubicBezTo>
                  <a:cubicBezTo>
                    <a:pt x="37" y="197"/>
                    <a:pt x="84" y="234"/>
                    <a:pt x="121" y="271"/>
                  </a:cubicBezTo>
                  <a:cubicBezTo>
                    <a:pt x="159" y="355"/>
                    <a:pt x="504" y="626"/>
                    <a:pt x="663" y="626"/>
                  </a:cubicBezTo>
                  <a:cubicBezTo>
                    <a:pt x="700" y="626"/>
                    <a:pt x="737" y="589"/>
                    <a:pt x="700" y="467"/>
                  </a:cubicBezTo>
                  <a:cubicBezTo>
                    <a:pt x="625" y="355"/>
                    <a:pt x="551" y="234"/>
                    <a:pt x="429" y="159"/>
                  </a:cubicBezTo>
                  <a:cubicBezTo>
                    <a:pt x="392" y="85"/>
                    <a:pt x="233" y="1"/>
                    <a:pt x="121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3"/>
            <p:cNvSpPr/>
            <p:nvPr/>
          </p:nvSpPr>
          <p:spPr>
            <a:xfrm>
              <a:off x="951281" y="5320920"/>
              <a:ext cx="33428" cy="66779"/>
            </a:xfrm>
            <a:custGeom>
              <a:avLst/>
              <a:gdLst/>
              <a:ahLst/>
              <a:cxnLst/>
              <a:rect l="l" t="t" r="r" b="b"/>
              <a:pathLst>
                <a:path w="430" h="859" extrusionOk="0">
                  <a:moveTo>
                    <a:pt x="271" y="0"/>
                  </a:moveTo>
                  <a:cubicBezTo>
                    <a:pt x="271" y="0"/>
                    <a:pt x="233" y="0"/>
                    <a:pt x="196" y="47"/>
                  </a:cubicBezTo>
                  <a:cubicBezTo>
                    <a:pt x="149" y="84"/>
                    <a:pt x="149" y="121"/>
                    <a:pt x="112" y="196"/>
                  </a:cubicBezTo>
                  <a:cubicBezTo>
                    <a:pt x="75" y="280"/>
                    <a:pt x="0" y="859"/>
                    <a:pt x="149" y="859"/>
                  </a:cubicBezTo>
                  <a:cubicBezTo>
                    <a:pt x="149" y="859"/>
                    <a:pt x="196" y="821"/>
                    <a:pt x="233" y="784"/>
                  </a:cubicBezTo>
                  <a:cubicBezTo>
                    <a:pt x="308" y="663"/>
                    <a:pt x="383" y="513"/>
                    <a:pt x="429" y="392"/>
                  </a:cubicBezTo>
                  <a:cubicBezTo>
                    <a:pt x="429" y="317"/>
                    <a:pt x="383" y="0"/>
                    <a:pt x="271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3"/>
            <p:cNvSpPr/>
            <p:nvPr/>
          </p:nvSpPr>
          <p:spPr>
            <a:xfrm>
              <a:off x="140694" y="5037172"/>
              <a:ext cx="63980" cy="54496"/>
            </a:xfrm>
            <a:custGeom>
              <a:avLst/>
              <a:gdLst/>
              <a:ahLst/>
              <a:cxnLst/>
              <a:rect l="l" t="t" r="r" b="b"/>
              <a:pathLst>
                <a:path w="823" h="701" extrusionOk="0">
                  <a:moveTo>
                    <a:pt x="589" y="0"/>
                  </a:moveTo>
                  <a:cubicBezTo>
                    <a:pt x="505" y="0"/>
                    <a:pt x="468" y="38"/>
                    <a:pt x="430" y="75"/>
                  </a:cubicBezTo>
                  <a:cubicBezTo>
                    <a:pt x="356" y="150"/>
                    <a:pt x="1" y="701"/>
                    <a:pt x="160" y="701"/>
                  </a:cubicBezTo>
                  <a:cubicBezTo>
                    <a:pt x="197" y="701"/>
                    <a:pt x="234" y="701"/>
                    <a:pt x="272" y="663"/>
                  </a:cubicBezTo>
                  <a:cubicBezTo>
                    <a:pt x="393" y="616"/>
                    <a:pt x="505" y="504"/>
                    <a:pt x="589" y="383"/>
                  </a:cubicBezTo>
                  <a:cubicBezTo>
                    <a:pt x="664" y="308"/>
                    <a:pt x="822" y="0"/>
                    <a:pt x="626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3"/>
            <p:cNvSpPr/>
            <p:nvPr/>
          </p:nvSpPr>
          <p:spPr>
            <a:xfrm>
              <a:off x="2036753" y="5426800"/>
              <a:ext cx="57372" cy="57450"/>
            </a:xfrm>
            <a:custGeom>
              <a:avLst/>
              <a:gdLst/>
              <a:ahLst/>
              <a:cxnLst/>
              <a:rect l="l" t="t" r="r" b="b"/>
              <a:pathLst>
                <a:path w="738" h="739" extrusionOk="0">
                  <a:moveTo>
                    <a:pt x="579" y="1"/>
                  </a:moveTo>
                  <a:cubicBezTo>
                    <a:pt x="579" y="1"/>
                    <a:pt x="542" y="1"/>
                    <a:pt x="542" y="38"/>
                  </a:cubicBezTo>
                  <a:cubicBezTo>
                    <a:pt x="467" y="38"/>
                    <a:pt x="421" y="85"/>
                    <a:pt x="383" y="122"/>
                  </a:cubicBezTo>
                  <a:cubicBezTo>
                    <a:pt x="309" y="197"/>
                    <a:pt x="1" y="738"/>
                    <a:pt x="150" y="738"/>
                  </a:cubicBezTo>
                  <a:cubicBezTo>
                    <a:pt x="187" y="738"/>
                    <a:pt x="234" y="738"/>
                    <a:pt x="271" y="701"/>
                  </a:cubicBezTo>
                  <a:cubicBezTo>
                    <a:pt x="383" y="663"/>
                    <a:pt x="505" y="551"/>
                    <a:pt x="579" y="430"/>
                  </a:cubicBezTo>
                  <a:cubicBezTo>
                    <a:pt x="617" y="355"/>
                    <a:pt x="738" y="1"/>
                    <a:pt x="579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3"/>
            <p:cNvSpPr/>
            <p:nvPr/>
          </p:nvSpPr>
          <p:spPr>
            <a:xfrm>
              <a:off x="1262548" y="5475465"/>
              <a:ext cx="45011" cy="33428"/>
            </a:xfrm>
            <a:custGeom>
              <a:avLst/>
              <a:gdLst/>
              <a:ahLst/>
              <a:cxnLst/>
              <a:rect l="l" t="t" r="r" b="b"/>
              <a:pathLst>
                <a:path w="579" h="430" extrusionOk="0">
                  <a:moveTo>
                    <a:pt x="112" y="0"/>
                  </a:moveTo>
                  <a:cubicBezTo>
                    <a:pt x="38" y="0"/>
                    <a:pt x="0" y="37"/>
                    <a:pt x="38" y="112"/>
                  </a:cubicBezTo>
                  <a:cubicBezTo>
                    <a:pt x="38" y="159"/>
                    <a:pt x="75" y="196"/>
                    <a:pt x="75" y="196"/>
                  </a:cubicBezTo>
                  <a:cubicBezTo>
                    <a:pt x="159" y="271"/>
                    <a:pt x="430" y="430"/>
                    <a:pt x="542" y="430"/>
                  </a:cubicBezTo>
                  <a:cubicBezTo>
                    <a:pt x="579" y="430"/>
                    <a:pt x="579" y="430"/>
                    <a:pt x="542" y="308"/>
                  </a:cubicBezTo>
                  <a:cubicBezTo>
                    <a:pt x="504" y="233"/>
                    <a:pt x="430" y="112"/>
                    <a:pt x="346" y="75"/>
                  </a:cubicBezTo>
                  <a:cubicBezTo>
                    <a:pt x="308" y="37"/>
                    <a:pt x="196" y="0"/>
                    <a:pt x="112" y="0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3"/>
            <p:cNvSpPr/>
            <p:nvPr/>
          </p:nvSpPr>
          <p:spPr>
            <a:xfrm>
              <a:off x="98637" y="5904972"/>
              <a:ext cx="57372" cy="39259"/>
            </a:xfrm>
            <a:custGeom>
              <a:avLst/>
              <a:gdLst/>
              <a:ahLst/>
              <a:cxnLst/>
              <a:rect l="l" t="t" r="r" b="b"/>
              <a:pathLst>
                <a:path w="738" h="505" extrusionOk="0">
                  <a:moveTo>
                    <a:pt x="542" y="1"/>
                  </a:moveTo>
                  <a:cubicBezTo>
                    <a:pt x="505" y="1"/>
                    <a:pt x="467" y="1"/>
                    <a:pt x="430" y="38"/>
                  </a:cubicBezTo>
                  <a:cubicBezTo>
                    <a:pt x="346" y="113"/>
                    <a:pt x="1" y="505"/>
                    <a:pt x="150" y="505"/>
                  </a:cubicBezTo>
                  <a:cubicBezTo>
                    <a:pt x="197" y="505"/>
                    <a:pt x="197" y="505"/>
                    <a:pt x="234" y="468"/>
                  </a:cubicBezTo>
                  <a:cubicBezTo>
                    <a:pt x="346" y="468"/>
                    <a:pt x="467" y="384"/>
                    <a:pt x="505" y="309"/>
                  </a:cubicBezTo>
                  <a:cubicBezTo>
                    <a:pt x="579" y="234"/>
                    <a:pt x="738" y="1"/>
                    <a:pt x="542" y="1"/>
                  </a:cubicBezTo>
                  <a:close/>
                </a:path>
              </a:pathLst>
            </a:custGeom>
            <a:solidFill>
              <a:srgbClr val="EDA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8" name="Google Shape;4748;p63"/>
          <p:cNvGrpSpPr/>
          <p:nvPr/>
        </p:nvGrpSpPr>
        <p:grpSpPr>
          <a:xfrm>
            <a:off x="3106531" y="2530925"/>
            <a:ext cx="1211011" cy="2345365"/>
            <a:chOff x="3276571" y="2573299"/>
            <a:chExt cx="1211011" cy="2345365"/>
          </a:xfrm>
        </p:grpSpPr>
        <p:sp>
          <p:nvSpPr>
            <p:cNvPr id="4749" name="Google Shape;4749;p63"/>
            <p:cNvSpPr/>
            <p:nvPr/>
          </p:nvSpPr>
          <p:spPr>
            <a:xfrm flipH="1">
              <a:off x="4175211" y="2599385"/>
              <a:ext cx="171990" cy="180754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3"/>
            <p:cNvSpPr/>
            <p:nvPr/>
          </p:nvSpPr>
          <p:spPr>
            <a:xfrm flipH="1">
              <a:off x="4084546" y="4616023"/>
              <a:ext cx="145861" cy="252471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3"/>
            <p:cNvSpPr/>
            <p:nvPr/>
          </p:nvSpPr>
          <p:spPr>
            <a:xfrm flipH="1">
              <a:off x="3925695" y="4809310"/>
              <a:ext cx="304712" cy="109354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3"/>
            <p:cNvSpPr/>
            <p:nvPr/>
          </p:nvSpPr>
          <p:spPr>
            <a:xfrm flipH="1">
              <a:off x="3938741" y="4840218"/>
              <a:ext cx="104594" cy="41379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3"/>
            <p:cNvSpPr/>
            <p:nvPr/>
          </p:nvSpPr>
          <p:spPr>
            <a:xfrm flipH="1">
              <a:off x="3936669" y="4838146"/>
              <a:ext cx="108738" cy="43450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3"/>
            <p:cNvSpPr/>
            <p:nvPr/>
          </p:nvSpPr>
          <p:spPr>
            <a:xfrm flipH="1">
              <a:off x="4204259" y="4809366"/>
              <a:ext cx="26149" cy="72231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3"/>
            <p:cNvSpPr/>
            <p:nvPr/>
          </p:nvSpPr>
          <p:spPr>
            <a:xfrm flipH="1">
              <a:off x="3988911" y="3755751"/>
              <a:ext cx="326718" cy="999358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3"/>
            <p:cNvSpPr/>
            <p:nvPr/>
          </p:nvSpPr>
          <p:spPr>
            <a:xfrm flipH="1">
              <a:off x="3988912" y="3757063"/>
              <a:ext cx="326716" cy="999354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3"/>
            <p:cNvSpPr/>
            <p:nvPr/>
          </p:nvSpPr>
          <p:spPr>
            <a:xfrm flipH="1">
              <a:off x="3455300" y="4498439"/>
              <a:ext cx="239425" cy="258742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3"/>
            <p:cNvSpPr/>
            <p:nvPr/>
          </p:nvSpPr>
          <p:spPr>
            <a:xfrm flipH="1">
              <a:off x="3276571" y="4650515"/>
              <a:ext cx="318319" cy="167810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3"/>
            <p:cNvSpPr/>
            <p:nvPr/>
          </p:nvSpPr>
          <p:spPr>
            <a:xfrm flipH="1">
              <a:off x="3302720" y="4652586"/>
              <a:ext cx="104538" cy="50225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3"/>
            <p:cNvSpPr/>
            <p:nvPr/>
          </p:nvSpPr>
          <p:spPr>
            <a:xfrm flipH="1">
              <a:off x="3302720" y="4652586"/>
              <a:ext cx="107170" cy="52353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3"/>
            <p:cNvSpPr/>
            <p:nvPr/>
          </p:nvSpPr>
          <p:spPr>
            <a:xfrm flipH="1">
              <a:off x="3542593" y="4715858"/>
              <a:ext cx="52297" cy="7004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3"/>
            <p:cNvSpPr/>
            <p:nvPr/>
          </p:nvSpPr>
          <p:spPr>
            <a:xfrm flipH="1">
              <a:off x="3300592" y="4652586"/>
              <a:ext cx="259302" cy="133319"/>
            </a:xfrm>
            <a:custGeom>
              <a:avLst/>
              <a:gdLst/>
              <a:ahLst/>
              <a:cxnLst/>
              <a:rect l="l" t="t" r="r" b="b"/>
              <a:pathLst>
                <a:path w="4631" h="2381" extrusionOk="0">
                  <a:moveTo>
                    <a:pt x="4593" y="1"/>
                  </a:moveTo>
                  <a:lnTo>
                    <a:pt x="1" y="2334"/>
                  </a:lnTo>
                  <a:lnTo>
                    <a:pt x="1" y="2381"/>
                  </a:lnTo>
                  <a:lnTo>
                    <a:pt x="38" y="2381"/>
                  </a:lnTo>
                  <a:lnTo>
                    <a:pt x="4630" y="85"/>
                  </a:lnTo>
                  <a:lnTo>
                    <a:pt x="4630" y="47"/>
                  </a:lnTo>
                  <a:lnTo>
                    <a:pt x="4593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3"/>
            <p:cNvSpPr/>
            <p:nvPr/>
          </p:nvSpPr>
          <p:spPr>
            <a:xfrm flipH="1">
              <a:off x="3496567" y="3810120"/>
              <a:ext cx="823205" cy="845154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3"/>
            <p:cNvSpPr/>
            <p:nvPr/>
          </p:nvSpPr>
          <p:spPr>
            <a:xfrm flipH="1">
              <a:off x="3808066" y="2604657"/>
              <a:ext cx="602993" cy="664794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3"/>
            <p:cNvSpPr/>
            <p:nvPr/>
          </p:nvSpPr>
          <p:spPr>
            <a:xfrm flipH="1">
              <a:off x="4224080" y="3179754"/>
              <a:ext cx="263502" cy="466867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3"/>
            <p:cNvSpPr/>
            <p:nvPr/>
          </p:nvSpPr>
          <p:spPr>
            <a:xfrm flipH="1">
              <a:off x="4241326" y="3130984"/>
              <a:ext cx="239985" cy="302361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3"/>
            <p:cNvSpPr/>
            <p:nvPr/>
          </p:nvSpPr>
          <p:spPr>
            <a:xfrm flipH="1">
              <a:off x="3808054" y="3097277"/>
              <a:ext cx="248328" cy="578069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3"/>
            <p:cNvSpPr/>
            <p:nvPr/>
          </p:nvSpPr>
          <p:spPr>
            <a:xfrm flipH="1">
              <a:off x="3997813" y="3041340"/>
              <a:ext cx="172010" cy="18085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3"/>
            <p:cNvSpPr/>
            <p:nvPr/>
          </p:nvSpPr>
          <p:spPr>
            <a:xfrm flipH="1">
              <a:off x="3997813" y="3041340"/>
              <a:ext cx="158907" cy="80518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3"/>
            <p:cNvSpPr/>
            <p:nvPr/>
          </p:nvSpPr>
          <p:spPr>
            <a:xfrm flipH="1">
              <a:off x="4180742" y="3161052"/>
              <a:ext cx="261374" cy="40975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3"/>
            <p:cNvSpPr/>
            <p:nvPr/>
          </p:nvSpPr>
          <p:spPr>
            <a:xfrm flipH="1">
              <a:off x="4123741" y="3594268"/>
              <a:ext cx="223467" cy="212940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3"/>
            <p:cNvSpPr/>
            <p:nvPr/>
          </p:nvSpPr>
          <p:spPr>
            <a:xfrm flipH="1">
              <a:off x="4165064" y="3505408"/>
              <a:ext cx="89420" cy="52353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3"/>
            <p:cNvSpPr/>
            <p:nvPr/>
          </p:nvSpPr>
          <p:spPr>
            <a:xfrm flipH="1">
              <a:off x="4200059" y="3126169"/>
              <a:ext cx="274420" cy="555448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3"/>
            <p:cNvSpPr/>
            <p:nvPr/>
          </p:nvSpPr>
          <p:spPr>
            <a:xfrm flipH="1">
              <a:off x="3775690" y="3106683"/>
              <a:ext cx="570230" cy="886365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3"/>
            <p:cNvSpPr/>
            <p:nvPr/>
          </p:nvSpPr>
          <p:spPr>
            <a:xfrm flipH="1">
              <a:off x="4169767" y="3139607"/>
              <a:ext cx="152132" cy="256671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3"/>
            <p:cNvSpPr/>
            <p:nvPr/>
          </p:nvSpPr>
          <p:spPr>
            <a:xfrm flipH="1">
              <a:off x="4239254" y="3121801"/>
              <a:ext cx="202862" cy="505446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3"/>
            <p:cNvSpPr/>
            <p:nvPr/>
          </p:nvSpPr>
          <p:spPr>
            <a:xfrm flipH="1">
              <a:off x="3864551" y="2671508"/>
              <a:ext cx="387806" cy="399564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3"/>
            <p:cNvSpPr/>
            <p:nvPr/>
          </p:nvSpPr>
          <p:spPr>
            <a:xfrm flipH="1">
              <a:off x="4193788" y="2860483"/>
              <a:ext cx="88916" cy="87517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3"/>
            <p:cNvSpPr/>
            <p:nvPr/>
          </p:nvSpPr>
          <p:spPr>
            <a:xfrm flipH="1">
              <a:off x="4243453" y="2895535"/>
              <a:ext cx="17806" cy="30348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3"/>
            <p:cNvSpPr/>
            <p:nvPr/>
          </p:nvSpPr>
          <p:spPr>
            <a:xfrm flipH="1">
              <a:off x="3945516" y="2938873"/>
              <a:ext cx="86845" cy="32980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3"/>
            <p:cNvSpPr/>
            <p:nvPr/>
          </p:nvSpPr>
          <p:spPr>
            <a:xfrm flipH="1">
              <a:off x="3955987" y="2855444"/>
              <a:ext cx="39251" cy="62600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3"/>
            <p:cNvSpPr/>
            <p:nvPr/>
          </p:nvSpPr>
          <p:spPr>
            <a:xfrm flipH="1">
              <a:off x="3903746" y="2825992"/>
              <a:ext cx="24077" cy="30404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3"/>
            <p:cNvSpPr/>
            <p:nvPr/>
          </p:nvSpPr>
          <p:spPr>
            <a:xfrm flipH="1">
              <a:off x="4058398" y="2849509"/>
              <a:ext cx="24133" cy="30908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3"/>
            <p:cNvSpPr/>
            <p:nvPr/>
          </p:nvSpPr>
          <p:spPr>
            <a:xfrm flipH="1">
              <a:off x="3871326" y="2637800"/>
              <a:ext cx="398276" cy="222739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3"/>
            <p:cNvSpPr/>
            <p:nvPr/>
          </p:nvSpPr>
          <p:spPr>
            <a:xfrm rot="2201647" flipH="1">
              <a:off x="4177572" y="2694552"/>
              <a:ext cx="128035" cy="26982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3"/>
            <p:cNvSpPr/>
            <p:nvPr/>
          </p:nvSpPr>
          <p:spPr>
            <a:xfrm flipH="1">
              <a:off x="4169768" y="3139607"/>
              <a:ext cx="152132" cy="25667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3"/>
            <p:cNvSpPr/>
            <p:nvPr/>
          </p:nvSpPr>
          <p:spPr>
            <a:xfrm flipH="1">
              <a:off x="3955988" y="3117994"/>
              <a:ext cx="365911" cy="628852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8" name="Google Shape;4788;p63"/>
            <p:cNvGrpSpPr/>
            <p:nvPr/>
          </p:nvGrpSpPr>
          <p:grpSpPr>
            <a:xfrm flipH="1">
              <a:off x="3899546" y="3433065"/>
              <a:ext cx="233154" cy="170946"/>
              <a:chOff x="11249467" y="2705621"/>
              <a:chExt cx="255399" cy="187256"/>
            </a:xfrm>
          </p:grpSpPr>
          <p:sp>
            <p:nvSpPr>
              <p:cNvPr id="4789" name="Google Shape;4789;p63"/>
              <p:cNvSpPr/>
              <p:nvPr/>
            </p:nvSpPr>
            <p:spPr>
              <a:xfrm>
                <a:off x="11418935" y="2802285"/>
                <a:ext cx="71639" cy="39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63"/>
              <p:cNvSpPr/>
              <p:nvPr/>
            </p:nvSpPr>
            <p:spPr>
              <a:xfrm>
                <a:off x="11421205" y="2800568"/>
                <a:ext cx="69370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63"/>
              <p:cNvSpPr/>
              <p:nvPr/>
            </p:nvSpPr>
            <p:spPr>
              <a:xfrm>
                <a:off x="11409183" y="2775911"/>
                <a:ext cx="81392" cy="4679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63"/>
              <p:cNvSpPr/>
              <p:nvPr/>
            </p:nvSpPr>
            <p:spPr>
              <a:xfrm>
                <a:off x="11414335" y="2774255"/>
                <a:ext cx="78509" cy="4845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63"/>
              <p:cNvSpPr/>
              <p:nvPr/>
            </p:nvSpPr>
            <p:spPr>
              <a:xfrm>
                <a:off x="11390292" y="2746409"/>
                <a:ext cx="97952" cy="60292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63"/>
              <p:cNvSpPr/>
              <p:nvPr/>
            </p:nvSpPr>
            <p:spPr>
              <a:xfrm>
                <a:off x="11388022" y="2745612"/>
                <a:ext cx="100221" cy="6280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63"/>
              <p:cNvSpPr/>
              <p:nvPr/>
            </p:nvSpPr>
            <p:spPr>
              <a:xfrm>
                <a:off x="11400044" y="2708688"/>
                <a:ext cx="102552" cy="6593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63"/>
              <p:cNvSpPr/>
              <p:nvPr/>
            </p:nvSpPr>
            <p:spPr>
              <a:xfrm>
                <a:off x="11400044" y="2705621"/>
                <a:ext cx="104822" cy="7188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63"/>
              <p:cNvSpPr/>
              <p:nvPr/>
            </p:nvSpPr>
            <p:spPr>
              <a:xfrm>
                <a:off x="11249467" y="2798237"/>
                <a:ext cx="102552" cy="9464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43" extrusionOk="0">
                    <a:moveTo>
                      <a:pt x="820" y="1"/>
                    </a:moveTo>
                    <a:cubicBezTo>
                      <a:pt x="769" y="1"/>
                      <a:pt x="716" y="6"/>
                      <a:pt x="663" y="16"/>
                    </a:cubicBezTo>
                    <a:cubicBezTo>
                      <a:pt x="234" y="128"/>
                      <a:pt x="1" y="520"/>
                      <a:pt x="75" y="950"/>
                    </a:cubicBezTo>
                    <a:cubicBezTo>
                      <a:pt x="182" y="1317"/>
                      <a:pt x="495" y="1542"/>
                      <a:pt x="854" y="1542"/>
                    </a:cubicBezTo>
                    <a:cubicBezTo>
                      <a:pt x="905" y="1542"/>
                      <a:pt x="957" y="1538"/>
                      <a:pt x="1009" y="1528"/>
                    </a:cubicBezTo>
                    <a:cubicBezTo>
                      <a:pt x="1401" y="1416"/>
                      <a:pt x="1671" y="1024"/>
                      <a:pt x="1597" y="595"/>
                    </a:cubicBezTo>
                    <a:cubicBezTo>
                      <a:pt x="1490" y="251"/>
                      <a:pt x="1183" y="1"/>
                      <a:pt x="820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63"/>
              <p:cNvSpPr/>
              <p:nvPr/>
            </p:nvSpPr>
            <p:spPr>
              <a:xfrm>
                <a:off x="11290132" y="2741932"/>
                <a:ext cx="181552" cy="150087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63"/>
              <p:cNvSpPr/>
              <p:nvPr/>
            </p:nvSpPr>
            <p:spPr>
              <a:xfrm>
                <a:off x="11300436" y="2724513"/>
                <a:ext cx="12083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0" name="Google Shape;4800;p63"/>
            <p:cNvSpPr/>
            <p:nvPr/>
          </p:nvSpPr>
          <p:spPr>
            <a:xfrm flipH="1">
              <a:off x="4065229" y="3155789"/>
              <a:ext cx="326662" cy="558919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3"/>
            <p:cNvSpPr/>
            <p:nvPr/>
          </p:nvSpPr>
          <p:spPr>
            <a:xfrm flipH="1">
              <a:off x="4112766" y="3393198"/>
              <a:ext cx="74302" cy="142613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3"/>
            <p:cNvSpPr/>
            <p:nvPr/>
          </p:nvSpPr>
          <p:spPr>
            <a:xfrm flipH="1">
              <a:off x="3871352" y="2573299"/>
              <a:ext cx="171990" cy="180754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3"/>
            <p:cNvSpPr/>
            <p:nvPr/>
          </p:nvSpPr>
          <p:spPr>
            <a:xfrm rot="-2510312" flipH="1">
              <a:off x="3893321" y="2638659"/>
              <a:ext cx="128032" cy="26981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4" name="Google Shape;4804;p63"/>
          <p:cNvGrpSpPr/>
          <p:nvPr/>
        </p:nvGrpSpPr>
        <p:grpSpPr>
          <a:xfrm>
            <a:off x="4167996" y="2582098"/>
            <a:ext cx="1226389" cy="2375655"/>
            <a:chOff x="4359561" y="2558162"/>
            <a:chExt cx="1226389" cy="2375655"/>
          </a:xfrm>
        </p:grpSpPr>
        <p:sp>
          <p:nvSpPr>
            <p:cNvPr id="4805" name="Google Shape;4805;p63"/>
            <p:cNvSpPr/>
            <p:nvPr/>
          </p:nvSpPr>
          <p:spPr>
            <a:xfrm flipH="1">
              <a:off x="5176399" y="4627882"/>
              <a:ext cx="149612" cy="255220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3"/>
            <p:cNvSpPr/>
            <p:nvPr/>
          </p:nvSpPr>
          <p:spPr>
            <a:xfrm flipH="1">
              <a:off x="5015806" y="4823273"/>
              <a:ext cx="308112" cy="110544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3"/>
            <p:cNvSpPr/>
            <p:nvPr/>
          </p:nvSpPr>
          <p:spPr>
            <a:xfrm flipH="1">
              <a:off x="5015806" y="4894139"/>
              <a:ext cx="305960" cy="39678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3"/>
            <p:cNvSpPr/>
            <p:nvPr/>
          </p:nvSpPr>
          <p:spPr>
            <a:xfrm flipH="1">
              <a:off x="5299519" y="4823330"/>
              <a:ext cx="24398" cy="73017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3"/>
            <p:cNvSpPr/>
            <p:nvPr/>
          </p:nvSpPr>
          <p:spPr>
            <a:xfrm flipH="1">
              <a:off x="5024240" y="4894139"/>
              <a:ext cx="295432" cy="220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3"/>
            <p:cNvSpPr/>
            <p:nvPr/>
          </p:nvSpPr>
          <p:spPr>
            <a:xfrm flipH="1">
              <a:off x="5024240" y="4894139"/>
              <a:ext cx="295432" cy="220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3"/>
            <p:cNvSpPr/>
            <p:nvPr/>
          </p:nvSpPr>
          <p:spPr>
            <a:xfrm flipH="1">
              <a:off x="5079205" y="3758245"/>
              <a:ext cx="332905" cy="1010237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3"/>
            <p:cNvSpPr/>
            <p:nvPr/>
          </p:nvSpPr>
          <p:spPr>
            <a:xfrm flipH="1">
              <a:off x="4584121" y="2971135"/>
              <a:ext cx="651546" cy="1133743"/>
            </a:xfrm>
            <a:custGeom>
              <a:avLst/>
              <a:gdLst/>
              <a:ahLst/>
              <a:cxnLst/>
              <a:rect l="l" t="t" r="r" b="b"/>
              <a:pathLst>
                <a:path w="11510" h="20030" extrusionOk="0">
                  <a:moveTo>
                    <a:pt x="8780" y="0"/>
                  </a:moveTo>
                  <a:cubicBezTo>
                    <a:pt x="7822" y="0"/>
                    <a:pt x="6918" y="578"/>
                    <a:pt x="6534" y="1502"/>
                  </a:cubicBezTo>
                  <a:lnTo>
                    <a:pt x="467" y="16744"/>
                  </a:lnTo>
                  <a:cubicBezTo>
                    <a:pt x="1" y="17986"/>
                    <a:pt x="579" y="19386"/>
                    <a:pt x="1830" y="19853"/>
                  </a:cubicBezTo>
                  <a:cubicBezTo>
                    <a:pt x="2117" y="19973"/>
                    <a:pt x="2418" y="20029"/>
                    <a:pt x="2715" y="20029"/>
                  </a:cubicBezTo>
                  <a:cubicBezTo>
                    <a:pt x="3665" y="20029"/>
                    <a:pt x="4583" y="19453"/>
                    <a:pt x="4938" y="18536"/>
                  </a:cubicBezTo>
                  <a:lnTo>
                    <a:pt x="11005" y="3285"/>
                  </a:lnTo>
                  <a:cubicBezTo>
                    <a:pt x="11509" y="2043"/>
                    <a:pt x="10884" y="643"/>
                    <a:pt x="9680" y="177"/>
                  </a:cubicBezTo>
                  <a:cubicBezTo>
                    <a:pt x="9384" y="57"/>
                    <a:pt x="9079" y="0"/>
                    <a:pt x="878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3"/>
            <p:cNvSpPr/>
            <p:nvPr/>
          </p:nvSpPr>
          <p:spPr>
            <a:xfrm flipH="1">
              <a:off x="4746866" y="3259749"/>
              <a:ext cx="20152" cy="17037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1"/>
                  </a:moveTo>
                  <a:cubicBezTo>
                    <a:pt x="122" y="1"/>
                    <a:pt x="72" y="35"/>
                    <a:pt x="38" y="90"/>
                  </a:cubicBezTo>
                  <a:cubicBezTo>
                    <a:pt x="1" y="174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5" y="301"/>
                    <a:pt x="284" y="266"/>
                    <a:pt x="318" y="211"/>
                  </a:cubicBezTo>
                  <a:cubicBezTo>
                    <a:pt x="356" y="137"/>
                    <a:pt x="318" y="53"/>
                    <a:pt x="234" y="15"/>
                  </a:cubicBezTo>
                  <a:cubicBezTo>
                    <a:pt x="214" y="5"/>
                    <a:pt x="194" y="1"/>
                    <a:pt x="175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3"/>
            <p:cNvSpPr/>
            <p:nvPr/>
          </p:nvSpPr>
          <p:spPr>
            <a:xfrm flipH="1">
              <a:off x="4826116" y="3229128"/>
              <a:ext cx="18001" cy="17037"/>
            </a:xfrm>
            <a:custGeom>
              <a:avLst/>
              <a:gdLst/>
              <a:ahLst/>
              <a:cxnLst/>
              <a:rect l="l" t="t" r="r" b="b"/>
              <a:pathLst>
                <a:path w="318" h="301" extrusionOk="0">
                  <a:moveTo>
                    <a:pt x="137" y="0"/>
                  </a:moveTo>
                  <a:cubicBezTo>
                    <a:pt x="83" y="0"/>
                    <a:pt x="34" y="35"/>
                    <a:pt x="0" y="90"/>
                  </a:cubicBezTo>
                  <a:cubicBezTo>
                    <a:pt x="0" y="164"/>
                    <a:pt x="47" y="248"/>
                    <a:pt x="121" y="286"/>
                  </a:cubicBezTo>
                  <a:cubicBezTo>
                    <a:pt x="141" y="296"/>
                    <a:pt x="162" y="300"/>
                    <a:pt x="182" y="300"/>
                  </a:cubicBezTo>
                  <a:cubicBezTo>
                    <a:pt x="238" y="300"/>
                    <a:pt x="290" y="266"/>
                    <a:pt x="317" y="211"/>
                  </a:cubicBezTo>
                  <a:cubicBezTo>
                    <a:pt x="317" y="127"/>
                    <a:pt x="280" y="52"/>
                    <a:pt x="196" y="15"/>
                  </a:cubicBezTo>
                  <a:cubicBezTo>
                    <a:pt x="176" y="5"/>
                    <a:pt x="156" y="0"/>
                    <a:pt x="13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3"/>
            <p:cNvSpPr/>
            <p:nvPr/>
          </p:nvSpPr>
          <p:spPr>
            <a:xfrm flipH="1">
              <a:off x="4714091" y="3176261"/>
              <a:ext cx="19643" cy="17037"/>
            </a:xfrm>
            <a:custGeom>
              <a:avLst/>
              <a:gdLst/>
              <a:ahLst/>
              <a:cxnLst/>
              <a:rect l="l" t="t" r="r" b="b"/>
              <a:pathLst>
                <a:path w="347" h="301" extrusionOk="0">
                  <a:moveTo>
                    <a:pt x="169" y="1"/>
                  </a:moveTo>
                  <a:cubicBezTo>
                    <a:pt x="113" y="1"/>
                    <a:pt x="66" y="36"/>
                    <a:pt x="38" y="90"/>
                  </a:cubicBezTo>
                  <a:cubicBezTo>
                    <a:pt x="1" y="165"/>
                    <a:pt x="38" y="286"/>
                    <a:pt x="113" y="286"/>
                  </a:cubicBezTo>
                  <a:cubicBezTo>
                    <a:pt x="135" y="296"/>
                    <a:pt x="157" y="301"/>
                    <a:pt x="178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46" y="128"/>
                    <a:pt x="309" y="53"/>
                    <a:pt x="234" y="16"/>
                  </a:cubicBezTo>
                  <a:cubicBezTo>
                    <a:pt x="212" y="6"/>
                    <a:pt x="190" y="1"/>
                    <a:pt x="169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3"/>
            <p:cNvSpPr/>
            <p:nvPr/>
          </p:nvSpPr>
          <p:spPr>
            <a:xfrm flipH="1">
              <a:off x="4791246" y="3145130"/>
              <a:ext cx="19586" cy="17547"/>
            </a:xfrm>
            <a:custGeom>
              <a:avLst/>
              <a:gdLst/>
              <a:ahLst/>
              <a:cxnLst/>
              <a:rect l="l" t="t" r="r" b="b"/>
              <a:pathLst>
                <a:path w="346" h="310" extrusionOk="0">
                  <a:moveTo>
                    <a:pt x="147" y="0"/>
                  </a:moveTo>
                  <a:cubicBezTo>
                    <a:pt x="75" y="0"/>
                    <a:pt x="28" y="37"/>
                    <a:pt x="0" y="99"/>
                  </a:cubicBezTo>
                  <a:cubicBezTo>
                    <a:pt x="0" y="173"/>
                    <a:pt x="38" y="295"/>
                    <a:pt x="112" y="295"/>
                  </a:cubicBezTo>
                  <a:cubicBezTo>
                    <a:pt x="134" y="305"/>
                    <a:pt x="156" y="309"/>
                    <a:pt x="176" y="309"/>
                  </a:cubicBezTo>
                  <a:cubicBezTo>
                    <a:pt x="233" y="309"/>
                    <a:pt x="281" y="273"/>
                    <a:pt x="308" y="211"/>
                  </a:cubicBezTo>
                  <a:cubicBezTo>
                    <a:pt x="346" y="136"/>
                    <a:pt x="308" y="61"/>
                    <a:pt x="234" y="15"/>
                  </a:cubicBezTo>
                  <a:cubicBezTo>
                    <a:pt x="202" y="5"/>
                    <a:pt x="173" y="0"/>
                    <a:pt x="14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3"/>
            <p:cNvSpPr/>
            <p:nvPr/>
          </p:nvSpPr>
          <p:spPr>
            <a:xfrm flipH="1">
              <a:off x="4993616" y="3867318"/>
              <a:ext cx="19586" cy="17037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3"/>
            <p:cNvSpPr/>
            <p:nvPr/>
          </p:nvSpPr>
          <p:spPr>
            <a:xfrm flipH="1">
              <a:off x="5072865" y="3835394"/>
              <a:ext cx="19586" cy="1833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3"/>
            <p:cNvSpPr/>
            <p:nvPr/>
          </p:nvSpPr>
          <p:spPr>
            <a:xfrm flipH="1">
              <a:off x="4960331" y="3783830"/>
              <a:ext cx="20152" cy="17037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3"/>
            <p:cNvSpPr/>
            <p:nvPr/>
          </p:nvSpPr>
          <p:spPr>
            <a:xfrm flipH="1">
              <a:off x="5039580" y="3752698"/>
              <a:ext cx="20152" cy="17547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3"/>
            <p:cNvSpPr/>
            <p:nvPr/>
          </p:nvSpPr>
          <p:spPr>
            <a:xfrm flipH="1">
              <a:off x="5079189" y="3758245"/>
              <a:ext cx="332909" cy="1010241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3"/>
            <p:cNvSpPr/>
            <p:nvPr/>
          </p:nvSpPr>
          <p:spPr>
            <a:xfrm flipH="1">
              <a:off x="4540251" y="4509018"/>
              <a:ext cx="242051" cy="261559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3"/>
            <p:cNvSpPr/>
            <p:nvPr/>
          </p:nvSpPr>
          <p:spPr>
            <a:xfrm flipH="1">
              <a:off x="4359561" y="4662749"/>
              <a:ext cx="321301" cy="169637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3"/>
            <p:cNvSpPr/>
            <p:nvPr/>
          </p:nvSpPr>
          <p:spPr>
            <a:xfrm flipH="1">
              <a:off x="4627991" y="4728804"/>
              <a:ext cx="52871" cy="70809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3"/>
            <p:cNvSpPr/>
            <p:nvPr/>
          </p:nvSpPr>
          <p:spPr>
            <a:xfrm flipH="1">
              <a:off x="4359561" y="4667504"/>
              <a:ext cx="288526" cy="164882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3"/>
            <p:cNvSpPr/>
            <p:nvPr/>
          </p:nvSpPr>
          <p:spPr>
            <a:xfrm flipH="1">
              <a:off x="4381751" y="4664844"/>
              <a:ext cx="264241" cy="134770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3"/>
            <p:cNvSpPr/>
            <p:nvPr/>
          </p:nvSpPr>
          <p:spPr>
            <a:xfrm flipH="1">
              <a:off x="4381751" y="4662749"/>
              <a:ext cx="264241" cy="136864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3"/>
            <p:cNvSpPr/>
            <p:nvPr/>
          </p:nvSpPr>
          <p:spPr>
            <a:xfrm flipH="1">
              <a:off x="4582027" y="3813206"/>
              <a:ext cx="834330" cy="854354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3"/>
            <p:cNvSpPr/>
            <p:nvPr/>
          </p:nvSpPr>
          <p:spPr>
            <a:xfrm flipH="1">
              <a:off x="4707241" y="3460801"/>
              <a:ext cx="94647" cy="109978"/>
            </a:xfrm>
            <a:custGeom>
              <a:avLst/>
              <a:gdLst/>
              <a:ahLst/>
              <a:cxnLst/>
              <a:rect l="l" t="t" r="r" b="b"/>
              <a:pathLst>
                <a:path w="1672" h="1943" extrusionOk="0">
                  <a:moveTo>
                    <a:pt x="1280" y="1"/>
                  </a:moveTo>
                  <a:cubicBezTo>
                    <a:pt x="1280" y="1"/>
                    <a:pt x="888" y="160"/>
                    <a:pt x="617" y="738"/>
                  </a:cubicBezTo>
                  <a:cubicBezTo>
                    <a:pt x="346" y="1289"/>
                    <a:pt x="654" y="1401"/>
                    <a:pt x="309" y="1401"/>
                  </a:cubicBezTo>
                  <a:cubicBezTo>
                    <a:pt x="1" y="1401"/>
                    <a:pt x="309" y="1905"/>
                    <a:pt x="309" y="1905"/>
                  </a:cubicBezTo>
                  <a:cubicBezTo>
                    <a:pt x="309" y="1905"/>
                    <a:pt x="346" y="1942"/>
                    <a:pt x="428" y="1942"/>
                  </a:cubicBezTo>
                  <a:cubicBezTo>
                    <a:pt x="551" y="1942"/>
                    <a:pt x="774" y="1858"/>
                    <a:pt x="1121" y="1438"/>
                  </a:cubicBezTo>
                  <a:cubicBezTo>
                    <a:pt x="1672" y="738"/>
                    <a:pt x="1280" y="1"/>
                    <a:pt x="1280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3"/>
            <p:cNvSpPr/>
            <p:nvPr/>
          </p:nvSpPr>
          <p:spPr>
            <a:xfrm flipH="1">
              <a:off x="5316954" y="3175978"/>
              <a:ext cx="268996" cy="471950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3"/>
            <p:cNvSpPr/>
            <p:nvPr/>
          </p:nvSpPr>
          <p:spPr>
            <a:xfrm flipH="1">
              <a:off x="5334955" y="3122432"/>
              <a:ext cx="244146" cy="309897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3"/>
            <p:cNvSpPr/>
            <p:nvPr/>
          </p:nvSpPr>
          <p:spPr>
            <a:xfrm flipH="1">
              <a:off x="4896931" y="3092603"/>
              <a:ext cx="250995" cy="584362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3"/>
            <p:cNvSpPr/>
            <p:nvPr/>
          </p:nvSpPr>
          <p:spPr>
            <a:xfrm flipH="1">
              <a:off x="5088206" y="3036057"/>
              <a:ext cx="173897" cy="182825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3"/>
            <p:cNvSpPr/>
            <p:nvPr/>
          </p:nvSpPr>
          <p:spPr>
            <a:xfrm flipH="1">
              <a:off x="5088206" y="3036057"/>
              <a:ext cx="160650" cy="81394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3"/>
            <p:cNvSpPr/>
            <p:nvPr/>
          </p:nvSpPr>
          <p:spPr>
            <a:xfrm flipH="1">
              <a:off x="5273141" y="3157073"/>
              <a:ext cx="264241" cy="41421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3"/>
            <p:cNvSpPr/>
            <p:nvPr/>
          </p:nvSpPr>
          <p:spPr>
            <a:xfrm flipH="1">
              <a:off x="5141020" y="3502177"/>
              <a:ext cx="79306" cy="142581"/>
            </a:xfrm>
            <a:custGeom>
              <a:avLst/>
              <a:gdLst/>
              <a:ahLst/>
              <a:cxnLst/>
              <a:rect l="l" t="t" r="r" b="b"/>
              <a:pathLst>
                <a:path w="1401" h="2519" extrusionOk="0">
                  <a:moveTo>
                    <a:pt x="564" y="1"/>
                  </a:moveTo>
                  <a:cubicBezTo>
                    <a:pt x="532" y="1"/>
                    <a:pt x="499" y="3"/>
                    <a:pt x="467" y="7"/>
                  </a:cubicBezTo>
                  <a:cubicBezTo>
                    <a:pt x="196" y="54"/>
                    <a:pt x="0" y="287"/>
                    <a:pt x="38" y="521"/>
                  </a:cubicBezTo>
                  <a:lnTo>
                    <a:pt x="346" y="2191"/>
                  </a:lnTo>
                  <a:cubicBezTo>
                    <a:pt x="384" y="2384"/>
                    <a:pt x="575" y="2519"/>
                    <a:pt x="792" y="2519"/>
                  </a:cubicBezTo>
                  <a:cubicBezTo>
                    <a:pt x="838" y="2519"/>
                    <a:pt x="886" y="2513"/>
                    <a:pt x="934" y="2499"/>
                  </a:cubicBezTo>
                  <a:cubicBezTo>
                    <a:pt x="1204" y="2462"/>
                    <a:pt x="1400" y="2229"/>
                    <a:pt x="1363" y="1995"/>
                  </a:cubicBezTo>
                  <a:lnTo>
                    <a:pt x="1046" y="325"/>
                  </a:lnTo>
                  <a:cubicBezTo>
                    <a:pt x="1013" y="119"/>
                    <a:pt x="799" y="1"/>
                    <a:pt x="564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3"/>
            <p:cNvSpPr/>
            <p:nvPr/>
          </p:nvSpPr>
          <p:spPr>
            <a:xfrm flipH="1">
              <a:off x="5259895" y="3505177"/>
              <a:ext cx="90401" cy="52923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3"/>
            <p:cNvSpPr/>
            <p:nvPr/>
          </p:nvSpPr>
          <p:spPr>
            <a:xfrm flipH="1">
              <a:off x="5293179" y="3121810"/>
              <a:ext cx="279582" cy="561494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3"/>
            <p:cNvSpPr/>
            <p:nvPr/>
          </p:nvSpPr>
          <p:spPr>
            <a:xfrm flipH="1">
              <a:off x="4863646" y="3102112"/>
              <a:ext cx="579146" cy="896014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3"/>
            <p:cNvSpPr/>
            <p:nvPr/>
          </p:nvSpPr>
          <p:spPr>
            <a:xfrm flipH="1">
              <a:off x="4899025" y="3854922"/>
              <a:ext cx="521576" cy="77205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3"/>
            <p:cNvSpPr/>
            <p:nvPr/>
          </p:nvSpPr>
          <p:spPr>
            <a:xfrm flipH="1">
              <a:off x="5392015" y="3868167"/>
              <a:ext cx="11152" cy="54961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3"/>
            <p:cNvSpPr/>
            <p:nvPr/>
          </p:nvSpPr>
          <p:spPr>
            <a:xfrm flipH="1">
              <a:off x="5361334" y="3881355"/>
              <a:ext cx="11152" cy="64017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3"/>
            <p:cNvSpPr/>
            <p:nvPr/>
          </p:nvSpPr>
          <p:spPr>
            <a:xfrm flipH="1">
              <a:off x="5325955" y="3896695"/>
              <a:ext cx="11152" cy="66111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3"/>
            <p:cNvSpPr/>
            <p:nvPr/>
          </p:nvSpPr>
          <p:spPr>
            <a:xfrm flipH="1">
              <a:off x="5282085" y="3909883"/>
              <a:ext cx="11152" cy="66111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3"/>
            <p:cNvSpPr/>
            <p:nvPr/>
          </p:nvSpPr>
          <p:spPr>
            <a:xfrm flipH="1">
              <a:off x="5233459" y="3920128"/>
              <a:ext cx="11208" cy="64866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3"/>
            <p:cNvSpPr/>
            <p:nvPr/>
          </p:nvSpPr>
          <p:spPr>
            <a:xfrm flipH="1">
              <a:off x="5187494" y="3925222"/>
              <a:ext cx="10642" cy="66111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3"/>
            <p:cNvSpPr/>
            <p:nvPr/>
          </p:nvSpPr>
          <p:spPr>
            <a:xfrm flipH="1">
              <a:off x="5136775" y="3929977"/>
              <a:ext cx="11152" cy="63961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3"/>
            <p:cNvSpPr/>
            <p:nvPr/>
          </p:nvSpPr>
          <p:spPr>
            <a:xfrm flipH="1">
              <a:off x="4940745" y="3911977"/>
              <a:ext cx="11152" cy="64017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3"/>
            <p:cNvSpPr/>
            <p:nvPr/>
          </p:nvSpPr>
          <p:spPr>
            <a:xfrm flipH="1">
              <a:off x="4980426" y="3920977"/>
              <a:ext cx="13246" cy="7035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3"/>
            <p:cNvSpPr/>
            <p:nvPr/>
          </p:nvSpPr>
          <p:spPr>
            <a:xfrm flipH="1">
              <a:off x="5033240" y="3926750"/>
              <a:ext cx="13246" cy="71432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3"/>
            <p:cNvSpPr/>
            <p:nvPr/>
          </p:nvSpPr>
          <p:spPr>
            <a:xfrm flipH="1">
              <a:off x="5077111" y="3927826"/>
              <a:ext cx="11152" cy="72451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3"/>
            <p:cNvSpPr/>
            <p:nvPr/>
          </p:nvSpPr>
          <p:spPr>
            <a:xfrm flipH="1">
              <a:off x="5264140" y="3135394"/>
              <a:ext cx="152216" cy="259465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3"/>
            <p:cNvSpPr/>
            <p:nvPr/>
          </p:nvSpPr>
          <p:spPr>
            <a:xfrm flipH="1">
              <a:off x="5343390" y="3124300"/>
              <a:ext cx="193992" cy="504043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3"/>
            <p:cNvSpPr/>
            <p:nvPr/>
          </p:nvSpPr>
          <p:spPr>
            <a:xfrm flipH="1">
              <a:off x="5178550" y="3559119"/>
              <a:ext cx="98836" cy="86771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3"/>
            <p:cNvSpPr/>
            <p:nvPr/>
          </p:nvSpPr>
          <p:spPr>
            <a:xfrm flipH="1">
              <a:off x="4958236" y="2666105"/>
              <a:ext cx="374625" cy="405442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3"/>
            <p:cNvSpPr/>
            <p:nvPr/>
          </p:nvSpPr>
          <p:spPr>
            <a:xfrm flipH="1">
              <a:off x="5284236" y="2837950"/>
              <a:ext cx="90401" cy="88413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3"/>
            <p:cNvSpPr/>
            <p:nvPr/>
          </p:nvSpPr>
          <p:spPr>
            <a:xfrm flipH="1">
              <a:off x="5334955" y="2873326"/>
              <a:ext cx="19586" cy="28584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3"/>
            <p:cNvSpPr/>
            <p:nvPr/>
          </p:nvSpPr>
          <p:spPr>
            <a:xfrm flipH="1">
              <a:off x="5037486" y="2943569"/>
              <a:ext cx="88250" cy="33905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3"/>
            <p:cNvSpPr/>
            <p:nvPr/>
          </p:nvSpPr>
          <p:spPr>
            <a:xfrm flipH="1">
              <a:off x="5039580" y="2854477"/>
              <a:ext cx="35436" cy="63112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3"/>
            <p:cNvSpPr/>
            <p:nvPr/>
          </p:nvSpPr>
          <p:spPr>
            <a:xfrm flipH="1">
              <a:off x="5129925" y="2837950"/>
              <a:ext cx="59777" cy="43867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3"/>
            <p:cNvSpPr/>
            <p:nvPr/>
          </p:nvSpPr>
          <p:spPr>
            <a:xfrm flipH="1">
              <a:off x="4976181" y="2832855"/>
              <a:ext cx="59211" cy="42621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3"/>
            <p:cNvSpPr/>
            <p:nvPr/>
          </p:nvSpPr>
          <p:spPr>
            <a:xfrm flipH="1">
              <a:off x="5264138" y="3143042"/>
              <a:ext cx="152218" cy="259466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3"/>
            <p:cNvSpPr/>
            <p:nvPr/>
          </p:nvSpPr>
          <p:spPr>
            <a:xfrm flipH="1">
              <a:off x="5046426" y="3113546"/>
              <a:ext cx="365684" cy="639099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4" name="Google Shape;4864;p63"/>
            <p:cNvGrpSpPr/>
            <p:nvPr/>
          </p:nvGrpSpPr>
          <p:grpSpPr>
            <a:xfrm flipH="1">
              <a:off x="5037486" y="3431481"/>
              <a:ext cx="209276" cy="210108"/>
              <a:chOff x="8068825" y="3584541"/>
              <a:chExt cx="169295" cy="169982"/>
            </a:xfrm>
          </p:grpSpPr>
          <p:sp>
            <p:nvSpPr>
              <p:cNvPr id="4865" name="Google Shape;4865;p63"/>
              <p:cNvSpPr/>
              <p:nvPr/>
            </p:nvSpPr>
            <p:spPr>
              <a:xfrm>
                <a:off x="8068825" y="3631341"/>
                <a:ext cx="138980" cy="123182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63"/>
              <p:cNvSpPr/>
              <p:nvPr/>
            </p:nvSpPr>
            <p:spPr>
              <a:xfrm>
                <a:off x="8115762" y="3584541"/>
                <a:ext cx="56554" cy="9740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63"/>
              <p:cNvSpPr/>
              <p:nvPr/>
            </p:nvSpPr>
            <p:spPr>
              <a:xfrm>
                <a:off x="8179093" y="3669627"/>
                <a:ext cx="53486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63"/>
              <p:cNvSpPr/>
              <p:nvPr/>
            </p:nvSpPr>
            <p:spPr>
              <a:xfrm>
                <a:off x="8161600" y="3651711"/>
                <a:ext cx="74824" cy="3563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63"/>
              <p:cNvSpPr/>
              <p:nvPr/>
            </p:nvSpPr>
            <p:spPr>
              <a:xfrm>
                <a:off x="8159448" y="3630337"/>
                <a:ext cx="74825" cy="4002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63"/>
              <p:cNvSpPr/>
              <p:nvPr/>
            </p:nvSpPr>
            <p:spPr>
              <a:xfrm>
                <a:off x="8156014" y="3626307"/>
                <a:ext cx="82106" cy="47487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63"/>
              <p:cNvSpPr/>
              <p:nvPr/>
            </p:nvSpPr>
            <p:spPr>
              <a:xfrm>
                <a:off x="8152625" y="3615821"/>
                <a:ext cx="60309" cy="33016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63"/>
              <p:cNvSpPr/>
              <p:nvPr/>
            </p:nvSpPr>
            <p:spPr>
              <a:xfrm>
                <a:off x="8154320" y="3612203"/>
                <a:ext cx="62461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3" name="Google Shape;4873;p63"/>
            <p:cNvSpPr/>
            <p:nvPr/>
          </p:nvSpPr>
          <p:spPr>
            <a:xfrm flipH="1">
              <a:off x="5156361" y="3151752"/>
              <a:ext cx="330245" cy="565004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3"/>
            <p:cNvSpPr/>
            <p:nvPr/>
          </p:nvSpPr>
          <p:spPr>
            <a:xfrm flipH="1">
              <a:off x="5178550" y="3377369"/>
              <a:ext cx="72457" cy="145298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3"/>
            <p:cNvSpPr/>
            <p:nvPr/>
          </p:nvSpPr>
          <p:spPr>
            <a:xfrm flipH="1">
              <a:off x="4887257" y="2558162"/>
              <a:ext cx="472668" cy="309904"/>
            </a:xfrm>
            <a:custGeom>
              <a:avLst/>
              <a:gdLst/>
              <a:ahLst/>
              <a:cxnLst/>
              <a:rect l="l" t="t" r="r" b="b"/>
              <a:pathLst>
                <a:path w="7935" h="5203" extrusionOk="0">
                  <a:moveTo>
                    <a:pt x="4310" y="0"/>
                  </a:moveTo>
                  <a:cubicBezTo>
                    <a:pt x="3380" y="0"/>
                    <a:pt x="2619" y="412"/>
                    <a:pt x="1942" y="1002"/>
                  </a:cubicBezTo>
                  <a:cubicBezTo>
                    <a:pt x="1205" y="1664"/>
                    <a:pt x="701" y="2476"/>
                    <a:pt x="393" y="3335"/>
                  </a:cubicBezTo>
                  <a:cubicBezTo>
                    <a:pt x="393" y="3335"/>
                    <a:pt x="1" y="4539"/>
                    <a:pt x="467" y="5202"/>
                  </a:cubicBezTo>
                  <a:cubicBezTo>
                    <a:pt x="467" y="5202"/>
                    <a:pt x="472" y="5203"/>
                    <a:pt x="482" y="5203"/>
                  </a:cubicBezTo>
                  <a:cubicBezTo>
                    <a:pt x="555" y="5203"/>
                    <a:pt x="890" y="5144"/>
                    <a:pt x="1130" y="4110"/>
                  </a:cubicBezTo>
                  <a:cubicBezTo>
                    <a:pt x="1322" y="3281"/>
                    <a:pt x="2088" y="2711"/>
                    <a:pt x="2790" y="2711"/>
                  </a:cubicBezTo>
                  <a:cubicBezTo>
                    <a:pt x="2942" y="2711"/>
                    <a:pt x="3091" y="2737"/>
                    <a:pt x="3230" y="2794"/>
                  </a:cubicBezTo>
                  <a:cubicBezTo>
                    <a:pt x="3893" y="3027"/>
                    <a:pt x="5097" y="3643"/>
                    <a:pt x="5909" y="3839"/>
                  </a:cubicBezTo>
                  <a:cubicBezTo>
                    <a:pt x="6068" y="3861"/>
                    <a:pt x="6230" y="3886"/>
                    <a:pt x="6392" y="3886"/>
                  </a:cubicBezTo>
                  <a:cubicBezTo>
                    <a:pt x="6505" y="3886"/>
                    <a:pt x="6619" y="3874"/>
                    <a:pt x="6730" y="3839"/>
                  </a:cubicBezTo>
                  <a:cubicBezTo>
                    <a:pt x="7076" y="3727"/>
                    <a:pt x="7272" y="3457"/>
                    <a:pt x="7347" y="3177"/>
                  </a:cubicBezTo>
                  <a:cubicBezTo>
                    <a:pt x="7935" y="1310"/>
                    <a:pt x="6180" y="1272"/>
                    <a:pt x="6180" y="1272"/>
                  </a:cubicBezTo>
                  <a:cubicBezTo>
                    <a:pt x="6180" y="1272"/>
                    <a:pt x="6460" y="535"/>
                    <a:pt x="5442" y="190"/>
                  </a:cubicBezTo>
                  <a:cubicBezTo>
                    <a:pt x="5038" y="59"/>
                    <a:pt x="4662" y="0"/>
                    <a:pt x="431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6" name="Google Shape;4876;p63"/>
          <p:cNvGrpSpPr/>
          <p:nvPr/>
        </p:nvGrpSpPr>
        <p:grpSpPr>
          <a:xfrm>
            <a:off x="269396" y="217561"/>
            <a:ext cx="499546" cy="380769"/>
            <a:chOff x="1565851" y="1060716"/>
            <a:chExt cx="499546" cy="380769"/>
          </a:xfrm>
        </p:grpSpPr>
        <p:sp>
          <p:nvSpPr>
            <p:cNvPr id="4877" name="Google Shape;4877;p63"/>
            <p:cNvSpPr/>
            <p:nvPr/>
          </p:nvSpPr>
          <p:spPr>
            <a:xfrm>
              <a:off x="1860576" y="1346782"/>
              <a:ext cx="54819" cy="94686"/>
            </a:xfrm>
            <a:custGeom>
              <a:avLst/>
              <a:gdLst/>
              <a:ahLst/>
              <a:cxnLst/>
              <a:rect l="l" t="t" r="r" b="b"/>
              <a:pathLst>
                <a:path w="3626" h="6263" extrusionOk="0">
                  <a:moveTo>
                    <a:pt x="2347" y="1"/>
                  </a:moveTo>
                  <a:cubicBezTo>
                    <a:pt x="2159" y="1"/>
                    <a:pt x="1984" y="222"/>
                    <a:pt x="2147" y="414"/>
                  </a:cubicBezTo>
                  <a:cubicBezTo>
                    <a:pt x="3101" y="1486"/>
                    <a:pt x="3042" y="3371"/>
                    <a:pt x="1659" y="4014"/>
                  </a:cubicBezTo>
                  <a:cubicBezTo>
                    <a:pt x="1622" y="4014"/>
                    <a:pt x="1622" y="4044"/>
                    <a:pt x="1622" y="4044"/>
                  </a:cubicBezTo>
                  <a:cubicBezTo>
                    <a:pt x="1534" y="4044"/>
                    <a:pt x="1437" y="4044"/>
                    <a:pt x="1378" y="4140"/>
                  </a:cubicBezTo>
                  <a:cubicBezTo>
                    <a:pt x="1296" y="4155"/>
                    <a:pt x="1214" y="4163"/>
                    <a:pt x="1133" y="4163"/>
                  </a:cubicBezTo>
                  <a:cubicBezTo>
                    <a:pt x="911" y="4163"/>
                    <a:pt x="698" y="4106"/>
                    <a:pt x="513" y="4014"/>
                  </a:cubicBezTo>
                  <a:cubicBezTo>
                    <a:pt x="468" y="3991"/>
                    <a:pt x="425" y="3981"/>
                    <a:pt x="384" y="3981"/>
                  </a:cubicBezTo>
                  <a:cubicBezTo>
                    <a:pt x="147" y="3981"/>
                    <a:pt x="0" y="4312"/>
                    <a:pt x="240" y="4413"/>
                  </a:cubicBezTo>
                  <a:cubicBezTo>
                    <a:pt x="484" y="4539"/>
                    <a:pt x="765" y="4628"/>
                    <a:pt x="1038" y="4665"/>
                  </a:cubicBezTo>
                  <a:cubicBezTo>
                    <a:pt x="853" y="4909"/>
                    <a:pt x="669" y="5093"/>
                    <a:pt x="365" y="5093"/>
                  </a:cubicBezTo>
                  <a:cubicBezTo>
                    <a:pt x="55" y="5093"/>
                    <a:pt x="25" y="5589"/>
                    <a:pt x="329" y="5589"/>
                  </a:cubicBezTo>
                  <a:cubicBezTo>
                    <a:pt x="346" y="5589"/>
                    <a:pt x="363" y="5590"/>
                    <a:pt x="380" y="5590"/>
                  </a:cubicBezTo>
                  <a:cubicBezTo>
                    <a:pt x="1025" y="5590"/>
                    <a:pt x="1328" y="5051"/>
                    <a:pt x="1659" y="4568"/>
                  </a:cubicBezTo>
                  <a:lnTo>
                    <a:pt x="1659" y="4568"/>
                  </a:lnTo>
                  <a:cubicBezTo>
                    <a:pt x="1903" y="4968"/>
                    <a:pt x="1844" y="5707"/>
                    <a:pt x="1319" y="5774"/>
                  </a:cubicBezTo>
                  <a:cubicBezTo>
                    <a:pt x="1018" y="5831"/>
                    <a:pt x="1099" y="6263"/>
                    <a:pt x="1380" y="6263"/>
                  </a:cubicBezTo>
                  <a:cubicBezTo>
                    <a:pt x="1389" y="6263"/>
                    <a:pt x="1398" y="6262"/>
                    <a:pt x="1408" y="6261"/>
                  </a:cubicBezTo>
                  <a:cubicBezTo>
                    <a:pt x="2273" y="6173"/>
                    <a:pt x="2517" y="4997"/>
                    <a:pt x="2088" y="4354"/>
                  </a:cubicBezTo>
                  <a:cubicBezTo>
                    <a:pt x="3567" y="3460"/>
                    <a:pt x="3626" y="1338"/>
                    <a:pt x="2517" y="74"/>
                  </a:cubicBezTo>
                  <a:cubicBezTo>
                    <a:pt x="2466" y="23"/>
                    <a:pt x="2406" y="1"/>
                    <a:pt x="234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78" name="Google Shape;4878;p63"/>
            <p:cNvGrpSpPr/>
            <p:nvPr/>
          </p:nvGrpSpPr>
          <p:grpSpPr>
            <a:xfrm>
              <a:off x="1585642" y="1253706"/>
              <a:ext cx="160751" cy="140612"/>
              <a:chOff x="4037921" y="1824340"/>
              <a:chExt cx="151639" cy="132641"/>
            </a:xfrm>
          </p:grpSpPr>
          <p:sp>
            <p:nvSpPr>
              <p:cNvPr id="4879" name="Google Shape;4879;p63"/>
              <p:cNvSpPr/>
              <p:nvPr/>
            </p:nvSpPr>
            <p:spPr>
              <a:xfrm>
                <a:off x="4068015" y="1824340"/>
                <a:ext cx="118065" cy="89112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63"/>
              <p:cNvSpPr/>
              <p:nvPr/>
            </p:nvSpPr>
            <p:spPr>
              <a:xfrm>
                <a:off x="4037921" y="1895994"/>
                <a:ext cx="151639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81" name="Google Shape;4881;p63"/>
            <p:cNvSpPr/>
            <p:nvPr/>
          </p:nvSpPr>
          <p:spPr>
            <a:xfrm>
              <a:off x="1696091" y="1095495"/>
              <a:ext cx="356656" cy="279326"/>
            </a:xfrm>
            <a:custGeom>
              <a:avLst/>
              <a:gdLst/>
              <a:ahLst/>
              <a:cxnLst/>
              <a:rect l="l" t="t" r="r" b="b"/>
              <a:pathLst>
                <a:path w="23591" h="18476" extrusionOk="0">
                  <a:moveTo>
                    <a:pt x="17466" y="0"/>
                  </a:moveTo>
                  <a:cubicBezTo>
                    <a:pt x="14735" y="0"/>
                    <a:pt x="12204" y="1552"/>
                    <a:pt x="10594" y="3601"/>
                  </a:cubicBezTo>
                  <a:cubicBezTo>
                    <a:pt x="10380" y="3845"/>
                    <a:pt x="10165" y="4126"/>
                    <a:pt x="9980" y="4370"/>
                  </a:cubicBezTo>
                  <a:cubicBezTo>
                    <a:pt x="9640" y="4836"/>
                    <a:pt x="9330" y="5294"/>
                    <a:pt x="9027" y="5789"/>
                  </a:cubicBezTo>
                  <a:cubicBezTo>
                    <a:pt x="8775" y="6129"/>
                    <a:pt x="8502" y="6528"/>
                    <a:pt x="8221" y="6957"/>
                  </a:cubicBezTo>
                  <a:cubicBezTo>
                    <a:pt x="6099" y="10498"/>
                    <a:pt x="2957" y="13152"/>
                    <a:pt x="0" y="15954"/>
                  </a:cubicBezTo>
                  <a:cubicBezTo>
                    <a:pt x="2476" y="18306"/>
                    <a:pt x="6214" y="18474"/>
                    <a:pt x="9671" y="18474"/>
                  </a:cubicBezTo>
                  <a:cubicBezTo>
                    <a:pt x="10247" y="18474"/>
                    <a:pt x="10815" y="18470"/>
                    <a:pt x="11368" y="18470"/>
                  </a:cubicBezTo>
                  <a:cubicBezTo>
                    <a:pt x="11669" y="18470"/>
                    <a:pt x="11966" y="18471"/>
                    <a:pt x="12257" y="18475"/>
                  </a:cubicBezTo>
                  <a:cubicBezTo>
                    <a:pt x="12812" y="18446"/>
                    <a:pt x="13366" y="18357"/>
                    <a:pt x="13921" y="18261"/>
                  </a:cubicBezTo>
                  <a:cubicBezTo>
                    <a:pt x="17743" y="17522"/>
                    <a:pt x="21188" y="15185"/>
                    <a:pt x="22607" y="11238"/>
                  </a:cubicBezTo>
                  <a:cubicBezTo>
                    <a:pt x="22792" y="10713"/>
                    <a:pt x="22977" y="10225"/>
                    <a:pt x="23103" y="9700"/>
                  </a:cubicBezTo>
                  <a:cubicBezTo>
                    <a:pt x="23591" y="7637"/>
                    <a:pt x="23502" y="5449"/>
                    <a:pt x="22637" y="3475"/>
                  </a:cubicBezTo>
                  <a:cubicBezTo>
                    <a:pt x="22422" y="2987"/>
                    <a:pt x="22149" y="2522"/>
                    <a:pt x="21838" y="2093"/>
                  </a:cubicBezTo>
                  <a:cubicBezTo>
                    <a:pt x="21498" y="1627"/>
                    <a:pt x="21099" y="1257"/>
                    <a:pt x="20670" y="984"/>
                  </a:cubicBezTo>
                  <a:cubicBezTo>
                    <a:pt x="20205" y="644"/>
                    <a:pt x="19709" y="400"/>
                    <a:pt x="19192" y="245"/>
                  </a:cubicBezTo>
                  <a:cubicBezTo>
                    <a:pt x="18940" y="178"/>
                    <a:pt x="18667" y="119"/>
                    <a:pt x="18386" y="60"/>
                  </a:cubicBezTo>
                  <a:cubicBezTo>
                    <a:pt x="18077" y="20"/>
                    <a:pt x="17770" y="0"/>
                    <a:pt x="1746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3"/>
            <p:cNvSpPr/>
            <p:nvPr/>
          </p:nvSpPr>
          <p:spPr>
            <a:xfrm>
              <a:off x="1767289" y="1210767"/>
              <a:ext cx="279870" cy="164064"/>
            </a:xfrm>
            <a:custGeom>
              <a:avLst/>
              <a:gdLst/>
              <a:ahLst/>
              <a:cxnLst/>
              <a:rect l="l" t="t" r="r" b="b"/>
              <a:pathLst>
                <a:path w="18512" h="10852" extrusionOk="0">
                  <a:moveTo>
                    <a:pt x="15090" y="1"/>
                  </a:moveTo>
                  <a:cubicBezTo>
                    <a:pt x="11622" y="1"/>
                    <a:pt x="8672" y="2352"/>
                    <a:pt x="6839" y="5188"/>
                  </a:cubicBezTo>
                  <a:cubicBezTo>
                    <a:pt x="5700" y="6970"/>
                    <a:pt x="4406" y="8419"/>
                    <a:pt x="2285" y="8914"/>
                  </a:cubicBezTo>
                  <a:cubicBezTo>
                    <a:pt x="1508" y="9099"/>
                    <a:pt x="0" y="9742"/>
                    <a:pt x="1080" y="10607"/>
                  </a:cubicBezTo>
                  <a:cubicBezTo>
                    <a:pt x="1080" y="10637"/>
                    <a:pt x="1109" y="10666"/>
                    <a:pt x="1139" y="10666"/>
                  </a:cubicBezTo>
                  <a:cubicBezTo>
                    <a:pt x="2530" y="10829"/>
                    <a:pt x="3959" y="10846"/>
                    <a:pt x="5335" y="10846"/>
                  </a:cubicBezTo>
                  <a:cubicBezTo>
                    <a:pt x="5718" y="10846"/>
                    <a:pt x="6097" y="10845"/>
                    <a:pt x="6470" y="10845"/>
                  </a:cubicBezTo>
                  <a:cubicBezTo>
                    <a:pt x="6836" y="10845"/>
                    <a:pt x="7196" y="10846"/>
                    <a:pt x="7548" y="10851"/>
                  </a:cubicBezTo>
                  <a:cubicBezTo>
                    <a:pt x="8103" y="10822"/>
                    <a:pt x="8657" y="10733"/>
                    <a:pt x="9212" y="10637"/>
                  </a:cubicBezTo>
                  <a:cubicBezTo>
                    <a:pt x="13034" y="9898"/>
                    <a:pt x="16479" y="7561"/>
                    <a:pt x="17898" y="3614"/>
                  </a:cubicBezTo>
                  <a:cubicBezTo>
                    <a:pt x="18083" y="3089"/>
                    <a:pt x="18268" y="2601"/>
                    <a:pt x="18394" y="2076"/>
                  </a:cubicBezTo>
                  <a:cubicBezTo>
                    <a:pt x="18423" y="1891"/>
                    <a:pt x="18482" y="1706"/>
                    <a:pt x="18512" y="1492"/>
                  </a:cubicBezTo>
                  <a:cubicBezTo>
                    <a:pt x="18054" y="597"/>
                    <a:pt x="17033" y="132"/>
                    <a:pt x="15895" y="43"/>
                  </a:cubicBezTo>
                  <a:cubicBezTo>
                    <a:pt x="15624" y="15"/>
                    <a:pt x="15355" y="1"/>
                    <a:pt x="1509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3"/>
            <p:cNvSpPr/>
            <p:nvPr/>
          </p:nvSpPr>
          <p:spPr>
            <a:xfrm>
              <a:off x="1968681" y="1127655"/>
              <a:ext cx="28226" cy="19971"/>
            </a:xfrm>
            <a:custGeom>
              <a:avLst/>
              <a:gdLst/>
              <a:ahLst/>
              <a:cxnLst/>
              <a:rect l="l" t="t" r="r" b="b"/>
              <a:pathLst>
                <a:path w="1867" h="1321" extrusionOk="0">
                  <a:moveTo>
                    <a:pt x="936" y="1"/>
                  </a:moveTo>
                  <a:cubicBezTo>
                    <a:pt x="879" y="1"/>
                    <a:pt x="819" y="8"/>
                    <a:pt x="756" y="25"/>
                  </a:cubicBezTo>
                  <a:cubicBezTo>
                    <a:pt x="0" y="248"/>
                    <a:pt x="218" y="1320"/>
                    <a:pt x="891" y="1320"/>
                  </a:cubicBezTo>
                  <a:cubicBezTo>
                    <a:pt x="955" y="1320"/>
                    <a:pt x="1024" y="1310"/>
                    <a:pt x="1096" y="1289"/>
                  </a:cubicBezTo>
                  <a:cubicBezTo>
                    <a:pt x="1867" y="1091"/>
                    <a:pt x="1612" y="1"/>
                    <a:pt x="93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3"/>
            <p:cNvSpPr/>
            <p:nvPr/>
          </p:nvSpPr>
          <p:spPr>
            <a:xfrm>
              <a:off x="2014191" y="1132266"/>
              <a:ext cx="51206" cy="30887"/>
            </a:xfrm>
            <a:custGeom>
              <a:avLst/>
              <a:gdLst/>
              <a:ahLst/>
              <a:cxnLst/>
              <a:rect l="l" t="t" r="r" b="b"/>
              <a:pathLst>
                <a:path w="3387" h="2043" extrusionOk="0">
                  <a:moveTo>
                    <a:pt x="1568" y="1"/>
                  </a:moveTo>
                  <a:cubicBezTo>
                    <a:pt x="1228" y="1"/>
                    <a:pt x="829" y="90"/>
                    <a:pt x="518" y="304"/>
                  </a:cubicBezTo>
                  <a:cubicBezTo>
                    <a:pt x="1" y="703"/>
                    <a:pt x="186" y="1938"/>
                    <a:pt x="770" y="2034"/>
                  </a:cubicBezTo>
                  <a:cubicBezTo>
                    <a:pt x="805" y="2040"/>
                    <a:pt x="842" y="2043"/>
                    <a:pt x="878" y="2043"/>
                  </a:cubicBezTo>
                  <a:cubicBezTo>
                    <a:pt x="1192" y="2043"/>
                    <a:pt x="1541" y="1833"/>
                    <a:pt x="1812" y="1694"/>
                  </a:cubicBezTo>
                  <a:cubicBezTo>
                    <a:pt x="1938" y="1627"/>
                    <a:pt x="2034" y="1568"/>
                    <a:pt x="2123" y="1509"/>
                  </a:cubicBezTo>
                  <a:cubicBezTo>
                    <a:pt x="2152" y="1509"/>
                    <a:pt x="2677" y="1228"/>
                    <a:pt x="2921" y="1073"/>
                  </a:cubicBezTo>
                  <a:cubicBezTo>
                    <a:pt x="3047" y="1014"/>
                    <a:pt x="3232" y="984"/>
                    <a:pt x="3261" y="799"/>
                  </a:cubicBezTo>
                  <a:cubicBezTo>
                    <a:pt x="3387" y="489"/>
                    <a:pt x="3017" y="304"/>
                    <a:pt x="2862" y="245"/>
                  </a:cubicBezTo>
                  <a:cubicBezTo>
                    <a:pt x="2648" y="149"/>
                    <a:pt x="2367" y="119"/>
                    <a:pt x="2152" y="60"/>
                  </a:cubicBezTo>
                  <a:cubicBezTo>
                    <a:pt x="1967" y="30"/>
                    <a:pt x="1753" y="1"/>
                    <a:pt x="15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3"/>
            <p:cNvGrpSpPr/>
            <p:nvPr/>
          </p:nvGrpSpPr>
          <p:grpSpPr>
            <a:xfrm>
              <a:off x="1947860" y="1160253"/>
              <a:ext cx="34379" cy="30781"/>
              <a:chOff x="3323588" y="-610525"/>
              <a:chExt cx="56850" cy="50900"/>
            </a:xfrm>
          </p:grpSpPr>
          <p:sp>
            <p:nvSpPr>
              <p:cNvPr id="4886" name="Google Shape;4886;p63"/>
              <p:cNvSpPr/>
              <p:nvPr/>
            </p:nvSpPr>
            <p:spPr>
              <a:xfrm>
                <a:off x="3341338" y="-610525"/>
                <a:ext cx="23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83" extrusionOk="0">
                    <a:moveTo>
                      <a:pt x="555" y="0"/>
                    </a:moveTo>
                    <a:cubicBezTo>
                      <a:pt x="555" y="0"/>
                      <a:pt x="555" y="30"/>
                      <a:pt x="525" y="30"/>
                    </a:cubicBezTo>
                    <a:cubicBezTo>
                      <a:pt x="215" y="333"/>
                      <a:pt x="59" y="887"/>
                      <a:pt x="30" y="1257"/>
                    </a:cubicBezTo>
                    <a:cubicBezTo>
                      <a:pt x="3" y="1426"/>
                      <a:pt x="0" y="1983"/>
                      <a:pt x="231" y="1983"/>
                    </a:cubicBezTo>
                    <a:cubicBezTo>
                      <a:pt x="253" y="1983"/>
                      <a:pt x="277" y="1977"/>
                      <a:pt x="303" y="1967"/>
                    </a:cubicBezTo>
                    <a:cubicBezTo>
                      <a:pt x="584" y="1848"/>
                      <a:pt x="739" y="1323"/>
                      <a:pt x="799" y="1042"/>
                    </a:cubicBezTo>
                    <a:cubicBezTo>
                      <a:pt x="858" y="702"/>
                      <a:pt x="954" y="59"/>
                      <a:pt x="614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63"/>
              <p:cNvSpPr/>
              <p:nvPr/>
            </p:nvSpPr>
            <p:spPr>
              <a:xfrm>
                <a:off x="3323588" y="-599825"/>
                <a:ext cx="153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608" extrusionOk="0">
                    <a:moveTo>
                      <a:pt x="429" y="1"/>
                    </a:moveTo>
                    <a:cubicBezTo>
                      <a:pt x="400" y="1"/>
                      <a:pt x="400" y="1"/>
                      <a:pt x="370" y="30"/>
                    </a:cubicBezTo>
                    <a:cubicBezTo>
                      <a:pt x="370" y="30"/>
                      <a:pt x="341" y="30"/>
                      <a:pt x="341" y="60"/>
                    </a:cubicBezTo>
                    <a:cubicBezTo>
                      <a:pt x="89" y="430"/>
                      <a:pt x="30" y="829"/>
                      <a:pt x="30" y="1198"/>
                    </a:cubicBezTo>
                    <a:cubicBezTo>
                      <a:pt x="2" y="1318"/>
                      <a:pt x="0" y="1607"/>
                      <a:pt x="136" y="1607"/>
                    </a:cubicBezTo>
                    <a:cubicBezTo>
                      <a:pt x="142" y="1607"/>
                      <a:pt x="149" y="1606"/>
                      <a:pt x="156" y="1605"/>
                    </a:cubicBezTo>
                    <a:cubicBezTo>
                      <a:pt x="341" y="1539"/>
                      <a:pt x="459" y="1110"/>
                      <a:pt x="496" y="955"/>
                    </a:cubicBezTo>
                    <a:cubicBezTo>
                      <a:pt x="525" y="681"/>
                      <a:pt x="614" y="156"/>
                      <a:pt x="42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63"/>
              <p:cNvSpPr/>
              <p:nvPr/>
            </p:nvSpPr>
            <p:spPr>
              <a:xfrm>
                <a:off x="3362763" y="-609075"/>
                <a:ext cx="17675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512" extrusionOk="0">
                    <a:moveTo>
                      <a:pt x="480" y="0"/>
                    </a:moveTo>
                    <a:cubicBezTo>
                      <a:pt x="476" y="0"/>
                      <a:pt x="471" y="1"/>
                      <a:pt x="466" y="1"/>
                    </a:cubicBezTo>
                    <a:cubicBezTo>
                      <a:pt x="341" y="1"/>
                      <a:pt x="252" y="245"/>
                      <a:pt x="222" y="430"/>
                    </a:cubicBezTo>
                    <a:cubicBezTo>
                      <a:pt x="97" y="800"/>
                      <a:pt x="1" y="1236"/>
                      <a:pt x="156" y="1450"/>
                    </a:cubicBezTo>
                    <a:cubicBezTo>
                      <a:pt x="183" y="1493"/>
                      <a:pt x="212" y="1511"/>
                      <a:pt x="241" y="1511"/>
                    </a:cubicBezTo>
                    <a:cubicBezTo>
                      <a:pt x="380" y="1511"/>
                      <a:pt x="531" y="1102"/>
                      <a:pt x="555" y="925"/>
                    </a:cubicBezTo>
                    <a:cubicBezTo>
                      <a:pt x="620" y="715"/>
                      <a:pt x="707" y="0"/>
                      <a:pt x="480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9" name="Google Shape;4889;p63"/>
            <p:cNvGrpSpPr/>
            <p:nvPr/>
          </p:nvGrpSpPr>
          <p:grpSpPr>
            <a:xfrm>
              <a:off x="1681014" y="1060716"/>
              <a:ext cx="217773" cy="185472"/>
              <a:chOff x="4145574" y="1649439"/>
              <a:chExt cx="186753" cy="174958"/>
            </a:xfrm>
          </p:grpSpPr>
          <p:sp>
            <p:nvSpPr>
              <p:cNvPr id="4890" name="Google Shape;4890;p63"/>
              <p:cNvSpPr/>
              <p:nvPr/>
            </p:nvSpPr>
            <p:spPr>
              <a:xfrm>
                <a:off x="4145574" y="1757777"/>
                <a:ext cx="170095" cy="66620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63"/>
              <p:cNvSpPr/>
              <p:nvPr/>
            </p:nvSpPr>
            <p:spPr>
              <a:xfrm>
                <a:off x="4191200" y="1649439"/>
                <a:ext cx="141127" cy="146818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2" name="Google Shape;4892;p63"/>
            <p:cNvSpPr/>
            <p:nvPr/>
          </p:nvSpPr>
          <p:spPr>
            <a:xfrm>
              <a:off x="1784691" y="1361932"/>
              <a:ext cx="77164" cy="79552"/>
            </a:xfrm>
            <a:custGeom>
              <a:avLst/>
              <a:gdLst/>
              <a:ahLst/>
              <a:cxnLst/>
              <a:rect l="l" t="t" r="r" b="b"/>
              <a:pathLst>
                <a:path w="5104" h="5262" extrusionOk="0">
                  <a:moveTo>
                    <a:pt x="4441" y="1"/>
                  </a:moveTo>
                  <a:cubicBezTo>
                    <a:pt x="4297" y="1"/>
                    <a:pt x="4156" y="118"/>
                    <a:pt x="4209" y="299"/>
                  </a:cubicBezTo>
                  <a:cubicBezTo>
                    <a:pt x="4546" y="1676"/>
                    <a:pt x="3699" y="3323"/>
                    <a:pt x="2158" y="3323"/>
                  </a:cubicBezTo>
                  <a:cubicBezTo>
                    <a:pt x="2144" y="3323"/>
                    <a:pt x="2131" y="3323"/>
                    <a:pt x="2117" y="3323"/>
                  </a:cubicBezTo>
                  <a:lnTo>
                    <a:pt x="2087" y="3323"/>
                  </a:lnTo>
                  <a:cubicBezTo>
                    <a:pt x="2047" y="3282"/>
                    <a:pt x="1998" y="3255"/>
                    <a:pt x="1939" y="3255"/>
                  </a:cubicBezTo>
                  <a:cubicBezTo>
                    <a:pt x="1900" y="3255"/>
                    <a:pt x="1856" y="3267"/>
                    <a:pt x="1806" y="3293"/>
                  </a:cubicBezTo>
                  <a:cubicBezTo>
                    <a:pt x="1533" y="3226"/>
                    <a:pt x="1281" y="3012"/>
                    <a:pt x="1097" y="2768"/>
                  </a:cubicBezTo>
                  <a:cubicBezTo>
                    <a:pt x="1042" y="2694"/>
                    <a:pt x="967" y="2664"/>
                    <a:pt x="892" y="2664"/>
                  </a:cubicBezTo>
                  <a:cubicBezTo>
                    <a:pt x="713" y="2664"/>
                    <a:pt x="537" y="2840"/>
                    <a:pt x="668" y="3012"/>
                  </a:cubicBezTo>
                  <a:cubicBezTo>
                    <a:pt x="853" y="3256"/>
                    <a:pt x="1067" y="3441"/>
                    <a:pt x="1281" y="3596"/>
                  </a:cubicBezTo>
                  <a:cubicBezTo>
                    <a:pt x="1118" y="3680"/>
                    <a:pt x="942" y="3748"/>
                    <a:pt x="758" y="3748"/>
                  </a:cubicBezTo>
                  <a:cubicBezTo>
                    <a:pt x="668" y="3748"/>
                    <a:pt x="576" y="3731"/>
                    <a:pt x="483" y="3692"/>
                  </a:cubicBezTo>
                  <a:cubicBezTo>
                    <a:pt x="442" y="3669"/>
                    <a:pt x="402" y="3659"/>
                    <a:pt x="364" y="3659"/>
                  </a:cubicBezTo>
                  <a:cubicBezTo>
                    <a:pt x="146" y="3659"/>
                    <a:pt x="0" y="3989"/>
                    <a:pt x="239" y="4121"/>
                  </a:cubicBezTo>
                  <a:cubicBezTo>
                    <a:pt x="412" y="4208"/>
                    <a:pt x="576" y="4244"/>
                    <a:pt x="733" y="4244"/>
                  </a:cubicBezTo>
                  <a:cubicBezTo>
                    <a:pt x="1134" y="4244"/>
                    <a:pt x="1496" y="4012"/>
                    <a:pt x="1873" y="3810"/>
                  </a:cubicBezTo>
                  <a:lnTo>
                    <a:pt x="1873" y="3810"/>
                  </a:lnTo>
                  <a:cubicBezTo>
                    <a:pt x="1925" y="4220"/>
                    <a:pt x="1622" y="4767"/>
                    <a:pt x="1212" y="4767"/>
                  </a:cubicBezTo>
                  <a:cubicBezTo>
                    <a:pt x="1155" y="4767"/>
                    <a:pt x="1097" y="4757"/>
                    <a:pt x="1038" y="4735"/>
                  </a:cubicBezTo>
                  <a:cubicBezTo>
                    <a:pt x="1004" y="4722"/>
                    <a:pt x="973" y="4716"/>
                    <a:pt x="945" y="4716"/>
                  </a:cubicBezTo>
                  <a:cubicBezTo>
                    <a:pt x="707" y="4716"/>
                    <a:pt x="641" y="5114"/>
                    <a:pt x="912" y="5200"/>
                  </a:cubicBezTo>
                  <a:cubicBezTo>
                    <a:pt x="1021" y="5242"/>
                    <a:pt x="1130" y="5262"/>
                    <a:pt x="1235" y="5262"/>
                  </a:cubicBezTo>
                  <a:cubicBezTo>
                    <a:pt x="1904" y="5262"/>
                    <a:pt x="2448" y="4477"/>
                    <a:pt x="2390" y="3781"/>
                  </a:cubicBezTo>
                  <a:cubicBezTo>
                    <a:pt x="4091" y="3663"/>
                    <a:pt x="5104" y="1777"/>
                    <a:pt x="4675" y="181"/>
                  </a:cubicBezTo>
                  <a:cubicBezTo>
                    <a:pt x="4636" y="55"/>
                    <a:pt x="4538" y="1"/>
                    <a:pt x="444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3" name="Google Shape;4893;p63"/>
            <p:cNvGrpSpPr/>
            <p:nvPr/>
          </p:nvGrpSpPr>
          <p:grpSpPr>
            <a:xfrm>
              <a:off x="1681010" y="1060732"/>
              <a:ext cx="217773" cy="185473"/>
              <a:chOff x="4145574" y="1649439"/>
              <a:chExt cx="186753" cy="174958"/>
            </a:xfrm>
          </p:grpSpPr>
          <p:sp>
            <p:nvSpPr>
              <p:cNvPr id="4894" name="Google Shape;4894;p63"/>
              <p:cNvSpPr/>
              <p:nvPr/>
            </p:nvSpPr>
            <p:spPr>
              <a:xfrm>
                <a:off x="4145574" y="1757777"/>
                <a:ext cx="170095" cy="66620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4671" extrusionOk="0">
                    <a:moveTo>
                      <a:pt x="5003" y="1"/>
                    </a:moveTo>
                    <a:cubicBezTo>
                      <a:pt x="3652" y="1"/>
                      <a:pt x="2343" y="311"/>
                      <a:pt x="1169" y="1101"/>
                    </a:cubicBezTo>
                    <a:cubicBezTo>
                      <a:pt x="1" y="1959"/>
                      <a:pt x="526" y="3933"/>
                      <a:pt x="1945" y="4361"/>
                    </a:cubicBezTo>
                    <a:cubicBezTo>
                      <a:pt x="2976" y="4586"/>
                      <a:pt x="4000" y="4670"/>
                      <a:pt x="5020" y="4670"/>
                    </a:cubicBezTo>
                    <a:cubicBezTo>
                      <a:pt x="6379" y="4670"/>
                      <a:pt x="7731" y="4522"/>
                      <a:pt x="9087" y="4361"/>
                    </a:cubicBezTo>
                    <a:cubicBezTo>
                      <a:pt x="9612" y="3689"/>
                      <a:pt x="10262" y="3038"/>
                      <a:pt x="11001" y="2454"/>
                    </a:cubicBezTo>
                    <a:cubicBezTo>
                      <a:pt x="11275" y="2269"/>
                      <a:pt x="11586" y="2084"/>
                      <a:pt x="11926" y="1929"/>
                    </a:cubicBezTo>
                    <a:cubicBezTo>
                      <a:pt x="9816" y="935"/>
                      <a:pt x="7346" y="1"/>
                      <a:pt x="500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63"/>
              <p:cNvSpPr/>
              <p:nvPr/>
            </p:nvSpPr>
            <p:spPr>
              <a:xfrm>
                <a:off x="4191200" y="1649439"/>
                <a:ext cx="141127" cy="146818"/>
              </a:xfrm>
              <a:custGeom>
                <a:avLst/>
                <a:gdLst/>
                <a:ahLst/>
                <a:cxnLst/>
                <a:rect l="l" t="t" r="r" b="b"/>
                <a:pathLst>
                  <a:path w="9895" h="10294" extrusionOk="0">
                    <a:moveTo>
                      <a:pt x="2350" y="0"/>
                    </a:moveTo>
                    <a:cubicBezTo>
                      <a:pt x="970" y="0"/>
                      <a:pt x="0" y="1723"/>
                      <a:pt x="654" y="3056"/>
                    </a:cubicBezTo>
                    <a:cubicBezTo>
                      <a:pt x="2376" y="6043"/>
                      <a:pt x="5089" y="8047"/>
                      <a:pt x="7492" y="10294"/>
                    </a:cubicBezTo>
                    <a:cubicBezTo>
                      <a:pt x="7618" y="10235"/>
                      <a:pt x="7706" y="10146"/>
                      <a:pt x="7802" y="10050"/>
                    </a:cubicBezTo>
                    <a:cubicBezTo>
                      <a:pt x="8387" y="9621"/>
                      <a:pt x="9126" y="9281"/>
                      <a:pt x="9895" y="9067"/>
                    </a:cubicBezTo>
                    <a:cubicBezTo>
                      <a:pt x="8690" y="5274"/>
                      <a:pt x="6753" y="994"/>
                      <a:pt x="2716" y="40"/>
                    </a:cubicBezTo>
                    <a:cubicBezTo>
                      <a:pt x="2592" y="13"/>
                      <a:pt x="2469" y="0"/>
                      <a:pt x="235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6" name="Google Shape;4896;p63"/>
            <p:cNvSpPr/>
            <p:nvPr/>
          </p:nvSpPr>
          <p:spPr>
            <a:xfrm>
              <a:off x="1674182" y="1118220"/>
              <a:ext cx="217507" cy="118346"/>
            </a:xfrm>
            <a:custGeom>
              <a:avLst/>
              <a:gdLst/>
              <a:ahLst/>
              <a:cxnLst/>
              <a:rect l="l" t="t" r="r" b="b"/>
              <a:pathLst>
                <a:path w="14387" h="7828" extrusionOk="0">
                  <a:moveTo>
                    <a:pt x="3888" y="0"/>
                  </a:moveTo>
                  <a:cubicBezTo>
                    <a:pt x="3245" y="0"/>
                    <a:pt x="2594" y="79"/>
                    <a:pt x="1937" y="250"/>
                  </a:cubicBezTo>
                  <a:cubicBezTo>
                    <a:pt x="185" y="775"/>
                    <a:pt x="0" y="3333"/>
                    <a:pt x="1479" y="4404"/>
                  </a:cubicBezTo>
                  <a:cubicBezTo>
                    <a:pt x="4591" y="6319"/>
                    <a:pt x="8103" y="6962"/>
                    <a:pt x="11518" y="7827"/>
                  </a:cubicBezTo>
                  <a:cubicBezTo>
                    <a:pt x="11858" y="7428"/>
                    <a:pt x="12257" y="7088"/>
                    <a:pt x="12693" y="6748"/>
                  </a:cubicBezTo>
                  <a:cubicBezTo>
                    <a:pt x="13181" y="6408"/>
                    <a:pt x="13765" y="6105"/>
                    <a:pt x="14386" y="5883"/>
                  </a:cubicBezTo>
                  <a:cubicBezTo>
                    <a:pt x="11571" y="3049"/>
                    <a:pt x="7889" y="0"/>
                    <a:pt x="3888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7" name="Google Shape;4897;p63"/>
            <p:cNvGrpSpPr/>
            <p:nvPr/>
          </p:nvGrpSpPr>
          <p:grpSpPr>
            <a:xfrm>
              <a:off x="1585676" y="1253734"/>
              <a:ext cx="160752" cy="140613"/>
              <a:chOff x="4037921" y="1824340"/>
              <a:chExt cx="151639" cy="132641"/>
            </a:xfrm>
          </p:grpSpPr>
          <p:sp>
            <p:nvSpPr>
              <p:cNvPr id="4898" name="Google Shape;4898;p63"/>
              <p:cNvSpPr/>
              <p:nvPr/>
            </p:nvSpPr>
            <p:spPr>
              <a:xfrm>
                <a:off x="4068015" y="1824340"/>
                <a:ext cx="118065" cy="89112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6248" extrusionOk="0">
                    <a:moveTo>
                      <a:pt x="1650" y="1"/>
                    </a:moveTo>
                    <a:cubicBezTo>
                      <a:pt x="794" y="1"/>
                      <a:pt x="1" y="766"/>
                      <a:pt x="234" y="1639"/>
                    </a:cubicBezTo>
                    <a:cubicBezTo>
                      <a:pt x="1129" y="4537"/>
                      <a:pt x="4544" y="5609"/>
                      <a:pt x="7287" y="6230"/>
                    </a:cubicBezTo>
                    <a:cubicBezTo>
                      <a:pt x="7344" y="6242"/>
                      <a:pt x="7399" y="6248"/>
                      <a:pt x="7450" y="6248"/>
                    </a:cubicBezTo>
                    <a:cubicBezTo>
                      <a:pt x="8042" y="6248"/>
                      <a:pt x="8278" y="5475"/>
                      <a:pt x="7938" y="4965"/>
                    </a:cubicBezTo>
                    <a:lnTo>
                      <a:pt x="7901" y="4965"/>
                    </a:lnTo>
                    <a:cubicBezTo>
                      <a:pt x="6053" y="3332"/>
                      <a:pt x="4485" y="1269"/>
                      <a:pt x="2171" y="101"/>
                    </a:cubicBezTo>
                    <a:cubicBezTo>
                      <a:pt x="2000" y="32"/>
                      <a:pt x="1824" y="1"/>
                      <a:pt x="165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63"/>
              <p:cNvSpPr/>
              <p:nvPr/>
            </p:nvSpPr>
            <p:spPr>
              <a:xfrm>
                <a:off x="4037921" y="1895994"/>
                <a:ext cx="151639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4276" extrusionOk="0">
                    <a:moveTo>
                      <a:pt x="9427" y="1"/>
                    </a:moveTo>
                    <a:cubicBezTo>
                      <a:pt x="6721" y="311"/>
                      <a:pt x="3912" y="67"/>
                      <a:pt x="1265" y="1080"/>
                    </a:cubicBezTo>
                    <a:cubicBezTo>
                      <a:pt x="186" y="1605"/>
                      <a:pt x="1" y="3239"/>
                      <a:pt x="1051" y="3793"/>
                    </a:cubicBezTo>
                    <a:cubicBezTo>
                      <a:pt x="1772" y="4131"/>
                      <a:pt x="2516" y="4275"/>
                      <a:pt x="3265" y="4275"/>
                    </a:cubicBezTo>
                    <a:cubicBezTo>
                      <a:pt x="5650" y="4275"/>
                      <a:pt x="8085" y="2811"/>
                      <a:pt x="9981" y="1450"/>
                    </a:cubicBezTo>
                    <a:cubicBezTo>
                      <a:pt x="10632" y="991"/>
                      <a:pt x="10166" y="97"/>
                      <a:pt x="942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0" name="Google Shape;4900;p63"/>
            <p:cNvSpPr/>
            <p:nvPr/>
          </p:nvSpPr>
          <p:spPr>
            <a:xfrm>
              <a:off x="1565851" y="1276991"/>
              <a:ext cx="179530" cy="80187"/>
            </a:xfrm>
            <a:custGeom>
              <a:avLst/>
              <a:gdLst/>
              <a:ahLst/>
              <a:cxnLst/>
              <a:rect l="l" t="t" r="r" b="b"/>
              <a:pathLst>
                <a:path w="11875" h="5304" extrusionOk="0">
                  <a:moveTo>
                    <a:pt x="2315" y="1"/>
                  </a:moveTo>
                  <a:cubicBezTo>
                    <a:pt x="999" y="1"/>
                    <a:pt x="0" y="1538"/>
                    <a:pt x="726" y="2627"/>
                  </a:cubicBezTo>
                  <a:cubicBezTo>
                    <a:pt x="2310" y="4753"/>
                    <a:pt x="5014" y="5303"/>
                    <a:pt x="7688" y="5303"/>
                  </a:cubicBezTo>
                  <a:cubicBezTo>
                    <a:pt x="8809" y="5303"/>
                    <a:pt x="9924" y="5207"/>
                    <a:pt x="10950" y="5089"/>
                  </a:cubicBezTo>
                  <a:cubicBezTo>
                    <a:pt x="11845" y="4934"/>
                    <a:pt x="11874" y="3795"/>
                    <a:pt x="11172" y="3329"/>
                  </a:cubicBezTo>
                  <a:cubicBezTo>
                    <a:pt x="8274" y="2161"/>
                    <a:pt x="5590" y="409"/>
                    <a:pt x="2389" y="3"/>
                  </a:cubicBezTo>
                  <a:cubicBezTo>
                    <a:pt x="2364" y="1"/>
                    <a:pt x="2340" y="1"/>
                    <a:pt x="2315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13;p51">
            <a:extLst>
              <a:ext uri="{FF2B5EF4-FFF2-40B4-BE49-F238E27FC236}">
                <a16:creationId xmlns:a16="http://schemas.microsoft.com/office/drawing/2014/main" id="{37EC6D7C-5C21-408A-A83D-BE4C8F60A142}"/>
              </a:ext>
            </a:extLst>
          </p:cNvPr>
          <p:cNvSpPr txBox="1">
            <a:spLocks/>
          </p:cNvSpPr>
          <p:nvPr/>
        </p:nvSpPr>
        <p:spPr>
          <a:xfrm>
            <a:off x="2774418" y="131654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44" name="Google Shape;2418;p51">
            <a:extLst>
              <a:ext uri="{FF2B5EF4-FFF2-40B4-BE49-F238E27FC236}">
                <a16:creationId xmlns:a16="http://schemas.microsoft.com/office/drawing/2014/main" id="{D024B56B-0847-4F61-BB23-6D4C28EDF832}"/>
              </a:ext>
            </a:extLst>
          </p:cNvPr>
          <p:cNvSpPr txBox="1">
            <a:spLocks/>
          </p:cNvSpPr>
          <p:nvPr/>
        </p:nvSpPr>
        <p:spPr>
          <a:xfrm>
            <a:off x="532234" y="1355185"/>
            <a:ext cx="91126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13;p51">
            <a:extLst>
              <a:ext uri="{FF2B5EF4-FFF2-40B4-BE49-F238E27FC236}">
                <a16:creationId xmlns:a16="http://schemas.microsoft.com/office/drawing/2014/main" id="{D2C87CC3-5482-4511-823D-E72F3BCF9D5D}"/>
              </a:ext>
            </a:extLst>
          </p:cNvPr>
          <p:cNvSpPr txBox="1">
            <a:spLocks/>
          </p:cNvSpPr>
          <p:nvPr/>
        </p:nvSpPr>
        <p:spPr>
          <a:xfrm>
            <a:off x="2791809" y="3097236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48" name="Google Shape;2418;p51">
            <a:extLst>
              <a:ext uri="{FF2B5EF4-FFF2-40B4-BE49-F238E27FC236}">
                <a16:creationId xmlns:a16="http://schemas.microsoft.com/office/drawing/2014/main" id="{37C63033-085E-46C1-BA03-6ACC46AABEB1}"/>
              </a:ext>
            </a:extLst>
          </p:cNvPr>
          <p:cNvSpPr txBox="1">
            <a:spLocks/>
          </p:cNvSpPr>
          <p:nvPr/>
        </p:nvSpPr>
        <p:spPr>
          <a:xfrm>
            <a:off x="544695" y="3083292"/>
            <a:ext cx="186808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13;p51">
            <a:extLst>
              <a:ext uri="{FF2B5EF4-FFF2-40B4-BE49-F238E27FC236}">
                <a16:creationId xmlns:a16="http://schemas.microsoft.com/office/drawing/2014/main" id="{53BC0E6F-0E47-4E3B-9191-8A999DF77BF3}"/>
              </a:ext>
            </a:extLst>
          </p:cNvPr>
          <p:cNvSpPr txBox="1">
            <a:spLocks/>
          </p:cNvSpPr>
          <p:nvPr/>
        </p:nvSpPr>
        <p:spPr>
          <a:xfrm>
            <a:off x="2798360" y="355821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250" name="Google Shape;2418;p51">
            <a:extLst>
              <a:ext uri="{FF2B5EF4-FFF2-40B4-BE49-F238E27FC236}">
                <a16:creationId xmlns:a16="http://schemas.microsoft.com/office/drawing/2014/main" id="{9BD3D483-A915-4939-B736-D6FAD501B3E2}"/>
              </a:ext>
            </a:extLst>
          </p:cNvPr>
          <p:cNvSpPr txBox="1">
            <a:spLocks/>
          </p:cNvSpPr>
          <p:nvPr/>
        </p:nvSpPr>
        <p:spPr>
          <a:xfrm>
            <a:off x="483001" y="3543528"/>
            <a:ext cx="2169428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413;p51">
            <a:extLst>
              <a:ext uri="{FF2B5EF4-FFF2-40B4-BE49-F238E27FC236}">
                <a16:creationId xmlns:a16="http://schemas.microsoft.com/office/drawing/2014/main" id="{3DC7AA57-8962-4D48-8660-3829966E3548}"/>
              </a:ext>
            </a:extLst>
          </p:cNvPr>
          <p:cNvSpPr txBox="1">
            <a:spLocks/>
          </p:cNvSpPr>
          <p:nvPr/>
        </p:nvSpPr>
        <p:spPr>
          <a:xfrm>
            <a:off x="7781846" y="1397228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52" name="Google Shape;2418;p51">
            <a:extLst>
              <a:ext uri="{FF2B5EF4-FFF2-40B4-BE49-F238E27FC236}">
                <a16:creationId xmlns:a16="http://schemas.microsoft.com/office/drawing/2014/main" id="{E74E3CAF-F61F-4F04-A6F7-2B4D9E6A8AEC}"/>
              </a:ext>
            </a:extLst>
          </p:cNvPr>
          <p:cNvSpPr txBox="1">
            <a:spLocks/>
          </p:cNvSpPr>
          <p:nvPr/>
        </p:nvSpPr>
        <p:spPr>
          <a:xfrm>
            <a:off x="5127714" y="1360035"/>
            <a:ext cx="1824447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Google Shape;2413;p51">
            <a:extLst>
              <a:ext uri="{FF2B5EF4-FFF2-40B4-BE49-F238E27FC236}">
                <a16:creationId xmlns:a16="http://schemas.microsoft.com/office/drawing/2014/main" id="{2FEA036C-CC56-453B-8E9A-844C48417900}"/>
              </a:ext>
            </a:extLst>
          </p:cNvPr>
          <p:cNvSpPr txBox="1">
            <a:spLocks/>
          </p:cNvSpPr>
          <p:nvPr/>
        </p:nvSpPr>
        <p:spPr>
          <a:xfrm>
            <a:off x="7801016" y="2294399"/>
            <a:ext cx="824557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254" name="Google Shape;2418;p51">
            <a:extLst>
              <a:ext uri="{FF2B5EF4-FFF2-40B4-BE49-F238E27FC236}">
                <a16:creationId xmlns:a16="http://schemas.microsoft.com/office/drawing/2014/main" id="{F7A70504-0359-49DE-A77C-8BA777961662}"/>
              </a:ext>
            </a:extLst>
          </p:cNvPr>
          <p:cNvSpPr txBox="1">
            <a:spLocks/>
          </p:cNvSpPr>
          <p:nvPr/>
        </p:nvSpPr>
        <p:spPr>
          <a:xfrm>
            <a:off x="5304614" y="2384576"/>
            <a:ext cx="153982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CMND</a:t>
            </a:r>
          </a:p>
        </p:txBody>
      </p:sp>
      <p:sp>
        <p:nvSpPr>
          <p:cNvPr id="259" name="Google Shape;2413;p51">
            <a:extLst>
              <a:ext uri="{FF2B5EF4-FFF2-40B4-BE49-F238E27FC236}">
                <a16:creationId xmlns:a16="http://schemas.microsoft.com/office/drawing/2014/main" id="{656FC6A0-2FE2-4ED0-A472-8AEA391D1750}"/>
              </a:ext>
            </a:extLst>
          </p:cNvPr>
          <p:cNvSpPr txBox="1">
            <a:spLocks/>
          </p:cNvSpPr>
          <p:nvPr/>
        </p:nvSpPr>
        <p:spPr>
          <a:xfrm>
            <a:off x="7793155" y="278530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60" name="Google Shape;2418;p51">
            <a:extLst>
              <a:ext uri="{FF2B5EF4-FFF2-40B4-BE49-F238E27FC236}">
                <a16:creationId xmlns:a16="http://schemas.microsoft.com/office/drawing/2014/main" id="{DA03627B-6021-4FAD-B27D-C0FABDE45657}"/>
              </a:ext>
            </a:extLst>
          </p:cNvPr>
          <p:cNvSpPr txBox="1">
            <a:spLocks/>
          </p:cNvSpPr>
          <p:nvPr/>
        </p:nvSpPr>
        <p:spPr>
          <a:xfrm>
            <a:off x="5161126" y="2865062"/>
            <a:ext cx="2419709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CMND</a:t>
            </a:r>
          </a:p>
        </p:txBody>
      </p:sp>
      <p:sp>
        <p:nvSpPr>
          <p:cNvPr id="261" name="Google Shape;2413;p51">
            <a:extLst>
              <a:ext uri="{FF2B5EF4-FFF2-40B4-BE49-F238E27FC236}">
                <a16:creationId xmlns:a16="http://schemas.microsoft.com/office/drawing/2014/main" id="{4CFBEC4A-FCF4-499C-ADEF-5D8EC6F5CC07}"/>
              </a:ext>
            </a:extLst>
          </p:cNvPr>
          <p:cNvSpPr txBox="1">
            <a:spLocks/>
          </p:cNvSpPr>
          <p:nvPr/>
        </p:nvSpPr>
        <p:spPr>
          <a:xfrm>
            <a:off x="2744949" y="1790818"/>
            <a:ext cx="1105565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Selection</a:t>
            </a:r>
          </a:p>
        </p:txBody>
      </p:sp>
      <p:sp>
        <p:nvSpPr>
          <p:cNvPr id="262" name="Google Shape;2418;p51">
            <a:extLst>
              <a:ext uri="{FF2B5EF4-FFF2-40B4-BE49-F238E27FC236}">
                <a16:creationId xmlns:a16="http://schemas.microsoft.com/office/drawing/2014/main" id="{FDEC2A92-47E8-46CD-B22D-9E927D2367C9}"/>
              </a:ext>
            </a:extLst>
          </p:cNvPr>
          <p:cNvSpPr txBox="1">
            <a:spLocks/>
          </p:cNvSpPr>
          <p:nvPr/>
        </p:nvSpPr>
        <p:spPr>
          <a:xfrm>
            <a:off x="415563" y="1799589"/>
            <a:ext cx="1597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413;p51">
            <a:extLst>
              <a:ext uri="{FF2B5EF4-FFF2-40B4-BE49-F238E27FC236}">
                <a16:creationId xmlns:a16="http://schemas.microsoft.com/office/drawing/2014/main" id="{A3B9ADF5-6CAC-4FD4-894F-680EF6A53F21}"/>
              </a:ext>
            </a:extLst>
          </p:cNvPr>
          <p:cNvSpPr txBox="1">
            <a:spLocks/>
          </p:cNvSpPr>
          <p:nvPr/>
        </p:nvSpPr>
        <p:spPr>
          <a:xfrm>
            <a:off x="2761748" y="2194793"/>
            <a:ext cx="646853" cy="492363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264" name="Google Shape;2418;p51">
            <a:extLst>
              <a:ext uri="{FF2B5EF4-FFF2-40B4-BE49-F238E27FC236}">
                <a16:creationId xmlns:a16="http://schemas.microsoft.com/office/drawing/2014/main" id="{F4F6A6F4-042C-4EAC-A572-8C7E13ECE32A}"/>
              </a:ext>
            </a:extLst>
          </p:cNvPr>
          <p:cNvSpPr txBox="1">
            <a:spLocks/>
          </p:cNvSpPr>
          <p:nvPr/>
        </p:nvSpPr>
        <p:spPr>
          <a:xfrm>
            <a:off x="634175" y="2222685"/>
            <a:ext cx="1473388" cy="464637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Google Shape;2413;p51">
            <a:extLst>
              <a:ext uri="{FF2B5EF4-FFF2-40B4-BE49-F238E27FC236}">
                <a16:creationId xmlns:a16="http://schemas.microsoft.com/office/drawing/2014/main" id="{9F708D41-AE8C-46FD-A80B-93E602F9A5AE}"/>
              </a:ext>
            </a:extLst>
          </p:cNvPr>
          <p:cNvSpPr txBox="1">
            <a:spLocks/>
          </p:cNvSpPr>
          <p:nvPr/>
        </p:nvSpPr>
        <p:spPr>
          <a:xfrm>
            <a:off x="7768873" y="3327125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68" name="Google Shape;2418;p51">
            <a:extLst>
              <a:ext uri="{FF2B5EF4-FFF2-40B4-BE49-F238E27FC236}">
                <a16:creationId xmlns:a16="http://schemas.microsoft.com/office/drawing/2014/main" id="{276861F5-17E9-47B1-BD4A-DE9E0A3F33C9}"/>
              </a:ext>
            </a:extLst>
          </p:cNvPr>
          <p:cNvSpPr txBox="1">
            <a:spLocks/>
          </p:cNvSpPr>
          <p:nvPr/>
        </p:nvSpPr>
        <p:spPr>
          <a:xfrm>
            <a:off x="5197459" y="3353322"/>
            <a:ext cx="2441700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TK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413;p51">
            <a:extLst>
              <a:ext uri="{FF2B5EF4-FFF2-40B4-BE49-F238E27FC236}">
                <a16:creationId xmlns:a16="http://schemas.microsoft.com/office/drawing/2014/main" id="{C096D568-57BF-4EDE-813F-572886602EBC}"/>
              </a:ext>
            </a:extLst>
          </p:cNvPr>
          <p:cNvSpPr txBox="1">
            <a:spLocks/>
          </p:cNvSpPr>
          <p:nvPr/>
        </p:nvSpPr>
        <p:spPr>
          <a:xfrm>
            <a:off x="2763824" y="261540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70" name="Google Shape;2418;p51">
            <a:extLst>
              <a:ext uri="{FF2B5EF4-FFF2-40B4-BE49-F238E27FC236}">
                <a16:creationId xmlns:a16="http://schemas.microsoft.com/office/drawing/2014/main" id="{6FC5257B-3751-4181-92FE-C045D11EA047}"/>
              </a:ext>
            </a:extLst>
          </p:cNvPr>
          <p:cNvSpPr txBox="1">
            <a:spLocks/>
          </p:cNvSpPr>
          <p:nvPr/>
        </p:nvSpPr>
        <p:spPr>
          <a:xfrm>
            <a:off x="544694" y="2679880"/>
            <a:ext cx="18680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413;p51">
            <a:extLst>
              <a:ext uri="{FF2B5EF4-FFF2-40B4-BE49-F238E27FC236}">
                <a16:creationId xmlns:a16="http://schemas.microsoft.com/office/drawing/2014/main" id="{2AFD205F-9F1B-4357-998C-AE440418975C}"/>
              </a:ext>
            </a:extLst>
          </p:cNvPr>
          <p:cNvSpPr txBox="1">
            <a:spLocks/>
          </p:cNvSpPr>
          <p:nvPr/>
        </p:nvSpPr>
        <p:spPr>
          <a:xfrm>
            <a:off x="7793155" y="185135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274" name="Google Shape;2418;p51">
            <a:extLst>
              <a:ext uri="{FF2B5EF4-FFF2-40B4-BE49-F238E27FC236}">
                <a16:creationId xmlns:a16="http://schemas.microsoft.com/office/drawing/2014/main" id="{32E30191-F1C2-4794-9BCD-5D72D8E35932}"/>
              </a:ext>
            </a:extLst>
          </p:cNvPr>
          <p:cNvSpPr txBox="1">
            <a:spLocks/>
          </p:cNvSpPr>
          <p:nvPr/>
        </p:nvSpPr>
        <p:spPr>
          <a:xfrm>
            <a:off x="5262834" y="1878096"/>
            <a:ext cx="199605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418;p51">
            <a:extLst>
              <a:ext uri="{FF2B5EF4-FFF2-40B4-BE49-F238E27FC236}">
                <a16:creationId xmlns:a16="http://schemas.microsoft.com/office/drawing/2014/main" id="{99B8A4B9-6AFA-4025-ADCF-35FBBB7B1D2B}"/>
              </a:ext>
            </a:extLst>
          </p:cNvPr>
          <p:cNvSpPr txBox="1">
            <a:spLocks/>
          </p:cNvSpPr>
          <p:nvPr/>
        </p:nvSpPr>
        <p:spPr>
          <a:xfrm>
            <a:off x="2260624" y="719252"/>
            <a:ext cx="454344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4" name="Google Shape;1854;p46"/>
          <p:cNvGrpSpPr/>
          <p:nvPr/>
        </p:nvGrpSpPr>
        <p:grpSpPr>
          <a:xfrm>
            <a:off x="318044" y="1515827"/>
            <a:ext cx="3868209" cy="2633109"/>
            <a:chOff x="809800" y="3328400"/>
            <a:chExt cx="1657900" cy="1206575"/>
          </a:xfrm>
        </p:grpSpPr>
        <p:sp>
          <p:nvSpPr>
            <p:cNvPr id="1855" name="Google Shape;1855;p46"/>
            <p:cNvSpPr/>
            <p:nvPr/>
          </p:nvSpPr>
          <p:spPr>
            <a:xfrm>
              <a:off x="901550" y="3800050"/>
              <a:ext cx="1479250" cy="734925"/>
            </a:xfrm>
            <a:custGeom>
              <a:avLst/>
              <a:gdLst/>
              <a:ahLst/>
              <a:cxnLst/>
              <a:rect l="l" t="t" r="r" b="b"/>
              <a:pathLst>
                <a:path w="59170" h="29397" extrusionOk="0">
                  <a:moveTo>
                    <a:pt x="1" y="0"/>
                  </a:moveTo>
                  <a:lnTo>
                    <a:pt x="1" y="29396"/>
                  </a:lnTo>
                  <a:lnTo>
                    <a:pt x="59170" y="29396"/>
                  </a:lnTo>
                  <a:lnTo>
                    <a:pt x="59170" y="14727"/>
                  </a:lnTo>
                  <a:lnTo>
                    <a:pt x="34587" y="14727"/>
                  </a:lnTo>
                  <a:lnTo>
                    <a:pt x="34587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1766225" y="3925250"/>
              <a:ext cx="701475" cy="242975"/>
            </a:xfrm>
            <a:custGeom>
              <a:avLst/>
              <a:gdLst/>
              <a:ahLst/>
              <a:cxnLst/>
              <a:rect l="l" t="t" r="r" b="b"/>
              <a:pathLst>
                <a:path w="28059" h="9719" extrusionOk="0">
                  <a:moveTo>
                    <a:pt x="0" y="0"/>
                  </a:moveTo>
                  <a:lnTo>
                    <a:pt x="0" y="9719"/>
                  </a:lnTo>
                  <a:lnTo>
                    <a:pt x="27681" y="9719"/>
                  </a:lnTo>
                  <a:cubicBezTo>
                    <a:pt x="27921" y="9719"/>
                    <a:pt x="28059" y="9479"/>
                    <a:pt x="27967" y="9239"/>
                  </a:cubicBezTo>
                  <a:lnTo>
                    <a:pt x="24674" y="183"/>
                  </a:lnTo>
                  <a:cubicBezTo>
                    <a:pt x="24628" y="92"/>
                    <a:pt x="24491" y="0"/>
                    <a:pt x="2434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809800" y="3436750"/>
              <a:ext cx="1032775" cy="363325"/>
            </a:xfrm>
            <a:custGeom>
              <a:avLst/>
              <a:gdLst/>
              <a:ahLst/>
              <a:cxnLst/>
              <a:rect l="l" t="t" r="r" b="b"/>
              <a:pathLst>
                <a:path w="41311" h="14533" extrusionOk="0">
                  <a:moveTo>
                    <a:pt x="5912" y="0"/>
                  </a:moveTo>
                  <a:cubicBezTo>
                    <a:pt x="5671" y="0"/>
                    <a:pt x="5523" y="103"/>
                    <a:pt x="5431" y="286"/>
                  </a:cubicBezTo>
                  <a:lnTo>
                    <a:pt x="92" y="13869"/>
                  </a:lnTo>
                  <a:cubicBezTo>
                    <a:pt x="0" y="14201"/>
                    <a:pt x="240" y="14532"/>
                    <a:pt x="572" y="14532"/>
                  </a:cubicBezTo>
                  <a:lnTo>
                    <a:pt x="40738" y="14532"/>
                  </a:lnTo>
                  <a:cubicBezTo>
                    <a:pt x="41070" y="14532"/>
                    <a:pt x="41310" y="14201"/>
                    <a:pt x="41207" y="13869"/>
                  </a:cubicBezTo>
                  <a:lnTo>
                    <a:pt x="35879" y="286"/>
                  </a:lnTo>
                  <a:cubicBezTo>
                    <a:pt x="35776" y="103"/>
                    <a:pt x="35593" y="0"/>
                    <a:pt x="35399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1888850" y="4326575"/>
              <a:ext cx="319300" cy="208400"/>
            </a:xfrm>
            <a:custGeom>
              <a:avLst/>
              <a:gdLst/>
              <a:ahLst/>
              <a:cxnLst/>
              <a:rect l="l" t="t" r="r" b="b"/>
              <a:pathLst>
                <a:path w="12772" h="8336" extrusionOk="0">
                  <a:moveTo>
                    <a:pt x="618" y="0"/>
                  </a:moveTo>
                  <a:cubicBezTo>
                    <a:pt x="286" y="0"/>
                    <a:pt x="0" y="286"/>
                    <a:pt x="0" y="618"/>
                  </a:cubicBezTo>
                  <a:lnTo>
                    <a:pt x="0" y="8335"/>
                  </a:lnTo>
                  <a:lnTo>
                    <a:pt x="12772" y="8335"/>
                  </a:lnTo>
                  <a:lnTo>
                    <a:pt x="12772" y="618"/>
                  </a:lnTo>
                  <a:cubicBezTo>
                    <a:pt x="12772" y="286"/>
                    <a:pt x="12532" y="0"/>
                    <a:pt x="1220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1258850" y="4326575"/>
              <a:ext cx="159525" cy="208400"/>
            </a:xfrm>
            <a:custGeom>
              <a:avLst/>
              <a:gdLst/>
              <a:ahLst/>
              <a:cxnLst/>
              <a:rect l="l" t="t" r="r" b="b"/>
              <a:pathLst>
                <a:path w="6381" h="8336" extrusionOk="0">
                  <a:moveTo>
                    <a:pt x="3191" y="0"/>
                  </a:moveTo>
                  <a:cubicBezTo>
                    <a:pt x="1430" y="0"/>
                    <a:pt x="1" y="1429"/>
                    <a:pt x="1" y="3190"/>
                  </a:cubicBezTo>
                  <a:lnTo>
                    <a:pt x="1" y="8335"/>
                  </a:lnTo>
                  <a:lnTo>
                    <a:pt x="6381" y="8335"/>
                  </a:lnTo>
                  <a:lnTo>
                    <a:pt x="6381" y="3190"/>
                  </a:lnTo>
                  <a:cubicBezTo>
                    <a:pt x="6381" y="1429"/>
                    <a:pt x="4951" y="0"/>
                    <a:pt x="3191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10158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523" y="0"/>
                  </a:moveTo>
                  <a:cubicBezTo>
                    <a:pt x="1567" y="0"/>
                    <a:pt x="1" y="1533"/>
                    <a:pt x="1" y="3488"/>
                  </a:cubicBezTo>
                  <a:lnTo>
                    <a:pt x="1" y="13344"/>
                  </a:lnTo>
                  <a:lnTo>
                    <a:pt x="6998" y="13344"/>
                  </a:lnTo>
                  <a:lnTo>
                    <a:pt x="6998" y="3488"/>
                  </a:lnTo>
                  <a:cubicBezTo>
                    <a:pt x="6998" y="1533"/>
                    <a:pt x="5432" y="0"/>
                    <a:pt x="3523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10158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385" y="0"/>
                  </a:moveTo>
                  <a:lnTo>
                    <a:pt x="3385" y="2722"/>
                  </a:lnTo>
                  <a:lnTo>
                    <a:pt x="1" y="2722"/>
                  </a:lnTo>
                  <a:lnTo>
                    <a:pt x="1" y="2962"/>
                  </a:lnTo>
                  <a:lnTo>
                    <a:pt x="3385" y="2962"/>
                  </a:lnTo>
                  <a:lnTo>
                    <a:pt x="3385" y="6197"/>
                  </a:lnTo>
                  <a:lnTo>
                    <a:pt x="1" y="6197"/>
                  </a:lnTo>
                  <a:lnTo>
                    <a:pt x="1" y="6438"/>
                  </a:lnTo>
                  <a:lnTo>
                    <a:pt x="3385" y="6438"/>
                  </a:lnTo>
                  <a:lnTo>
                    <a:pt x="3385" y="9628"/>
                  </a:lnTo>
                  <a:lnTo>
                    <a:pt x="1" y="9628"/>
                  </a:lnTo>
                  <a:lnTo>
                    <a:pt x="1" y="9913"/>
                  </a:lnTo>
                  <a:lnTo>
                    <a:pt x="3385" y="9913"/>
                  </a:lnTo>
                  <a:lnTo>
                    <a:pt x="3385" y="13344"/>
                  </a:lnTo>
                  <a:lnTo>
                    <a:pt x="3625" y="13344"/>
                  </a:lnTo>
                  <a:lnTo>
                    <a:pt x="3625" y="9913"/>
                  </a:lnTo>
                  <a:lnTo>
                    <a:pt x="6998" y="9913"/>
                  </a:lnTo>
                  <a:lnTo>
                    <a:pt x="6998" y="9628"/>
                  </a:lnTo>
                  <a:lnTo>
                    <a:pt x="3625" y="9628"/>
                  </a:lnTo>
                  <a:lnTo>
                    <a:pt x="3625" y="6438"/>
                  </a:lnTo>
                  <a:lnTo>
                    <a:pt x="6998" y="6438"/>
                  </a:lnTo>
                  <a:lnTo>
                    <a:pt x="6998" y="6197"/>
                  </a:lnTo>
                  <a:lnTo>
                    <a:pt x="3625" y="6197"/>
                  </a:lnTo>
                  <a:lnTo>
                    <a:pt x="3625" y="2962"/>
                  </a:lnTo>
                  <a:lnTo>
                    <a:pt x="6998" y="2962"/>
                  </a:lnTo>
                  <a:lnTo>
                    <a:pt x="6998" y="2722"/>
                  </a:lnTo>
                  <a:lnTo>
                    <a:pt x="3625" y="2722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14863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522" y="0"/>
                  </a:moveTo>
                  <a:cubicBezTo>
                    <a:pt x="1567" y="0"/>
                    <a:pt x="1" y="1533"/>
                    <a:pt x="1" y="3488"/>
                  </a:cubicBezTo>
                  <a:lnTo>
                    <a:pt x="1" y="13344"/>
                  </a:lnTo>
                  <a:lnTo>
                    <a:pt x="6998" y="13344"/>
                  </a:lnTo>
                  <a:lnTo>
                    <a:pt x="6998" y="3488"/>
                  </a:lnTo>
                  <a:cubicBezTo>
                    <a:pt x="6998" y="1533"/>
                    <a:pt x="5432" y="0"/>
                    <a:pt x="3522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1486375" y="3879800"/>
              <a:ext cx="174975" cy="333600"/>
            </a:xfrm>
            <a:custGeom>
              <a:avLst/>
              <a:gdLst/>
              <a:ahLst/>
              <a:cxnLst/>
              <a:rect l="l" t="t" r="r" b="b"/>
              <a:pathLst>
                <a:path w="6999" h="13344" extrusionOk="0">
                  <a:moveTo>
                    <a:pt x="3385" y="0"/>
                  </a:moveTo>
                  <a:lnTo>
                    <a:pt x="3385" y="2722"/>
                  </a:lnTo>
                  <a:lnTo>
                    <a:pt x="1" y="2722"/>
                  </a:lnTo>
                  <a:lnTo>
                    <a:pt x="1" y="2962"/>
                  </a:lnTo>
                  <a:lnTo>
                    <a:pt x="3385" y="2962"/>
                  </a:lnTo>
                  <a:lnTo>
                    <a:pt x="3385" y="6197"/>
                  </a:lnTo>
                  <a:lnTo>
                    <a:pt x="1" y="6197"/>
                  </a:lnTo>
                  <a:lnTo>
                    <a:pt x="1" y="6438"/>
                  </a:lnTo>
                  <a:lnTo>
                    <a:pt x="3385" y="6438"/>
                  </a:lnTo>
                  <a:lnTo>
                    <a:pt x="3385" y="9628"/>
                  </a:lnTo>
                  <a:lnTo>
                    <a:pt x="1" y="9628"/>
                  </a:lnTo>
                  <a:lnTo>
                    <a:pt x="1" y="9913"/>
                  </a:lnTo>
                  <a:lnTo>
                    <a:pt x="3385" y="9913"/>
                  </a:lnTo>
                  <a:lnTo>
                    <a:pt x="3385" y="13344"/>
                  </a:lnTo>
                  <a:lnTo>
                    <a:pt x="3614" y="13344"/>
                  </a:lnTo>
                  <a:lnTo>
                    <a:pt x="3614" y="9913"/>
                  </a:lnTo>
                  <a:lnTo>
                    <a:pt x="6998" y="9913"/>
                  </a:lnTo>
                  <a:lnTo>
                    <a:pt x="6998" y="9628"/>
                  </a:lnTo>
                  <a:lnTo>
                    <a:pt x="3614" y="9628"/>
                  </a:lnTo>
                  <a:lnTo>
                    <a:pt x="3614" y="6438"/>
                  </a:lnTo>
                  <a:lnTo>
                    <a:pt x="6998" y="6438"/>
                  </a:lnTo>
                  <a:lnTo>
                    <a:pt x="6998" y="6197"/>
                  </a:lnTo>
                  <a:lnTo>
                    <a:pt x="3614" y="6197"/>
                  </a:lnTo>
                  <a:lnTo>
                    <a:pt x="3614" y="2962"/>
                  </a:lnTo>
                  <a:lnTo>
                    <a:pt x="6998" y="2962"/>
                  </a:lnTo>
                  <a:lnTo>
                    <a:pt x="6998" y="2722"/>
                  </a:lnTo>
                  <a:lnTo>
                    <a:pt x="3614" y="272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1042175" y="4301425"/>
              <a:ext cx="122650" cy="124075"/>
            </a:xfrm>
            <a:custGeom>
              <a:avLst/>
              <a:gdLst/>
              <a:ahLst/>
              <a:cxnLst/>
              <a:rect l="l" t="t" r="r" b="b"/>
              <a:pathLst>
                <a:path w="4906" h="4963" extrusionOk="0">
                  <a:moveTo>
                    <a:pt x="230" y="0"/>
                  </a:moveTo>
                  <a:cubicBezTo>
                    <a:pt x="92" y="0"/>
                    <a:pt x="1" y="103"/>
                    <a:pt x="1" y="240"/>
                  </a:cubicBezTo>
                  <a:lnTo>
                    <a:pt x="1" y="4722"/>
                  </a:lnTo>
                  <a:cubicBezTo>
                    <a:pt x="1" y="4814"/>
                    <a:pt x="92" y="4962"/>
                    <a:pt x="230" y="4962"/>
                  </a:cubicBezTo>
                  <a:lnTo>
                    <a:pt x="4666" y="4962"/>
                  </a:lnTo>
                  <a:cubicBezTo>
                    <a:pt x="4803" y="4962"/>
                    <a:pt x="4906" y="4814"/>
                    <a:pt x="4906" y="4722"/>
                  </a:cubicBezTo>
                  <a:lnTo>
                    <a:pt x="4906" y="240"/>
                  </a:lnTo>
                  <a:cubicBezTo>
                    <a:pt x="4906" y="103"/>
                    <a:pt x="4803" y="0"/>
                    <a:pt x="4666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1042175" y="4301425"/>
              <a:ext cx="122650" cy="124075"/>
            </a:xfrm>
            <a:custGeom>
              <a:avLst/>
              <a:gdLst/>
              <a:ahLst/>
              <a:cxnLst/>
              <a:rect l="l" t="t" r="r" b="b"/>
              <a:pathLst>
                <a:path w="4906" h="4963" extrusionOk="0">
                  <a:moveTo>
                    <a:pt x="2333" y="0"/>
                  </a:moveTo>
                  <a:lnTo>
                    <a:pt x="2333" y="2344"/>
                  </a:lnTo>
                  <a:lnTo>
                    <a:pt x="1" y="2344"/>
                  </a:lnTo>
                  <a:lnTo>
                    <a:pt x="1" y="2573"/>
                  </a:lnTo>
                  <a:lnTo>
                    <a:pt x="2333" y="2573"/>
                  </a:lnTo>
                  <a:lnTo>
                    <a:pt x="2333" y="4962"/>
                  </a:lnTo>
                  <a:lnTo>
                    <a:pt x="2573" y="4962"/>
                  </a:lnTo>
                  <a:lnTo>
                    <a:pt x="2573" y="2573"/>
                  </a:lnTo>
                  <a:lnTo>
                    <a:pt x="4906" y="2573"/>
                  </a:lnTo>
                  <a:lnTo>
                    <a:pt x="4906" y="2344"/>
                  </a:lnTo>
                  <a:lnTo>
                    <a:pt x="2573" y="234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1512400" y="4301425"/>
              <a:ext cx="122925" cy="124075"/>
            </a:xfrm>
            <a:custGeom>
              <a:avLst/>
              <a:gdLst/>
              <a:ahLst/>
              <a:cxnLst/>
              <a:rect l="l" t="t" r="r" b="b"/>
              <a:pathLst>
                <a:path w="4917" h="4963" extrusionOk="0">
                  <a:moveTo>
                    <a:pt x="240" y="0"/>
                  </a:moveTo>
                  <a:cubicBezTo>
                    <a:pt x="103" y="0"/>
                    <a:pt x="0" y="103"/>
                    <a:pt x="0" y="240"/>
                  </a:cubicBezTo>
                  <a:lnTo>
                    <a:pt x="0" y="4722"/>
                  </a:lnTo>
                  <a:cubicBezTo>
                    <a:pt x="0" y="4814"/>
                    <a:pt x="103" y="4962"/>
                    <a:pt x="240" y="4962"/>
                  </a:cubicBezTo>
                  <a:lnTo>
                    <a:pt x="4677" y="4962"/>
                  </a:lnTo>
                  <a:cubicBezTo>
                    <a:pt x="4814" y="4962"/>
                    <a:pt x="4917" y="4814"/>
                    <a:pt x="4917" y="4722"/>
                  </a:cubicBezTo>
                  <a:lnTo>
                    <a:pt x="4917" y="240"/>
                  </a:lnTo>
                  <a:cubicBezTo>
                    <a:pt x="4917" y="103"/>
                    <a:pt x="4814" y="0"/>
                    <a:pt x="4677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1512400" y="4301425"/>
              <a:ext cx="122925" cy="124075"/>
            </a:xfrm>
            <a:custGeom>
              <a:avLst/>
              <a:gdLst/>
              <a:ahLst/>
              <a:cxnLst/>
              <a:rect l="l" t="t" r="r" b="b"/>
              <a:pathLst>
                <a:path w="4917" h="4963" extrusionOk="0">
                  <a:moveTo>
                    <a:pt x="2344" y="0"/>
                  </a:moveTo>
                  <a:lnTo>
                    <a:pt x="2344" y="2344"/>
                  </a:lnTo>
                  <a:lnTo>
                    <a:pt x="0" y="2344"/>
                  </a:lnTo>
                  <a:lnTo>
                    <a:pt x="0" y="2573"/>
                  </a:lnTo>
                  <a:lnTo>
                    <a:pt x="2344" y="2573"/>
                  </a:lnTo>
                  <a:lnTo>
                    <a:pt x="2344" y="4962"/>
                  </a:lnTo>
                  <a:lnTo>
                    <a:pt x="2573" y="4962"/>
                  </a:lnTo>
                  <a:lnTo>
                    <a:pt x="2573" y="2573"/>
                  </a:lnTo>
                  <a:lnTo>
                    <a:pt x="4917" y="2573"/>
                  </a:lnTo>
                  <a:lnTo>
                    <a:pt x="4917" y="2344"/>
                  </a:lnTo>
                  <a:lnTo>
                    <a:pt x="2573" y="234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1298025" y="3884650"/>
              <a:ext cx="81200" cy="80925"/>
            </a:xfrm>
            <a:custGeom>
              <a:avLst/>
              <a:gdLst/>
              <a:ahLst/>
              <a:cxnLst/>
              <a:rect l="l" t="t" r="r" b="b"/>
              <a:pathLst>
                <a:path w="3248" h="3237" extrusionOk="0">
                  <a:moveTo>
                    <a:pt x="1624" y="1"/>
                  </a:moveTo>
                  <a:cubicBezTo>
                    <a:pt x="720" y="1"/>
                    <a:pt x="0" y="721"/>
                    <a:pt x="0" y="1624"/>
                  </a:cubicBezTo>
                  <a:cubicBezTo>
                    <a:pt x="0" y="2528"/>
                    <a:pt x="720" y="3237"/>
                    <a:pt x="1624" y="3237"/>
                  </a:cubicBezTo>
                  <a:cubicBezTo>
                    <a:pt x="2527" y="3237"/>
                    <a:pt x="3247" y="2528"/>
                    <a:pt x="3247" y="1624"/>
                  </a:cubicBezTo>
                  <a:cubicBezTo>
                    <a:pt x="3247" y="721"/>
                    <a:pt x="2527" y="1"/>
                    <a:pt x="1624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1025325" y="3328400"/>
              <a:ext cx="78625" cy="108375"/>
            </a:xfrm>
            <a:custGeom>
              <a:avLst/>
              <a:gdLst/>
              <a:ahLst/>
              <a:cxnLst/>
              <a:rect l="l" t="t" r="r" b="b"/>
              <a:pathLst>
                <a:path w="3145" h="4335" extrusionOk="0">
                  <a:moveTo>
                    <a:pt x="435" y="1"/>
                  </a:moveTo>
                  <a:cubicBezTo>
                    <a:pt x="195" y="1"/>
                    <a:pt x="0" y="195"/>
                    <a:pt x="0" y="435"/>
                  </a:cubicBezTo>
                  <a:lnTo>
                    <a:pt x="0" y="4334"/>
                  </a:lnTo>
                  <a:lnTo>
                    <a:pt x="3145" y="4334"/>
                  </a:lnTo>
                  <a:lnTo>
                    <a:pt x="3145" y="435"/>
                  </a:lnTo>
                  <a:cubicBezTo>
                    <a:pt x="3145" y="195"/>
                    <a:pt x="2904" y="1"/>
                    <a:pt x="2676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46"/>
          <p:cNvGrpSpPr/>
          <p:nvPr/>
        </p:nvGrpSpPr>
        <p:grpSpPr>
          <a:xfrm>
            <a:off x="-142652" y="2593376"/>
            <a:ext cx="1074348" cy="1560524"/>
            <a:chOff x="7797029" y="2174230"/>
            <a:chExt cx="1161931" cy="2151032"/>
          </a:xfrm>
        </p:grpSpPr>
        <p:sp>
          <p:nvSpPr>
            <p:cNvPr id="1873" name="Google Shape;1873;p46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4" name="Google Shape;1874;p46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1875" name="Google Shape;1875;p46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6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6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1" name="Google Shape;1881;p46"/>
          <p:cNvGrpSpPr/>
          <p:nvPr/>
        </p:nvGrpSpPr>
        <p:grpSpPr>
          <a:xfrm>
            <a:off x="811722" y="3866748"/>
            <a:ext cx="1743296" cy="291284"/>
            <a:chOff x="811722" y="3866748"/>
            <a:chExt cx="1743296" cy="291284"/>
          </a:xfrm>
        </p:grpSpPr>
        <p:grpSp>
          <p:nvGrpSpPr>
            <p:cNvPr id="1882" name="Google Shape;1882;p46"/>
            <p:cNvGrpSpPr/>
            <p:nvPr/>
          </p:nvGrpSpPr>
          <p:grpSpPr>
            <a:xfrm>
              <a:off x="811722" y="3866748"/>
              <a:ext cx="537571" cy="291284"/>
              <a:chOff x="2301112" y="2967762"/>
              <a:chExt cx="655814" cy="355354"/>
            </a:xfrm>
          </p:grpSpPr>
          <p:sp>
            <p:nvSpPr>
              <p:cNvPr id="1883" name="Google Shape;1883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5" name="Google Shape;1885;p46"/>
            <p:cNvGrpSpPr/>
            <p:nvPr/>
          </p:nvGrpSpPr>
          <p:grpSpPr>
            <a:xfrm>
              <a:off x="2017447" y="3866748"/>
              <a:ext cx="537571" cy="291284"/>
              <a:chOff x="2301112" y="2967762"/>
              <a:chExt cx="655814" cy="355354"/>
            </a:xfrm>
          </p:grpSpPr>
          <p:sp>
            <p:nvSpPr>
              <p:cNvPr id="1886" name="Google Shape;1886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2301112" y="2967762"/>
                <a:ext cx="655814" cy="355354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302" extrusionOk="0">
                    <a:moveTo>
                      <a:pt x="9138" y="1"/>
                    </a:moveTo>
                    <a:cubicBezTo>
                      <a:pt x="8513" y="1"/>
                      <a:pt x="8046" y="468"/>
                      <a:pt x="8046" y="1093"/>
                    </a:cubicBezTo>
                    <a:lnTo>
                      <a:pt x="8046" y="2185"/>
                    </a:lnTo>
                    <a:cubicBezTo>
                      <a:pt x="7850" y="2101"/>
                      <a:pt x="7663" y="2026"/>
                      <a:pt x="7430" y="2026"/>
                    </a:cubicBezTo>
                    <a:cubicBezTo>
                      <a:pt x="6842" y="2026"/>
                      <a:pt x="6338" y="2493"/>
                      <a:pt x="6338" y="3118"/>
                    </a:cubicBezTo>
                    <a:lnTo>
                      <a:pt x="6338" y="4397"/>
                    </a:lnTo>
                    <a:lnTo>
                      <a:pt x="5983" y="4397"/>
                    </a:lnTo>
                    <a:lnTo>
                      <a:pt x="5983" y="2997"/>
                    </a:lnTo>
                    <a:cubicBezTo>
                      <a:pt x="5983" y="2418"/>
                      <a:pt x="5517" y="1914"/>
                      <a:pt x="4901" y="1914"/>
                    </a:cubicBezTo>
                    <a:cubicBezTo>
                      <a:pt x="4705" y="1914"/>
                      <a:pt x="4509" y="1989"/>
                      <a:pt x="4350" y="2064"/>
                    </a:cubicBezTo>
                    <a:lnTo>
                      <a:pt x="4350" y="1214"/>
                    </a:lnTo>
                    <a:cubicBezTo>
                      <a:pt x="4350" y="626"/>
                      <a:pt x="3846" y="122"/>
                      <a:pt x="3267" y="122"/>
                    </a:cubicBezTo>
                    <a:cubicBezTo>
                      <a:pt x="2642" y="122"/>
                      <a:pt x="2138" y="626"/>
                      <a:pt x="2138" y="1214"/>
                    </a:cubicBezTo>
                    <a:lnTo>
                      <a:pt x="2138" y="1830"/>
                    </a:lnTo>
                    <a:cubicBezTo>
                      <a:pt x="2016" y="1756"/>
                      <a:pt x="1904" y="1756"/>
                      <a:pt x="1746" y="1756"/>
                    </a:cubicBezTo>
                    <a:cubicBezTo>
                      <a:pt x="1167" y="1756"/>
                      <a:pt x="663" y="2222"/>
                      <a:pt x="663" y="2848"/>
                    </a:cubicBezTo>
                    <a:lnTo>
                      <a:pt x="663" y="4435"/>
                    </a:lnTo>
                    <a:cubicBezTo>
                      <a:pt x="271" y="4556"/>
                      <a:pt x="0" y="4901"/>
                      <a:pt x="0" y="5331"/>
                    </a:cubicBezTo>
                    <a:cubicBezTo>
                      <a:pt x="0" y="5881"/>
                      <a:pt x="430" y="6301"/>
                      <a:pt x="934" y="6301"/>
                    </a:cubicBezTo>
                    <a:lnTo>
                      <a:pt x="10650" y="6301"/>
                    </a:lnTo>
                    <a:cubicBezTo>
                      <a:pt x="11201" y="6301"/>
                      <a:pt x="11630" y="5881"/>
                      <a:pt x="11630" y="5331"/>
                    </a:cubicBezTo>
                    <a:cubicBezTo>
                      <a:pt x="11630" y="4985"/>
                      <a:pt x="11434" y="4715"/>
                      <a:pt x="11164" y="4519"/>
                    </a:cubicBezTo>
                    <a:lnTo>
                      <a:pt x="11164" y="3230"/>
                    </a:lnTo>
                    <a:cubicBezTo>
                      <a:pt x="11164" y="2689"/>
                      <a:pt x="10734" y="2260"/>
                      <a:pt x="10230" y="2185"/>
                    </a:cubicBezTo>
                    <a:lnTo>
                      <a:pt x="10230" y="1093"/>
                    </a:lnTo>
                    <a:cubicBezTo>
                      <a:pt x="10230" y="468"/>
                      <a:pt x="9717" y="1"/>
                      <a:pt x="9138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4662;p63">
            <a:extLst>
              <a:ext uri="{FF2B5EF4-FFF2-40B4-BE49-F238E27FC236}">
                <a16:creationId xmlns:a16="http://schemas.microsoft.com/office/drawing/2014/main" id="{7CEA5226-C23B-43BB-BC18-A4C764DF0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0184" y="126583"/>
            <a:ext cx="5448000" cy="4731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Loại phòng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413;p51">
            <a:extLst>
              <a:ext uri="{FF2B5EF4-FFF2-40B4-BE49-F238E27FC236}">
                <a16:creationId xmlns:a16="http://schemas.microsoft.com/office/drawing/2014/main" id="{945B3123-2136-4197-8B68-C12760928173}"/>
              </a:ext>
            </a:extLst>
          </p:cNvPr>
          <p:cNvSpPr txBox="1">
            <a:spLocks/>
          </p:cNvSpPr>
          <p:nvPr/>
        </p:nvSpPr>
        <p:spPr>
          <a:xfrm>
            <a:off x="6616875" y="1522239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36" name="Google Shape;2418;p51">
            <a:extLst>
              <a:ext uri="{FF2B5EF4-FFF2-40B4-BE49-F238E27FC236}">
                <a16:creationId xmlns:a16="http://schemas.microsoft.com/office/drawing/2014/main" id="{1B1B882C-D134-4120-8343-33DA486BE916}"/>
              </a:ext>
            </a:extLst>
          </p:cNvPr>
          <p:cNvSpPr txBox="1">
            <a:spLocks/>
          </p:cNvSpPr>
          <p:nvPr/>
        </p:nvSpPr>
        <p:spPr>
          <a:xfrm>
            <a:off x="4301050" y="1523529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2413;p51">
            <a:extLst>
              <a:ext uri="{FF2B5EF4-FFF2-40B4-BE49-F238E27FC236}">
                <a16:creationId xmlns:a16="http://schemas.microsoft.com/office/drawing/2014/main" id="{E7C02816-0782-4712-9E52-48ED37235AED}"/>
              </a:ext>
            </a:extLst>
          </p:cNvPr>
          <p:cNvSpPr txBox="1">
            <a:spLocks/>
          </p:cNvSpPr>
          <p:nvPr/>
        </p:nvSpPr>
        <p:spPr>
          <a:xfrm>
            <a:off x="6651846" y="3243186"/>
            <a:ext cx="103498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38" name="Google Shape;2418;p51">
            <a:extLst>
              <a:ext uri="{FF2B5EF4-FFF2-40B4-BE49-F238E27FC236}">
                <a16:creationId xmlns:a16="http://schemas.microsoft.com/office/drawing/2014/main" id="{51200B87-914D-4CA2-9C59-19469E2BF348}"/>
              </a:ext>
            </a:extLst>
          </p:cNvPr>
          <p:cNvSpPr txBox="1">
            <a:spLocks/>
          </p:cNvSpPr>
          <p:nvPr/>
        </p:nvSpPr>
        <p:spPr>
          <a:xfrm>
            <a:off x="4468377" y="3228836"/>
            <a:ext cx="186808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2413;p51">
            <a:extLst>
              <a:ext uri="{FF2B5EF4-FFF2-40B4-BE49-F238E27FC236}">
                <a16:creationId xmlns:a16="http://schemas.microsoft.com/office/drawing/2014/main" id="{72B38B4A-A180-40E8-B0C2-4E5109680974}"/>
              </a:ext>
            </a:extLst>
          </p:cNvPr>
          <p:cNvSpPr txBox="1">
            <a:spLocks/>
          </p:cNvSpPr>
          <p:nvPr/>
        </p:nvSpPr>
        <p:spPr>
          <a:xfrm>
            <a:off x="6616876" y="1965902"/>
            <a:ext cx="1105565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42" name="Google Shape;2418;p51">
            <a:extLst>
              <a:ext uri="{FF2B5EF4-FFF2-40B4-BE49-F238E27FC236}">
                <a16:creationId xmlns:a16="http://schemas.microsoft.com/office/drawing/2014/main" id="{41B22D05-E079-4E23-A8BF-37309821012E}"/>
              </a:ext>
            </a:extLst>
          </p:cNvPr>
          <p:cNvSpPr txBox="1">
            <a:spLocks/>
          </p:cNvSpPr>
          <p:nvPr/>
        </p:nvSpPr>
        <p:spPr>
          <a:xfrm>
            <a:off x="4339245" y="1945133"/>
            <a:ext cx="1597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2413;p51">
            <a:extLst>
              <a:ext uri="{FF2B5EF4-FFF2-40B4-BE49-F238E27FC236}">
                <a16:creationId xmlns:a16="http://schemas.microsoft.com/office/drawing/2014/main" id="{DD25EF1C-851D-4093-A0AC-609751BCF02E}"/>
              </a:ext>
            </a:extLst>
          </p:cNvPr>
          <p:cNvSpPr txBox="1">
            <a:spLocks/>
          </p:cNvSpPr>
          <p:nvPr/>
        </p:nvSpPr>
        <p:spPr>
          <a:xfrm>
            <a:off x="6624446" y="2389142"/>
            <a:ext cx="646853" cy="492363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44" name="Google Shape;2418;p51">
            <a:extLst>
              <a:ext uri="{FF2B5EF4-FFF2-40B4-BE49-F238E27FC236}">
                <a16:creationId xmlns:a16="http://schemas.microsoft.com/office/drawing/2014/main" id="{D7B4C5DF-6AB0-482C-B98F-7C007330A926}"/>
              </a:ext>
            </a:extLst>
          </p:cNvPr>
          <p:cNvSpPr txBox="1">
            <a:spLocks/>
          </p:cNvSpPr>
          <p:nvPr/>
        </p:nvSpPr>
        <p:spPr>
          <a:xfrm>
            <a:off x="3857744" y="2367784"/>
            <a:ext cx="1473388" cy="464637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2413;p51">
            <a:extLst>
              <a:ext uri="{FF2B5EF4-FFF2-40B4-BE49-F238E27FC236}">
                <a16:creationId xmlns:a16="http://schemas.microsoft.com/office/drawing/2014/main" id="{641287E5-AD39-461B-80E7-76809F678BA7}"/>
              </a:ext>
            </a:extLst>
          </p:cNvPr>
          <p:cNvSpPr txBox="1">
            <a:spLocks/>
          </p:cNvSpPr>
          <p:nvPr/>
        </p:nvSpPr>
        <p:spPr>
          <a:xfrm>
            <a:off x="6616876" y="2765147"/>
            <a:ext cx="106995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46" name="Google Shape;2418;p51">
            <a:extLst>
              <a:ext uri="{FF2B5EF4-FFF2-40B4-BE49-F238E27FC236}">
                <a16:creationId xmlns:a16="http://schemas.microsoft.com/office/drawing/2014/main" id="{B1E9937D-FCA1-4C81-B370-4AE4BFB587BE}"/>
              </a:ext>
            </a:extLst>
          </p:cNvPr>
          <p:cNvSpPr txBox="1">
            <a:spLocks/>
          </p:cNvSpPr>
          <p:nvPr/>
        </p:nvSpPr>
        <p:spPr>
          <a:xfrm>
            <a:off x="4068825" y="2761166"/>
            <a:ext cx="18680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AE24DC-1BC5-4B44-A2C3-B64673C0D874}"/>
              </a:ext>
            </a:extLst>
          </p:cNvPr>
          <p:cNvSpPr txBox="1"/>
          <p:nvPr/>
        </p:nvSpPr>
        <p:spPr>
          <a:xfrm>
            <a:off x="408875" y="574035"/>
            <a:ext cx="7914218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ield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Base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lang="en-US" sz="2000" b="1" dirty="0">
              <a:solidFill>
                <a:srgbClr val="5A25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44"/>
          <p:cNvGrpSpPr/>
          <p:nvPr/>
        </p:nvGrpSpPr>
        <p:grpSpPr>
          <a:xfrm>
            <a:off x="260419" y="1631342"/>
            <a:ext cx="1395109" cy="3205755"/>
            <a:chOff x="-1455848" y="1157753"/>
            <a:chExt cx="1395109" cy="3205755"/>
          </a:xfrm>
        </p:grpSpPr>
        <p:sp>
          <p:nvSpPr>
            <p:cNvPr id="1614" name="Google Shape;1614;p44"/>
            <p:cNvSpPr/>
            <p:nvPr/>
          </p:nvSpPr>
          <p:spPr>
            <a:xfrm>
              <a:off x="-1220255" y="3947382"/>
              <a:ext cx="212270" cy="347264"/>
            </a:xfrm>
            <a:custGeom>
              <a:avLst/>
              <a:gdLst/>
              <a:ahLst/>
              <a:cxnLst/>
              <a:rect l="l" t="t" r="r" b="b"/>
              <a:pathLst>
                <a:path w="2876" h="4705" extrusionOk="0">
                  <a:moveTo>
                    <a:pt x="2875" y="0"/>
                  </a:moveTo>
                  <a:lnTo>
                    <a:pt x="346" y="233"/>
                  </a:lnTo>
                  <a:lnTo>
                    <a:pt x="1" y="3771"/>
                  </a:lnTo>
                  <a:lnTo>
                    <a:pt x="505" y="4630"/>
                  </a:lnTo>
                  <a:lnTo>
                    <a:pt x="2334" y="4704"/>
                  </a:lnTo>
                  <a:lnTo>
                    <a:pt x="2642" y="3883"/>
                  </a:lnTo>
                  <a:cubicBezTo>
                    <a:pt x="2371" y="3734"/>
                    <a:pt x="2875" y="0"/>
                    <a:pt x="2875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-1243652" y="4213901"/>
              <a:ext cx="439597" cy="149608"/>
            </a:xfrm>
            <a:custGeom>
              <a:avLst/>
              <a:gdLst/>
              <a:ahLst/>
              <a:cxnLst/>
              <a:rect l="l" t="t" r="r" b="b"/>
              <a:pathLst>
                <a:path w="5956" h="2027" extrusionOk="0">
                  <a:moveTo>
                    <a:pt x="279" y="0"/>
                  </a:moveTo>
                  <a:cubicBezTo>
                    <a:pt x="249" y="0"/>
                    <a:pt x="234" y="1"/>
                    <a:pt x="234" y="1"/>
                  </a:cubicBezTo>
                  <a:lnTo>
                    <a:pt x="0" y="2027"/>
                  </a:lnTo>
                  <a:lnTo>
                    <a:pt x="5918" y="2027"/>
                  </a:lnTo>
                  <a:cubicBezTo>
                    <a:pt x="5955" y="1831"/>
                    <a:pt x="5881" y="1327"/>
                    <a:pt x="5685" y="1252"/>
                  </a:cubicBezTo>
                  <a:lnTo>
                    <a:pt x="2922" y="197"/>
                  </a:lnTo>
                  <a:cubicBezTo>
                    <a:pt x="2922" y="197"/>
                    <a:pt x="2761" y="430"/>
                    <a:pt x="2384" y="430"/>
                  </a:cubicBezTo>
                  <a:cubicBezTo>
                    <a:pt x="2272" y="430"/>
                    <a:pt x="2140" y="409"/>
                    <a:pt x="1988" y="356"/>
                  </a:cubicBezTo>
                  <a:cubicBezTo>
                    <a:pt x="1008" y="27"/>
                    <a:pt x="437" y="0"/>
                    <a:pt x="27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-964659" y="4254569"/>
              <a:ext cx="143334" cy="57275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150" y="1"/>
                  </a:moveTo>
                  <a:lnTo>
                    <a:pt x="0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05" y="738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-968128" y="4251173"/>
              <a:ext cx="146803" cy="63401"/>
            </a:xfrm>
            <a:custGeom>
              <a:avLst/>
              <a:gdLst/>
              <a:ahLst/>
              <a:cxnLst/>
              <a:rect l="l" t="t" r="r" b="b"/>
              <a:pathLst>
                <a:path w="1989" h="859" extrusionOk="0">
                  <a:moveTo>
                    <a:pt x="197" y="84"/>
                  </a:moveTo>
                  <a:lnTo>
                    <a:pt x="1914" y="822"/>
                  </a:lnTo>
                  <a:lnTo>
                    <a:pt x="47" y="822"/>
                  </a:lnTo>
                  <a:lnTo>
                    <a:pt x="197" y="84"/>
                  </a:lnTo>
                  <a:close/>
                  <a:moveTo>
                    <a:pt x="160" y="0"/>
                  </a:moveTo>
                  <a:lnTo>
                    <a:pt x="1" y="859"/>
                  </a:lnTo>
                  <a:lnTo>
                    <a:pt x="1952" y="859"/>
                  </a:lnTo>
                  <a:cubicBezTo>
                    <a:pt x="1989" y="859"/>
                    <a:pt x="1989" y="859"/>
                    <a:pt x="1989" y="822"/>
                  </a:cubicBezTo>
                  <a:lnTo>
                    <a:pt x="1989" y="78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-1237452" y="4213974"/>
              <a:ext cx="45539" cy="97869"/>
            </a:xfrm>
            <a:custGeom>
              <a:avLst/>
              <a:gdLst/>
              <a:ahLst/>
              <a:cxnLst/>
              <a:rect l="l" t="t" r="r" b="b"/>
              <a:pathLst>
                <a:path w="617" h="1326" extrusionOk="0">
                  <a:moveTo>
                    <a:pt x="150" y="0"/>
                  </a:moveTo>
                  <a:lnTo>
                    <a:pt x="0" y="1326"/>
                  </a:lnTo>
                  <a:lnTo>
                    <a:pt x="616" y="1326"/>
                  </a:lnTo>
                  <a:lnTo>
                    <a:pt x="542" y="38"/>
                  </a:lnTo>
                  <a:cubicBezTo>
                    <a:pt x="467" y="38"/>
                    <a:pt x="150" y="0"/>
                    <a:pt x="15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-1240257" y="4309038"/>
              <a:ext cx="421736" cy="5536"/>
            </a:xfrm>
            <a:custGeom>
              <a:avLst/>
              <a:gdLst/>
              <a:ahLst/>
              <a:cxnLst/>
              <a:rect l="l" t="t" r="r" b="b"/>
              <a:pathLst>
                <a:path w="5714" h="75" extrusionOk="0">
                  <a:moveTo>
                    <a:pt x="38" y="0"/>
                  </a:moveTo>
                  <a:lnTo>
                    <a:pt x="1" y="38"/>
                  </a:lnTo>
                  <a:cubicBezTo>
                    <a:pt x="1" y="75"/>
                    <a:pt x="38" y="75"/>
                    <a:pt x="38" y="75"/>
                  </a:cubicBezTo>
                  <a:lnTo>
                    <a:pt x="5713" y="75"/>
                  </a:lnTo>
                  <a:cubicBezTo>
                    <a:pt x="5713" y="38"/>
                    <a:pt x="5713" y="38"/>
                    <a:pt x="5676" y="3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-953662" y="1702600"/>
              <a:ext cx="892923" cy="1554312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-310208" y="2098282"/>
              <a:ext cx="28342" cy="24578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-416934" y="2057245"/>
              <a:ext cx="26202" cy="2221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-264743" y="1985652"/>
              <a:ext cx="26275" cy="22216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-370804" y="1942253"/>
              <a:ext cx="26275" cy="24578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-649132" y="2930093"/>
              <a:ext cx="29006" cy="25021"/>
            </a:xfrm>
            <a:custGeom>
              <a:avLst/>
              <a:gdLst/>
              <a:ahLst/>
              <a:cxnLst/>
              <a:rect l="l" t="t" r="r" b="b"/>
              <a:pathLst>
                <a:path w="393" h="339" extrusionOk="0">
                  <a:moveTo>
                    <a:pt x="187" y="1"/>
                  </a:moveTo>
                  <a:cubicBezTo>
                    <a:pt x="117" y="1"/>
                    <a:pt x="65" y="36"/>
                    <a:pt x="38" y="90"/>
                  </a:cubicBezTo>
                  <a:cubicBezTo>
                    <a:pt x="0" y="212"/>
                    <a:pt x="38" y="286"/>
                    <a:pt x="112" y="324"/>
                  </a:cubicBezTo>
                  <a:cubicBezTo>
                    <a:pt x="145" y="334"/>
                    <a:pt x="174" y="338"/>
                    <a:pt x="200" y="338"/>
                  </a:cubicBezTo>
                  <a:cubicBezTo>
                    <a:pt x="271" y="338"/>
                    <a:pt x="318" y="304"/>
                    <a:pt x="346" y="249"/>
                  </a:cubicBezTo>
                  <a:cubicBezTo>
                    <a:pt x="392" y="128"/>
                    <a:pt x="346" y="53"/>
                    <a:pt x="271" y="16"/>
                  </a:cubicBezTo>
                  <a:cubicBezTo>
                    <a:pt x="241" y="5"/>
                    <a:pt x="213" y="1"/>
                    <a:pt x="18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-755194" y="2886768"/>
              <a:ext cx="25537" cy="25611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73" y="1"/>
                  </a:moveTo>
                  <a:cubicBezTo>
                    <a:pt x="115" y="1"/>
                    <a:pt x="66" y="44"/>
                    <a:pt x="37" y="136"/>
                  </a:cubicBezTo>
                  <a:cubicBezTo>
                    <a:pt x="0" y="210"/>
                    <a:pt x="37" y="285"/>
                    <a:pt x="112" y="332"/>
                  </a:cubicBezTo>
                  <a:cubicBezTo>
                    <a:pt x="134" y="342"/>
                    <a:pt x="158" y="346"/>
                    <a:pt x="182" y="346"/>
                  </a:cubicBezTo>
                  <a:cubicBezTo>
                    <a:pt x="250" y="346"/>
                    <a:pt x="318" y="310"/>
                    <a:pt x="345" y="248"/>
                  </a:cubicBezTo>
                  <a:cubicBezTo>
                    <a:pt x="345" y="173"/>
                    <a:pt x="308" y="52"/>
                    <a:pt x="233" y="14"/>
                  </a:cubicBezTo>
                  <a:cubicBezTo>
                    <a:pt x="213" y="5"/>
                    <a:pt x="193" y="1"/>
                    <a:pt x="17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-603003" y="2816134"/>
              <a:ext cx="28342" cy="24209"/>
            </a:xfrm>
            <a:custGeom>
              <a:avLst/>
              <a:gdLst/>
              <a:ahLst/>
              <a:cxnLst/>
              <a:rect l="l" t="t" r="r" b="b"/>
              <a:pathLst>
                <a:path w="384" h="328" extrusionOk="0">
                  <a:moveTo>
                    <a:pt x="234" y="1"/>
                  </a:moveTo>
                  <a:cubicBezTo>
                    <a:pt x="150" y="1"/>
                    <a:pt x="76" y="38"/>
                    <a:pt x="38" y="122"/>
                  </a:cubicBezTo>
                  <a:cubicBezTo>
                    <a:pt x="1" y="197"/>
                    <a:pt x="38" y="271"/>
                    <a:pt x="113" y="309"/>
                  </a:cubicBezTo>
                  <a:cubicBezTo>
                    <a:pt x="134" y="322"/>
                    <a:pt x="158" y="327"/>
                    <a:pt x="183" y="327"/>
                  </a:cubicBezTo>
                  <a:cubicBezTo>
                    <a:pt x="248" y="327"/>
                    <a:pt x="319" y="288"/>
                    <a:pt x="346" y="234"/>
                  </a:cubicBezTo>
                  <a:cubicBezTo>
                    <a:pt x="384" y="159"/>
                    <a:pt x="309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-709728" y="2775097"/>
              <a:ext cx="26202" cy="2221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65"/>
                    <a:pt x="47" y="249"/>
                    <a:pt x="121" y="286"/>
                  </a:cubicBezTo>
                  <a:cubicBezTo>
                    <a:pt x="141" y="296"/>
                    <a:pt x="165" y="301"/>
                    <a:pt x="188" y="301"/>
                  </a:cubicBezTo>
                  <a:cubicBezTo>
                    <a:pt x="252" y="301"/>
                    <a:pt x="317" y="266"/>
                    <a:pt x="317" y="211"/>
                  </a:cubicBezTo>
                  <a:cubicBezTo>
                    <a:pt x="355" y="12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-359069" y="2373880"/>
              <a:ext cx="128868" cy="152117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-651863" y="3947382"/>
              <a:ext cx="203930" cy="347264"/>
            </a:xfrm>
            <a:custGeom>
              <a:avLst/>
              <a:gdLst/>
              <a:ahLst/>
              <a:cxnLst/>
              <a:rect l="l" t="t" r="r" b="b"/>
              <a:pathLst>
                <a:path w="2763" h="4705" extrusionOk="0">
                  <a:moveTo>
                    <a:pt x="2530" y="0"/>
                  </a:moveTo>
                  <a:lnTo>
                    <a:pt x="0" y="233"/>
                  </a:lnTo>
                  <a:lnTo>
                    <a:pt x="75" y="3771"/>
                  </a:lnTo>
                  <a:lnTo>
                    <a:pt x="579" y="4630"/>
                  </a:lnTo>
                  <a:lnTo>
                    <a:pt x="2408" y="4704"/>
                  </a:lnTo>
                  <a:lnTo>
                    <a:pt x="2763" y="3883"/>
                  </a:lnTo>
                  <a:cubicBezTo>
                    <a:pt x="2446" y="3734"/>
                    <a:pt x="2530" y="0"/>
                    <a:pt x="2530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-649132" y="4213901"/>
              <a:ext cx="421662" cy="149608"/>
            </a:xfrm>
            <a:custGeom>
              <a:avLst/>
              <a:gdLst/>
              <a:ahLst/>
              <a:cxnLst/>
              <a:rect l="l" t="t" r="r" b="b"/>
              <a:pathLst>
                <a:path w="5713" h="2027" extrusionOk="0">
                  <a:moveTo>
                    <a:pt x="42" y="0"/>
                  </a:moveTo>
                  <a:cubicBezTo>
                    <a:pt x="14" y="0"/>
                    <a:pt x="0" y="1"/>
                    <a:pt x="0" y="1"/>
                  </a:cubicBezTo>
                  <a:lnTo>
                    <a:pt x="75" y="2027"/>
                  </a:lnTo>
                  <a:lnTo>
                    <a:pt x="5638" y="2027"/>
                  </a:lnTo>
                  <a:cubicBezTo>
                    <a:pt x="5713" y="1831"/>
                    <a:pt x="5601" y="1327"/>
                    <a:pt x="5405" y="1252"/>
                  </a:cubicBezTo>
                  <a:lnTo>
                    <a:pt x="2642" y="197"/>
                  </a:lnTo>
                  <a:cubicBezTo>
                    <a:pt x="2642" y="197"/>
                    <a:pt x="2503" y="430"/>
                    <a:pt x="2119" y="430"/>
                  </a:cubicBezTo>
                  <a:cubicBezTo>
                    <a:pt x="2005" y="430"/>
                    <a:pt x="1869" y="409"/>
                    <a:pt x="1709" y="356"/>
                  </a:cubicBezTo>
                  <a:cubicBezTo>
                    <a:pt x="729" y="27"/>
                    <a:pt x="190" y="0"/>
                    <a:pt x="4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-390806" y="4254569"/>
              <a:ext cx="143408" cy="57275"/>
            </a:xfrm>
            <a:custGeom>
              <a:avLst/>
              <a:gdLst/>
              <a:ahLst/>
              <a:cxnLst/>
              <a:rect l="l" t="t" r="r" b="b"/>
              <a:pathLst>
                <a:path w="1943" h="776" extrusionOk="0">
                  <a:moveTo>
                    <a:pt x="159" y="1"/>
                  </a:moveTo>
                  <a:lnTo>
                    <a:pt x="1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42" y="738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-393537" y="4251173"/>
              <a:ext cx="148870" cy="63401"/>
            </a:xfrm>
            <a:custGeom>
              <a:avLst/>
              <a:gdLst/>
              <a:ahLst/>
              <a:cxnLst/>
              <a:rect l="l" t="t" r="r" b="b"/>
              <a:pathLst>
                <a:path w="2017" h="859" extrusionOk="0">
                  <a:moveTo>
                    <a:pt x="196" y="84"/>
                  </a:moveTo>
                  <a:lnTo>
                    <a:pt x="1904" y="822"/>
                  </a:lnTo>
                  <a:lnTo>
                    <a:pt x="75" y="822"/>
                  </a:lnTo>
                  <a:lnTo>
                    <a:pt x="196" y="84"/>
                  </a:lnTo>
                  <a:close/>
                  <a:moveTo>
                    <a:pt x="150" y="0"/>
                  </a:moveTo>
                  <a:lnTo>
                    <a:pt x="0" y="859"/>
                  </a:lnTo>
                  <a:lnTo>
                    <a:pt x="1942" y="859"/>
                  </a:lnTo>
                  <a:cubicBezTo>
                    <a:pt x="1979" y="859"/>
                    <a:pt x="1979" y="859"/>
                    <a:pt x="2016" y="822"/>
                  </a:cubicBezTo>
                  <a:lnTo>
                    <a:pt x="1979" y="78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CBD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-649132" y="4213974"/>
              <a:ext cx="31737" cy="97869"/>
            </a:xfrm>
            <a:custGeom>
              <a:avLst/>
              <a:gdLst/>
              <a:ahLst/>
              <a:cxnLst/>
              <a:rect l="l" t="t" r="r" b="b"/>
              <a:pathLst>
                <a:path w="430" h="1326" extrusionOk="0">
                  <a:moveTo>
                    <a:pt x="0" y="0"/>
                  </a:moveTo>
                  <a:lnTo>
                    <a:pt x="38" y="1326"/>
                  </a:lnTo>
                  <a:lnTo>
                    <a:pt x="430" y="1326"/>
                  </a:lnTo>
                  <a:lnTo>
                    <a:pt x="346" y="38"/>
                  </a:lnTo>
                  <a:cubicBezTo>
                    <a:pt x="308" y="3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-646401" y="4311769"/>
              <a:ext cx="401734" cy="2805"/>
            </a:xfrm>
            <a:custGeom>
              <a:avLst/>
              <a:gdLst/>
              <a:ahLst/>
              <a:cxnLst/>
              <a:rect l="l" t="t" r="r" b="b"/>
              <a:pathLst>
                <a:path w="5443" h="38" extrusionOk="0">
                  <a:moveTo>
                    <a:pt x="1" y="1"/>
                  </a:moveTo>
                  <a:lnTo>
                    <a:pt x="1" y="38"/>
                  </a:lnTo>
                  <a:lnTo>
                    <a:pt x="5442" y="38"/>
                  </a:lnTo>
                  <a:cubicBezTo>
                    <a:pt x="5442" y="1"/>
                    <a:pt x="5442" y="1"/>
                    <a:pt x="540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6" name="Google Shape;1636;p44"/>
            <p:cNvGrpSpPr/>
            <p:nvPr/>
          </p:nvGrpSpPr>
          <p:grpSpPr>
            <a:xfrm>
              <a:off x="-1269202" y="2764126"/>
              <a:ext cx="861272" cy="1372720"/>
              <a:chOff x="-1269202" y="2764126"/>
              <a:chExt cx="861272" cy="1372720"/>
            </a:xfrm>
          </p:grpSpPr>
          <p:sp>
            <p:nvSpPr>
              <p:cNvPr id="1637" name="Google Shape;1637;p44"/>
              <p:cNvSpPr/>
              <p:nvPr/>
            </p:nvSpPr>
            <p:spPr>
              <a:xfrm>
                <a:off x="-1269189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4"/>
              <p:cNvSpPr/>
              <p:nvPr/>
            </p:nvSpPr>
            <p:spPr>
              <a:xfrm>
                <a:off x="-1269202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4"/>
              <p:cNvSpPr/>
              <p:nvPr/>
            </p:nvSpPr>
            <p:spPr>
              <a:xfrm>
                <a:off x="-1220255" y="2850602"/>
                <a:ext cx="812325" cy="1286243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" name="Google Shape;1640;p44"/>
            <p:cNvSpPr/>
            <p:nvPr/>
          </p:nvSpPr>
          <p:spPr>
            <a:xfrm>
              <a:off x="-973590" y="3115571"/>
              <a:ext cx="381732" cy="906282"/>
            </a:xfrm>
            <a:custGeom>
              <a:avLst/>
              <a:gdLst/>
              <a:ahLst/>
              <a:cxnLst/>
              <a:rect l="l" t="t" r="r" b="b"/>
              <a:pathLst>
                <a:path w="5172" h="12279" extrusionOk="0">
                  <a:moveTo>
                    <a:pt x="104" y="1"/>
                  </a:moveTo>
                  <a:cubicBezTo>
                    <a:pt x="78" y="1"/>
                    <a:pt x="53" y="12"/>
                    <a:pt x="37" y="32"/>
                  </a:cubicBezTo>
                  <a:cubicBezTo>
                    <a:pt x="0" y="69"/>
                    <a:pt x="0" y="144"/>
                    <a:pt x="37" y="219"/>
                  </a:cubicBezTo>
                  <a:cubicBezTo>
                    <a:pt x="37" y="219"/>
                    <a:pt x="1559" y="1815"/>
                    <a:pt x="3108" y="4811"/>
                  </a:cubicBezTo>
                  <a:cubicBezTo>
                    <a:pt x="4863" y="8274"/>
                    <a:pt x="4938" y="12119"/>
                    <a:pt x="4938" y="12166"/>
                  </a:cubicBezTo>
                  <a:cubicBezTo>
                    <a:pt x="4938" y="12203"/>
                    <a:pt x="4975" y="12278"/>
                    <a:pt x="5059" y="12278"/>
                  </a:cubicBezTo>
                  <a:cubicBezTo>
                    <a:pt x="5134" y="12278"/>
                    <a:pt x="5171" y="12203"/>
                    <a:pt x="5171" y="12166"/>
                  </a:cubicBezTo>
                  <a:cubicBezTo>
                    <a:pt x="5171" y="12119"/>
                    <a:pt x="5097" y="8237"/>
                    <a:pt x="3304" y="4736"/>
                  </a:cubicBezTo>
                  <a:cubicBezTo>
                    <a:pt x="1755" y="1703"/>
                    <a:pt x="234" y="69"/>
                    <a:pt x="196" y="69"/>
                  </a:cubicBezTo>
                  <a:cubicBezTo>
                    <a:pt x="175" y="21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-792467" y="3125019"/>
              <a:ext cx="94474" cy="268512"/>
            </a:xfrm>
            <a:custGeom>
              <a:avLst/>
              <a:gdLst/>
              <a:ahLst/>
              <a:cxnLst/>
              <a:rect l="l" t="t" r="r" b="b"/>
              <a:pathLst>
                <a:path w="1280" h="3638" extrusionOk="0">
                  <a:moveTo>
                    <a:pt x="116" y="1"/>
                  </a:moveTo>
                  <a:cubicBezTo>
                    <a:pt x="101" y="1"/>
                    <a:pt x="87" y="5"/>
                    <a:pt x="76" y="16"/>
                  </a:cubicBezTo>
                  <a:cubicBezTo>
                    <a:pt x="38" y="53"/>
                    <a:pt x="1" y="137"/>
                    <a:pt x="38" y="175"/>
                  </a:cubicBezTo>
                  <a:cubicBezTo>
                    <a:pt x="38" y="212"/>
                    <a:pt x="1009" y="1883"/>
                    <a:pt x="38" y="3479"/>
                  </a:cubicBezTo>
                  <a:cubicBezTo>
                    <a:pt x="1" y="3516"/>
                    <a:pt x="38" y="3591"/>
                    <a:pt x="76" y="3638"/>
                  </a:cubicBezTo>
                  <a:lnTo>
                    <a:pt x="113" y="3638"/>
                  </a:lnTo>
                  <a:cubicBezTo>
                    <a:pt x="150" y="3638"/>
                    <a:pt x="188" y="3638"/>
                    <a:pt x="234" y="3591"/>
                  </a:cubicBezTo>
                  <a:cubicBezTo>
                    <a:pt x="1280" y="1883"/>
                    <a:pt x="234" y="91"/>
                    <a:pt x="234" y="53"/>
                  </a:cubicBezTo>
                  <a:cubicBezTo>
                    <a:pt x="201" y="27"/>
                    <a:pt x="154" y="1"/>
                    <a:pt x="11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4"/>
            <p:cNvSpPr/>
            <p:nvPr/>
          </p:nvSpPr>
          <p:spPr>
            <a:xfrm>
              <a:off x="-726999" y="4007313"/>
              <a:ext cx="313534" cy="20002"/>
            </a:xfrm>
            <a:custGeom>
              <a:avLst/>
              <a:gdLst/>
              <a:ahLst/>
              <a:cxnLst/>
              <a:rect l="l" t="t" r="r" b="b"/>
              <a:pathLst>
                <a:path w="4248" h="271" extrusionOk="0">
                  <a:moveTo>
                    <a:pt x="4126" y="0"/>
                  </a:moveTo>
                  <a:lnTo>
                    <a:pt x="122" y="37"/>
                  </a:lnTo>
                  <a:cubicBezTo>
                    <a:pt x="47" y="84"/>
                    <a:pt x="1" y="121"/>
                    <a:pt x="1" y="159"/>
                  </a:cubicBezTo>
                  <a:cubicBezTo>
                    <a:pt x="1" y="233"/>
                    <a:pt x="47" y="271"/>
                    <a:pt x="122" y="271"/>
                  </a:cubicBezTo>
                  <a:lnTo>
                    <a:pt x="4126" y="233"/>
                  </a:lnTo>
                  <a:cubicBezTo>
                    <a:pt x="4201" y="233"/>
                    <a:pt x="4248" y="196"/>
                    <a:pt x="4248" y="121"/>
                  </a:cubicBezTo>
                  <a:cubicBezTo>
                    <a:pt x="4248" y="37"/>
                    <a:pt x="4201" y="0"/>
                    <a:pt x="412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4"/>
            <p:cNvSpPr/>
            <p:nvPr/>
          </p:nvSpPr>
          <p:spPr>
            <a:xfrm>
              <a:off x="-855793" y="1888374"/>
              <a:ext cx="344533" cy="801771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08" y="0"/>
                  </a:moveTo>
                  <a:cubicBezTo>
                    <a:pt x="983" y="0"/>
                    <a:pt x="958" y="3"/>
                    <a:pt x="934" y="7"/>
                  </a:cubicBezTo>
                  <a:cubicBezTo>
                    <a:pt x="775" y="7"/>
                    <a:pt x="700" y="91"/>
                    <a:pt x="700" y="91"/>
                  </a:cubicBezTo>
                  <a:lnTo>
                    <a:pt x="62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97" y="7558"/>
                    <a:pt x="4359" y="7325"/>
                  </a:cubicBezTo>
                  <a:cubicBezTo>
                    <a:pt x="3659" y="2733"/>
                    <a:pt x="1979" y="707"/>
                    <a:pt x="1475" y="203"/>
                  </a:cubicBezTo>
                  <a:cubicBezTo>
                    <a:pt x="1345" y="105"/>
                    <a:pt x="1178" y="0"/>
                    <a:pt x="100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-1455848" y="2002554"/>
              <a:ext cx="367266" cy="646923"/>
            </a:xfrm>
            <a:custGeom>
              <a:avLst/>
              <a:gdLst/>
              <a:ahLst/>
              <a:cxnLst/>
              <a:rect l="l" t="t" r="r" b="b"/>
              <a:pathLst>
                <a:path w="4976" h="8765" extrusionOk="0">
                  <a:moveTo>
                    <a:pt x="4479" y="1"/>
                  </a:moveTo>
                  <a:cubicBezTo>
                    <a:pt x="3444" y="1"/>
                    <a:pt x="1111" y="213"/>
                    <a:pt x="663" y="2082"/>
                  </a:cubicBezTo>
                  <a:cubicBezTo>
                    <a:pt x="392" y="3053"/>
                    <a:pt x="122" y="4219"/>
                    <a:pt x="38" y="5731"/>
                  </a:cubicBezTo>
                  <a:cubicBezTo>
                    <a:pt x="0" y="6786"/>
                    <a:pt x="504" y="8420"/>
                    <a:pt x="2138" y="8765"/>
                  </a:cubicBezTo>
                  <a:lnTo>
                    <a:pt x="3622" y="8224"/>
                  </a:lnTo>
                  <a:lnTo>
                    <a:pt x="4975" y="19"/>
                  </a:lnTo>
                  <a:cubicBezTo>
                    <a:pt x="4975" y="19"/>
                    <a:pt x="4783" y="1"/>
                    <a:pt x="4479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-1444113" y="1930149"/>
              <a:ext cx="332798" cy="425574"/>
            </a:xfrm>
            <a:custGeom>
              <a:avLst/>
              <a:gdLst/>
              <a:ahLst/>
              <a:cxnLst/>
              <a:rect l="l" t="t" r="r" b="b"/>
              <a:pathLst>
                <a:path w="4509" h="5766" extrusionOk="0">
                  <a:moveTo>
                    <a:pt x="3452" y="0"/>
                  </a:moveTo>
                  <a:cubicBezTo>
                    <a:pt x="2969" y="0"/>
                    <a:pt x="2484" y="130"/>
                    <a:pt x="2063" y="375"/>
                  </a:cubicBezTo>
                  <a:cubicBezTo>
                    <a:pt x="429" y="1308"/>
                    <a:pt x="0" y="4426"/>
                    <a:pt x="112" y="4892"/>
                  </a:cubicBezTo>
                  <a:cubicBezTo>
                    <a:pt x="219" y="5316"/>
                    <a:pt x="397" y="5765"/>
                    <a:pt x="668" y="5765"/>
                  </a:cubicBezTo>
                  <a:cubicBezTo>
                    <a:pt x="893" y="5765"/>
                    <a:pt x="1182" y="5458"/>
                    <a:pt x="1549" y="4575"/>
                  </a:cubicBezTo>
                  <a:cubicBezTo>
                    <a:pt x="1979" y="3530"/>
                    <a:pt x="3463" y="925"/>
                    <a:pt x="3463" y="925"/>
                  </a:cubicBezTo>
                  <a:lnTo>
                    <a:pt x="4508" y="225"/>
                  </a:lnTo>
                  <a:cubicBezTo>
                    <a:pt x="4176" y="73"/>
                    <a:pt x="3814" y="0"/>
                    <a:pt x="3452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-1389717" y="1977460"/>
              <a:ext cx="364535" cy="565956"/>
            </a:xfrm>
            <a:custGeom>
              <a:avLst/>
              <a:gdLst/>
              <a:ahLst/>
              <a:cxnLst/>
              <a:rect l="l" t="t" r="r" b="b"/>
              <a:pathLst>
                <a:path w="4939" h="7668" extrusionOk="0">
                  <a:moveTo>
                    <a:pt x="3444" y="0"/>
                  </a:moveTo>
                  <a:cubicBezTo>
                    <a:pt x="1968" y="0"/>
                    <a:pt x="1279" y="1451"/>
                    <a:pt x="1279" y="1451"/>
                  </a:cubicBezTo>
                  <a:cubicBezTo>
                    <a:pt x="346" y="3159"/>
                    <a:pt x="0" y="7285"/>
                    <a:pt x="0" y="7285"/>
                  </a:cubicBezTo>
                  <a:lnTo>
                    <a:pt x="3379" y="7668"/>
                  </a:lnTo>
                  <a:cubicBezTo>
                    <a:pt x="4163" y="6771"/>
                    <a:pt x="4938" y="6659"/>
                    <a:pt x="4938" y="6659"/>
                  </a:cubicBezTo>
                  <a:lnTo>
                    <a:pt x="4630" y="284"/>
                  </a:lnTo>
                  <a:cubicBezTo>
                    <a:pt x="4190" y="82"/>
                    <a:pt x="3795" y="0"/>
                    <a:pt x="3444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-1435846" y="1930149"/>
              <a:ext cx="381732" cy="768262"/>
            </a:xfrm>
            <a:custGeom>
              <a:avLst/>
              <a:gdLst/>
              <a:ahLst/>
              <a:cxnLst/>
              <a:rect l="l" t="t" r="r" b="b"/>
              <a:pathLst>
                <a:path w="5172" h="10409" extrusionOk="0">
                  <a:moveTo>
                    <a:pt x="3944" y="1"/>
                  </a:moveTo>
                  <a:cubicBezTo>
                    <a:pt x="2875" y="1"/>
                    <a:pt x="1397" y="694"/>
                    <a:pt x="737" y="4192"/>
                  </a:cubicBezTo>
                  <a:cubicBezTo>
                    <a:pt x="737" y="4192"/>
                    <a:pt x="271" y="5742"/>
                    <a:pt x="121" y="7412"/>
                  </a:cubicBezTo>
                  <a:cubicBezTo>
                    <a:pt x="0" y="8626"/>
                    <a:pt x="821" y="9709"/>
                    <a:pt x="1988" y="9942"/>
                  </a:cubicBezTo>
                  <a:lnTo>
                    <a:pt x="4592" y="10409"/>
                  </a:lnTo>
                  <a:lnTo>
                    <a:pt x="5171" y="300"/>
                  </a:lnTo>
                  <a:cubicBezTo>
                    <a:pt x="5171" y="300"/>
                    <a:pt x="4646" y="1"/>
                    <a:pt x="3944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-1226086" y="1961049"/>
              <a:ext cx="209466" cy="355531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4"/>
            <p:cNvSpPr/>
            <p:nvPr/>
          </p:nvSpPr>
          <p:spPr>
            <a:xfrm>
              <a:off x="-1389717" y="1923285"/>
              <a:ext cx="281133" cy="700728"/>
            </a:xfrm>
            <a:custGeom>
              <a:avLst/>
              <a:gdLst/>
              <a:ahLst/>
              <a:cxnLst/>
              <a:rect l="l" t="t" r="r" b="b"/>
              <a:pathLst>
                <a:path w="3809" h="9494" extrusionOk="0">
                  <a:moveTo>
                    <a:pt x="3697" y="1"/>
                  </a:moveTo>
                  <a:cubicBezTo>
                    <a:pt x="3659" y="1"/>
                    <a:pt x="2297" y="197"/>
                    <a:pt x="1597" y="1905"/>
                  </a:cubicBezTo>
                  <a:cubicBezTo>
                    <a:pt x="1009" y="3305"/>
                    <a:pt x="0" y="6731"/>
                    <a:pt x="196" y="9419"/>
                  </a:cubicBezTo>
                  <a:cubicBezTo>
                    <a:pt x="196" y="9456"/>
                    <a:pt x="234" y="9494"/>
                    <a:pt x="308" y="9494"/>
                  </a:cubicBezTo>
                  <a:cubicBezTo>
                    <a:pt x="346" y="9494"/>
                    <a:pt x="392" y="9456"/>
                    <a:pt x="392" y="9419"/>
                  </a:cubicBezTo>
                  <a:cubicBezTo>
                    <a:pt x="159" y="6731"/>
                    <a:pt x="1205" y="3389"/>
                    <a:pt x="1746" y="1989"/>
                  </a:cubicBezTo>
                  <a:cubicBezTo>
                    <a:pt x="2409" y="356"/>
                    <a:pt x="3734" y="160"/>
                    <a:pt x="3734" y="160"/>
                  </a:cubicBezTo>
                  <a:cubicBezTo>
                    <a:pt x="3771" y="160"/>
                    <a:pt x="3809" y="122"/>
                    <a:pt x="3809" y="85"/>
                  </a:cubicBezTo>
                  <a:cubicBezTo>
                    <a:pt x="3809" y="38"/>
                    <a:pt x="3771" y="1"/>
                    <a:pt x="36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4"/>
            <p:cNvSpPr/>
            <p:nvPr/>
          </p:nvSpPr>
          <p:spPr>
            <a:xfrm>
              <a:off x="-1010789" y="1811688"/>
              <a:ext cx="238398" cy="249469"/>
            </a:xfrm>
            <a:custGeom>
              <a:avLst/>
              <a:gdLst/>
              <a:ahLst/>
              <a:cxnLst/>
              <a:rect l="l" t="t" r="r" b="b"/>
              <a:pathLst>
                <a:path w="3230" h="3380" extrusionOk="0">
                  <a:moveTo>
                    <a:pt x="504" y="1"/>
                  </a:moveTo>
                  <a:lnTo>
                    <a:pt x="271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3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-993592" y="1811688"/>
              <a:ext cx="221201" cy="111671"/>
            </a:xfrm>
            <a:custGeom>
              <a:avLst/>
              <a:gdLst/>
              <a:ahLst/>
              <a:cxnLst/>
              <a:rect l="l" t="t" r="r" b="b"/>
              <a:pathLst>
                <a:path w="2997" h="1513" extrusionOk="0">
                  <a:moveTo>
                    <a:pt x="271" y="1"/>
                  </a:moveTo>
                  <a:lnTo>
                    <a:pt x="38" y="1242"/>
                  </a:lnTo>
                  <a:lnTo>
                    <a:pt x="0" y="1513"/>
                  </a:lnTo>
                  <a:cubicBezTo>
                    <a:pt x="2446" y="1168"/>
                    <a:pt x="2997" y="76"/>
                    <a:pt x="299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4"/>
            <p:cNvSpPr/>
            <p:nvPr/>
          </p:nvSpPr>
          <p:spPr>
            <a:xfrm>
              <a:off x="-1257454" y="1903357"/>
              <a:ext cx="792324" cy="1226754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75" y="0"/>
                  </a:moveTo>
                  <a:cubicBezTo>
                    <a:pt x="1" y="4471"/>
                    <a:pt x="467" y="14001"/>
                    <a:pt x="467" y="14001"/>
                  </a:cubicBezTo>
                  <a:cubicBezTo>
                    <a:pt x="309" y="16409"/>
                    <a:pt x="4938" y="16493"/>
                    <a:pt x="4938" y="16493"/>
                  </a:cubicBezTo>
                  <a:cubicBezTo>
                    <a:pt x="5683" y="16580"/>
                    <a:pt x="6319" y="16620"/>
                    <a:pt x="6864" y="16620"/>
                  </a:cubicBezTo>
                  <a:cubicBezTo>
                    <a:pt x="9708" y="16620"/>
                    <a:pt x="10047" y="15531"/>
                    <a:pt x="10109" y="14356"/>
                  </a:cubicBezTo>
                  <a:cubicBezTo>
                    <a:pt x="10735" y="5330"/>
                    <a:pt x="6488" y="467"/>
                    <a:pt x="6488" y="467"/>
                  </a:cubicBezTo>
                  <a:cubicBezTo>
                    <a:pt x="6377" y="774"/>
                    <a:pt x="6123" y="887"/>
                    <a:pt x="5809" y="887"/>
                  </a:cubicBezTo>
                  <a:cubicBezTo>
                    <a:pt x="4929" y="887"/>
                    <a:pt x="3575" y="0"/>
                    <a:pt x="3575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4"/>
            <p:cNvSpPr/>
            <p:nvPr/>
          </p:nvSpPr>
          <p:spPr>
            <a:xfrm>
              <a:off x="-1105853" y="1303154"/>
              <a:ext cx="513995" cy="554368"/>
            </a:xfrm>
            <a:custGeom>
              <a:avLst/>
              <a:gdLst/>
              <a:ahLst/>
              <a:cxnLst/>
              <a:rect l="l" t="t" r="r" b="b"/>
              <a:pathLst>
                <a:path w="6964" h="7511" extrusionOk="0">
                  <a:moveTo>
                    <a:pt x="3474" y="0"/>
                  </a:moveTo>
                  <a:cubicBezTo>
                    <a:pt x="3433" y="0"/>
                    <a:pt x="3392" y="1"/>
                    <a:pt x="3351" y="2"/>
                  </a:cubicBezTo>
                  <a:cubicBezTo>
                    <a:pt x="1484" y="86"/>
                    <a:pt x="0" y="1832"/>
                    <a:pt x="84" y="3895"/>
                  </a:cubicBezTo>
                  <a:cubicBezTo>
                    <a:pt x="193" y="5907"/>
                    <a:pt x="1679" y="7510"/>
                    <a:pt x="3519" y="7510"/>
                  </a:cubicBezTo>
                  <a:cubicBezTo>
                    <a:pt x="3565" y="7510"/>
                    <a:pt x="3612" y="7509"/>
                    <a:pt x="3659" y="7507"/>
                  </a:cubicBezTo>
                  <a:cubicBezTo>
                    <a:pt x="5526" y="7432"/>
                    <a:pt x="6963" y="5687"/>
                    <a:pt x="6889" y="3624"/>
                  </a:cubicBezTo>
                  <a:cubicBezTo>
                    <a:pt x="6815" y="1607"/>
                    <a:pt x="5287" y="0"/>
                    <a:pt x="347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4"/>
            <p:cNvSpPr/>
            <p:nvPr/>
          </p:nvSpPr>
          <p:spPr>
            <a:xfrm>
              <a:off x="-1160323" y="1541700"/>
              <a:ext cx="120675" cy="120749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59" y="0"/>
                  </a:moveTo>
                  <a:cubicBezTo>
                    <a:pt x="393" y="0"/>
                    <a:pt x="1" y="355"/>
                    <a:pt x="1" y="821"/>
                  </a:cubicBezTo>
                  <a:cubicBezTo>
                    <a:pt x="1" y="1241"/>
                    <a:pt x="355" y="1633"/>
                    <a:pt x="785" y="1633"/>
                  </a:cubicBezTo>
                  <a:cubicBezTo>
                    <a:pt x="806" y="1635"/>
                    <a:pt x="827" y="1636"/>
                    <a:pt x="848" y="1636"/>
                  </a:cubicBezTo>
                  <a:cubicBezTo>
                    <a:pt x="1285" y="1636"/>
                    <a:pt x="1634" y="1269"/>
                    <a:pt x="1634" y="859"/>
                  </a:cubicBezTo>
                  <a:cubicBezTo>
                    <a:pt x="1634" y="392"/>
                    <a:pt x="1289" y="37"/>
                    <a:pt x="85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-1134121" y="1587830"/>
              <a:ext cx="25537" cy="42808"/>
            </a:xfrm>
            <a:custGeom>
              <a:avLst/>
              <a:gdLst/>
              <a:ahLst/>
              <a:cxnLst/>
              <a:rect l="l" t="t" r="r" b="b"/>
              <a:pathLst>
                <a:path w="346" h="580" extrusionOk="0">
                  <a:moveTo>
                    <a:pt x="346" y="0"/>
                  </a:moveTo>
                  <a:cubicBezTo>
                    <a:pt x="271" y="0"/>
                    <a:pt x="234" y="38"/>
                    <a:pt x="150" y="75"/>
                  </a:cubicBezTo>
                  <a:cubicBezTo>
                    <a:pt x="112" y="112"/>
                    <a:pt x="38" y="196"/>
                    <a:pt x="38" y="271"/>
                  </a:cubicBezTo>
                  <a:cubicBezTo>
                    <a:pt x="0" y="383"/>
                    <a:pt x="75" y="467"/>
                    <a:pt x="150" y="504"/>
                  </a:cubicBezTo>
                  <a:cubicBezTo>
                    <a:pt x="150" y="504"/>
                    <a:pt x="196" y="542"/>
                    <a:pt x="234" y="542"/>
                  </a:cubicBezTo>
                  <a:cubicBezTo>
                    <a:pt x="271" y="542"/>
                    <a:pt x="308" y="579"/>
                    <a:pt x="346" y="579"/>
                  </a:cubicBezTo>
                  <a:lnTo>
                    <a:pt x="196" y="430"/>
                  </a:lnTo>
                  <a:cubicBezTo>
                    <a:pt x="150" y="383"/>
                    <a:pt x="150" y="346"/>
                    <a:pt x="150" y="308"/>
                  </a:cubicBezTo>
                  <a:cubicBezTo>
                    <a:pt x="150" y="271"/>
                    <a:pt x="196" y="196"/>
                    <a:pt x="234" y="150"/>
                  </a:cubicBezTo>
                  <a:cubicBezTo>
                    <a:pt x="271" y="112"/>
                    <a:pt x="308" y="75"/>
                    <a:pt x="346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-821399" y="1682230"/>
              <a:ext cx="120675" cy="46942"/>
            </a:xfrm>
            <a:custGeom>
              <a:avLst/>
              <a:gdLst/>
              <a:ahLst/>
              <a:cxnLst/>
              <a:rect l="l" t="t" r="r" b="b"/>
              <a:pathLst>
                <a:path w="1635" h="636" extrusionOk="0">
                  <a:moveTo>
                    <a:pt x="1" y="0"/>
                  </a:moveTo>
                  <a:cubicBezTo>
                    <a:pt x="38" y="84"/>
                    <a:pt x="76" y="159"/>
                    <a:pt x="160" y="233"/>
                  </a:cubicBezTo>
                  <a:cubicBezTo>
                    <a:pt x="197" y="271"/>
                    <a:pt x="272" y="355"/>
                    <a:pt x="309" y="392"/>
                  </a:cubicBezTo>
                  <a:cubicBezTo>
                    <a:pt x="468" y="504"/>
                    <a:pt x="626" y="588"/>
                    <a:pt x="813" y="625"/>
                  </a:cubicBezTo>
                  <a:cubicBezTo>
                    <a:pt x="842" y="632"/>
                    <a:pt x="872" y="635"/>
                    <a:pt x="903" y="635"/>
                  </a:cubicBezTo>
                  <a:cubicBezTo>
                    <a:pt x="1042" y="635"/>
                    <a:pt x="1197" y="573"/>
                    <a:pt x="1326" y="504"/>
                  </a:cubicBezTo>
                  <a:cubicBezTo>
                    <a:pt x="1476" y="392"/>
                    <a:pt x="1597" y="233"/>
                    <a:pt x="1634" y="84"/>
                  </a:cubicBezTo>
                  <a:lnTo>
                    <a:pt x="1634" y="84"/>
                  </a:lnTo>
                  <a:cubicBezTo>
                    <a:pt x="1513" y="196"/>
                    <a:pt x="1364" y="271"/>
                    <a:pt x="1242" y="355"/>
                  </a:cubicBezTo>
                  <a:cubicBezTo>
                    <a:pt x="1093" y="429"/>
                    <a:pt x="972" y="429"/>
                    <a:pt x="813" y="429"/>
                  </a:cubicBezTo>
                  <a:cubicBezTo>
                    <a:pt x="701" y="392"/>
                    <a:pt x="542" y="355"/>
                    <a:pt x="430" y="271"/>
                  </a:cubicBezTo>
                  <a:lnTo>
                    <a:pt x="197" y="159"/>
                  </a:lnTo>
                  <a:cubicBezTo>
                    <a:pt x="160" y="84"/>
                    <a:pt x="76" y="37"/>
                    <a:pt x="1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-764198" y="1568566"/>
              <a:ext cx="54544" cy="87610"/>
            </a:xfrm>
            <a:custGeom>
              <a:avLst/>
              <a:gdLst/>
              <a:ahLst/>
              <a:cxnLst/>
              <a:rect l="l" t="t" r="r" b="b"/>
              <a:pathLst>
                <a:path w="739" h="1187" extrusionOk="0">
                  <a:moveTo>
                    <a:pt x="290" y="0"/>
                  </a:moveTo>
                  <a:cubicBezTo>
                    <a:pt x="255" y="0"/>
                    <a:pt x="215" y="9"/>
                    <a:pt x="197" y="28"/>
                  </a:cubicBezTo>
                  <a:cubicBezTo>
                    <a:pt x="159" y="336"/>
                    <a:pt x="1" y="924"/>
                    <a:pt x="159" y="1157"/>
                  </a:cubicBezTo>
                  <a:cubicBezTo>
                    <a:pt x="169" y="1177"/>
                    <a:pt x="207" y="1187"/>
                    <a:pt x="257" y="1187"/>
                  </a:cubicBezTo>
                  <a:cubicBezTo>
                    <a:pt x="397" y="1187"/>
                    <a:pt x="636" y="1115"/>
                    <a:pt x="663" y="999"/>
                  </a:cubicBezTo>
                  <a:cubicBezTo>
                    <a:pt x="738" y="728"/>
                    <a:pt x="430" y="261"/>
                    <a:pt x="355" y="28"/>
                  </a:cubicBezTo>
                  <a:cubicBezTo>
                    <a:pt x="355" y="9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-916463" y="1538895"/>
              <a:ext cx="80672" cy="57275"/>
            </a:xfrm>
            <a:custGeom>
              <a:avLst/>
              <a:gdLst/>
              <a:ahLst/>
              <a:cxnLst/>
              <a:rect l="l" t="t" r="r" b="b"/>
              <a:pathLst>
                <a:path w="1093" h="776" extrusionOk="0">
                  <a:moveTo>
                    <a:pt x="626" y="1"/>
                  </a:moveTo>
                  <a:cubicBezTo>
                    <a:pt x="160" y="38"/>
                    <a:pt x="1" y="663"/>
                    <a:pt x="1" y="663"/>
                  </a:cubicBezTo>
                  <a:cubicBezTo>
                    <a:pt x="1" y="701"/>
                    <a:pt x="48" y="738"/>
                    <a:pt x="85" y="775"/>
                  </a:cubicBezTo>
                  <a:cubicBezTo>
                    <a:pt x="122" y="775"/>
                    <a:pt x="160" y="738"/>
                    <a:pt x="160" y="701"/>
                  </a:cubicBezTo>
                  <a:cubicBezTo>
                    <a:pt x="160" y="701"/>
                    <a:pt x="281" y="197"/>
                    <a:pt x="626" y="159"/>
                  </a:cubicBezTo>
                  <a:cubicBezTo>
                    <a:pt x="701" y="159"/>
                    <a:pt x="785" y="159"/>
                    <a:pt x="822" y="197"/>
                  </a:cubicBezTo>
                  <a:cubicBezTo>
                    <a:pt x="934" y="309"/>
                    <a:pt x="934" y="626"/>
                    <a:pt x="897" y="701"/>
                  </a:cubicBezTo>
                  <a:cubicBezTo>
                    <a:pt x="897" y="738"/>
                    <a:pt x="934" y="775"/>
                    <a:pt x="981" y="775"/>
                  </a:cubicBezTo>
                  <a:cubicBezTo>
                    <a:pt x="1018" y="775"/>
                    <a:pt x="1056" y="775"/>
                    <a:pt x="1056" y="738"/>
                  </a:cubicBezTo>
                  <a:cubicBezTo>
                    <a:pt x="1056" y="701"/>
                    <a:pt x="1093" y="309"/>
                    <a:pt x="897" y="113"/>
                  </a:cubicBezTo>
                  <a:cubicBezTo>
                    <a:pt x="860" y="38"/>
                    <a:pt x="748" y="1"/>
                    <a:pt x="6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-706333" y="1527160"/>
              <a:ext cx="82738" cy="60744"/>
            </a:xfrm>
            <a:custGeom>
              <a:avLst/>
              <a:gdLst/>
              <a:ahLst/>
              <a:cxnLst/>
              <a:rect l="l" t="t" r="r" b="b"/>
              <a:pathLst>
                <a:path w="1121" h="823" extrusionOk="0">
                  <a:moveTo>
                    <a:pt x="617" y="1"/>
                  </a:moveTo>
                  <a:cubicBezTo>
                    <a:pt x="150" y="38"/>
                    <a:pt x="38" y="664"/>
                    <a:pt x="38" y="701"/>
                  </a:cubicBezTo>
                  <a:cubicBezTo>
                    <a:pt x="1" y="738"/>
                    <a:pt x="38" y="785"/>
                    <a:pt x="75" y="822"/>
                  </a:cubicBezTo>
                  <a:cubicBezTo>
                    <a:pt x="113" y="822"/>
                    <a:pt x="150" y="785"/>
                    <a:pt x="150" y="738"/>
                  </a:cubicBezTo>
                  <a:cubicBezTo>
                    <a:pt x="187" y="738"/>
                    <a:pt x="309" y="197"/>
                    <a:pt x="654" y="197"/>
                  </a:cubicBezTo>
                  <a:cubicBezTo>
                    <a:pt x="668" y="186"/>
                    <a:pt x="684" y="182"/>
                    <a:pt x="701" y="182"/>
                  </a:cubicBezTo>
                  <a:cubicBezTo>
                    <a:pt x="741" y="182"/>
                    <a:pt x="786" y="208"/>
                    <a:pt x="813" y="234"/>
                  </a:cubicBezTo>
                  <a:cubicBezTo>
                    <a:pt x="934" y="356"/>
                    <a:pt x="934" y="664"/>
                    <a:pt x="934" y="738"/>
                  </a:cubicBezTo>
                  <a:cubicBezTo>
                    <a:pt x="934" y="785"/>
                    <a:pt x="971" y="822"/>
                    <a:pt x="1009" y="822"/>
                  </a:cubicBezTo>
                  <a:cubicBezTo>
                    <a:pt x="1046" y="822"/>
                    <a:pt x="1083" y="822"/>
                    <a:pt x="1083" y="738"/>
                  </a:cubicBezTo>
                  <a:cubicBezTo>
                    <a:pt x="1083" y="738"/>
                    <a:pt x="1121" y="318"/>
                    <a:pt x="934" y="122"/>
                  </a:cubicBezTo>
                  <a:cubicBezTo>
                    <a:pt x="850" y="38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-1131391" y="1157753"/>
              <a:ext cx="585663" cy="384020"/>
            </a:xfrm>
            <a:custGeom>
              <a:avLst/>
              <a:gdLst/>
              <a:ahLst/>
              <a:cxnLst/>
              <a:rect l="l" t="t" r="r" b="b"/>
              <a:pathLst>
                <a:path w="7935" h="5203" extrusionOk="0">
                  <a:moveTo>
                    <a:pt x="4310" y="0"/>
                  </a:moveTo>
                  <a:cubicBezTo>
                    <a:pt x="3380" y="0"/>
                    <a:pt x="2619" y="412"/>
                    <a:pt x="1942" y="1002"/>
                  </a:cubicBezTo>
                  <a:cubicBezTo>
                    <a:pt x="1205" y="1664"/>
                    <a:pt x="701" y="2476"/>
                    <a:pt x="393" y="3335"/>
                  </a:cubicBezTo>
                  <a:cubicBezTo>
                    <a:pt x="393" y="3335"/>
                    <a:pt x="1" y="4539"/>
                    <a:pt x="467" y="5202"/>
                  </a:cubicBezTo>
                  <a:cubicBezTo>
                    <a:pt x="467" y="5202"/>
                    <a:pt x="472" y="5203"/>
                    <a:pt x="482" y="5203"/>
                  </a:cubicBezTo>
                  <a:cubicBezTo>
                    <a:pt x="555" y="5203"/>
                    <a:pt x="890" y="5144"/>
                    <a:pt x="1130" y="4110"/>
                  </a:cubicBezTo>
                  <a:cubicBezTo>
                    <a:pt x="1322" y="3281"/>
                    <a:pt x="2088" y="2711"/>
                    <a:pt x="2790" y="2711"/>
                  </a:cubicBezTo>
                  <a:cubicBezTo>
                    <a:pt x="2942" y="2711"/>
                    <a:pt x="3091" y="2737"/>
                    <a:pt x="3230" y="2794"/>
                  </a:cubicBezTo>
                  <a:cubicBezTo>
                    <a:pt x="3893" y="3027"/>
                    <a:pt x="5097" y="3643"/>
                    <a:pt x="5909" y="3839"/>
                  </a:cubicBezTo>
                  <a:cubicBezTo>
                    <a:pt x="6068" y="3861"/>
                    <a:pt x="6230" y="3886"/>
                    <a:pt x="6392" y="3886"/>
                  </a:cubicBezTo>
                  <a:cubicBezTo>
                    <a:pt x="6505" y="3886"/>
                    <a:pt x="6619" y="3874"/>
                    <a:pt x="6730" y="3839"/>
                  </a:cubicBezTo>
                  <a:cubicBezTo>
                    <a:pt x="7076" y="3727"/>
                    <a:pt x="7272" y="3457"/>
                    <a:pt x="7347" y="3177"/>
                  </a:cubicBezTo>
                  <a:cubicBezTo>
                    <a:pt x="7935" y="1310"/>
                    <a:pt x="6180" y="1272"/>
                    <a:pt x="6180" y="1272"/>
                  </a:cubicBezTo>
                  <a:cubicBezTo>
                    <a:pt x="6180" y="1272"/>
                    <a:pt x="6460" y="535"/>
                    <a:pt x="5442" y="190"/>
                  </a:cubicBezTo>
                  <a:cubicBezTo>
                    <a:pt x="5038" y="59"/>
                    <a:pt x="4662" y="0"/>
                    <a:pt x="4310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-1128586" y="1334965"/>
              <a:ext cx="146803" cy="207104"/>
            </a:xfrm>
            <a:custGeom>
              <a:avLst/>
              <a:gdLst/>
              <a:ahLst/>
              <a:cxnLst/>
              <a:rect l="l" t="t" r="r" b="b"/>
              <a:pathLst>
                <a:path w="1989" h="2806" extrusionOk="0">
                  <a:moveTo>
                    <a:pt x="1400" y="1"/>
                  </a:moveTo>
                  <a:cubicBezTo>
                    <a:pt x="1400" y="1"/>
                    <a:pt x="0" y="272"/>
                    <a:pt x="467" y="2801"/>
                  </a:cubicBezTo>
                  <a:cubicBezTo>
                    <a:pt x="467" y="2801"/>
                    <a:pt x="489" y="2805"/>
                    <a:pt x="525" y="2805"/>
                  </a:cubicBezTo>
                  <a:cubicBezTo>
                    <a:pt x="684" y="2805"/>
                    <a:pt x="1120" y="2725"/>
                    <a:pt x="1241" y="1868"/>
                  </a:cubicBezTo>
                  <a:cubicBezTo>
                    <a:pt x="1400" y="626"/>
                    <a:pt x="1988" y="356"/>
                    <a:pt x="1988" y="356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-1226086" y="1961049"/>
              <a:ext cx="209466" cy="355531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-1217524" y="1918340"/>
              <a:ext cx="522336" cy="878457"/>
            </a:xfrm>
            <a:custGeom>
              <a:avLst/>
              <a:gdLst/>
              <a:ahLst/>
              <a:cxnLst/>
              <a:rect l="l" t="t" r="r" b="b"/>
              <a:pathLst>
                <a:path w="7077" h="11902" extrusionOk="0">
                  <a:moveTo>
                    <a:pt x="2627" y="1"/>
                  </a:moveTo>
                  <a:cubicBezTo>
                    <a:pt x="2076" y="1"/>
                    <a:pt x="1292" y="474"/>
                    <a:pt x="813" y="1897"/>
                  </a:cubicBezTo>
                  <a:cubicBezTo>
                    <a:pt x="813" y="1897"/>
                    <a:pt x="1310" y="810"/>
                    <a:pt x="2061" y="810"/>
                  </a:cubicBezTo>
                  <a:cubicBezTo>
                    <a:pt x="2230" y="810"/>
                    <a:pt x="2413" y="866"/>
                    <a:pt x="2605" y="1001"/>
                  </a:cubicBezTo>
                  <a:cubicBezTo>
                    <a:pt x="3847" y="1823"/>
                    <a:pt x="4939" y="4352"/>
                    <a:pt x="5480" y="8469"/>
                  </a:cubicBezTo>
                  <a:cubicBezTo>
                    <a:pt x="5639" y="9561"/>
                    <a:pt x="4976" y="10606"/>
                    <a:pt x="3931" y="10923"/>
                  </a:cubicBezTo>
                  <a:cubicBezTo>
                    <a:pt x="3630" y="11003"/>
                    <a:pt x="3317" y="11036"/>
                    <a:pt x="3005" y="11036"/>
                  </a:cubicBezTo>
                  <a:cubicBezTo>
                    <a:pt x="1495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684" y="11901"/>
                    <a:pt x="2258" y="11901"/>
                  </a:cubicBezTo>
                  <a:cubicBezTo>
                    <a:pt x="2742" y="11901"/>
                    <a:pt x="3310" y="11845"/>
                    <a:pt x="3968" y="11698"/>
                  </a:cubicBezTo>
                  <a:cubicBezTo>
                    <a:pt x="7076" y="10998"/>
                    <a:pt x="6497" y="8861"/>
                    <a:pt x="6497" y="8861"/>
                  </a:cubicBezTo>
                  <a:cubicBezTo>
                    <a:pt x="6497" y="8861"/>
                    <a:pt x="6339" y="1785"/>
                    <a:pt x="2960" y="68"/>
                  </a:cubicBezTo>
                  <a:cubicBezTo>
                    <a:pt x="2865" y="25"/>
                    <a:pt x="2752" y="1"/>
                    <a:pt x="262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4" name="Google Shape;1664;p44"/>
            <p:cNvGrpSpPr/>
            <p:nvPr/>
          </p:nvGrpSpPr>
          <p:grpSpPr>
            <a:xfrm>
              <a:off x="-950857" y="2368049"/>
              <a:ext cx="321801" cy="235077"/>
              <a:chOff x="-950857" y="2368049"/>
              <a:chExt cx="321801" cy="235077"/>
            </a:xfrm>
          </p:grpSpPr>
          <p:sp>
            <p:nvSpPr>
              <p:cNvPr id="1665" name="Google Shape;1665;p44"/>
              <p:cNvSpPr/>
              <p:nvPr/>
            </p:nvSpPr>
            <p:spPr>
              <a:xfrm>
                <a:off x="-737997" y="2487838"/>
                <a:ext cx="91669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4"/>
              <p:cNvSpPr/>
              <p:nvPr/>
            </p:nvSpPr>
            <p:spPr>
              <a:xfrm>
                <a:off x="-735266" y="2486067"/>
                <a:ext cx="88938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4"/>
              <p:cNvSpPr/>
              <p:nvPr/>
            </p:nvSpPr>
            <p:spPr>
              <a:xfrm>
                <a:off x="-749732" y="2456101"/>
                <a:ext cx="103404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4"/>
              <p:cNvSpPr/>
              <p:nvPr/>
            </p:nvSpPr>
            <p:spPr>
              <a:xfrm>
                <a:off x="-744196" y="2453370"/>
                <a:ext cx="100673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4"/>
              <p:cNvSpPr/>
              <p:nvPr/>
            </p:nvSpPr>
            <p:spPr>
              <a:xfrm>
                <a:off x="-775196" y="2419935"/>
                <a:ext cx="123406" cy="7506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4"/>
              <p:cNvSpPr/>
              <p:nvPr/>
            </p:nvSpPr>
            <p:spPr>
              <a:xfrm>
                <a:off x="-775196" y="2417278"/>
                <a:ext cx="126137" cy="80672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4"/>
              <p:cNvSpPr/>
              <p:nvPr/>
            </p:nvSpPr>
            <p:spPr>
              <a:xfrm>
                <a:off x="-761394" y="2369082"/>
                <a:ext cx="129532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4"/>
              <p:cNvSpPr/>
              <p:nvPr/>
            </p:nvSpPr>
            <p:spPr>
              <a:xfrm>
                <a:off x="-761394" y="2368049"/>
                <a:ext cx="132337" cy="89233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-950857" y="2484074"/>
                <a:ext cx="129532" cy="119051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-899192" y="2411743"/>
                <a:ext cx="227401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4"/>
              <p:cNvSpPr/>
              <p:nvPr/>
            </p:nvSpPr>
            <p:spPr>
              <a:xfrm>
                <a:off x="-886792" y="2390782"/>
                <a:ext cx="151601" cy="13543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6" name="Google Shape;1676;p44"/>
            <p:cNvSpPr/>
            <p:nvPr/>
          </p:nvSpPr>
          <p:spPr>
            <a:xfrm>
              <a:off x="-1320854" y="1969784"/>
              <a:ext cx="453399" cy="775274"/>
            </a:xfrm>
            <a:custGeom>
              <a:avLst/>
              <a:gdLst/>
              <a:ahLst/>
              <a:cxnLst/>
              <a:rect l="l" t="t" r="r" b="b"/>
              <a:pathLst>
                <a:path w="6143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60" y="10376"/>
                    <a:pt x="1709" y="10422"/>
                    <a:pt x="1709" y="10422"/>
                  </a:cubicBezTo>
                  <a:cubicBezTo>
                    <a:pt x="1952" y="10478"/>
                    <a:pt x="2196" y="10504"/>
                    <a:pt x="2438" y="10504"/>
                  </a:cubicBezTo>
                  <a:cubicBezTo>
                    <a:pt x="3857" y="10504"/>
                    <a:pt x="5218" y="9629"/>
                    <a:pt x="6143" y="8864"/>
                  </a:cubicBezTo>
                  <a:cubicBezTo>
                    <a:pt x="6105" y="8705"/>
                    <a:pt x="6068" y="8556"/>
                    <a:pt x="6031" y="8360"/>
                  </a:cubicBezTo>
                  <a:cubicBezTo>
                    <a:pt x="5872" y="7809"/>
                    <a:pt x="5760" y="7267"/>
                    <a:pt x="5676" y="6689"/>
                  </a:cubicBezTo>
                  <a:lnTo>
                    <a:pt x="3893" y="7193"/>
                  </a:lnTo>
                  <a:cubicBezTo>
                    <a:pt x="5331" y="4701"/>
                    <a:pt x="5676" y="3422"/>
                    <a:pt x="5797" y="2367"/>
                  </a:cubicBezTo>
                  <a:cubicBezTo>
                    <a:pt x="5835" y="2255"/>
                    <a:pt x="5835" y="2096"/>
                    <a:pt x="5872" y="1975"/>
                  </a:cubicBezTo>
                  <a:cubicBezTo>
                    <a:pt x="5909" y="1004"/>
                    <a:pt x="5443" y="463"/>
                    <a:pt x="4939" y="192"/>
                  </a:cubicBezTo>
                  <a:cubicBezTo>
                    <a:pt x="4729" y="61"/>
                    <a:pt x="4500" y="0"/>
                    <a:pt x="4271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-1002523" y="2296677"/>
              <a:ext cx="97869" cy="197804"/>
            </a:xfrm>
            <a:custGeom>
              <a:avLst/>
              <a:gdLst/>
              <a:ahLst/>
              <a:cxnLst/>
              <a:rect l="l" t="t" r="r" b="b"/>
              <a:pathLst>
                <a:path w="1326" h="2680" extrusionOk="0">
                  <a:moveTo>
                    <a:pt x="822" y="1"/>
                  </a:moveTo>
                  <a:cubicBezTo>
                    <a:pt x="784" y="76"/>
                    <a:pt x="0" y="1672"/>
                    <a:pt x="47" y="2446"/>
                  </a:cubicBezTo>
                  <a:cubicBezTo>
                    <a:pt x="47" y="2493"/>
                    <a:pt x="84" y="2568"/>
                    <a:pt x="121" y="2605"/>
                  </a:cubicBezTo>
                  <a:cubicBezTo>
                    <a:pt x="196" y="2642"/>
                    <a:pt x="317" y="2680"/>
                    <a:pt x="429" y="2680"/>
                  </a:cubicBezTo>
                  <a:cubicBezTo>
                    <a:pt x="784" y="2680"/>
                    <a:pt x="1251" y="2530"/>
                    <a:pt x="1326" y="2530"/>
                  </a:cubicBezTo>
                  <a:lnTo>
                    <a:pt x="1288" y="2409"/>
                  </a:lnTo>
                  <a:cubicBezTo>
                    <a:pt x="1127" y="2467"/>
                    <a:pt x="741" y="2557"/>
                    <a:pt x="467" y="2557"/>
                  </a:cubicBezTo>
                  <a:cubicBezTo>
                    <a:pt x="345" y="2557"/>
                    <a:pt x="245" y="2539"/>
                    <a:pt x="196" y="2493"/>
                  </a:cubicBezTo>
                  <a:cubicBezTo>
                    <a:pt x="159" y="2493"/>
                    <a:pt x="159" y="2446"/>
                    <a:pt x="159" y="2446"/>
                  </a:cubicBezTo>
                  <a:cubicBezTo>
                    <a:pt x="121" y="1672"/>
                    <a:pt x="896" y="76"/>
                    <a:pt x="896" y="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-1260923" y="4007313"/>
              <a:ext cx="321801" cy="23471"/>
            </a:xfrm>
            <a:custGeom>
              <a:avLst/>
              <a:gdLst/>
              <a:ahLst/>
              <a:cxnLst/>
              <a:rect l="l" t="t" r="r" b="b"/>
              <a:pathLst>
                <a:path w="4360" h="318" extrusionOk="0">
                  <a:moveTo>
                    <a:pt x="4248" y="0"/>
                  </a:moveTo>
                  <a:lnTo>
                    <a:pt x="122" y="84"/>
                  </a:lnTo>
                  <a:cubicBezTo>
                    <a:pt x="48" y="84"/>
                    <a:pt x="1" y="121"/>
                    <a:pt x="1" y="196"/>
                  </a:cubicBezTo>
                  <a:cubicBezTo>
                    <a:pt x="1" y="233"/>
                    <a:pt x="48" y="317"/>
                    <a:pt x="122" y="317"/>
                  </a:cubicBezTo>
                  <a:lnTo>
                    <a:pt x="4248" y="233"/>
                  </a:lnTo>
                  <a:cubicBezTo>
                    <a:pt x="4323" y="233"/>
                    <a:pt x="4360" y="196"/>
                    <a:pt x="4360" y="121"/>
                  </a:cubicBezTo>
                  <a:cubicBezTo>
                    <a:pt x="4360" y="84"/>
                    <a:pt x="4323" y="0"/>
                    <a:pt x="42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062BE6D-665D-4F58-B9DB-CF0F1C037559}"/>
              </a:ext>
            </a:extLst>
          </p:cNvPr>
          <p:cNvSpPr txBox="1"/>
          <p:nvPr/>
        </p:nvSpPr>
        <p:spPr>
          <a:xfrm>
            <a:off x="3236953" y="137872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D034880-47D0-452D-9F13-D26AE0845D61}"/>
              </a:ext>
            </a:extLst>
          </p:cNvPr>
          <p:cNvSpPr/>
          <p:nvPr/>
        </p:nvSpPr>
        <p:spPr>
          <a:xfrm>
            <a:off x="2147778" y="1069367"/>
            <a:ext cx="6175819" cy="34728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2413;p51">
            <a:extLst>
              <a:ext uri="{FF2B5EF4-FFF2-40B4-BE49-F238E27FC236}">
                <a16:creationId xmlns:a16="http://schemas.microsoft.com/office/drawing/2014/main" id="{535846BC-C655-445A-B138-50E819945762}"/>
              </a:ext>
            </a:extLst>
          </p:cNvPr>
          <p:cNvSpPr txBox="1">
            <a:spLocks/>
          </p:cNvSpPr>
          <p:nvPr/>
        </p:nvSpPr>
        <p:spPr>
          <a:xfrm>
            <a:off x="6052873" y="1311964"/>
            <a:ext cx="133998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Many2One</a:t>
            </a:r>
          </a:p>
        </p:txBody>
      </p:sp>
      <p:sp>
        <p:nvSpPr>
          <p:cNvPr id="148" name="Google Shape;2418;p51">
            <a:extLst>
              <a:ext uri="{FF2B5EF4-FFF2-40B4-BE49-F238E27FC236}">
                <a16:creationId xmlns:a16="http://schemas.microsoft.com/office/drawing/2014/main" id="{196B6522-E27A-43F1-8DCD-3A0E51CB4CE3}"/>
              </a:ext>
            </a:extLst>
          </p:cNvPr>
          <p:cNvSpPr txBox="1">
            <a:spLocks/>
          </p:cNvSpPr>
          <p:nvPr/>
        </p:nvSpPr>
        <p:spPr>
          <a:xfrm>
            <a:off x="2419485" y="1402592"/>
            <a:ext cx="258310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2418;p51">
            <a:extLst>
              <a:ext uri="{FF2B5EF4-FFF2-40B4-BE49-F238E27FC236}">
                <a16:creationId xmlns:a16="http://schemas.microsoft.com/office/drawing/2014/main" id="{6C13AB32-D6F2-4293-BCC8-29BF22DECD44}"/>
              </a:ext>
            </a:extLst>
          </p:cNvPr>
          <p:cNvSpPr txBox="1">
            <a:spLocks/>
          </p:cNvSpPr>
          <p:nvPr/>
        </p:nvSpPr>
        <p:spPr>
          <a:xfrm>
            <a:off x="2455038" y="2010368"/>
            <a:ext cx="292360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2413;p51">
            <a:extLst>
              <a:ext uri="{FF2B5EF4-FFF2-40B4-BE49-F238E27FC236}">
                <a16:creationId xmlns:a16="http://schemas.microsoft.com/office/drawing/2014/main" id="{7057E48B-AF95-4425-A08A-2DF4455B876D}"/>
              </a:ext>
            </a:extLst>
          </p:cNvPr>
          <p:cNvSpPr txBox="1">
            <a:spLocks/>
          </p:cNvSpPr>
          <p:nvPr/>
        </p:nvSpPr>
        <p:spPr>
          <a:xfrm>
            <a:off x="6099089" y="1970893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2" name="Google Shape;2418;p51">
            <a:extLst>
              <a:ext uri="{FF2B5EF4-FFF2-40B4-BE49-F238E27FC236}">
                <a16:creationId xmlns:a16="http://schemas.microsoft.com/office/drawing/2014/main" id="{FEA4F3F0-B11A-46ED-8BD7-7B059CD96171}"/>
              </a:ext>
            </a:extLst>
          </p:cNvPr>
          <p:cNvSpPr txBox="1">
            <a:spLocks/>
          </p:cNvSpPr>
          <p:nvPr/>
        </p:nvSpPr>
        <p:spPr>
          <a:xfrm>
            <a:off x="2286677" y="2557314"/>
            <a:ext cx="281857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2413;p51">
            <a:extLst>
              <a:ext uri="{FF2B5EF4-FFF2-40B4-BE49-F238E27FC236}">
                <a16:creationId xmlns:a16="http://schemas.microsoft.com/office/drawing/2014/main" id="{C5B22897-FA73-49BD-9178-E5633DC10A4F}"/>
              </a:ext>
            </a:extLst>
          </p:cNvPr>
          <p:cNvSpPr txBox="1">
            <a:spLocks/>
          </p:cNvSpPr>
          <p:nvPr/>
        </p:nvSpPr>
        <p:spPr>
          <a:xfrm>
            <a:off x="6089748" y="2549055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4" name="Google Shape;2418;p51">
            <a:extLst>
              <a:ext uri="{FF2B5EF4-FFF2-40B4-BE49-F238E27FC236}">
                <a16:creationId xmlns:a16="http://schemas.microsoft.com/office/drawing/2014/main" id="{8BEC05CF-0AFF-4C7E-8D04-304CBA630707}"/>
              </a:ext>
            </a:extLst>
          </p:cNvPr>
          <p:cNvSpPr txBox="1">
            <a:spLocks/>
          </p:cNvSpPr>
          <p:nvPr/>
        </p:nvSpPr>
        <p:spPr>
          <a:xfrm>
            <a:off x="2420150" y="3118708"/>
            <a:ext cx="334807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2413;p51">
            <a:extLst>
              <a:ext uri="{FF2B5EF4-FFF2-40B4-BE49-F238E27FC236}">
                <a16:creationId xmlns:a16="http://schemas.microsoft.com/office/drawing/2014/main" id="{20123537-B502-4551-A3A3-426F07AC44F0}"/>
              </a:ext>
            </a:extLst>
          </p:cNvPr>
          <p:cNvSpPr txBox="1">
            <a:spLocks/>
          </p:cNvSpPr>
          <p:nvPr/>
        </p:nvSpPr>
        <p:spPr>
          <a:xfrm>
            <a:off x="6089749" y="313157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56" name="Google Shape;2418;p51">
            <a:extLst>
              <a:ext uri="{FF2B5EF4-FFF2-40B4-BE49-F238E27FC236}">
                <a16:creationId xmlns:a16="http://schemas.microsoft.com/office/drawing/2014/main" id="{F857ED0D-55E6-473F-B4EE-4FCACA5E13B0}"/>
              </a:ext>
            </a:extLst>
          </p:cNvPr>
          <p:cNvSpPr txBox="1">
            <a:spLocks/>
          </p:cNvSpPr>
          <p:nvPr/>
        </p:nvSpPr>
        <p:spPr>
          <a:xfrm>
            <a:off x="2419485" y="3707022"/>
            <a:ext cx="2959155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2413;p51">
            <a:extLst>
              <a:ext uri="{FF2B5EF4-FFF2-40B4-BE49-F238E27FC236}">
                <a16:creationId xmlns:a16="http://schemas.microsoft.com/office/drawing/2014/main" id="{3E5CC659-4608-46A4-A5FB-5F864315A270}"/>
              </a:ext>
            </a:extLst>
          </p:cNvPr>
          <p:cNvSpPr txBox="1">
            <a:spLocks/>
          </p:cNvSpPr>
          <p:nvPr/>
        </p:nvSpPr>
        <p:spPr>
          <a:xfrm>
            <a:off x="6052873" y="3714093"/>
            <a:ext cx="1530509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Many2Many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2CF774-BFF4-47E0-A872-7E4C8AB50B53}"/>
              </a:ext>
            </a:extLst>
          </p:cNvPr>
          <p:cNvSpPr/>
          <p:nvPr/>
        </p:nvSpPr>
        <p:spPr>
          <a:xfrm>
            <a:off x="1070523" y="768814"/>
            <a:ext cx="1598249" cy="9704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2418;p51">
            <a:extLst>
              <a:ext uri="{FF2B5EF4-FFF2-40B4-BE49-F238E27FC236}">
                <a16:creationId xmlns:a16="http://schemas.microsoft.com/office/drawing/2014/main" id="{7C55253B-8386-4B0A-A5BA-41EE3818D192}"/>
              </a:ext>
            </a:extLst>
          </p:cNvPr>
          <p:cNvSpPr txBox="1">
            <a:spLocks/>
          </p:cNvSpPr>
          <p:nvPr/>
        </p:nvSpPr>
        <p:spPr>
          <a:xfrm>
            <a:off x="1029817" y="1023566"/>
            <a:ext cx="144206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47"/>
          <p:cNvGrpSpPr/>
          <p:nvPr/>
        </p:nvGrpSpPr>
        <p:grpSpPr>
          <a:xfrm>
            <a:off x="150" y="4052285"/>
            <a:ext cx="9144111" cy="1094672"/>
            <a:chOff x="150" y="3935350"/>
            <a:chExt cx="9144111" cy="1211725"/>
          </a:xfrm>
        </p:grpSpPr>
        <p:sp>
          <p:nvSpPr>
            <p:cNvPr id="1907" name="Google Shape;1907;p47"/>
            <p:cNvSpPr/>
            <p:nvPr/>
          </p:nvSpPr>
          <p:spPr>
            <a:xfrm rot="5400000">
              <a:off x="4187250" y="190175"/>
              <a:ext cx="769800" cy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150" y="3935350"/>
              <a:ext cx="9144111" cy="560209"/>
            </a:xfrm>
            <a:custGeom>
              <a:avLst/>
              <a:gdLst/>
              <a:ahLst/>
              <a:cxnLst/>
              <a:rect l="l" t="t" r="r" b="b"/>
              <a:pathLst>
                <a:path w="116675" h="6515" extrusionOk="0">
                  <a:moveTo>
                    <a:pt x="8866" y="1"/>
                  </a:moveTo>
                  <a:cubicBezTo>
                    <a:pt x="8776" y="1"/>
                    <a:pt x="8687" y="6"/>
                    <a:pt x="8597" y="18"/>
                  </a:cubicBezTo>
                  <a:cubicBezTo>
                    <a:pt x="7467" y="176"/>
                    <a:pt x="6534" y="1306"/>
                    <a:pt x="6609" y="2435"/>
                  </a:cubicBezTo>
                  <a:cubicBezTo>
                    <a:pt x="6256" y="1907"/>
                    <a:pt x="5617" y="1596"/>
                    <a:pt x="4971" y="1596"/>
                  </a:cubicBezTo>
                  <a:cubicBezTo>
                    <a:pt x="4762" y="1596"/>
                    <a:pt x="4551" y="1629"/>
                    <a:pt x="4350" y="1698"/>
                  </a:cubicBezTo>
                  <a:cubicBezTo>
                    <a:pt x="3575" y="1969"/>
                    <a:pt x="2996" y="2818"/>
                    <a:pt x="3034" y="3639"/>
                  </a:cubicBezTo>
                  <a:cubicBezTo>
                    <a:pt x="2708" y="3202"/>
                    <a:pt x="2172" y="2957"/>
                    <a:pt x="1640" y="2957"/>
                  </a:cubicBezTo>
                  <a:cubicBezTo>
                    <a:pt x="1410" y="2957"/>
                    <a:pt x="1182" y="3002"/>
                    <a:pt x="971" y="3098"/>
                  </a:cubicBezTo>
                  <a:cubicBezTo>
                    <a:pt x="271" y="3443"/>
                    <a:pt x="0" y="4143"/>
                    <a:pt x="0" y="5039"/>
                  </a:cubicBezTo>
                  <a:lnTo>
                    <a:pt x="0" y="6514"/>
                  </a:lnTo>
                  <a:lnTo>
                    <a:pt x="116675" y="6514"/>
                  </a:lnTo>
                  <a:lnTo>
                    <a:pt x="116675" y="5702"/>
                  </a:lnTo>
                  <a:cubicBezTo>
                    <a:pt x="116675" y="5002"/>
                    <a:pt x="116441" y="4339"/>
                    <a:pt x="115853" y="4069"/>
                  </a:cubicBezTo>
                  <a:cubicBezTo>
                    <a:pt x="115673" y="3970"/>
                    <a:pt x="115472" y="3924"/>
                    <a:pt x="115270" y="3924"/>
                  </a:cubicBezTo>
                  <a:cubicBezTo>
                    <a:pt x="114824" y="3924"/>
                    <a:pt x="114371" y="4145"/>
                    <a:pt x="114108" y="4498"/>
                  </a:cubicBezTo>
                  <a:cubicBezTo>
                    <a:pt x="114145" y="3798"/>
                    <a:pt x="113641" y="3051"/>
                    <a:pt x="112941" y="2818"/>
                  </a:cubicBezTo>
                  <a:cubicBezTo>
                    <a:pt x="112784" y="2763"/>
                    <a:pt x="112618" y="2736"/>
                    <a:pt x="112451" y="2736"/>
                  </a:cubicBezTo>
                  <a:cubicBezTo>
                    <a:pt x="111912" y="2736"/>
                    <a:pt x="111358" y="3011"/>
                    <a:pt x="111037" y="3481"/>
                  </a:cubicBezTo>
                  <a:cubicBezTo>
                    <a:pt x="111074" y="2473"/>
                    <a:pt x="110290" y="1539"/>
                    <a:pt x="109320" y="1418"/>
                  </a:cubicBezTo>
                  <a:cubicBezTo>
                    <a:pt x="109235" y="1405"/>
                    <a:pt x="109150" y="1399"/>
                    <a:pt x="109065" y="1399"/>
                  </a:cubicBezTo>
                  <a:cubicBezTo>
                    <a:pt x="108179" y="1399"/>
                    <a:pt x="107324" y="2087"/>
                    <a:pt x="107145" y="2939"/>
                  </a:cubicBezTo>
                  <a:cubicBezTo>
                    <a:pt x="106945" y="2830"/>
                    <a:pt x="106723" y="2781"/>
                    <a:pt x="106501" y="2781"/>
                  </a:cubicBezTo>
                  <a:cubicBezTo>
                    <a:pt x="105768" y="2781"/>
                    <a:pt x="105016" y="3316"/>
                    <a:pt x="104923" y="4031"/>
                  </a:cubicBezTo>
                  <a:cubicBezTo>
                    <a:pt x="104699" y="3941"/>
                    <a:pt x="104462" y="3897"/>
                    <a:pt x="104226" y="3897"/>
                  </a:cubicBezTo>
                  <a:cubicBezTo>
                    <a:pt x="103854" y="3897"/>
                    <a:pt x="103486" y="4007"/>
                    <a:pt x="103178" y="4218"/>
                  </a:cubicBezTo>
                  <a:cubicBezTo>
                    <a:pt x="103019" y="3873"/>
                    <a:pt x="102786" y="3565"/>
                    <a:pt x="102478" y="3331"/>
                  </a:cubicBezTo>
                  <a:cubicBezTo>
                    <a:pt x="102118" y="3069"/>
                    <a:pt x="101675" y="2935"/>
                    <a:pt x="101233" y="2935"/>
                  </a:cubicBezTo>
                  <a:cubicBezTo>
                    <a:pt x="100952" y="2935"/>
                    <a:pt x="100672" y="2989"/>
                    <a:pt x="100415" y="3098"/>
                  </a:cubicBezTo>
                  <a:cubicBezTo>
                    <a:pt x="100294" y="2235"/>
                    <a:pt x="99405" y="1623"/>
                    <a:pt x="98559" y="1623"/>
                  </a:cubicBezTo>
                  <a:cubicBezTo>
                    <a:pt x="98298" y="1623"/>
                    <a:pt x="98040" y="1682"/>
                    <a:pt x="97811" y="1810"/>
                  </a:cubicBezTo>
                  <a:cubicBezTo>
                    <a:pt x="97595" y="802"/>
                    <a:pt x="96553" y="1"/>
                    <a:pt x="95506" y="1"/>
                  </a:cubicBezTo>
                  <a:cubicBezTo>
                    <a:pt x="95418" y="1"/>
                    <a:pt x="95331" y="6"/>
                    <a:pt x="95244" y="18"/>
                  </a:cubicBezTo>
                  <a:cubicBezTo>
                    <a:pt x="94115" y="176"/>
                    <a:pt x="93181" y="1306"/>
                    <a:pt x="93256" y="2435"/>
                  </a:cubicBezTo>
                  <a:cubicBezTo>
                    <a:pt x="92875" y="1907"/>
                    <a:pt x="92250" y="1596"/>
                    <a:pt x="91617" y="1596"/>
                  </a:cubicBezTo>
                  <a:cubicBezTo>
                    <a:pt x="91412" y="1596"/>
                    <a:pt x="91205" y="1629"/>
                    <a:pt x="91006" y="1698"/>
                  </a:cubicBezTo>
                  <a:cubicBezTo>
                    <a:pt x="90222" y="1969"/>
                    <a:pt x="89644" y="2818"/>
                    <a:pt x="89681" y="3639"/>
                  </a:cubicBezTo>
                  <a:cubicBezTo>
                    <a:pt x="89355" y="3202"/>
                    <a:pt x="88819" y="2957"/>
                    <a:pt x="88287" y="2957"/>
                  </a:cubicBezTo>
                  <a:cubicBezTo>
                    <a:pt x="88058" y="2957"/>
                    <a:pt x="87829" y="3002"/>
                    <a:pt x="87618" y="3098"/>
                  </a:cubicBezTo>
                  <a:cubicBezTo>
                    <a:pt x="87114" y="3331"/>
                    <a:pt x="86769" y="3873"/>
                    <a:pt x="86685" y="4414"/>
                  </a:cubicBezTo>
                  <a:cubicBezTo>
                    <a:pt x="86535" y="4265"/>
                    <a:pt x="86377" y="4143"/>
                    <a:pt x="86218" y="4069"/>
                  </a:cubicBezTo>
                  <a:cubicBezTo>
                    <a:pt x="86026" y="3970"/>
                    <a:pt x="85817" y="3924"/>
                    <a:pt x="85610" y="3924"/>
                  </a:cubicBezTo>
                  <a:cubicBezTo>
                    <a:pt x="85152" y="3924"/>
                    <a:pt x="84699" y="4145"/>
                    <a:pt x="84435" y="4498"/>
                  </a:cubicBezTo>
                  <a:cubicBezTo>
                    <a:pt x="84473" y="3798"/>
                    <a:pt x="84006" y="3051"/>
                    <a:pt x="83306" y="2818"/>
                  </a:cubicBezTo>
                  <a:cubicBezTo>
                    <a:pt x="83140" y="2763"/>
                    <a:pt x="82967" y="2736"/>
                    <a:pt x="82795" y="2736"/>
                  </a:cubicBezTo>
                  <a:cubicBezTo>
                    <a:pt x="82239" y="2736"/>
                    <a:pt x="81683" y="3011"/>
                    <a:pt x="81355" y="3481"/>
                  </a:cubicBezTo>
                  <a:cubicBezTo>
                    <a:pt x="81439" y="2473"/>
                    <a:pt x="80655" y="1539"/>
                    <a:pt x="79684" y="1418"/>
                  </a:cubicBezTo>
                  <a:cubicBezTo>
                    <a:pt x="79600" y="1405"/>
                    <a:pt x="79515" y="1399"/>
                    <a:pt x="79430" y="1399"/>
                  </a:cubicBezTo>
                  <a:cubicBezTo>
                    <a:pt x="78544" y="1399"/>
                    <a:pt x="77685" y="2087"/>
                    <a:pt x="77472" y="2939"/>
                  </a:cubicBezTo>
                  <a:cubicBezTo>
                    <a:pt x="77281" y="2830"/>
                    <a:pt x="77066" y="2781"/>
                    <a:pt x="76848" y="2781"/>
                  </a:cubicBezTo>
                  <a:cubicBezTo>
                    <a:pt x="76131" y="2781"/>
                    <a:pt x="75372" y="3316"/>
                    <a:pt x="75251" y="4031"/>
                  </a:cubicBezTo>
                  <a:cubicBezTo>
                    <a:pt x="75041" y="3941"/>
                    <a:pt x="74807" y="3897"/>
                    <a:pt x="74570" y="3897"/>
                  </a:cubicBezTo>
                  <a:cubicBezTo>
                    <a:pt x="74196" y="3897"/>
                    <a:pt x="73814" y="4007"/>
                    <a:pt x="73505" y="4218"/>
                  </a:cubicBezTo>
                  <a:cubicBezTo>
                    <a:pt x="73384" y="3873"/>
                    <a:pt x="73150" y="3565"/>
                    <a:pt x="72842" y="3331"/>
                  </a:cubicBezTo>
                  <a:cubicBezTo>
                    <a:pt x="72483" y="3069"/>
                    <a:pt x="72040" y="2935"/>
                    <a:pt x="71589" y="2935"/>
                  </a:cubicBezTo>
                  <a:cubicBezTo>
                    <a:pt x="71303" y="2935"/>
                    <a:pt x="71014" y="2989"/>
                    <a:pt x="70742" y="3098"/>
                  </a:cubicBezTo>
                  <a:cubicBezTo>
                    <a:pt x="70621" y="2235"/>
                    <a:pt x="69754" y="1623"/>
                    <a:pt x="68902" y="1623"/>
                  </a:cubicBezTo>
                  <a:cubicBezTo>
                    <a:pt x="68639" y="1623"/>
                    <a:pt x="68376" y="1682"/>
                    <a:pt x="68138" y="1810"/>
                  </a:cubicBezTo>
                  <a:cubicBezTo>
                    <a:pt x="67923" y="802"/>
                    <a:pt x="66912" y="1"/>
                    <a:pt x="65870" y="1"/>
                  </a:cubicBezTo>
                  <a:cubicBezTo>
                    <a:pt x="65783" y="1"/>
                    <a:pt x="65696" y="6"/>
                    <a:pt x="65609" y="18"/>
                  </a:cubicBezTo>
                  <a:cubicBezTo>
                    <a:pt x="64479" y="176"/>
                    <a:pt x="63546" y="1306"/>
                    <a:pt x="63621" y="2435"/>
                  </a:cubicBezTo>
                  <a:cubicBezTo>
                    <a:pt x="63240" y="1907"/>
                    <a:pt x="62594" y="1596"/>
                    <a:pt x="61966" y="1596"/>
                  </a:cubicBezTo>
                  <a:cubicBezTo>
                    <a:pt x="61763" y="1596"/>
                    <a:pt x="61561" y="1629"/>
                    <a:pt x="61371" y="1698"/>
                  </a:cubicBezTo>
                  <a:cubicBezTo>
                    <a:pt x="60550" y="1969"/>
                    <a:pt x="59971" y="2818"/>
                    <a:pt x="60008" y="3639"/>
                  </a:cubicBezTo>
                  <a:cubicBezTo>
                    <a:pt x="59708" y="3202"/>
                    <a:pt x="59162" y="2957"/>
                    <a:pt x="58621" y="2957"/>
                  </a:cubicBezTo>
                  <a:cubicBezTo>
                    <a:pt x="58388" y="2957"/>
                    <a:pt x="58156" y="3002"/>
                    <a:pt x="57945" y="3098"/>
                  </a:cubicBezTo>
                  <a:cubicBezTo>
                    <a:pt x="57441" y="3369"/>
                    <a:pt x="57049" y="3910"/>
                    <a:pt x="57012" y="4498"/>
                  </a:cubicBezTo>
                  <a:cubicBezTo>
                    <a:pt x="56853" y="4302"/>
                    <a:pt x="56704" y="4143"/>
                    <a:pt x="56471" y="4069"/>
                  </a:cubicBezTo>
                  <a:cubicBezTo>
                    <a:pt x="56287" y="3970"/>
                    <a:pt x="56086" y="3924"/>
                    <a:pt x="55883" y="3924"/>
                  </a:cubicBezTo>
                  <a:cubicBezTo>
                    <a:pt x="55436" y="3924"/>
                    <a:pt x="54986" y="4145"/>
                    <a:pt x="54716" y="4498"/>
                  </a:cubicBezTo>
                  <a:cubicBezTo>
                    <a:pt x="54753" y="3798"/>
                    <a:pt x="54249" y="3051"/>
                    <a:pt x="53587" y="2818"/>
                  </a:cubicBezTo>
                  <a:cubicBezTo>
                    <a:pt x="53421" y="2763"/>
                    <a:pt x="53248" y="2736"/>
                    <a:pt x="53077" y="2736"/>
                  </a:cubicBezTo>
                  <a:cubicBezTo>
                    <a:pt x="52523" y="2736"/>
                    <a:pt x="51973" y="3011"/>
                    <a:pt x="51645" y="3481"/>
                  </a:cubicBezTo>
                  <a:cubicBezTo>
                    <a:pt x="51720" y="2473"/>
                    <a:pt x="50908" y="1539"/>
                    <a:pt x="49937" y="1418"/>
                  </a:cubicBezTo>
                  <a:cubicBezTo>
                    <a:pt x="49852" y="1405"/>
                    <a:pt x="49767" y="1399"/>
                    <a:pt x="49683" y="1399"/>
                  </a:cubicBezTo>
                  <a:cubicBezTo>
                    <a:pt x="48795" y="1399"/>
                    <a:pt x="47932" y="2087"/>
                    <a:pt x="47753" y="2939"/>
                  </a:cubicBezTo>
                  <a:cubicBezTo>
                    <a:pt x="47555" y="2830"/>
                    <a:pt x="47335" y="2781"/>
                    <a:pt x="47113" y="2781"/>
                  </a:cubicBezTo>
                  <a:cubicBezTo>
                    <a:pt x="46382" y="2781"/>
                    <a:pt x="45627" y="3316"/>
                    <a:pt x="45541" y="4031"/>
                  </a:cubicBezTo>
                  <a:cubicBezTo>
                    <a:pt x="45331" y="3941"/>
                    <a:pt x="45097" y="3897"/>
                    <a:pt x="44859" y="3897"/>
                  </a:cubicBezTo>
                  <a:cubicBezTo>
                    <a:pt x="44484" y="3897"/>
                    <a:pt x="44100" y="4007"/>
                    <a:pt x="43786" y="4218"/>
                  </a:cubicBezTo>
                  <a:cubicBezTo>
                    <a:pt x="43636" y="3873"/>
                    <a:pt x="43403" y="3565"/>
                    <a:pt x="43132" y="3331"/>
                  </a:cubicBezTo>
                  <a:cubicBezTo>
                    <a:pt x="42750" y="3069"/>
                    <a:pt x="42294" y="2935"/>
                    <a:pt x="41849" y="2935"/>
                  </a:cubicBezTo>
                  <a:cubicBezTo>
                    <a:pt x="41565" y="2935"/>
                    <a:pt x="41286" y="2989"/>
                    <a:pt x="41032" y="3098"/>
                  </a:cubicBezTo>
                  <a:cubicBezTo>
                    <a:pt x="40911" y="2235"/>
                    <a:pt x="40044" y="1623"/>
                    <a:pt x="39188" y="1623"/>
                  </a:cubicBezTo>
                  <a:cubicBezTo>
                    <a:pt x="38923" y="1623"/>
                    <a:pt x="38659" y="1682"/>
                    <a:pt x="38419" y="1810"/>
                  </a:cubicBezTo>
                  <a:cubicBezTo>
                    <a:pt x="38203" y="802"/>
                    <a:pt x="37193" y="1"/>
                    <a:pt x="36121" y="1"/>
                  </a:cubicBezTo>
                  <a:cubicBezTo>
                    <a:pt x="36032" y="1"/>
                    <a:pt x="35942" y="6"/>
                    <a:pt x="35852" y="18"/>
                  </a:cubicBezTo>
                  <a:cubicBezTo>
                    <a:pt x="34732" y="176"/>
                    <a:pt x="33836" y="1306"/>
                    <a:pt x="33873" y="2435"/>
                  </a:cubicBezTo>
                  <a:cubicBezTo>
                    <a:pt x="33521" y="1907"/>
                    <a:pt x="32881" y="1596"/>
                    <a:pt x="32236" y="1596"/>
                  </a:cubicBezTo>
                  <a:cubicBezTo>
                    <a:pt x="32026" y="1596"/>
                    <a:pt x="31816" y="1629"/>
                    <a:pt x="31614" y="1698"/>
                  </a:cubicBezTo>
                  <a:cubicBezTo>
                    <a:pt x="30840" y="1969"/>
                    <a:pt x="30252" y="2818"/>
                    <a:pt x="30298" y="3639"/>
                  </a:cubicBezTo>
                  <a:cubicBezTo>
                    <a:pt x="29998" y="3202"/>
                    <a:pt x="29452" y="2957"/>
                    <a:pt x="28911" y="2957"/>
                  </a:cubicBezTo>
                  <a:cubicBezTo>
                    <a:pt x="28678" y="2957"/>
                    <a:pt x="28446" y="3002"/>
                    <a:pt x="28235" y="3098"/>
                  </a:cubicBezTo>
                  <a:cubicBezTo>
                    <a:pt x="27843" y="3285"/>
                    <a:pt x="27535" y="3639"/>
                    <a:pt x="27377" y="4031"/>
                  </a:cubicBezTo>
                  <a:cubicBezTo>
                    <a:pt x="27265" y="3481"/>
                    <a:pt x="26835" y="3014"/>
                    <a:pt x="26285" y="2818"/>
                  </a:cubicBezTo>
                  <a:cubicBezTo>
                    <a:pt x="26130" y="2763"/>
                    <a:pt x="25966" y="2736"/>
                    <a:pt x="25799" y="2736"/>
                  </a:cubicBezTo>
                  <a:cubicBezTo>
                    <a:pt x="25264" y="2736"/>
                    <a:pt x="24708" y="3011"/>
                    <a:pt x="24381" y="3481"/>
                  </a:cubicBezTo>
                  <a:cubicBezTo>
                    <a:pt x="24418" y="2473"/>
                    <a:pt x="23643" y="1539"/>
                    <a:pt x="22672" y="1418"/>
                  </a:cubicBezTo>
                  <a:cubicBezTo>
                    <a:pt x="22588" y="1405"/>
                    <a:pt x="22503" y="1399"/>
                    <a:pt x="22418" y="1399"/>
                  </a:cubicBezTo>
                  <a:cubicBezTo>
                    <a:pt x="21531" y="1399"/>
                    <a:pt x="20668" y="2087"/>
                    <a:pt x="20498" y="2939"/>
                  </a:cubicBezTo>
                  <a:cubicBezTo>
                    <a:pt x="20297" y="2830"/>
                    <a:pt x="20076" y="2781"/>
                    <a:pt x="19853" y="2781"/>
                  </a:cubicBezTo>
                  <a:cubicBezTo>
                    <a:pt x="19121" y="2781"/>
                    <a:pt x="18369" y="3316"/>
                    <a:pt x="18276" y="4031"/>
                  </a:cubicBezTo>
                  <a:cubicBezTo>
                    <a:pt x="18052" y="3941"/>
                    <a:pt x="17815" y="3897"/>
                    <a:pt x="17579" y="3897"/>
                  </a:cubicBezTo>
                  <a:cubicBezTo>
                    <a:pt x="17207" y="3897"/>
                    <a:pt x="16839" y="4007"/>
                    <a:pt x="16531" y="4218"/>
                  </a:cubicBezTo>
                  <a:cubicBezTo>
                    <a:pt x="16372" y="3873"/>
                    <a:pt x="16139" y="3565"/>
                    <a:pt x="15831" y="3331"/>
                  </a:cubicBezTo>
                  <a:cubicBezTo>
                    <a:pt x="15471" y="3069"/>
                    <a:pt x="15028" y="2935"/>
                    <a:pt x="14586" y="2935"/>
                  </a:cubicBezTo>
                  <a:cubicBezTo>
                    <a:pt x="14305" y="2935"/>
                    <a:pt x="14025" y="2989"/>
                    <a:pt x="13768" y="3098"/>
                  </a:cubicBezTo>
                  <a:cubicBezTo>
                    <a:pt x="13647" y="2235"/>
                    <a:pt x="12758" y="1623"/>
                    <a:pt x="11912" y="1623"/>
                  </a:cubicBezTo>
                  <a:cubicBezTo>
                    <a:pt x="11651" y="1623"/>
                    <a:pt x="11393" y="1682"/>
                    <a:pt x="11164" y="1810"/>
                  </a:cubicBezTo>
                  <a:cubicBezTo>
                    <a:pt x="10948" y="802"/>
                    <a:pt x="9938" y="1"/>
                    <a:pt x="8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508263" y="4281839"/>
            <a:ext cx="8088330" cy="764003"/>
            <a:chOff x="508263" y="4281839"/>
            <a:chExt cx="8088330" cy="764003"/>
          </a:xfrm>
        </p:grpSpPr>
        <p:grpSp>
          <p:nvGrpSpPr>
            <p:cNvPr id="1910" name="Google Shape;1910;p47"/>
            <p:cNvGrpSpPr/>
            <p:nvPr/>
          </p:nvGrpSpPr>
          <p:grpSpPr>
            <a:xfrm rot="-779937" flipH="1">
              <a:off x="545980" y="4528983"/>
              <a:ext cx="334251" cy="373476"/>
              <a:chOff x="7333746" y="5532758"/>
              <a:chExt cx="259883" cy="290359"/>
            </a:xfrm>
          </p:grpSpPr>
          <p:sp>
            <p:nvSpPr>
              <p:cNvPr id="1911" name="Google Shape;1911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47"/>
            <p:cNvGrpSpPr/>
            <p:nvPr/>
          </p:nvGrpSpPr>
          <p:grpSpPr>
            <a:xfrm rot="779937">
              <a:off x="1579805" y="4417658"/>
              <a:ext cx="334251" cy="373476"/>
              <a:chOff x="7333746" y="5532758"/>
              <a:chExt cx="259883" cy="290359"/>
            </a:xfrm>
          </p:grpSpPr>
          <p:sp>
            <p:nvSpPr>
              <p:cNvPr id="1915" name="Google Shape;1915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8" name="Google Shape;1918;p47"/>
            <p:cNvGrpSpPr/>
            <p:nvPr/>
          </p:nvGrpSpPr>
          <p:grpSpPr>
            <a:xfrm rot="-779913" flipH="1">
              <a:off x="2572009" y="4611371"/>
              <a:ext cx="284347" cy="317692"/>
              <a:chOff x="7333746" y="5532758"/>
              <a:chExt cx="259883" cy="290359"/>
            </a:xfrm>
          </p:grpSpPr>
          <p:sp>
            <p:nvSpPr>
              <p:cNvPr id="1919" name="Google Shape;1919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47"/>
            <p:cNvGrpSpPr/>
            <p:nvPr/>
          </p:nvGrpSpPr>
          <p:grpSpPr>
            <a:xfrm rot="3172303">
              <a:off x="3784966" y="4341061"/>
              <a:ext cx="334239" cy="373475"/>
              <a:chOff x="7333746" y="5532758"/>
              <a:chExt cx="259883" cy="290359"/>
            </a:xfrm>
          </p:grpSpPr>
          <p:sp>
            <p:nvSpPr>
              <p:cNvPr id="1923" name="Google Shape;1923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47"/>
            <p:cNvGrpSpPr/>
            <p:nvPr/>
          </p:nvGrpSpPr>
          <p:grpSpPr>
            <a:xfrm rot="-2175534" flipH="1">
              <a:off x="4923895" y="4593800"/>
              <a:ext cx="315848" cy="352841"/>
              <a:chOff x="7333746" y="5532758"/>
              <a:chExt cx="259883" cy="290359"/>
            </a:xfrm>
          </p:grpSpPr>
          <p:sp>
            <p:nvSpPr>
              <p:cNvPr id="1927" name="Google Shape;1927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0" name="Google Shape;1930;p47"/>
            <p:cNvGrpSpPr/>
            <p:nvPr/>
          </p:nvGrpSpPr>
          <p:grpSpPr>
            <a:xfrm rot="3172096">
              <a:off x="5994283" y="4451250"/>
              <a:ext cx="274112" cy="306303"/>
              <a:chOff x="7333746" y="5532758"/>
              <a:chExt cx="259883" cy="290359"/>
            </a:xfrm>
          </p:grpSpPr>
          <p:sp>
            <p:nvSpPr>
              <p:cNvPr id="1931" name="Google Shape;1931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4" name="Google Shape;1934;p47"/>
            <p:cNvGrpSpPr/>
            <p:nvPr/>
          </p:nvGrpSpPr>
          <p:grpSpPr>
            <a:xfrm rot="-6063729" flipH="1">
              <a:off x="7116095" y="4680555"/>
              <a:ext cx="315857" cy="352846"/>
              <a:chOff x="7333746" y="5532758"/>
              <a:chExt cx="259883" cy="290359"/>
            </a:xfrm>
          </p:grpSpPr>
          <p:sp>
            <p:nvSpPr>
              <p:cNvPr id="1935" name="Google Shape;1935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8" name="Google Shape;1938;p47"/>
            <p:cNvGrpSpPr/>
            <p:nvPr/>
          </p:nvGrpSpPr>
          <p:grpSpPr>
            <a:xfrm rot="6672617">
              <a:off x="8267182" y="4583270"/>
              <a:ext cx="274111" cy="306294"/>
              <a:chOff x="7333746" y="5532758"/>
              <a:chExt cx="259883" cy="290359"/>
            </a:xfrm>
          </p:grpSpPr>
          <p:sp>
            <p:nvSpPr>
              <p:cNvPr id="1939" name="Google Shape;1939;p47"/>
              <p:cNvSpPr/>
              <p:nvPr/>
            </p:nvSpPr>
            <p:spPr>
              <a:xfrm>
                <a:off x="7333746" y="5532758"/>
                <a:ext cx="256931" cy="290359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735" extrusionOk="0">
                    <a:moveTo>
                      <a:pt x="1942" y="1"/>
                    </a:moveTo>
                    <a:cubicBezTo>
                      <a:pt x="1746" y="159"/>
                      <a:pt x="1438" y="589"/>
                      <a:pt x="1587" y="1289"/>
                    </a:cubicBezTo>
                    <a:cubicBezTo>
                      <a:pt x="1279" y="1130"/>
                      <a:pt x="1009" y="1055"/>
                      <a:pt x="775" y="1055"/>
                    </a:cubicBezTo>
                    <a:cubicBezTo>
                      <a:pt x="421" y="1055"/>
                      <a:pt x="113" y="1205"/>
                      <a:pt x="1" y="1289"/>
                    </a:cubicBezTo>
                    <a:cubicBezTo>
                      <a:pt x="271" y="1830"/>
                      <a:pt x="738" y="2175"/>
                      <a:pt x="1279" y="2222"/>
                    </a:cubicBezTo>
                    <a:cubicBezTo>
                      <a:pt x="775" y="2726"/>
                      <a:pt x="775" y="3230"/>
                      <a:pt x="850" y="3463"/>
                    </a:cubicBezTo>
                    <a:cubicBezTo>
                      <a:pt x="1279" y="3426"/>
                      <a:pt x="1587" y="3230"/>
                      <a:pt x="1821" y="2922"/>
                    </a:cubicBezTo>
                    <a:cubicBezTo>
                      <a:pt x="1867" y="3342"/>
                      <a:pt x="2054" y="3622"/>
                      <a:pt x="2213" y="3734"/>
                    </a:cubicBezTo>
                    <a:cubicBezTo>
                      <a:pt x="2642" y="3305"/>
                      <a:pt x="2754" y="2801"/>
                      <a:pt x="2642" y="2297"/>
                    </a:cubicBezTo>
                    <a:cubicBezTo>
                      <a:pt x="1401" y="1905"/>
                      <a:pt x="383" y="1438"/>
                      <a:pt x="383" y="1438"/>
                    </a:cubicBezTo>
                    <a:cubicBezTo>
                      <a:pt x="309" y="1401"/>
                      <a:pt x="309" y="1363"/>
                      <a:pt x="346" y="1326"/>
                    </a:cubicBezTo>
                    <a:cubicBezTo>
                      <a:pt x="346" y="1289"/>
                      <a:pt x="383" y="1242"/>
                      <a:pt x="421" y="1242"/>
                    </a:cubicBezTo>
                    <a:lnTo>
                      <a:pt x="467" y="1242"/>
                    </a:lnTo>
                    <a:cubicBezTo>
                      <a:pt x="467" y="1289"/>
                      <a:pt x="1438" y="1709"/>
                      <a:pt x="2605" y="2101"/>
                    </a:cubicBezTo>
                    <a:cubicBezTo>
                      <a:pt x="3071" y="1709"/>
                      <a:pt x="3305" y="1167"/>
                      <a:pt x="3221" y="542"/>
                    </a:cubicBezTo>
                    <a:lnTo>
                      <a:pt x="3221" y="542"/>
                    </a:lnTo>
                    <a:cubicBezTo>
                      <a:pt x="3034" y="589"/>
                      <a:pt x="2679" y="663"/>
                      <a:pt x="2409" y="1009"/>
                    </a:cubicBezTo>
                    <a:cubicBezTo>
                      <a:pt x="2409" y="626"/>
                      <a:pt x="2250" y="271"/>
                      <a:pt x="1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7"/>
              <p:cNvSpPr/>
              <p:nvPr/>
            </p:nvSpPr>
            <p:spPr>
              <a:xfrm>
                <a:off x="7533302" y="5696010"/>
                <a:ext cx="6032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56" extrusionOk="0">
                    <a:moveTo>
                      <a:pt x="0" y="1"/>
                    </a:moveTo>
                    <a:cubicBezTo>
                      <a:pt x="38" y="38"/>
                      <a:pt x="38" y="122"/>
                      <a:pt x="75" y="197"/>
                    </a:cubicBezTo>
                    <a:cubicBezTo>
                      <a:pt x="271" y="234"/>
                      <a:pt x="420" y="271"/>
                      <a:pt x="616" y="355"/>
                    </a:cubicBezTo>
                    <a:lnTo>
                      <a:pt x="654" y="355"/>
                    </a:lnTo>
                    <a:cubicBezTo>
                      <a:pt x="700" y="355"/>
                      <a:pt x="738" y="309"/>
                      <a:pt x="738" y="271"/>
                    </a:cubicBezTo>
                    <a:cubicBezTo>
                      <a:pt x="775" y="234"/>
                      <a:pt x="738" y="159"/>
                      <a:pt x="700" y="159"/>
                    </a:cubicBezTo>
                    <a:cubicBezTo>
                      <a:pt x="467" y="122"/>
                      <a:pt x="234" y="38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7"/>
              <p:cNvSpPr/>
              <p:nvPr/>
            </p:nvSpPr>
            <p:spPr>
              <a:xfrm>
                <a:off x="7357689" y="5629232"/>
                <a:ext cx="181523" cy="820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56" extrusionOk="0">
                    <a:moveTo>
                      <a:pt x="113" y="1"/>
                    </a:moveTo>
                    <a:cubicBezTo>
                      <a:pt x="75" y="1"/>
                      <a:pt x="38" y="48"/>
                      <a:pt x="38" y="85"/>
                    </a:cubicBezTo>
                    <a:cubicBezTo>
                      <a:pt x="1" y="122"/>
                      <a:pt x="1" y="160"/>
                      <a:pt x="75" y="197"/>
                    </a:cubicBezTo>
                    <a:cubicBezTo>
                      <a:pt x="75" y="197"/>
                      <a:pt x="1093" y="664"/>
                      <a:pt x="2334" y="1056"/>
                    </a:cubicBezTo>
                    <a:cubicBezTo>
                      <a:pt x="2297" y="981"/>
                      <a:pt x="2297" y="897"/>
                      <a:pt x="2259" y="860"/>
                    </a:cubicBezTo>
                    <a:lnTo>
                      <a:pt x="2297" y="860"/>
                    </a:lnTo>
                    <a:cubicBezTo>
                      <a:pt x="1130" y="468"/>
                      <a:pt x="159" y="48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D7E0D21-DED8-41EB-B12E-DD771BC1A6C8}"/>
              </a:ext>
            </a:extLst>
          </p:cNvPr>
          <p:cNvSpPr txBox="1"/>
          <p:nvPr/>
        </p:nvSpPr>
        <p:spPr>
          <a:xfrm>
            <a:off x="3173797" y="314926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047-A82A-4E91-AD3A-10C6670A88B2}"/>
              </a:ext>
            </a:extLst>
          </p:cNvPr>
          <p:cNvSpPr/>
          <p:nvPr/>
        </p:nvSpPr>
        <p:spPr>
          <a:xfrm>
            <a:off x="3391786" y="1052623"/>
            <a:ext cx="2745401" cy="461816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oogle Shape;4911;p64">
            <a:extLst>
              <a:ext uri="{FF2B5EF4-FFF2-40B4-BE49-F238E27FC236}">
                <a16:creationId xmlns:a16="http://schemas.microsoft.com/office/drawing/2014/main" id="{15D32272-812C-4431-A7B3-4F0CC07BBB54}"/>
              </a:ext>
            </a:extLst>
          </p:cNvPr>
          <p:cNvGrpSpPr/>
          <p:nvPr/>
        </p:nvGrpSpPr>
        <p:grpSpPr>
          <a:xfrm>
            <a:off x="4271346" y="1897519"/>
            <a:ext cx="911282" cy="3655859"/>
            <a:chOff x="850129" y="1487664"/>
            <a:chExt cx="911282" cy="3655859"/>
          </a:xfrm>
        </p:grpSpPr>
        <p:sp>
          <p:nvSpPr>
            <p:cNvPr id="66" name="Google Shape;4912;p64">
              <a:extLst>
                <a:ext uri="{FF2B5EF4-FFF2-40B4-BE49-F238E27FC236}">
                  <a16:creationId xmlns:a16="http://schemas.microsoft.com/office/drawing/2014/main" id="{8D5075A0-9CDD-40A0-AD83-7548235C1184}"/>
                </a:ext>
              </a:extLst>
            </p:cNvPr>
            <p:cNvSpPr/>
            <p:nvPr/>
          </p:nvSpPr>
          <p:spPr>
            <a:xfrm>
              <a:off x="1262095" y="1794100"/>
              <a:ext cx="87325" cy="3349423"/>
            </a:xfrm>
            <a:custGeom>
              <a:avLst/>
              <a:gdLst/>
              <a:ahLst/>
              <a:cxnLst/>
              <a:rect l="l" t="t" r="r" b="b"/>
              <a:pathLst>
                <a:path w="822" h="29599" extrusionOk="0">
                  <a:moveTo>
                    <a:pt x="430" y="1"/>
                  </a:moveTo>
                  <a:cubicBezTo>
                    <a:pt x="197" y="1"/>
                    <a:pt x="1" y="197"/>
                    <a:pt x="1" y="430"/>
                  </a:cubicBezTo>
                  <a:lnTo>
                    <a:pt x="1" y="29207"/>
                  </a:lnTo>
                  <a:cubicBezTo>
                    <a:pt x="1" y="29440"/>
                    <a:pt x="197" y="29599"/>
                    <a:pt x="430" y="29599"/>
                  </a:cubicBezTo>
                  <a:cubicBezTo>
                    <a:pt x="626" y="29599"/>
                    <a:pt x="822" y="29440"/>
                    <a:pt x="822" y="29207"/>
                  </a:cubicBezTo>
                  <a:lnTo>
                    <a:pt x="822" y="430"/>
                  </a:lnTo>
                  <a:cubicBezTo>
                    <a:pt x="822" y="197"/>
                    <a:pt x="626" y="1"/>
                    <a:pt x="43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4913;p64">
              <a:extLst>
                <a:ext uri="{FF2B5EF4-FFF2-40B4-BE49-F238E27FC236}">
                  <a16:creationId xmlns:a16="http://schemas.microsoft.com/office/drawing/2014/main" id="{087FE6B9-99C1-4E5D-81B5-0590D353AE8D}"/>
                </a:ext>
              </a:extLst>
            </p:cNvPr>
            <p:cNvGrpSpPr/>
            <p:nvPr/>
          </p:nvGrpSpPr>
          <p:grpSpPr>
            <a:xfrm rot="-2839160">
              <a:off x="976551" y="1627840"/>
              <a:ext cx="658438" cy="632419"/>
              <a:chOff x="5724549" y="1637374"/>
              <a:chExt cx="372000" cy="357300"/>
            </a:xfrm>
          </p:grpSpPr>
          <p:sp>
            <p:nvSpPr>
              <p:cNvPr id="71" name="Google Shape;4914;p64">
                <a:extLst>
                  <a:ext uri="{FF2B5EF4-FFF2-40B4-BE49-F238E27FC236}">
                    <a16:creationId xmlns:a16="http://schemas.microsoft.com/office/drawing/2014/main" id="{F8E554FF-785A-4B4B-8801-6188F15C93CB}"/>
                  </a:ext>
                </a:extLst>
              </p:cNvPr>
              <p:cNvSpPr/>
              <p:nvPr/>
            </p:nvSpPr>
            <p:spPr>
              <a:xfrm>
                <a:off x="5724549" y="1637374"/>
                <a:ext cx="372000" cy="357300"/>
              </a:xfrm>
              <a:prstGeom prst="roundRect">
                <a:avLst>
                  <a:gd name="adj" fmla="val 16667"/>
                </a:avLst>
              </a:pr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915;p64">
                <a:extLst>
                  <a:ext uri="{FF2B5EF4-FFF2-40B4-BE49-F238E27FC236}">
                    <a16:creationId xmlns:a16="http://schemas.microsoft.com/office/drawing/2014/main" id="{139AF116-7A20-47A8-A75E-E21903BBACC6}"/>
                  </a:ext>
                </a:extLst>
              </p:cNvPr>
              <p:cNvSpPr/>
              <p:nvPr/>
            </p:nvSpPr>
            <p:spPr>
              <a:xfrm>
                <a:off x="5748297" y="1663694"/>
                <a:ext cx="324538" cy="30468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4916;p64">
              <a:extLst>
                <a:ext uri="{FF2B5EF4-FFF2-40B4-BE49-F238E27FC236}">
                  <a16:creationId xmlns:a16="http://schemas.microsoft.com/office/drawing/2014/main" id="{305B9C7A-BF31-48C3-BC59-4565D6A5FCA8}"/>
                </a:ext>
              </a:extLst>
            </p:cNvPr>
            <p:cNvGrpSpPr/>
            <p:nvPr/>
          </p:nvGrpSpPr>
          <p:grpSpPr>
            <a:xfrm>
              <a:off x="977136" y="2973442"/>
              <a:ext cx="658477" cy="632457"/>
              <a:chOff x="5724549" y="2854524"/>
              <a:chExt cx="372000" cy="357300"/>
            </a:xfrm>
          </p:grpSpPr>
          <p:sp>
            <p:nvSpPr>
              <p:cNvPr id="69" name="Google Shape;4917;p64">
                <a:extLst>
                  <a:ext uri="{FF2B5EF4-FFF2-40B4-BE49-F238E27FC236}">
                    <a16:creationId xmlns:a16="http://schemas.microsoft.com/office/drawing/2014/main" id="{5EF4D414-244B-444A-86A7-615491450F03}"/>
                  </a:ext>
                </a:extLst>
              </p:cNvPr>
              <p:cNvSpPr/>
              <p:nvPr/>
            </p:nvSpPr>
            <p:spPr>
              <a:xfrm>
                <a:off x="5724549" y="2854524"/>
                <a:ext cx="3720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918;p64">
                <a:extLst>
                  <a:ext uri="{FF2B5EF4-FFF2-40B4-BE49-F238E27FC236}">
                    <a16:creationId xmlns:a16="http://schemas.microsoft.com/office/drawing/2014/main" id="{A45CAC48-6BA6-486C-81BA-59A75C36A9FD}"/>
                  </a:ext>
                </a:extLst>
              </p:cNvPr>
              <p:cNvSpPr/>
              <p:nvPr/>
            </p:nvSpPr>
            <p:spPr>
              <a:xfrm>
                <a:off x="5748297" y="2880844"/>
                <a:ext cx="324538" cy="30468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4978;p64">
            <a:extLst>
              <a:ext uri="{FF2B5EF4-FFF2-40B4-BE49-F238E27FC236}">
                <a16:creationId xmlns:a16="http://schemas.microsoft.com/office/drawing/2014/main" id="{D7F3F041-7721-49F3-AC09-83AF3DB49510}"/>
              </a:ext>
            </a:extLst>
          </p:cNvPr>
          <p:cNvGrpSpPr/>
          <p:nvPr/>
        </p:nvGrpSpPr>
        <p:grpSpPr>
          <a:xfrm>
            <a:off x="4454583" y="1668340"/>
            <a:ext cx="463799" cy="280168"/>
            <a:chOff x="1033366" y="1258485"/>
            <a:chExt cx="463799" cy="280168"/>
          </a:xfrm>
        </p:grpSpPr>
        <p:grpSp>
          <p:nvGrpSpPr>
            <p:cNvPr id="74" name="Google Shape;4979;p64">
              <a:extLst>
                <a:ext uri="{FF2B5EF4-FFF2-40B4-BE49-F238E27FC236}">
                  <a16:creationId xmlns:a16="http://schemas.microsoft.com/office/drawing/2014/main" id="{4314D0DE-A529-4191-98CA-3DEBEE62A6E8}"/>
                </a:ext>
              </a:extLst>
            </p:cNvPr>
            <p:cNvGrpSpPr/>
            <p:nvPr/>
          </p:nvGrpSpPr>
          <p:grpSpPr>
            <a:xfrm>
              <a:off x="1033366" y="1357974"/>
              <a:ext cx="126015" cy="114638"/>
              <a:chOff x="1073866" y="1286549"/>
              <a:chExt cx="126015" cy="114638"/>
            </a:xfrm>
          </p:grpSpPr>
          <p:sp>
            <p:nvSpPr>
              <p:cNvPr id="93" name="Google Shape;4980;p64">
                <a:extLst>
                  <a:ext uri="{FF2B5EF4-FFF2-40B4-BE49-F238E27FC236}">
                    <a16:creationId xmlns:a16="http://schemas.microsoft.com/office/drawing/2014/main" id="{5F133480-C3C3-47CF-9795-177DD0C81997}"/>
                  </a:ext>
                </a:extLst>
              </p:cNvPr>
              <p:cNvSpPr/>
              <p:nvPr/>
            </p:nvSpPr>
            <p:spPr>
              <a:xfrm flipH="1">
                <a:off x="1133307" y="1286549"/>
                <a:ext cx="66407" cy="110607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7272" extrusionOk="0">
                    <a:moveTo>
                      <a:pt x="2580" y="0"/>
                    </a:moveTo>
                    <a:cubicBezTo>
                      <a:pt x="2183" y="0"/>
                      <a:pt x="1771" y="185"/>
                      <a:pt x="1534" y="543"/>
                    </a:cubicBezTo>
                    <a:cubicBezTo>
                      <a:pt x="544" y="2421"/>
                      <a:pt x="485" y="4550"/>
                      <a:pt x="26" y="6553"/>
                    </a:cubicBezTo>
                    <a:cubicBezTo>
                      <a:pt x="0" y="6944"/>
                      <a:pt x="315" y="7272"/>
                      <a:pt x="643" y="7272"/>
                    </a:cubicBezTo>
                    <a:cubicBezTo>
                      <a:pt x="781" y="7272"/>
                      <a:pt x="921" y="7214"/>
                      <a:pt x="1039" y="7078"/>
                    </a:cubicBezTo>
                    <a:cubicBezTo>
                      <a:pt x="2577" y="5378"/>
                      <a:pt x="4366" y="3012"/>
                      <a:pt x="3567" y="639"/>
                    </a:cubicBezTo>
                    <a:cubicBezTo>
                      <a:pt x="3407" y="209"/>
                      <a:pt x="3002" y="0"/>
                      <a:pt x="258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981;p64">
                <a:extLst>
                  <a:ext uri="{FF2B5EF4-FFF2-40B4-BE49-F238E27FC236}">
                    <a16:creationId xmlns:a16="http://schemas.microsoft.com/office/drawing/2014/main" id="{97A48917-E920-488B-94FC-23617F07FB68}"/>
                  </a:ext>
                </a:extLst>
              </p:cNvPr>
              <p:cNvSpPr/>
              <p:nvPr/>
            </p:nvSpPr>
            <p:spPr>
              <a:xfrm flipH="1">
                <a:off x="1073866" y="1333913"/>
                <a:ext cx="126015" cy="6727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4423" extrusionOk="0">
                    <a:moveTo>
                      <a:pt x="6640" y="0"/>
                    </a:moveTo>
                    <a:cubicBezTo>
                      <a:pt x="6574" y="0"/>
                      <a:pt x="6507" y="6"/>
                      <a:pt x="6439" y="17"/>
                    </a:cubicBezTo>
                    <a:cubicBezTo>
                      <a:pt x="4162" y="601"/>
                      <a:pt x="2403" y="2079"/>
                      <a:pt x="466" y="3188"/>
                    </a:cubicBezTo>
                    <a:lnTo>
                      <a:pt x="436" y="3188"/>
                    </a:lnTo>
                    <a:cubicBezTo>
                      <a:pt x="0" y="3595"/>
                      <a:pt x="126" y="4423"/>
                      <a:pt x="776" y="4423"/>
                    </a:cubicBezTo>
                    <a:cubicBezTo>
                      <a:pt x="3297" y="4423"/>
                      <a:pt x="6535" y="4112"/>
                      <a:pt x="7859" y="1746"/>
                    </a:cubicBezTo>
                    <a:cubicBezTo>
                      <a:pt x="8285" y="915"/>
                      <a:pt x="7516" y="0"/>
                      <a:pt x="664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4982;p64">
              <a:extLst>
                <a:ext uri="{FF2B5EF4-FFF2-40B4-BE49-F238E27FC236}">
                  <a16:creationId xmlns:a16="http://schemas.microsoft.com/office/drawing/2014/main" id="{46546542-7B7E-44BD-98E8-F0E68371458A}"/>
                </a:ext>
              </a:extLst>
            </p:cNvPr>
            <p:cNvGrpSpPr/>
            <p:nvPr/>
          </p:nvGrpSpPr>
          <p:grpSpPr>
            <a:xfrm>
              <a:off x="1033366" y="1357974"/>
              <a:ext cx="126015" cy="114638"/>
              <a:chOff x="1073866" y="1286549"/>
              <a:chExt cx="126015" cy="114638"/>
            </a:xfrm>
          </p:grpSpPr>
          <p:sp>
            <p:nvSpPr>
              <p:cNvPr id="91" name="Google Shape;4983;p64">
                <a:extLst>
                  <a:ext uri="{FF2B5EF4-FFF2-40B4-BE49-F238E27FC236}">
                    <a16:creationId xmlns:a16="http://schemas.microsoft.com/office/drawing/2014/main" id="{FC6D05E2-CF50-49E2-A950-DED9A9F922B5}"/>
                  </a:ext>
                </a:extLst>
              </p:cNvPr>
              <p:cNvSpPr/>
              <p:nvPr/>
            </p:nvSpPr>
            <p:spPr>
              <a:xfrm flipH="1">
                <a:off x="1133307" y="1286549"/>
                <a:ext cx="66407" cy="110607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7272" extrusionOk="0">
                    <a:moveTo>
                      <a:pt x="2580" y="0"/>
                    </a:moveTo>
                    <a:cubicBezTo>
                      <a:pt x="2183" y="0"/>
                      <a:pt x="1771" y="185"/>
                      <a:pt x="1534" y="543"/>
                    </a:cubicBezTo>
                    <a:cubicBezTo>
                      <a:pt x="544" y="2421"/>
                      <a:pt x="485" y="4550"/>
                      <a:pt x="26" y="6553"/>
                    </a:cubicBezTo>
                    <a:cubicBezTo>
                      <a:pt x="0" y="6944"/>
                      <a:pt x="315" y="7272"/>
                      <a:pt x="643" y="7272"/>
                    </a:cubicBezTo>
                    <a:cubicBezTo>
                      <a:pt x="781" y="7272"/>
                      <a:pt x="921" y="7214"/>
                      <a:pt x="1039" y="7078"/>
                    </a:cubicBezTo>
                    <a:cubicBezTo>
                      <a:pt x="2577" y="5378"/>
                      <a:pt x="4366" y="3012"/>
                      <a:pt x="3567" y="639"/>
                    </a:cubicBezTo>
                    <a:cubicBezTo>
                      <a:pt x="3407" y="209"/>
                      <a:pt x="3002" y="0"/>
                      <a:pt x="258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984;p64">
                <a:extLst>
                  <a:ext uri="{FF2B5EF4-FFF2-40B4-BE49-F238E27FC236}">
                    <a16:creationId xmlns:a16="http://schemas.microsoft.com/office/drawing/2014/main" id="{FF5F01DF-8853-4425-8B9A-1C2D80A69416}"/>
                  </a:ext>
                </a:extLst>
              </p:cNvPr>
              <p:cNvSpPr/>
              <p:nvPr/>
            </p:nvSpPr>
            <p:spPr>
              <a:xfrm flipH="1">
                <a:off x="1073866" y="1333913"/>
                <a:ext cx="126015" cy="6727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4423" extrusionOk="0">
                    <a:moveTo>
                      <a:pt x="6640" y="0"/>
                    </a:moveTo>
                    <a:cubicBezTo>
                      <a:pt x="6574" y="0"/>
                      <a:pt x="6507" y="6"/>
                      <a:pt x="6439" y="17"/>
                    </a:cubicBezTo>
                    <a:cubicBezTo>
                      <a:pt x="4162" y="601"/>
                      <a:pt x="2403" y="2079"/>
                      <a:pt x="466" y="3188"/>
                    </a:cubicBezTo>
                    <a:lnTo>
                      <a:pt x="436" y="3188"/>
                    </a:lnTo>
                    <a:cubicBezTo>
                      <a:pt x="0" y="3595"/>
                      <a:pt x="126" y="4423"/>
                      <a:pt x="776" y="4423"/>
                    </a:cubicBezTo>
                    <a:cubicBezTo>
                      <a:pt x="3297" y="4423"/>
                      <a:pt x="6535" y="4112"/>
                      <a:pt x="7859" y="1746"/>
                    </a:cubicBezTo>
                    <a:cubicBezTo>
                      <a:pt x="8285" y="915"/>
                      <a:pt x="7516" y="0"/>
                      <a:pt x="664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985;p64">
              <a:extLst>
                <a:ext uri="{FF2B5EF4-FFF2-40B4-BE49-F238E27FC236}">
                  <a16:creationId xmlns:a16="http://schemas.microsoft.com/office/drawing/2014/main" id="{F15E2A11-70CB-451E-B795-D0E89DECF408}"/>
                </a:ext>
              </a:extLst>
            </p:cNvPr>
            <p:cNvSpPr/>
            <p:nvPr/>
          </p:nvSpPr>
          <p:spPr>
            <a:xfrm flipH="1">
              <a:off x="1056713" y="1353228"/>
              <a:ext cx="104249" cy="119490"/>
            </a:xfrm>
            <a:custGeom>
              <a:avLst/>
              <a:gdLst/>
              <a:ahLst/>
              <a:cxnLst/>
              <a:rect l="l" t="t" r="r" b="b"/>
              <a:pathLst>
                <a:path w="6854" h="7856" extrusionOk="0">
                  <a:moveTo>
                    <a:pt x="5412" y="0"/>
                  </a:moveTo>
                  <a:cubicBezTo>
                    <a:pt x="5095" y="0"/>
                    <a:pt x="4775" y="95"/>
                    <a:pt x="4510" y="301"/>
                  </a:cubicBezTo>
                  <a:cubicBezTo>
                    <a:pt x="2544" y="2090"/>
                    <a:pt x="1553" y="4551"/>
                    <a:pt x="200" y="6710"/>
                  </a:cubicBezTo>
                  <a:cubicBezTo>
                    <a:pt x="0" y="7238"/>
                    <a:pt x="338" y="7856"/>
                    <a:pt x="837" y="7856"/>
                  </a:cubicBezTo>
                  <a:cubicBezTo>
                    <a:pt x="946" y="7856"/>
                    <a:pt x="1063" y="7826"/>
                    <a:pt x="1184" y="7760"/>
                  </a:cubicBezTo>
                  <a:cubicBezTo>
                    <a:pt x="3712" y="6400"/>
                    <a:pt x="6758" y="4367"/>
                    <a:pt x="6854" y="1254"/>
                  </a:cubicBezTo>
                  <a:cubicBezTo>
                    <a:pt x="6833" y="485"/>
                    <a:pt x="6130" y="0"/>
                    <a:pt x="5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86;p64">
              <a:extLst>
                <a:ext uri="{FF2B5EF4-FFF2-40B4-BE49-F238E27FC236}">
                  <a16:creationId xmlns:a16="http://schemas.microsoft.com/office/drawing/2014/main" id="{E7456569-6596-4C00-B8EE-C062C88D171F}"/>
                </a:ext>
              </a:extLst>
            </p:cNvPr>
            <p:cNvSpPr/>
            <p:nvPr/>
          </p:nvSpPr>
          <p:spPr>
            <a:xfrm flipH="1">
              <a:off x="1116184" y="1258485"/>
              <a:ext cx="353328" cy="280168"/>
            </a:xfrm>
            <a:custGeom>
              <a:avLst/>
              <a:gdLst/>
              <a:ahLst/>
              <a:cxnLst/>
              <a:rect l="l" t="t" r="r" b="b"/>
              <a:pathLst>
                <a:path w="23230" h="18420" extrusionOk="0">
                  <a:moveTo>
                    <a:pt x="6109" y="1"/>
                  </a:moveTo>
                  <a:cubicBezTo>
                    <a:pt x="5800" y="1"/>
                    <a:pt x="5489" y="20"/>
                    <a:pt x="5176" y="61"/>
                  </a:cubicBezTo>
                  <a:cubicBezTo>
                    <a:pt x="4902" y="90"/>
                    <a:pt x="4651" y="157"/>
                    <a:pt x="4377" y="246"/>
                  </a:cubicBezTo>
                  <a:cubicBezTo>
                    <a:pt x="3882" y="401"/>
                    <a:pt x="3387" y="645"/>
                    <a:pt x="2899" y="955"/>
                  </a:cubicBezTo>
                  <a:cubicBezTo>
                    <a:pt x="2500" y="1266"/>
                    <a:pt x="2093" y="1636"/>
                    <a:pt x="1760" y="2064"/>
                  </a:cubicBezTo>
                  <a:cubicBezTo>
                    <a:pt x="1450" y="2493"/>
                    <a:pt x="1169" y="2959"/>
                    <a:pt x="984" y="3454"/>
                  </a:cubicBezTo>
                  <a:cubicBezTo>
                    <a:pt x="97" y="5421"/>
                    <a:pt x="1" y="7579"/>
                    <a:pt x="496" y="9642"/>
                  </a:cubicBezTo>
                  <a:cubicBezTo>
                    <a:pt x="651" y="10167"/>
                    <a:pt x="799" y="10692"/>
                    <a:pt x="984" y="11180"/>
                  </a:cubicBezTo>
                  <a:cubicBezTo>
                    <a:pt x="2718" y="16006"/>
                    <a:pt x="7489" y="18419"/>
                    <a:pt x="12241" y="18419"/>
                  </a:cubicBezTo>
                  <a:cubicBezTo>
                    <a:pt x="12555" y="18419"/>
                    <a:pt x="12869" y="18409"/>
                    <a:pt x="13182" y="18388"/>
                  </a:cubicBezTo>
                  <a:cubicBezTo>
                    <a:pt x="13552" y="18388"/>
                    <a:pt x="13921" y="18329"/>
                    <a:pt x="14262" y="18299"/>
                  </a:cubicBezTo>
                  <a:cubicBezTo>
                    <a:pt x="17130" y="17870"/>
                    <a:pt x="19533" y="16081"/>
                    <a:pt x="21566" y="14203"/>
                  </a:cubicBezTo>
                  <a:cubicBezTo>
                    <a:pt x="21750" y="14019"/>
                    <a:pt x="21965" y="13834"/>
                    <a:pt x="22179" y="13619"/>
                  </a:cubicBezTo>
                  <a:cubicBezTo>
                    <a:pt x="22490" y="13338"/>
                    <a:pt x="22793" y="13028"/>
                    <a:pt x="23074" y="12695"/>
                  </a:cubicBezTo>
                  <a:cubicBezTo>
                    <a:pt x="23074" y="12658"/>
                    <a:pt x="23103" y="12629"/>
                    <a:pt x="23103" y="12599"/>
                  </a:cubicBezTo>
                  <a:cubicBezTo>
                    <a:pt x="23229" y="12289"/>
                    <a:pt x="23133" y="11889"/>
                    <a:pt x="22734" y="11860"/>
                  </a:cubicBezTo>
                  <a:lnTo>
                    <a:pt x="22608" y="11860"/>
                  </a:lnTo>
                  <a:cubicBezTo>
                    <a:pt x="22490" y="11919"/>
                    <a:pt x="22364" y="11986"/>
                    <a:pt x="22238" y="12015"/>
                  </a:cubicBezTo>
                  <a:cubicBezTo>
                    <a:pt x="21849" y="12150"/>
                    <a:pt x="21470" y="12212"/>
                    <a:pt x="21101" y="12212"/>
                  </a:cubicBezTo>
                  <a:cubicBezTo>
                    <a:pt x="19960" y="12212"/>
                    <a:pt x="18921" y="11619"/>
                    <a:pt x="17988" y="10780"/>
                  </a:cubicBezTo>
                  <a:cubicBezTo>
                    <a:pt x="17744" y="10566"/>
                    <a:pt x="17529" y="10322"/>
                    <a:pt x="17315" y="10071"/>
                  </a:cubicBezTo>
                  <a:cubicBezTo>
                    <a:pt x="15836" y="8289"/>
                    <a:pt x="14912" y="6160"/>
                    <a:pt x="13552" y="4341"/>
                  </a:cubicBezTo>
                  <a:cubicBezTo>
                    <a:pt x="13367" y="4097"/>
                    <a:pt x="13182" y="3853"/>
                    <a:pt x="12968" y="3602"/>
                  </a:cubicBezTo>
                  <a:cubicBezTo>
                    <a:pt x="11334" y="1530"/>
                    <a:pt x="8835" y="1"/>
                    <a:pt x="6109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87;p64">
              <a:extLst>
                <a:ext uri="{FF2B5EF4-FFF2-40B4-BE49-F238E27FC236}">
                  <a16:creationId xmlns:a16="http://schemas.microsoft.com/office/drawing/2014/main" id="{8540726C-BD49-4A49-8E90-509936E9316F}"/>
                </a:ext>
              </a:extLst>
            </p:cNvPr>
            <p:cNvSpPr/>
            <p:nvPr/>
          </p:nvSpPr>
          <p:spPr>
            <a:xfrm flipH="1">
              <a:off x="1207612" y="1399482"/>
              <a:ext cx="252562" cy="139172"/>
            </a:xfrm>
            <a:custGeom>
              <a:avLst/>
              <a:gdLst/>
              <a:ahLst/>
              <a:cxnLst/>
              <a:rect l="l" t="t" r="r" b="b"/>
              <a:pathLst>
                <a:path w="16605" h="9150" extrusionOk="0">
                  <a:moveTo>
                    <a:pt x="2889" y="0"/>
                  </a:moveTo>
                  <a:cubicBezTo>
                    <a:pt x="2603" y="0"/>
                    <a:pt x="2318" y="11"/>
                    <a:pt x="2033" y="32"/>
                  </a:cubicBezTo>
                  <a:cubicBezTo>
                    <a:pt x="1331" y="98"/>
                    <a:pt x="437" y="217"/>
                    <a:pt x="0" y="742"/>
                  </a:cubicBezTo>
                  <a:cubicBezTo>
                    <a:pt x="97" y="1141"/>
                    <a:pt x="222" y="1510"/>
                    <a:pt x="370" y="1910"/>
                  </a:cubicBezTo>
                  <a:cubicBezTo>
                    <a:pt x="2104" y="6736"/>
                    <a:pt x="6875" y="9149"/>
                    <a:pt x="11627" y="9149"/>
                  </a:cubicBezTo>
                  <a:cubicBezTo>
                    <a:pt x="11941" y="9149"/>
                    <a:pt x="12255" y="9139"/>
                    <a:pt x="12568" y="9118"/>
                  </a:cubicBezTo>
                  <a:cubicBezTo>
                    <a:pt x="12938" y="9118"/>
                    <a:pt x="13307" y="9059"/>
                    <a:pt x="13648" y="9029"/>
                  </a:cubicBezTo>
                  <a:cubicBezTo>
                    <a:pt x="14572" y="8874"/>
                    <a:pt x="15437" y="8600"/>
                    <a:pt x="16265" y="8231"/>
                  </a:cubicBezTo>
                  <a:cubicBezTo>
                    <a:pt x="16420" y="7890"/>
                    <a:pt x="16516" y="7491"/>
                    <a:pt x="16546" y="7055"/>
                  </a:cubicBezTo>
                  <a:cubicBezTo>
                    <a:pt x="16546" y="6567"/>
                    <a:pt x="16605" y="5946"/>
                    <a:pt x="16080" y="5761"/>
                  </a:cubicBezTo>
                  <a:cubicBezTo>
                    <a:pt x="15772" y="5648"/>
                    <a:pt x="15439" y="5622"/>
                    <a:pt x="15103" y="5622"/>
                  </a:cubicBezTo>
                  <a:cubicBezTo>
                    <a:pt x="14801" y="5622"/>
                    <a:pt x="14496" y="5643"/>
                    <a:pt x="14202" y="5643"/>
                  </a:cubicBezTo>
                  <a:cubicBezTo>
                    <a:pt x="13093" y="5643"/>
                    <a:pt x="12014" y="5148"/>
                    <a:pt x="11060" y="4623"/>
                  </a:cubicBezTo>
                  <a:cubicBezTo>
                    <a:pt x="10047" y="4068"/>
                    <a:pt x="9123" y="3359"/>
                    <a:pt x="8443" y="2435"/>
                  </a:cubicBezTo>
                  <a:cubicBezTo>
                    <a:pt x="8103" y="2006"/>
                    <a:pt x="7800" y="1540"/>
                    <a:pt x="7334" y="1207"/>
                  </a:cubicBezTo>
                  <a:cubicBezTo>
                    <a:pt x="6839" y="867"/>
                    <a:pt x="6284" y="616"/>
                    <a:pt x="5700" y="431"/>
                  </a:cubicBezTo>
                  <a:cubicBezTo>
                    <a:pt x="4801" y="124"/>
                    <a:pt x="3845" y="0"/>
                    <a:pt x="2889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4988;p64">
              <a:extLst>
                <a:ext uri="{FF2B5EF4-FFF2-40B4-BE49-F238E27FC236}">
                  <a16:creationId xmlns:a16="http://schemas.microsoft.com/office/drawing/2014/main" id="{CE105143-9C41-4D9F-9D5C-BDA7FF597754}"/>
                </a:ext>
              </a:extLst>
            </p:cNvPr>
            <p:cNvGrpSpPr/>
            <p:nvPr/>
          </p:nvGrpSpPr>
          <p:grpSpPr>
            <a:xfrm>
              <a:off x="1192539" y="1375678"/>
              <a:ext cx="158458" cy="132859"/>
              <a:chOff x="1233039" y="1304253"/>
              <a:chExt cx="158458" cy="132859"/>
            </a:xfrm>
          </p:grpSpPr>
          <p:sp>
            <p:nvSpPr>
              <p:cNvPr id="89" name="Google Shape;4989;p64">
                <a:extLst>
                  <a:ext uri="{FF2B5EF4-FFF2-40B4-BE49-F238E27FC236}">
                    <a16:creationId xmlns:a16="http://schemas.microsoft.com/office/drawing/2014/main" id="{96CB08D4-22D2-48B9-86B1-A253336F990D}"/>
                  </a:ext>
                </a:extLst>
              </p:cNvPr>
              <p:cNvSpPr/>
              <p:nvPr/>
            </p:nvSpPr>
            <p:spPr>
              <a:xfrm flipH="1">
                <a:off x="1233039" y="1304253"/>
                <a:ext cx="158458" cy="6862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4512" extrusionOk="0">
                    <a:moveTo>
                      <a:pt x="3025" y="0"/>
                    </a:moveTo>
                    <a:cubicBezTo>
                      <a:pt x="2529" y="518"/>
                      <a:pt x="1975" y="983"/>
                      <a:pt x="1391" y="1294"/>
                    </a:cubicBezTo>
                    <a:cubicBezTo>
                      <a:pt x="925" y="1538"/>
                      <a:pt x="467" y="1723"/>
                      <a:pt x="1" y="1878"/>
                    </a:cubicBezTo>
                    <a:cubicBezTo>
                      <a:pt x="2004" y="3221"/>
                      <a:pt x="4411" y="4511"/>
                      <a:pt x="6771" y="4511"/>
                    </a:cubicBezTo>
                    <a:cubicBezTo>
                      <a:pt x="7607" y="4511"/>
                      <a:pt x="8437" y="4349"/>
                      <a:pt x="9242" y="3970"/>
                    </a:cubicBezTo>
                    <a:cubicBezTo>
                      <a:pt x="10417" y="3386"/>
                      <a:pt x="10196" y="1567"/>
                      <a:pt x="9027" y="983"/>
                    </a:cubicBezTo>
                    <a:cubicBezTo>
                      <a:pt x="7054" y="244"/>
                      <a:pt x="5021" y="89"/>
                      <a:pt x="3025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990;p64">
                <a:extLst>
                  <a:ext uri="{FF2B5EF4-FFF2-40B4-BE49-F238E27FC236}">
                    <a16:creationId xmlns:a16="http://schemas.microsoft.com/office/drawing/2014/main" id="{A075E75B-FBAF-4663-B3EE-0EF2A25309AA}"/>
                  </a:ext>
                </a:extLst>
              </p:cNvPr>
              <p:cNvSpPr/>
              <p:nvPr/>
            </p:nvSpPr>
            <p:spPr>
              <a:xfrm flipH="1">
                <a:off x="1255656" y="1310763"/>
                <a:ext cx="134821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8307" extrusionOk="0">
                    <a:moveTo>
                      <a:pt x="2521" y="1"/>
                    </a:moveTo>
                    <a:cubicBezTo>
                      <a:pt x="2152" y="341"/>
                      <a:pt x="1752" y="644"/>
                      <a:pt x="1324" y="866"/>
                    </a:cubicBezTo>
                    <a:cubicBezTo>
                      <a:pt x="888" y="1110"/>
                      <a:pt x="429" y="1295"/>
                      <a:pt x="0" y="1450"/>
                    </a:cubicBezTo>
                    <a:cubicBezTo>
                      <a:pt x="1257" y="4525"/>
                      <a:pt x="3172" y="7667"/>
                      <a:pt x="6499" y="8288"/>
                    </a:cubicBezTo>
                    <a:cubicBezTo>
                      <a:pt x="6578" y="8300"/>
                      <a:pt x="6656" y="8306"/>
                      <a:pt x="6733" y="8306"/>
                    </a:cubicBezTo>
                    <a:cubicBezTo>
                      <a:pt x="8017" y="8306"/>
                      <a:pt x="8863" y="6672"/>
                      <a:pt x="8221" y="5486"/>
                    </a:cubicBezTo>
                    <a:cubicBezTo>
                      <a:pt x="6743" y="3202"/>
                      <a:pt x="4584" y="1635"/>
                      <a:pt x="2521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4991;p64">
              <a:extLst>
                <a:ext uri="{FF2B5EF4-FFF2-40B4-BE49-F238E27FC236}">
                  <a16:creationId xmlns:a16="http://schemas.microsoft.com/office/drawing/2014/main" id="{EA2C8B28-E447-4CED-8D9E-79ED36D56160}"/>
                </a:ext>
              </a:extLst>
            </p:cNvPr>
            <p:cNvSpPr/>
            <p:nvPr/>
          </p:nvSpPr>
          <p:spPr>
            <a:xfrm flipH="1">
              <a:off x="1384717" y="1290837"/>
              <a:ext cx="28336" cy="20032"/>
            </a:xfrm>
            <a:custGeom>
              <a:avLst/>
              <a:gdLst/>
              <a:ahLst/>
              <a:cxnLst/>
              <a:rect l="l" t="t" r="r" b="b"/>
              <a:pathLst>
                <a:path w="1863" h="1317" extrusionOk="0">
                  <a:moveTo>
                    <a:pt x="890" y="1"/>
                  </a:moveTo>
                  <a:cubicBezTo>
                    <a:pt x="239" y="1"/>
                    <a:pt x="0" y="1068"/>
                    <a:pt x="754" y="1290"/>
                  </a:cubicBezTo>
                  <a:cubicBezTo>
                    <a:pt x="819" y="1308"/>
                    <a:pt x="880" y="1316"/>
                    <a:pt x="939" y="1316"/>
                  </a:cubicBezTo>
                  <a:cubicBezTo>
                    <a:pt x="1611" y="1316"/>
                    <a:pt x="1863" y="231"/>
                    <a:pt x="1094" y="33"/>
                  </a:cubicBezTo>
                  <a:cubicBezTo>
                    <a:pt x="1023" y="11"/>
                    <a:pt x="954" y="1"/>
                    <a:pt x="89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92;p64">
              <a:extLst>
                <a:ext uri="{FF2B5EF4-FFF2-40B4-BE49-F238E27FC236}">
                  <a16:creationId xmlns:a16="http://schemas.microsoft.com/office/drawing/2014/main" id="{96DAB477-C56B-41F2-8994-B0BCB5EB79B5}"/>
                </a:ext>
              </a:extLst>
            </p:cNvPr>
            <p:cNvSpPr/>
            <p:nvPr/>
          </p:nvSpPr>
          <p:spPr>
            <a:xfrm flipH="1">
              <a:off x="1422149" y="1288981"/>
              <a:ext cx="75016" cy="31074"/>
            </a:xfrm>
            <a:custGeom>
              <a:avLst/>
              <a:gdLst/>
              <a:ahLst/>
              <a:cxnLst/>
              <a:rect l="l" t="t" r="r" b="b"/>
              <a:pathLst>
                <a:path w="4932" h="2043" extrusionOk="0">
                  <a:moveTo>
                    <a:pt x="2654" y="0"/>
                  </a:moveTo>
                  <a:cubicBezTo>
                    <a:pt x="2373" y="0"/>
                    <a:pt x="2063" y="30"/>
                    <a:pt x="1789" y="89"/>
                  </a:cubicBezTo>
                  <a:cubicBezTo>
                    <a:pt x="1449" y="118"/>
                    <a:pt x="1080" y="155"/>
                    <a:pt x="739" y="244"/>
                  </a:cubicBezTo>
                  <a:cubicBezTo>
                    <a:pt x="525" y="303"/>
                    <a:pt x="0" y="488"/>
                    <a:pt x="155" y="799"/>
                  </a:cubicBezTo>
                  <a:cubicBezTo>
                    <a:pt x="215" y="983"/>
                    <a:pt x="495" y="1013"/>
                    <a:pt x="651" y="1080"/>
                  </a:cubicBezTo>
                  <a:cubicBezTo>
                    <a:pt x="1020" y="1227"/>
                    <a:pt x="1789" y="1508"/>
                    <a:pt x="1819" y="1508"/>
                  </a:cubicBezTo>
                  <a:cubicBezTo>
                    <a:pt x="1974" y="1567"/>
                    <a:pt x="2129" y="1634"/>
                    <a:pt x="2285" y="1693"/>
                  </a:cubicBezTo>
                  <a:cubicBezTo>
                    <a:pt x="2695" y="1832"/>
                    <a:pt x="3206" y="2042"/>
                    <a:pt x="3664" y="2042"/>
                  </a:cubicBezTo>
                  <a:cubicBezTo>
                    <a:pt x="3718" y="2042"/>
                    <a:pt x="3770" y="2039"/>
                    <a:pt x="3822" y="2033"/>
                  </a:cubicBezTo>
                  <a:cubicBezTo>
                    <a:pt x="4687" y="1937"/>
                    <a:pt x="4931" y="710"/>
                    <a:pt x="4162" y="303"/>
                  </a:cubicBezTo>
                  <a:cubicBezTo>
                    <a:pt x="3726" y="89"/>
                    <a:pt x="3142" y="0"/>
                    <a:pt x="2654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93;p64">
              <a:extLst>
                <a:ext uri="{FF2B5EF4-FFF2-40B4-BE49-F238E27FC236}">
                  <a16:creationId xmlns:a16="http://schemas.microsoft.com/office/drawing/2014/main" id="{72AFBE72-BD2D-4276-BE47-677999C0216E}"/>
                </a:ext>
              </a:extLst>
            </p:cNvPr>
            <p:cNvSpPr/>
            <p:nvPr/>
          </p:nvSpPr>
          <p:spPr>
            <a:xfrm flipH="1">
              <a:off x="1374891" y="1323158"/>
              <a:ext cx="15012" cy="30253"/>
            </a:xfrm>
            <a:custGeom>
              <a:avLst/>
              <a:gdLst/>
              <a:ahLst/>
              <a:cxnLst/>
              <a:rect l="l" t="t" r="r" b="b"/>
              <a:pathLst>
                <a:path w="987" h="1989" extrusionOk="0">
                  <a:moveTo>
                    <a:pt x="371" y="1"/>
                  </a:moveTo>
                  <a:cubicBezTo>
                    <a:pt x="1" y="89"/>
                    <a:pt x="127" y="710"/>
                    <a:pt x="186" y="1050"/>
                  </a:cubicBezTo>
                  <a:cubicBezTo>
                    <a:pt x="223" y="1324"/>
                    <a:pt x="371" y="1849"/>
                    <a:pt x="681" y="1974"/>
                  </a:cubicBezTo>
                  <a:cubicBezTo>
                    <a:pt x="707" y="1984"/>
                    <a:pt x="730" y="1989"/>
                    <a:pt x="752" y="1989"/>
                  </a:cubicBezTo>
                  <a:cubicBezTo>
                    <a:pt x="987" y="1989"/>
                    <a:pt x="959" y="1432"/>
                    <a:pt x="925" y="1235"/>
                  </a:cubicBezTo>
                  <a:cubicBezTo>
                    <a:pt x="895" y="895"/>
                    <a:pt x="777" y="341"/>
                    <a:pt x="437" y="30"/>
                  </a:cubicBezTo>
                  <a:lnTo>
                    <a:pt x="408" y="30"/>
                  </a:lnTo>
                  <a:cubicBezTo>
                    <a:pt x="408" y="1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994;p64">
              <a:extLst>
                <a:ext uri="{FF2B5EF4-FFF2-40B4-BE49-F238E27FC236}">
                  <a16:creationId xmlns:a16="http://schemas.microsoft.com/office/drawing/2014/main" id="{987B3842-F7AD-4AD7-9147-FFC72E1CC009}"/>
                </a:ext>
              </a:extLst>
            </p:cNvPr>
            <p:cNvSpPr/>
            <p:nvPr/>
          </p:nvSpPr>
          <p:spPr>
            <a:xfrm flipH="1">
              <a:off x="1364077" y="1329790"/>
              <a:ext cx="9856" cy="24336"/>
            </a:xfrm>
            <a:custGeom>
              <a:avLst/>
              <a:gdLst/>
              <a:ahLst/>
              <a:cxnLst/>
              <a:rect l="l" t="t" r="r" b="b"/>
              <a:pathLst>
                <a:path w="648" h="1600" extrusionOk="0">
                  <a:moveTo>
                    <a:pt x="230" y="1"/>
                  </a:moveTo>
                  <a:cubicBezTo>
                    <a:pt x="222" y="1"/>
                    <a:pt x="215" y="8"/>
                    <a:pt x="215" y="23"/>
                  </a:cubicBezTo>
                  <a:cubicBezTo>
                    <a:pt x="1" y="149"/>
                    <a:pt x="97" y="674"/>
                    <a:pt x="156" y="947"/>
                  </a:cubicBezTo>
                  <a:cubicBezTo>
                    <a:pt x="186" y="1102"/>
                    <a:pt x="282" y="1538"/>
                    <a:pt x="466" y="1598"/>
                  </a:cubicBezTo>
                  <a:cubicBezTo>
                    <a:pt x="475" y="1599"/>
                    <a:pt x="483" y="1600"/>
                    <a:pt x="490" y="1600"/>
                  </a:cubicBezTo>
                  <a:cubicBezTo>
                    <a:pt x="648" y="1600"/>
                    <a:pt x="614" y="1311"/>
                    <a:pt x="614" y="1198"/>
                  </a:cubicBezTo>
                  <a:cubicBezTo>
                    <a:pt x="614" y="829"/>
                    <a:pt x="526" y="430"/>
                    <a:pt x="311" y="60"/>
                  </a:cubicBezTo>
                  <a:cubicBezTo>
                    <a:pt x="282" y="23"/>
                    <a:pt x="282" y="23"/>
                    <a:pt x="245" y="23"/>
                  </a:cubicBezTo>
                  <a:cubicBezTo>
                    <a:pt x="245" y="8"/>
                    <a:pt x="237" y="1"/>
                    <a:pt x="23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95;p64">
              <a:extLst>
                <a:ext uri="{FF2B5EF4-FFF2-40B4-BE49-F238E27FC236}">
                  <a16:creationId xmlns:a16="http://schemas.microsoft.com/office/drawing/2014/main" id="{AD018033-7325-482F-B70A-935B085A28C6}"/>
                </a:ext>
              </a:extLst>
            </p:cNvPr>
            <p:cNvSpPr/>
            <p:nvPr/>
          </p:nvSpPr>
          <p:spPr>
            <a:xfrm flipH="1">
              <a:off x="1387972" y="1324056"/>
              <a:ext cx="11255" cy="22830"/>
            </a:xfrm>
            <a:custGeom>
              <a:avLst/>
              <a:gdLst/>
              <a:ahLst/>
              <a:cxnLst/>
              <a:rect l="l" t="t" r="r" b="b"/>
              <a:pathLst>
                <a:path w="740" h="1501" extrusionOk="0">
                  <a:moveTo>
                    <a:pt x="281" y="1"/>
                  </a:moveTo>
                  <a:cubicBezTo>
                    <a:pt x="0" y="1"/>
                    <a:pt x="126" y="710"/>
                    <a:pt x="156" y="925"/>
                  </a:cubicBezTo>
                  <a:cubicBezTo>
                    <a:pt x="205" y="1104"/>
                    <a:pt x="342" y="1500"/>
                    <a:pt x="494" y="1500"/>
                  </a:cubicBezTo>
                  <a:cubicBezTo>
                    <a:pt x="524" y="1500"/>
                    <a:pt x="554" y="1485"/>
                    <a:pt x="584" y="1450"/>
                  </a:cubicBezTo>
                  <a:cubicBezTo>
                    <a:pt x="740" y="1235"/>
                    <a:pt x="614" y="807"/>
                    <a:pt x="496" y="437"/>
                  </a:cubicBezTo>
                  <a:cubicBezTo>
                    <a:pt x="466" y="252"/>
                    <a:pt x="400" y="1"/>
                    <a:pt x="28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4996;p64">
              <a:extLst>
                <a:ext uri="{FF2B5EF4-FFF2-40B4-BE49-F238E27FC236}">
                  <a16:creationId xmlns:a16="http://schemas.microsoft.com/office/drawing/2014/main" id="{7734A88C-2CAA-460B-9CC9-614E2F8EDDAA}"/>
                </a:ext>
              </a:extLst>
            </p:cNvPr>
            <p:cNvGrpSpPr/>
            <p:nvPr/>
          </p:nvGrpSpPr>
          <p:grpSpPr>
            <a:xfrm>
              <a:off x="1192539" y="1377991"/>
              <a:ext cx="158458" cy="132859"/>
              <a:chOff x="1233039" y="1304253"/>
              <a:chExt cx="158458" cy="132859"/>
            </a:xfrm>
          </p:grpSpPr>
          <p:sp>
            <p:nvSpPr>
              <p:cNvPr id="87" name="Google Shape;4997;p64">
                <a:extLst>
                  <a:ext uri="{FF2B5EF4-FFF2-40B4-BE49-F238E27FC236}">
                    <a16:creationId xmlns:a16="http://schemas.microsoft.com/office/drawing/2014/main" id="{B07D5088-5DBE-4E7F-B684-01B725998F44}"/>
                  </a:ext>
                </a:extLst>
              </p:cNvPr>
              <p:cNvSpPr/>
              <p:nvPr/>
            </p:nvSpPr>
            <p:spPr>
              <a:xfrm flipH="1">
                <a:off x="1233039" y="1304253"/>
                <a:ext cx="158458" cy="6862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4512" extrusionOk="0">
                    <a:moveTo>
                      <a:pt x="3025" y="0"/>
                    </a:moveTo>
                    <a:cubicBezTo>
                      <a:pt x="2529" y="518"/>
                      <a:pt x="1975" y="983"/>
                      <a:pt x="1391" y="1294"/>
                    </a:cubicBezTo>
                    <a:cubicBezTo>
                      <a:pt x="925" y="1538"/>
                      <a:pt x="467" y="1723"/>
                      <a:pt x="1" y="1878"/>
                    </a:cubicBezTo>
                    <a:cubicBezTo>
                      <a:pt x="2004" y="3221"/>
                      <a:pt x="4411" y="4511"/>
                      <a:pt x="6771" y="4511"/>
                    </a:cubicBezTo>
                    <a:cubicBezTo>
                      <a:pt x="7607" y="4511"/>
                      <a:pt x="8437" y="4349"/>
                      <a:pt x="9242" y="3970"/>
                    </a:cubicBezTo>
                    <a:cubicBezTo>
                      <a:pt x="10417" y="3386"/>
                      <a:pt x="10196" y="1567"/>
                      <a:pt x="9027" y="983"/>
                    </a:cubicBezTo>
                    <a:cubicBezTo>
                      <a:pt x="7054" y="244"/>
                      <a:pt x="5021" y="89"/>
                      <a:pt x="302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998;p64">
                <a:extLst>
                  <a:ext uri="{FF2B5EF4-FFF2-40B4-BE49-F238E27FC236}">
                    <a16:creationId xmlns:a16="http://schemas.microsoft.com/office/drawing/2014/main" id="{F6C1C79C-162A-464B-84BD-E664400A11CC}"/>
                  </a:ext>
                </a:extLst>
              </p:cNvPr>
              <p:cNvSpPr/>
              <p:nvPr/>
            </p:nvSpPr>
            <p:spPr>
              <a:xfrm flipH="1">
                <a:off x="1255656" y="1310763"/>
                <a:ext cx="134821" cy="126349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8307" extrusionOk="0">
                    <a:moveTo>
                      <a:pt x="2521" y="1"/>
                    </a:moveTo>
                    <a:cubicBezTo>
                      <a:pt x="2152" y="341"/>
                      <a:pt x="1752" y="644"/>
                      <a:pt x="1324" y="866"/>
                    </a:cubicBezTo>
                    <a:cubicBezTo>
                      <a:pt x="888" y="1110"/>
                      <a:pt x="429" y="1295"/>
                      <a:pt x="0" y="1450"/>
                    </a:cubicBezTo>
                    <a:cubicBezTo>
                      <a:pt x="1257" y="4525"/>
                      <a:pt x="3172" y="7667"/>
                      <a:pt x="6499" y="8288"/>
                    </a:cubicBezTo>
                    <a:cubicBezTo>
                      <a:pt x="6578" y="8300"/>
                      <a:pt x="6656" y="8306"/>
                      <a:pt x="6733" y="8306"/>
                    </a:cubicBezTo>
                    <a:cubicBezTo>
                      <a:pt x="8017" y="8306"/>
                      <a:pt x="8863" y="6672"/>
                      <a:pt x="8221" y="5486"/>
                    </a:cubicBezTo>
                    <a:cubicBezTo>
                      <a:pt x="6743" y="3202"/>
                      <a:pt x="4584" y="1635"/>
                      <a:pt x="2521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4999;p64">
              <a:extLst>
                <a:ext uri="{FF2B5EF4-FFF2-40B4-BE49-F238E27FC236}">
                  <a16:creationId xmlns:a16="http://schemas.microsoft.com/office/drawing/2014/main" id="{92D40DED-B6DD-41E0-8D87-1A51C5121F97}"/>
                </a:ext>
              </a:extLst>
            </p:cNvPr>
            <p:cNvSpPr/>
            <p:nvPr/>
          </p:nvSpPr>
          <p:spPr>
            <a:xfrm flipH="1">
              <a:off x="1186712" y="1375673"/>
              <a:ext cx="170139" cy="108980"/>
            </a:xfrm>
            <a:custGeom>
              <a:avLst/>
              <a:gdLst/>
              <a:ahLst/>
              <a:cxnLst/>
              <a:rect l="l" t="t" r="r" b="b"/>
              <a:pathLst>
                <a:path w="11186" h="7165" extrusionOk="0">
                  <a:moveTo>
                    <a:pt x="2684" y="0"/>
                  </a:moveTo>
                  <a:cubicBezTo>
                    <a:pt x="2218" y="466"/>
                    <a:pt x="1730" y="895"/>
                    <a:pt x="1176" y="1176"/>
                  </a:cubicBezTo>
                  <a:cubicBezTo>
                    <a:pt x="776" y="1390"/>
                    <a:pt x="407" y="1545"/>
                    <a:pt x="0" y="1693"/>
                  </a:cubicBezTo>
                  <a:cubicBezTo>
                    <a:pt x="2177" y="4646"/>
                    <a:pt x="4513" y="7165"/>
                    <a:pt x="8164" y="7165"/>
                  </a:cubicBezTo>
                  <a:cubicBezTo>
                    <a:pt x="8444" y="7165"/>
                    <a:pt x="8731" y="7150"/>
                    <a:pt x="9027" y="7120"/>
                  </a:cubicBezTo>
                  <a:cubicBezTo>
                    <a:pt x="10661" y="6905"/>
                    <a:pt x="11186" y="4687"/>
                    <a:pt x="10047" y="3512"/>
                  </a:cubicBezTo>
                  <a:cubicBezTo>
                    <a:pt x="7615" y="1449"/>
                    <a:pt x="5486" y="1139"/>
                    <a:pt x="2684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2413;p51">
            <a:extLst>
              <a:ext uri="{FF2B5EF4-FFF2-40B4-BE49-F238E27FC236}">
                <a16:creationId xmlns:a16="http://schemas.microsoft.com/office/drawing/2014/main" id="{C1DB154E-322A-45CE-826F-772BFAB71BC9}"/>
              </a:ext>
            </a:extLst>
          </p:cNvPr>
          <p:cNvSpPr txBox="1">
            <a:spLocks/>
          </p:cNvSpPr>
          <p:nvPr/>
        </p:nvSpPr>
        <p:spPr>
          <a:xfrm>
            <a:off x="2799644" y="1944029"/>
            <a:ext cx="1261020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Many2One</a:t>
            </a:r>
          </a:p>
        </p:txBody>
      </p:sp>
      <p:sp>
        <p:nvSpPr>
          <p:cNvPr id="96" name="Google Shape;2418;p51">
            <a:extLst>
              <a:ext uri="{FF2B5EF4-FFF2-40B4-BE49-F238E27FC236}">
                <a16:creationId xmlns:a16="http://schemas.microsoft.com/office/drawing/2014/main" id="{435BC0F5-9BCD-4324-9872-D7529313A5AE}"/>
              </a:ext>
            </a:extLst>
          </p:cNvPr>
          <p:cNvSpPr txBox="1">
            <a:spLocks/>
          </p:cNvSpPr>
          <p:nvPr/>
        </p:nvSpPr>
        <p:spPr>
          <a:xfrm>
            <a:off x="483819" y="1945319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2413;p51">
            <a:extLst>
              <a:ext uri="{FF2B5EF4-FFF2-40B4-BE49-F238E27FC236}">
                <a16:creationId xmlns:a16="http://schemas.microsoft.com/office/drawing/2014/main" id="{DDB2D387-2690-44F1-8A81-3287ED25AA4E}"/>
              </a:ext>
            </a:extLst>
          </p:cNvPr>
          <p:cNvSpPr txBox="1">
            <a:spLocks/>
          </p:cNvSpPr>
          <p:nvPr/>
        </p:nvSpPr>
        <p:spPr>
          <a:xfrm>
            <a:off x="2811868" y="263202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98" name="Google Shape;2418;p51">
            <a:extLst>
              <a:ext uri="{FF2B5EF4-FFF2-40B4-BE49-F238E27FC236}">
                <a16:creationId xmlns:a16="http://schemas.microsoft.com/office/drawing/2014/main" id="{ED81C84D-8B02-4584-B6E9-B29B7F74C01A}"/>
              </a:ext>
            </a:extLst>
          </p:cNvPr>
          <p:cNvSpPr txBox="1">
            <a:spLocks/>
          </p:cNvSpPr>
          <p:nvPr/>
        </p:nvSpPr>
        <p:spPr>
          <a:xfrm>
            <a:off x="470430" y="2632021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2413;p51">
            <a:extLst>
              <a:ext uri="{FF2B5EF4-FFF2-40B4-BE49-F238E27FC236}">
                <a16:creationId xmlns:a16="http://schemas.microsoft.com/office/drawing/2014/main" id="{55B60547-557C-4AE3-8321-E9188719BAA1}"/>
              </a:ext>
            </a:extLst>
          </p:cNvPr>
          <p:cNvSpPr txBox="1">
            <a:spLocks/>
          </p:cNvSpPr>
          <p:nvPr/>
        </p:nvSpPr>
        <p:spPr>
          <a:xfrm>
            <a:off x="7574860" y="1916747"/>
            <a:ext cx="10853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Selection</a:t>
            </a:r>
          </a:p>
        </p:txBody>
      </p:sp>
      <p:sp>
        <p:nvSpPr>
          <p:cNvPr id="100" name="Google Shape;2418;p51">
            <a:extLst>
              <a:ext uri="{FF2B5EF4-FFF2-40B4-BE49-F238E27FC236}">
                <a16:creationId xmlns:a16="http://schemas.microsoft.com/office/drawing/2014/main" id="{FDC6FE0E-8884-4EFB-BBE0-0A6E459A68E6}"/>
              </a:ext>
            </a:extLst>
          </p:cNvPr>
          <p:cNvSpPr txBox="1">
            <a:spLocks/>
          </p:cNvSpPr>
          <p:nvPr/>
        </p:nvSpPr>
        <p:spPr>
          <a:xfrm>
            <a:off x="5399095" y="1945319"/>
            <a:ext cx="94545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2413;p51">
            <a:extLst>
              <a:ext uri="{FF2B5EF4-FFF2-40B4-BE49-F238E27FC236}">
                <a16:creationId xmlns:a16="http://schemas.microsoft.com/office/drawing/2014/main" id="{49C59471-7CB8-4E3A-AB83-30A0B9C2A3DE}"/>
              </a:ext>
            </a:extLst>
          </p:cNvPr>
          <p:cNvSpPr txBox="1">
            <a:spLocks/>
          </p:cNvSpPr>
          <p:nvPr/>
        </p:nvSpPr>
        <p:spPr>
          <a:xfrm>
            <a:off x="7574860" y="2570741"/>
            <a:ext cx="1021736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102" name="Google Shape;2418;p51">
            <a:extLst>
              <a:ext uri="{FF2B5EF4-FFF2-40B4-BE49-F238E27FC236}">
                <a16:creationId xmlns:a16="http://schemas.microsoft.com/office/drawing/2014/main" id="{84216D44-3DB1-483F-8C47-0786180F4FB0}"/>
              </a:ext>
            </a:extLst>
          </p:cNvPr>
          <p:cNvSpPr txBox="1">
            <a:spLocks/>
          </p:cNvSpPr>
          <p:nvPr/>
        </p:nvSpPr>
        <p:spPr>
          <a:xfrm>
            <a:off x="5259035" y="2572031"/>
            <a:ext cx="1693893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giường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45"/>
          <p:cNvGrpSpPr/>
          <p:nvPr/>
        </p:nvGrpSpPr>
        <p:grpSpPr>
          <a:xfrm flipH="1">
            <a:off x="-10" y="3465490"/>
            <a:ext cx="2600714" cy="1678018"/>
            <a:chOff x="6495640" y="4368540"/>
            <a:chExt cx="2600714" cy="1678018"/>
          </a:xfrm>
        </p:grpSpPr>
        <p:sp>
          <p:nvSpPr>
            <p:cNvPr id="1684" name="Google Shape;1684;p45"/>
            <p:cNvSpPr/>
            <p:nvPr/>
          </p:nvSpPr>
          <p:spPr>
            <a:xfrm>
              <a:off x="6495640" y="4368540"/>
              <a:ext cx="2600714" cy="1678018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8252390" y="5021936"/>
              <a:ext cx="290281" cy="256931"/>
            </a:xfrm>
            <a:custGeom>
              <a:avLst/>
              <a:gdLst/>
              <a:ahLst/>
              <a:cxnLst/>
              <a:rect l="l" t="t" r="r" b="b"/>
              <a:pathLst>
                <a:path w="3734" h="3305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297" y="159"/>
                    <a:pt x="1867" y="542"/>
                    <a:pt x="1671" y="1046"/>
                  </a:cubicBezTo>
                  <a:cubicBezTo>
                    <a:pt x="1326" y="504"/>
                    <a:pt x="859" y="346"/>
                    <a:pt x="588" y="346"/>
                  </a:cubicBezTo>
                  <a:lnTo>
                    <a:pt x="551" y="346"/>
                  </a:lnTo>
                  <a:cubicBezTo>
                    <a:pt x="504" y="775"/>
                    <a:pt x="663" y="1130"/>
                    <a:pt x="896" y="1438"/>
                  </a:cubicBezTo>
                  <a:lnTo>
                    <a:pt x="738" y="1438"/>
                  </a:lnTo>
                  <a:cubicBezTo>
                    <a:pt x="392" y="1438"/>
                    <a:pt x="122" y="1559"/>
                    <a:pt x="0" y="1671"/>
                  </a:cubicBezTo>
                  <a:cubicBezTo>
                    <a:pt x="318" y="2138"/>
                    <a:pt x="784" y="2371"/>
                    <a:pt x="1326" y="2371"/>
                  </a:cubicBezTo>
                  <a:cubicBezTo>
                    <a:pt x="1951" y="1242"/>
                    <a:pt x="2651" y="346"/>
                    <a:pt x="2651" y="346"/>
                  </a:cubicBezTo>
                  <a:cubicBezTo>
                    <a:pt x="2689" y="346"/>
                    <a:pt x="2689" y="308"/>
                    <a:pt x="2726" y="308"/>
                  </a:cubicBezTo>
                  <a:cubicBezTo>
                    <a:pt x="2763" y="308"/>
                    <a:pt x="2763" y="308"/>
                    <a:pt x="2801" y="346"/>
                  </a:cubicBezTo>
                  <a:cubicBezTo>
                    <a:pt x="2838" y="392"/>
                    <a:pt x="2838" y="430"/>
                    <a:pt x="2801" y="467"/>
                  </a:cubicBezTo>
                  <a:cubicBezTo>
                    <a:pt x="2801" y="467"/>
                    <a:pt x="2138" y="1326"/>
                    <a:pt x="1522" y="2371"/>
                  </a:cubicBezTo>
                  <a:cubicBezTo>
                    <a:pt x="1793" y="2913"/>
                    <a:pt x="2259" y="3267"/>
                    <a:pt x="2885" y="3305"/>
                  </a:cubicBezTo>
                  <a:cubicBezTo>
                    <a:pt x="2922" y="3109"/>
                    <a:pt x="2885" y="2801"/>
                    <a:pt x="2605" y="2446"/>
                  </a:cubicBezTo>
                  <a:lnTo>
                    <a:pt x="2885" y="2446"/>
                  </a:lnTo>
                  <a:cubicBezTo>
                    <a:pt x="3155" y="2446"/>
                    <a:pt x="3463" y="2371"/>
                    <a:pt x="3734" y="2213"/>
                  </a:cubicBezTo>
                  <a:cubicBezTo>
                    <a:pt x="3585" y="1979"/>
                    <a:pt x="3230" y="1597"/>
                    <a:pt x="2530" y="1559"/>
                  </a:cubicBezTo>
                  <a:cubicBezTo>
                    <a:pt x="3118" y="934"/>
                    <a:pt x="2959" y="271"/>
                    <a:pt x="2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8331451" y="5206255"/>
              <a:ext cx="39259" cy="51542"/>
            </a:xfrm>
            <a:custGeom>
              <a:avLst/>
              <a:gdLst/>
              <a:ahLst/>
              <a:cxnLst/>
              <a:rect l="l" t="t" r="r" b="b"/>
              <a:pathLst>
                <a:path w="505" h="663" extrusionOk="0">
                  <a:moveTo>
                    <a:pt x="309" y="0"/>
                  </a:moveTo>
                  <a:cubicBezTo>
                    <a:pt x="234" y="159"/>
                    <a:pt x="113" y="355"/>
                    <a:pt x="38" y="504"/>
                  </a:cubicBezTo>
                  <a:cubicBezTo>
                    <a:pt x="1" y="542"/>
                    <a:pt x="38" y="626"/>
                    <a:pt x="75" y="626"/>
                  </a:cubicBezTo>
                  <a:lnTo>
                    <a:pt x="113" y="663"/>
                  </a:lnTo>
                  <a:cubicBezTo>
                    <a:pt x="150" y="663"/>
                    <a:pt x="187" y="626"/>
                    <a:pt x="187" y="588"/>
                  </a:cubicBezTo>
                  <a:cubicBezTo>
                    <a:pt x="309" y="392"/>
                    <a:pt x="383" y="196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8355394" y="5045879"/>
              <a:ext cx="117621" cy="160455"/>
            </a:xfrm>
            <a:custGeom>
              <a:avLst/>
              <a:gdLst/>
              <a:ahLst/>
              <a:cxnLst/>
              <a:rect l="l" t="t" r="r" b="b"/>
              <a:pathLst>
                <a:path w="1513" h="2064" extrusionOk="0">
                  <a:moveTo>
                    <a:pt x="1401" y="0"/>
                  </a:moveTo>
                  <a:cubicBezTo>
                    <a:pt x="1364" y="0"/>
                    <a:pt x="1364" y="38"/>
                    <a:pt x="1326" y="38"/>
                  </a:cubicBezTo>
                  <a:cubicBezTo>
                    <a:pt x="1326" y="38"/>
                    <a:pt x="626" y="934"/>
                    <a:pt x="1" y="2063"/>
                  </a:cubicBezTo>
                  <a:lnTo>
                    <a:pt x="197" y="2063"/>
                  </a:lnTo>
                  <a:cubicBezTo>
                    <a:pt x="813" y="1018"/>
                    <a:pt x="1476" y="159"/>
                    <a:pt x="1476" y="159"/>
                  </a:cubicBezTo>
                  <a:cubicBezTo>
                    <a:pt x="1513" y="122"/>
                    <a:pt x="1513" y="84"/>
                    <a:pt x="1476" y="38"/>
                  </a:cubicBezTo>
                  <a:cubicBezTo>
                    <a:pt x="1438" y="0"/>
                    <a:pt x="1438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7946875" y="5571939"/>
              <a:ext cx="199636" cy="184399"/>
            </a:xfrm>
            <a:custGeom>
              <a:avLst/>
              <a:gdLst/>
              <a:ahLst/>
              <a:cxnLst/>
              <a:rect l="l" t="t" r="r" b="b"/>
              <a:pathLst>
                <a:path w="2568" h="2372" extrusionOk="0">
                  <a:moveTo>
                    <a:pt x="514" y="1"/>
                  </a:moveTo>
                  <a:cubicBezTo>
                    <a:pt x="467" y="271"/>
                    <a:pt x="514" y="551"/>
                    <a:pt x="663" y="785"/>
                  </a:cubicBezTo>
                  <a:cubicBezTo>
                    <a:pt x="551" y="785"/>
                    <a:pt x="467" y="738"/>
                    <a:pt x="393" y="738"/>
                  </a:cubicBezTo>
                  <a:cubicBezTo>
                    <a:pt x="197" y="738"/>
                    <a:pt x="85" y="822"/>
                    <a:pt x="1" y="859"/>
                  </a:cubicBezTo>
                  <a:cubicBezTo>
                    <a:pt x="159" y="1251"/>
                    <a:pt x="467" y="1438"/>
                    <a:pt x="860" y="1522"/>
                  </a:cubicBezTo>
                  <a:cubicBezTo>
                    <a:pt x="1448" y="785"/>
                    <a:pt x="2026" y="234"/>
                    <a:pt x="2026" y="197"/>
                  </a:cubicBezTo>
                  <a:lnTo>
                    <a:pt x="2064" y="197"/>
                  </a:lnTo>
                  <a:cubicBezTo>
                    <a:pt x="2101" y="197"/>
                    <a:pt x="2101" y="197"/>
                    <a:pt x="2148" y="234"/>
                  </a:cubicBezTo>
                  <a:cubicBezTo>
                    <a:pt x="2148" y="234"/>
                    <a:pt x="2148" y="271"/>
                    <a:pt x="2101" y="318"/>
                  </a:cubicBezTo>
                  <a:cubicBezTo>
                    <a:pt x="2101" y="318"/>
                    <a:pt x="1560" y="859"/>
                    <a:pt x="1018" y="1559"/>
                  </a:cubicBezTo>
                  <a:cubicBezTo>
                    <a:pt x="1130" y="1951"/>
                    <a:pt x="1401" y="2259"/>
                    <a:pt x="1868" y="2371"/>
                  </a:cubicBezTo>
                  <a:cubicBezTo>
                    <a:pt x="1914" y="2222"/>
                    <a:pt x="1914" y="1989"/>
                    <a:pt x="1793" y="1718"/>
                  </a:cubicBezTo>
                  <a:lnTo>
                    <a:pt x="1793" y="1718"/>
                  </a:lnTo>
                  <a:cubicBezTo>
                    <a:pt x="1868" y="1755"/>
                    <a:pt x="1989" y="1755"/>
                    <a:pt x="2101" y="1755"/>
                  </a:cubicBezTo>
                  <a:cubicBezTo>
                    <a:pt x="2260" y="1755"/>
                    <a:pt x="2418" y="1718"/>
                    <a:pt x="2568" y="1634"/>
                  </a:cubicBezTo>
                  <a:cubicBezTo>
                    <a:pt x="2530" y="1485"/>
                    <a:pt x="2297" y="1167"/>
                    <a:pt x="1793" y="1055"/>
                  </a:cubicBezTo>
                  <a:cubicBezTo>
                    <a:pt x="2297" y="701"/>
                    <a:pt x="2260" y="197"/>
                    <a:pt x="2222" y="1"/>
                  </a:cubicBezTo>
                  <a:lnTo>
                    <a:pt x="2222" y="1"/>
                  </a:lnTo>
                  <a:cubicBezTo>
                    <a:pt x="1793" y="38"/>
                    <a:pt x="1448" y="271"/>
                    <a:pt x="1252" y="626"/>
                  </a:cubicBezTo>
                  <a:cubicBezTo>
                    <a:pt x="1056" y="159"/>
                    <a:pt x="701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7992585" y="5690180"/>
              <a:ext cx="33506" cy="3350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72" y="1"/>
                  </a:moveTo>
                  <a:cubicBezTo>
                    <a:pt x="197" y="113"/>
                    <a:pt x="75" y="234"/>
                    <a:pt x="1" y="346"/>
                  </a:cubicBezTo>
                  <a:cubicBezTo>
                    <a:pt x="1" y="346"/>
                    <a:pt x="1" y="384"/>
                    <a:pt x="38" y="430"/>
                  </a:cubicBezTo>
                  <a:lnTo>
                    <a:pt x="75" y="430"/>
                  </a:lnTo>
                  <a:cubicBezTo>
                    <a:pt x="75" y="430"/>
                    <a:pt x="113" y="430"/>
                    <a:pt x="113" y="384"/>
                  </a:cubicBezTo>
                  <a:cubicBezTo>
                    <a:pt x="197" y="272"/>
                    <a:pt x="309" y="150"/>
                    <a:pt x="430" y="38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8013653" y="5587175"/>
              <a:ext cx="100207" cy="106037"/>
            </a:xfrm>
            <a:custGeom>
              <a:avLst/>
              <a:gdLst/>
              <a:ahLst/>
              <a:cxnLst/>
              <a:rect l="l" t="t" r="r" b="b"/>
              <a:pathLst>
                <a:path w="1289" h="1364" extrusionOk="0">
                  <a:moveTo>
                    <a:pt x="1167" y="1"/>
                  </a:moveTo>
                  <a:cubicBezTo>
                    <a:pt x="1167" y="38"/>
                    <a:pt x="589" y="589"/>
                    <a:pt x="1" y="1326"/>
                  </a:cubicBezTo>
                  <a:lnTo>
                    <a:pt x="122" y="1326"/>
                  </a:lnTo>
                  <a:lnTo>
                    <a:pt x="159" y="1363"/>
                  </a:lnTo>
                  <a:cubicBezTo>
                    <a:pt x="701" y="663"/>
                    <a:pt x="1242" y="122"/>
                    <a:pt x="1242" y="122"/>
                  </a:cubicBezTo>
                  <a:cubicBezTo>
                    <a:pt x="1289" y="75"/>
                    <a:pt x="1289" y="38"/>
                    <a:pt x="1289" y="38"/>
                  </a:cubicBezTo>
                  <a:cubicBezTo>
                    <a:pt x="1242" y="1"/>
                    <a:pt x="1242" y="1"/>
                    <a:pt x="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6749614" y="5719954"/>
              <a:ext cx="209043" cy="181523"/>
            </a:xfrm>
            <a:custGeom>
              <a:avLst/>
              <a:gdLst/>
              <a:ahLst/>
              <a:cxnLst/>
              <a:rect l="l" t="t" r="r" b="b"/>
              <a:pathLst>
                <a:path w="2689" h="2335" extrusionOk="0">
                  <a:moveTo>
                    <a:pt x="1718" y="1"/>
                  </a:moveTo>
                  <a:cubicBezTo>
                    <a:pt x="1326" y="197"/>
                    <a:pt x="1093" y="551"/>
                    <a:pt x="1055" y="934"/>
                  </a:cubicBezTo>
                  <a:cubicBezTo>
                    <a:pt x="822" y="701"/>
                    <a:pt x="551" y="626"/>
                    <a:pt x="355" y="626"/>
                  </a:cubicBezTo>
                  <a:cubicBezTo>
                    <a:pt x="281" y="626"/>
                    <a:pt x="197" y="663"/>
                    <a:pt x="159" y="663"/>
                  </a:cubicBezTo>
                  <a:cubicBezTo>
                    <a:pt x="197" y="981"/>
                    <a:pt x="355" y="1214"/>
                    <a:pt x="589" y="1363"/>
                  </a:cubicBezTo>
                  <a:cubicBezTo>
                    <a:pt x="281" y="1401"/>
                    <a:pt x="85" y="1559"/>
                    <a:pt x="1" y="1681"/>
                  </a:cubicBezTo>
                  <a:cubicBezTo>
                    <a:pt x="197" y="1867"/>
                    <a:pt x="467" y="1989"/>
                    <a:pt x="747" y="1989"/>
                  </a:cubicBezTo>
                  <a:cubicBezTo>
                    <a:pt x="859" y="1989"/>
                    <a:pt x="934" y="1951"/>
                    <a:pt x="1055" y="1914"/>
                  </a:cubicBezTo>
                  <a:cubicBezTo>
                    <a:pt x="1289" y="1018"/>
                    <a:pt x="1597" y="281"/>
                    <a:pt x="1597" y="281"/>
                  </a:cubicBezTo>
                  <a:cubicBezTo>
                    <a:pt x="1634" y="234"/>
                    <a:pt x="1634" y="234"/>
                    <a:pt x="1681" y="234"/>
                  </a:cubicBezTo>
                  <a:lnTo>
                    <a:pt x="1718" y="234"/>
                  </a:lnTo>
                  <a:cubicBezTo>
                    <a:pt x="1756" y="281"/>
                    <a:pt x="1756" y="318"/>
                    <a:pt x="1756" y="318"/>
                  </a:cubicBezTo>
                  <a:cubicBezTo>
                    <a:pt x="1718" y="355"/>
                    <a:pt x="1401" y="1055"/>
                    <a:pt x="1214" y="1914"/>
                  </a:cubicBezTo>
                  <a:cubicBezTo>
                    <a:pt x="1401" y="2185"/>
                    <a:pt x="1718" y="2334"/>
                    <a:pt x="2064" y="2334"/>
                  </a:cubicBezTo>
                  <a:cubicBezTo>
                    <a:pt x="2148" y="2334"/>
                    <a:pt x="2222" y="2334"/>
                    <a:pt x="2297" y="2297"/>
                  </a:cubicBezTo>
                  <a:cubicBezTo>
                    <a:pt x="2297" y="2185"/>
                    <a:pt x="2222" y="1951"/>
                    <a:pt x="1989" y="1755"/>
                  </a:cubicBezTo>
                  <a:cubicBezTo>
                    <a:pt x="2260" y="1718"/>
                    <a:pt x="2493" y="1597"/>
                    <a:pt x="2689" y="1363"/>
                  </a:cubicBezTo>
                  <a:cubicBezTo>
                    <a:pt x="2614" y="1251"/>
                    <a:pt x="2381" y="1130"/>
                    <a:pt x="2026" y="1130"/>
                  </a:cubicBezTo>
                  <a:lnTo>
                    <a:pt x="1756" y="1130"/>
                  </a:lnTo>
                  <a:cubicBezTo>
                    <a:pt x="2026" y="626"/>
                    <a:pt x="1830" y="159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6822222" y="5865092"/>
              <a:ext cx="21845" cy="42912"/>
            </a:xfrm>
            <a:custGeom>
              <a:avLst/>
              <a:gdLst/>
              <a:ahLst/>
              <a:cxnLst/>
              <a:rect l="l" t="t" r="r" b="b"/>
              <a:pathLst>
                <a:path w="281" h="552" extrusionOk="0">
                  <a:moveTo>
                    <a:pt x="233" y="0"/>
                  </a:moveTo>
                  <a:cubicBezTo>
                    <a:pt x="196" y="47"/>
                    <a:pt x="159" y="47"/>
                    <a:pt x="121" y="47"/>
                  </a:cubicBezTo>
                  <a:cubicBezTo>
                    <a:pt x="84" y="196"/>
                    <a:pt x="47" y="355"/>
                    <a:pt x="0" y="467"/>
                  </a:cubicBezTo>
                  <a:cubicBezTo>
                    <a:pt x="0" y="514"/>
                    <a:pt x="47" y="551"/>
                    <a:pt x="84" y="551"/>
                  </a:cubicBezTo>
                  <a:cubicBezTo>
                    <a:pt x="121" y="551"/>
                    <a:pt x="121" y="551"/>
                    <a:pt x="159" y="514"/>
                  </a:cubicBezTo>
                  <a:cubicBezTo>
                    <a:pt x="159" y="355"/>
                    <a:pt x="196" y="196"/>
                    <a:pt x="280" y="47"/>
                  </a:cubicBezTo>
                  <a:cubicBezTo>
                    <a:pt x="233" y="47"/>
                    <a:pt x="233" y="47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6831628" y="5738144"/>
              <a:ext cx="54496" cy="130681"/>
            </a:xfrm>
            <a:custGeom>
              <a:avLst/>
              <a:gdLst/>
              <a:ahLst/>
              <a:cxnLst/>
              <a:rect l="l" t="t" r="r" b="b"/>
              <a:pathLst>
                <a:path w="701" h="1681" extrusionOk="0">
                  <a:moveTo>
                    <a:pt x="626" y="0"/>
                  </a:moveTo>
                  <a:cubicBezTo>
                    <a:pt x="579" y="0"/>
                    <a:pt x="579" y="0"/>
                    <a:pt x="542" y="47"/>
                  </a:cubicBezTo>
                  <a:cubicBezTo>
                    <a:pt x="542" y="47"/>
                    <a:pt x="234" y="784"/>
                    <a:pt x="0" y="1680"/>
                  </a:cubicBezTo>
                  <a:cubicBezTo>
                    <a:pt x="38" y="1680"/>
                    <a:pt x="75" y="1680"/>
                    <a:pt x="112" y="1633"/>
                  </a:cubicBezTo>
                  <a:cubicBezTo>
                    <a:pt x="112" y="1680"/>
                    <a:pt x="112" y="1680"/>
                    <a:pt x="159" y="1680"/>
                  </a:cubicBezTo>
                  <a:cubicBezTo>
                    <a:pt x="346" y="821"/>
                    <a:pt x="663" y="121"/>
                    <a:pt x="701" y="84"/>
                  </a:cubicBezTo>
                  <a:cubicBezTo>
                    <a:pt x="701" y="84"/>
                    <a:pt x="701" y="47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7333746" y="5532758"/>
              <a:ext cx="256931" cy="290359"/>
            </a:xfrm>
            <a:custGeom>
              <a:avLst/>
              <a:gdLst/>
              <a:ahLst/>
              <a:cxnLst/>
              <a:rect l="l" t="t" r="r" b="b"/>
              <a:pathLst>
                <a:path w="3305" h="3735" extrusionOk="0">
                  <a:moveTo>
                    <a:pt x="1942" y="1"/>
                  </a:moveTo>
                  <a:cubicBezTo>
                    <a:pt x="1746" y="159"/>
                    <a:pt x="1438" y="589"/>
                    <a:pt x="1587" y="1289"/>
                  </a:cubicBezTo>
                  <a:cubicBezTo>
                    <a:pt x="1279" y="1130"/>
                    <a:pt x="1009" y="1055"/>
                    <a:pt x="775" y="1055"/>
                  </a:cubicBezTo>
                  <a:cubicBezTo>
                    <a:pt x="421" y="1055"/>
                    <a:pt x="113" y="1205"/>
                    <a:pt x="1" y="1289"/>
                  </a:cubicBezTo>
                  <a:cubicBezTo>
                    <a:pt x="271" y="1830"/>
                    <a:pt x="738" y="2175"/>
                    <a:pt x="1279" y="2222"/>
                  </a:cubicBezTo>
                  <a:cubicBezTo>
                    <a:pt x="775" y="2726"/>
                    <a:pt x="775" y="3230"/>
                    <a:pt x="850" y="3463"/>
                  </a:cubicBezTo>
                  <a:cubicBezTo>
                    <a:pt x="1279" y="3426"/>
                    <a:pt x="1587" y="3230"/>
                    <a:pt x="1821" y="2922"/>
                  </a:cubicBezTo>
                  <a:cubicBezTo>
                    <a:pt x="1867" y="3342"/>
                    <a:pt x="2054" y="3622"/>
                    <a:pt x="2213" y="3734"/>
                  </a:cubicBezTo>
                  <a:cubicBezTo>
                    <a:pt x="2642" y="3305"/>
                    <a:pt x="2754" y="2801"/>
                    <a:pt x="2642" y="2297"/>
                  </a:cubicBezTo>
                  <a:cubicBezTo>
                    <a:pt x="1401" y="1905"/>
                    <a:pt x="383" y="1438"/>
                    <a:pt x="383" y="1438"/>
                  </a:cubicBezTo>
                  <a:cubicBezTo>
                    <a:pt x="309" y="1401"/>
                    <a:pt x="309" y="1363"/>
                    <a:pt x="346" y="1326"/>
                  </a:cubicBezTo>
                  <a:cubicBezTo>
                    <a:pt x="346" y="1289"/>
                    <a:pt x="383" y="1242"/>
                    <a:pt x="421" y="1242"/>
                  </a:cubicBezTo>
                  <a:lnTo>
                    <a:pt x="467" y="1242"/>
                  </a:lnTo>
                  <a:cubicBezTo>
                    <a:pt x="467" y="1289"/>
                    <a:pt x="1438" y="1709"/>
                    <a:pt x="2605" y="2101"/>
                  </a:cubicBezTo>
                  <a:cubicBezTo>
                    <a:pt x="3071" y="1709"/>
                    <a:pt x="3305" y="1167"/>
                    <a:pt x="3221" y="542"/>
                  </a:cubicBezTo>
                  <a:lnTo>
                    <a:pt x="3221" y="542"/>
                  </a:lnTo>
                  <a:cubicBezTo>
                    <a:pt x="3034" y="589"/>
                    <a:pt x="2679" y="663"/>
                    <a:pt x="2409" y="1009"/>
                  </a:cubicBezTo>
                  <a:cubicBezTo>
                    <a:pt x="2409" y="626"/>
                    <a:pt x="2250" y="27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7533302" y="5696010"/>
              <a:ext cx="60326" cy="27675"/>
            </a:xfrm>
            <a:custGeom>
              <a:avLst/>
              <a:gdLst/>
              <a:ahLst/>
              <a:cxnLst/>
              <a:rect l="l" t="t" r="r" b="b"/>
              <a:pathLst>
                <a:path w="776" h="356" extrusionOk="0">
                  <a:moveTo>
                    <a:pt x="0" y="1"/>
                  </a:moveTo>
                  <a:cubicBezTo>
                    <a:pt x="38" y="38"/>
                    <a:pt x="38" y="122"/>
                    <a:pt x="75" y="197"/>
                  </a:cubicBezTo>
                  <a:cubicBezTo>
                    <a:pt x="271" y="234"/>
                    <a:pt x="420" y="271"/>
                    <a:pt x="616" y="355"/>
                  </a:cubicBezTo>
                  <a:lnTo>
                    <a:pt x="654" y="355"/>
                  </a:lnTo>
                  <a:cubicBezTo>
                    <a:pt x="700" y="355"/>
                    <a:pt x="738" y="309"/>
                    <a:pt x="738" y="271"/>
                  </a:cubicBezTo>
                  <a:cubicBezTo>
                    <a:pt x="775" y="234"/>
                    <a:pt x="738" y="159"/>
                    <a:pt x="700" y="159"/>
                  </a:cubicBezTo>
                  <a:cubicBezTo>
                    <a:pt x="467" y="122"/>
                    <a:pt x="234" y="38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7357689" y="5629232"/>
              <a:ext cx="181523" cy="82093"/>
            </a:xfrm>
            <a:custGeom>
              <a:avLst/>
              <a:gdLst/>
              <a:ahLst/>
              <a:cxnLst/>
              <a:rect l="l" t="t" r="r" b="b"/>
              <a:pathLst>
                <a:path w="2335" h="1056" extrusionOk="0">
                  <a:moveTo>
                    <a:pt x="113" y="1"/>
                  </a:moveTo>
                  <a:cubicBezTo>
                    <a:pt x="75" y="1"/>
                    <a:pt x="38" y="48"/>
                    <a:pt x="38" y="85"/>
                  </a:cubicBezTo>
                  <a:cubicBezTo>
                    <a:pt x="1" y="122"/>
                    <a:pt x="1" y="160"/>
                    <a:pt x="75" y="197"/>
                  </a:cubicBezTo>
                  <a:cubicBezTo>
                    <a:pt x="75" y="197"/>
                    <a:pt x="1093" y="664"/>
                    <a:pt x="2334" y="1056"/>
                  </a:cubicBezTo>
                  <a:cubicBezTo>
                    <a:pt x="2297" y="981"/>
                    <a:pt x="2297" y="897"/>
                    <a:pt x="2259" y="860"/>
                  </a:cubicBezTo>
                  <a:lnTo>
                    <a:pt x="2297" y="860"/>
                  </a:lnTo>
                  <a:cubicBezTo>
                    <a:pt x="1130" y="468"/>
                    <a:pt x="159" y="48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8639842" y="5553825"/>
              <a:ext cx="259885" cy="275044"/>
            </a:xfrm>
            <a:custGeom>
              <a:avLst/>
              <a:gdLst/>
              <a:ahLst/>
              <a:cxnLst/>
              <a:rect l="l" t="t" r="r" b="b"/>
              <a:pathLst>
                <a:path w="3343" h="3538" extrusionOk="0">
                  <a:moveTo>
                    <a:pt x="1121" y="0"/>
                  </a:moveTo>
                  <a:cubicBezTo>
                    <a:pt x="1046" y="159"/>
                    <a:pt x="971" y="504"/>
                    <a:pt x="1083" y="896"/>
                  </a:cubicBezTo>
                  <a:cubicBezTo>
                    <a:pt x="887" y="784"/>
                    <a:pt x="654" y="738"/>
                    <a:pt x="383" y="738"/>
                  </a:cubicBezTo>
                  <a:cubicBezTo>
                    <a:pt x="271" y="738"/>
                    <a:pt x="113" y="738"/>
                    <a:pt x="1" y="784"/>
                  </a:cubicBezTo>
                  <a:cubicBezTo>
                    <a:pt x="38" y="1055"/>
                    <a:pt x="234" y="1522"/>
                    <a:pt x="887" y="1755"/>
                  </a:cubicBezTo>
                  <a:cubicBezTo>
                    <a:pt x="187" y="2184"/>
                    <a:pt x="75" y="2838"/>
                    <a:pt x="113" y="3118"/>
                  </a:cubicBezTo>
                  <a:cubicBezTo>
                    <a:pt x="150" y="3155"/>
                    <a:pt x="187" y="3155"/>
                    <a:pt x="234" y="3155"/>
                  </a:cubicBezTo>
                  <a:cubicBezTo>
                    <a:pt x="775" y="3155"/>
                    <a:pt x="1242" y="2922"/>
                    <a:pt x="1550" y="2492"/>
                  </a:cubicBezTo>
                  <a:cubicBezTo>
                    <a:pt x="1709" y="3192"/>
                    <a:pt x="2176" y="3463"/>
                    <a:pt x="2409" y="3538"/>
                  </a:cubicBezTo>
                  <a:cubicBezTo>
                    <a:pt x="2568" y="3155"/>
                    <a:pt x="2568" y="2763"/>
                    <a:pt x="2446" y="2418"/>
                  </a:cubicBezTo>
                  <a:lnTo>
                    <a:pt x="2446" y="2418"/>
                  </a:lnTo>
                  <a:cubicBezTo>
                    <a:pt x="2642" y="2492"/>
                    <a:pt x="2838" y="2530"/>
                    <a:pt x="2988" y="2530"/>
                  </a:cubicBezTo>
                  <a:cubicBezTo>
                    <a:pt x="3146" y="2530"/>
                    <a:pt x="3268" y="2492"/>
                    <a:pt x="3342" y="2455"/>
                  </a:cubicBezTo>
                  <a:cubicBezTo>
                    <a:pt x="3184" y="1904"/>
                    <a:pt x="2801" y="1559"/>
                    <a:pt x="2288" y="1363"/>
                  </a:cubicBezTo>
                  <a:cubicBezTo>
                    <a:pt x="1354" y="2259"/>
                    <a:pt x="421" y="2884"/>
                    <a:pt x="421" y="2884"/>
                  </a:cubicBezTo>
                  <a:lnTo>
                    <a:pt x="346" y="2884"/>
                  </a:lnTo>
                  <a:cubicBezTo>
                    <a:pt x="346" y="2884"/>
                    <a:pt x="309" y="2884"/>
                    <a:pt x="271" y="2838"/>
                  </a:cubicBezTo>
                  <a:cubicBezTo>
                    <a:pt x="271" y="2800"/>
                    <a:pt x="271" y="2763"/>
                    <a:pt x="309" y="2726"/>
                  </a:cubicBezTo>
                  <a:cubicBezTo>
                    <a:pt x="309" y="2726"/>
                    <a:pt x="1205" y="2138"/>
                    <a:pt x="2138" y="1288"/>
                  </a:cubicBezTo>
                  <a:cubicBezTo>
                    <a:pt x="2054" y="700"/>
                    <a:pt x="1709" y="234"/>
                    <a:pt x="1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8806048" y="5617649"/>
              <a:ext cx="47966" cy="42135"/>
            </a:xfrm>
            <a:custGeom>
              <a:avLst/>
              <a:gdLst/>
              <a:ahLst/>
              <a:cxnLst/>
              <a:rect l="l" t="t" r="r" b="b"/>
              <a:pathLst>
                <a:path w="617" h="542" extrusionOk="0">
                  <a:moveTo>
                    <a:pt x="542" y="1"/>
                  </a:moveTo>
                  <a:cubicBezTo>
                    <a:pt x="504" y="1"/>
                    <a:pt x="504" y="1"/>
                    <a:pt x="467" y="38"/>
                  </a:cubicBezTo>
                  <a:cubicBezTo>
                    <a:pt x="308" y="197"/>
                    <a:pt x="150" y="346"/>
                    <a:pt x="0" y="467"/>
                  </a:cubicBezTo>
                  <a:lnTo>
                    <a:pt x="0" y="505"/>
                  </a:lnTo>
                  <a:cubicBezTo>
                    <a:pt x="38" y="505"/>
                    <a:pt x="112" y="542"/>
                    <a:pt x="150" y="542"/>
                  </a:cubicBezTo>
                  <a:cubicBezTo>
                    <a:pt x="308" y="430"/>
                    <a:pt x="467" y="271"/>
                    <a:pt x="579" y="150"/>
                  </a:cubicBezTo>
                  <a:cubicBezTo>
                    <a:pt x="616" y="113"/>
                    <a:pt x="616" y="38"/>
                    <a:pt x="579" y="38"/>
                  </a:cubicBezTo>
                  <a:cubicBezTo>
                    <a:pt x="579" y="1"/>
                    <a:pt x="542" y="1"/>
                    <a:pt x="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8660909" y="5653953"/>
              <a:ext cx="156802" cy="124151"/>
            </a:xfrm>
            <a:custGeom>
              <a:avLst/>
              <a:gdLst/>
              <a:ahLst/>
              <a:cxnLst/>
              <a:rect l="l" t="t" r="r" b="b"/>
              <a:pathLst>
                <a:path w="2017" h="1597" extrusionOk="0">
                  <a:moveTo>
                    <a:pt x="1867" y="0"/>
                  </a:moveTo>
                  <a:cubicBezTo>
                    <a:pt x="934" y="850"/>
                    <a:pt x="38" y="1438"/>
                    <a:pt x="38" y="1438"/>
                  </a:cubicBezTo>
                  <a:cubicBezTo>
                    <a:pt x="0" y="1475"/>
                    <a:pt x="0" y="1512"/>
                    <a:pt x="0" y="1550"/>
                  </a:cubicBezTo>
                  <a:cubicBezTo>
                    <a:pt x="38" y="1596"/>
                    <a:pt x="75" y="1596"/>
                    <a:pt x="75" y="1596"/>
                  </a:cubicBezTo>
                  <a:lnTo>
                    <a:pt x="150" y="1596"/>
                  </a:lnTo>
                  <a:cubicBezTo>
                    <a:pt x="150" y="1596"/>
                    <a:pt x="1083" y="971"/>
                    <a:pt x="2017" y="75"/>
                  </a:cubicBezTo>
                  <a:cubicBezTo>
                    <a:pt x="1979" y="75"/>
                    <a:pt x="1905" y="38"/>
                    <a:pt x="1867" y="38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7635607" y="4949405"/>
              <a:ext cx="260584" cy="275044"/>
            </a:xfrm>
            <a:custGeom>
              <a:avLst/>
              <a:gdLst/>
              <a:ahLst/>
              <a:cxnLst/>
              <a:rect l="l" t="t" r="r" b="b"/>
              <a:pathLst>
                <a:path w="3352" h="3538" extrusionOk="0">
                  <a:moveTo>
                    <a:pt x="1130" y="0"/>
                  </a:moveTo>
                  <a:cubicBezTo>
                    <a:pt x="1055" y="159"/>
                    <a:pt x="971" y="504"/>
                    <a:pt x="1093" y="896"/>
                  </a:cubicBezTo>
                  <a:cubicBezTo>
                    <a:pt x="897" y="775"/>
                    <a:pt x="663" y="737"/>
                    <a:pt x="393" y="737"/>
                  </a:cubicBezTo>
                  <a:cubicBezTo>
                    <a:pt x="271" y="737"/>
                    <a:pt x="122" y="737"/>
                    <a:pt x="1" y="775"/>
                  </a:cubicBezTo>
                  <a:cubicBezTo>
                    <a:pt x="38" y="1045"/>
                    <a:pt x="234" y="1512"/>
                    <a:pt x="897" y="1792"/>
                  </a:cubicBezTo>
                  <a:cubicBezTo>
                    <a:pt x="197" y="2175"/>
                    <a:pt x="85" y="2838"/>
                    <a:pt x="122" y="3146"/>
                  </a:cubicBezTo>
                  <a:lnTo>
                    <a:pt x="234" y="3146"/>
                  </a:lnTo>
                  <a:cubicBezTo>
                    <a:pt x="785" y="3146"/>
                    <a:pt x="1251" y="2912"/>
                    <a:pt x="1559" y="2492"/>
                  </a:cubicBezTo>
                  <a:cubicBezTo>
                    <a:pt x="1718" y="3192"/>
                    <a:pt x="2185" y="3463"/>
                    <a:pt x="2418" y="3538"/>
                  </a:cubicBezTo>
                  <a:cubicBezTo>
                    <a:pt x="2567" y="3146"/>
                    <a:pt x="2567" y="2763"/>
                    <a:pt x="2418" y="2408"/>
                  </a:cubicBezTo>
                  <a:lnTo>
                    <a:pt x="2418" y="2408"/>
                  </a:lnTo>
                  <a:cubicBezTo>
                    <a:pt x="2651" y="2492"/>
                    <a:pt x="2838" y="2530"/>
                    <a:pt x="2997" y="2530"/>
                  </a:cubicBezTo>
                  <a:cubicBezTo>
                    <a:pt x="3118" y="2530"/>
                    <a:pt x="3267" y="2492"/>
                    <a:pt x="3351" y="2492"/>
                  </a:cubicBezTo>
                  <a:cubicBezTo>
                    <a:pt x="3193" y="1904"/>
                    <a:pt x="2801" y="1559"/>
                    <a:pt x="2297" y="1400"/>
                  </a:cubicBezTo>
                  <a:cubicBezTo>
                    <a:pt x="1363" y="2259"/>
                    <a:pt x="430" y="2875"/>
                    <a:pt x="430" y="2875"/>
                  </a:cubicBezTo>
                  <a:lnTo>
                    <a:pt x="355" y="2875"/>
                  </a:lnTo>
                  <a:cubicBezTo>
                    <a:pt x="355" y="2875"/>
                    <a:pt x="318" y="2875"/>
                    <a:pt x="271" y="2838"/>
                  </a:cubicBezTo>
                  <a:cubicBezTo>
                    <a:pt x="271" y="2800"/>
                    <a:pt x="271" y="2763"/>
                    <a:pt x="318" y="2726"/>
                  </a:cubicBezTo>
                  <a:cubicBezTo>
                    <a:pt x="318" y="2726"/>
                    <a:pt x="1205" y="2138"/>
                    <a:pt x="2138" y="1325"/>
                  </a:cubicBezTo>
                  <a:cubicBezTo>
                    <a:pt x="2063" y="700"/>
                    <a:pt x="1718" y="233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7801736" y="5012529"/>
              <a:ext cx="48743" cy="45789"/>
            </a:xfrm>
            <a:custGeom>
              <a:avLst/>
              <a:gdLst/>
              <a:ahLst/>
              <a:cxnLst/>
              <a:rect l="l" t="t" r="r" b="b"/>
              <a:pathLst>
                <a:path w="627" h="589" extrusionOk="0">
                  <a:moveTo>
                    <a:pt x="552" y="0"/>
                  </a:moveTo>
                  <a:cubicBezTo>
                    <a:pt x="514" y="0"/>
                    <a:pt x="468" y="0"/>
                    <a:pt x="468" y="47"/>
                  </a:cubicBezTo>
                  <a:cubicBezTo>
                    <a:pt x="318" y="196"/>
                    <a:pt x="160" y="355"/>
                    <a:pt x="1" y="513"/>
                  </a:cubicBezTo>
                  <a:cubicBezTo>
                    <a:pt x="48" y="551"/>
                    <a:pt x="122" y="551"/>
                    <a:pt x="160" y="588"/>
                  </a:cubicBezTo>
                  <a:cubicBezTo>
                    <a:pt x="318" y="429"/>
                    <a:pt x="468" y="317"/>
                    <a:pt x="589" y="159"/>
                  </a:cubicBezTo>
                  <a:cubicBezTo>
                    <a:pt x="626" y="121"/>
                    <a:pt x="626" y="84"/>
                    <a:pt x="589" y="47"/>
                  </a:cubicBezTo>
                  <a:cubicBezTo>
                    <a:pt x="589" y="0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7656674" y="5052409"/>
              <a:ext cx="157501" cy="120497"/>
            </a:xfrm>
            <a:custGeom>
              <a:avLst/>
              <a:gdLst/>
              <a:ahLst/>
              <a:cxnLst/>
              <a:rect l="l" t="t" r="r" b="b"/>
              <a:pathLst>
                <a:path w="2026" h="1550" extrusionOk="0">
                  <a:moveTo>
                    <a:pt x="1867" y="0"/>
                  </a:moveTo>
                  <a:cubicBezTo>
                    <a:pt x="934" y="813"/>
                    <a:pt x="47" y="1401"/>
                    <a:pt x="47" y="1401"/>
                  </a:cubicBezTo>
                  <a:cubicBezTo>
                    <a:pt x="0" y="1438"/>
                    <a:pt x="0" y="1475"/>
                    <a:pt x="0" y="1513"/>
                  </a:cubicBezTo>
                  <a:cubicBezTo>
                    <a:pt x="47" y="1550"/>
                    <a:pt x="84" y="1550"/>
                    <a:pt x="84" y="1550"/>
                  </a:cubicBezTo>
                  <a:lnTo>
                    <a:pt x="159" y="1550"/>
                  </a:lnTo>
                  <a:cubicBezTo>
                    <a:pt x="159" y="1550"/>
                    <a:pt x="1092" y="934"/>
                    <a:pt x="2026" y="75"/>
                  </a:cubicBezTo>
                  <a:cubicBezTo>
                    <a:pt x="1988" y="38"/>
                    <a:pt x="1914" y="38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8694259" y="4656252"/>
              <a:ext cx="190230" cy="214796"/>
            </a:xfrm>
            <a:custGeom>
              <a:avLst/>
              <a:gdLst/>
              <a:ahLst/>
              <a:cxnLst/>
              <a:rect l="l" t="t" r="r" b="b"/>
              <a:pathLst>
                <a:path w="2447" h="2763" extrusionOk="0">
                  <a:moveTo>
                    <a:pt x="1438" y="0"/>
                  </a:moveTo>
                  <a:cubicBezTo>
                    <a:pt x="1280" y="149"/>
                    <a:pt x="1046" y="467"/>
                    <a:pt x="1168" y="971"/>
                  </a:cubicBezTo>
                  <a:cubicBezTo>
                    <a:pt x="934" y="850"/>
                    <a:pt x="738" y="812"/>
                    <a:pt x="579" y="812"/>
                  </a:cubicBezTo>
                  <a:cubicBezTo>
                    <a:pt x="309" y="812"/>
                    <a:pt x="75" y="896"/>
                    <a:pt x="1" y="971"/>
                  </a:cubicBezTo>
                  <a:cubicBezTo>
                    <a:pt x="187" y="1363"/>
                    <a:pt x="542" y="1596"/>
                    <a:pt x="934" y="1634"/>
                  </a:cubicBezTo>
                  <a:cubicBezTo>
                    <a:pt x="579" y="2016"/>
                    <a:pt x="579" y="2408"/>
                    <a:pt x="617" y="2567"/>
                  </a:cubicBezTo>
                  <a:cubicBezTo>
                    <a:pt x="934" y="2530"/>
                    <a:pt x="1168" y="2371"/>
                    <a:pt x="1317" y="2175"/>
                  </a:cubicBezTo>
                  <a:cubicBezTo>
                    <a:pt x="1354" y="2483"/>
                    <a:pt x="1513" y="2679"/>
                    <a:pt x="1634" y="2763"/>
                  </a:cubicBezTo>
                  <a:cubicBezTo>
                    <a:pt x="1942" y="2446"/>
                    <a:pt x="2017" y="2063"/>
                    <a:pt x="1942" y="1708"/>
                  </a:cubicBezTo>
                  <a:cubicBezTo>
                    <a:pt x="1009" y="1438"/>
                    <a:pt x="271" y="1083"/>
                    <a:pt x="271" y="1083"/>
                  </a:cubicBezTo>
                  <a:cubicBezTo>
                    <a:pt x="234" y="1046"/>
                    <a:pt x="234" y="1008"/>
                    <a:pt x="234" y="971"/>
                  </a:cubicBezTo>
                  <a:cubicBezTo>
                    <a:pt x="234" y="971"/>
                    <a:pt x="271" y="934"/>
                    <a:pt x="309" y="934"/>
                  </a:cubicBezTo>
                  <a:lnTo>
                    <a:pt x="309" y="971"/>
                  </a:lnTo>
                  <a:cubicBezTo>
                    <a:pt x="346" y="971"/>
                    <a:pt x="1046" y="1279"/>
                    <a:pt x="1905" y="1550"/>
                  </a:cubicBezTo>
                  <a:cubicBezTo>
                    <a:pt x="2250" y="1279"/>
                    <a:pt x="2446" y="896"/>
                    <a:pt x="2372" y="430"/>
                  </a:cubicBezTo>
                  <a:lnTo>
                    <a:pt x="2372" y="430"/>
                  </a:lnTo>
                  <a:cubicBezTo>
                    <a:pt x="2213" y="467"/>
                    <a:pt x="1980" y="504"/>
                    <a:pt x="1746" y="738"/>
                  </a:cubicBezTo>
                  <a:cubicBezTo>
                    <a:pt x="1746" y="467"/>
                    <a:pt x="1634" y="234"/>
                    <a:pt x="1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8842275" y="4776669"/>
              <a:ext cx="42213" cy="21845"/>
            </a:xfrm>
            <a:custGeom>
              <a:avLst/>
              <a:gdLst/>
              <a:ahLst/>
              <a:cxnLst/>
              <a:rect l="l" t="t" r="r" b="b"/>
              <a:pathLst>
                <a:path w="543" h="281" extrusionOk="0">
                  <a:moveTo>
                    <a:pt x="1" y="1"/>
                  </a:moveTo>
                  <a:cubicBezTo>
                    <a:pt x="1" y="47"/>
                    <a:pt x="1" y="122"/>
                    <a:pt x="38" y="159"/>
                  </a:cubicBezTo>
                  <a:cubicBezTo>
                    <a:pt x="150" y="197"/>
                    <a:pt x="309" y="234"/>
                    <a:pt x="430" y="281"/>
                  </a:cubicBezTo>
                  <a:lnTo>
                    <a:pt x="468" y="281"/>
                  </a:lnTo>
                  <a:cubicBezTo>
                    <a:pt x="505" y="281"/>
                    <a:pt x="505" y="234"/>
                    <a:pt x="505" y="197"/>
                  </a:cubicBezTo>
                  <a:cubicBezTo>
                    <a:pt x="542" y="159"/>
                    <a:pt x="505" y="122"/>
                    <a:pt x="468" y="122"/>
                  </a:cubicBezTo>
                  <a:cubicBezTo>
                    <a:pt x="309" y="85"/>
                    <a:pt x="150" y="4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8712450" y="4728782"/>
              <a:ext cx="132858" cy="60326"/>
            </a:xfrm>
            <a:custGeom>
              <a:avLst/>
              <a:gdLst/>
              <a:ahLst/>
              <a:cxnLst/>
              <a:rect l="l" t="t" r="r" b="b"/>
              <a:pathLst>
                <a:path w="1709" h="776" extrusionOk="0">
                  <a:moveTo>
                    <a:pt x="75" y="1"/>
                  </a:moveTo>
                  <a:cubicBezTo>
                    <a:pt x="37" y="1"/>
                    <a:pt x="0" y="38"/>
                    <a:pt x="0" y="38"/>
                  </a:cubicBezTo>
                  <a:cubicBezTo>
                    <a:pt x="0" y="75"/>
                    <a:pt x="0" y="113"/>
                    <a:pt x="37" y="150"/>
                  </a:cubicBezTo>
                  <a:cubicBezTo>
                    <a:pt x="37" y="150"/>
                    <a:pt x="775" y="505"/>
                    <a:pt x="1708" y="775"/>
                  </a:cubicBezTo>
                  <a:cubicBezTo>
                    <a:pt x="1671" y="738"/>
                    <a:pt x="1671" y="663"/>
                    <a:pt x="1671" y="617"/>
                  </a:cubicBezTo>
                  <a:cubicBezTo>
                    <a:pt x="812" y="346"/>
                    <a:pt x="112" y="38"/>
                    <a:pt x="75" y="38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8757384" y="5266425"/>
              <a:ext cx="21145" cy="54573"/>
            </a:xfrm>
            <a:custGeom>
              <a:avLst/>
              <a:gdLst/>
              <a:ahLst/>
              <a:cxnLst/>
              <a:rect l="l" t="t" r="r" b="b"/>
              <a:pathLst>
                <a:path w="272" h="702" extrusionOk="0">
                  <a:moveTo>
                    <a:pt x="159" y="1"/>
                  </a:moveTo>
                  <a:cubicBezTo>
                    <a:pt x="38" y="1"/>
                    <a:pt x="1" y="234"/>
                    <a:pt x="1" y="281"/>
                  </a:cubicBezTo>
                  <a:cubicBezTo>
                    <a:pt x="1" y="393"/>
                    <a:pt x="1" y="514"/>
                    <a:pt x="75" y="626"/>
                  </a:cubicBezTo>
                  <a:cubicBezTo>
                    <a:pt x="75" y="664"/>
                    <a:pt x="122" y="701"/>
                    <a:pt x="159" y="701"/>
                  </a:cubicBezTo>
                  <a:cubicBezTo>
                    <a:pt x="234" y="701"/>
                    <a:pt x="272" y="281"/>
                    <a:pt x="234" y="197"/>
                  </a:cubicBezTo>
                  <a:cubicBezTo>
                    <a:pt x="234" y="122"/>
                    <a:pt x="234" y="85"/>
                    <a:pt x="197" y="85"/>
                  </a:cubicBezTo>
                  <a:cubicBezTo>
                    <a:pt x="197" y="4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8394575" y="5502285"/>
              <a:ext cx="57450" cy="27675"/>
            </a:xfrm>
            <a:custGeom>
              <a:avLst/>
              <a:gdLst/>
              <a:ahLst/>
              <a:cxnLst/>
              <a:rect l="l" t="t" r="r" b="b"/>
              <a:pathLst>
                <a:path w="739" h="356" extrusionOk="0">
                  <a:moveTo>
                    <a:pt x="505" y="0"/>
                  </a:moveTo>
                  <a:cubicBezTo>
                    <a:pt x="468" y="0"/>
                    <a:pt x="393" y="47"/>
                    <a:pt x="393" y="47"/>
                  </a:cubicBezTo>
                  <a:cubicBezTo>
                    <a:pt x="272" y="85"/>
                    <a:pt x="160" y="122"/>
                    <a:pt x="76" y="197"/>
                  </a:cubicBezTo>
                  <a:cubicBezTo>
                    <a:pt x="1" y="318"/>
                    <a:pt x="38" y="355"/>
                    <a:pt x="122" y="355"/>
                  </a:cubicBezTo>
                  <a:cubicBezTo>
                    <a:pt x="272" y="355"/>
                    <a:pt x="505" y="281"/>
                    <a:pt x="542" y="234"/>
                  </a:cubicBezTo>
                  <a:cubicBezTo>
                    <a:pt x="589" y="234"/>
                    <a:pt x="626" y="197"/>
                    <a:pt x="664" y="159"/>
                  </a:cubicBezTo>
                  <a:cubicBezTo>
                    <a:pt x="738" y="47"/>
                    <a:pt x="626" y="0"/>
                    <a:pt x="505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7148727" y="5941276"/>
              <a:ext cx="61026" cy="26898"/>
            </a:xfrm>
            <a:custGeom>
              <a:avLst/>
              <a:gdLst/>
              <a:ahLst/>
              <a:cxnLst/>
              <a:rect l="l" t="t" r="r" b="b"/>
              <a:pathLst>
                <a:path w="785" h="346" extrusionOk="0">
                  <a:moveTo>
                    <a:pt x="551" y="1"/>
                  </a:moveTo>
                  <a:cubicBezTo>
                    <a:pt x="467" y="1"/>
                    <a:pt x="430" y="38"/>
                    <a:pt x="392" y="38"/>
                  </a:cubicBezTo>
                  <a:cubicBezTo>
                    <a:pt x="318" y="75"/>
                    <a:pt x="196" y="113"/>
                    <a:pt x="122" y="187"/>
                  </a:cubicBezTo>
                  <a:cubicBezTo>
                    <a:pt x="0" y="309"/>
                    <a:pt x="84" y="346"/>
                    <a:pt x="159" y="346"/>
                  </a:cubicBezTo>
                  <a:cubicBezTo>
                    <a:pt x="318" y="346"/>
                    <a:pt x="551" y="271"/>
                    <a:pt x="588" y="234"/>
                  </a:cubicBezTo>
                  <a:cubicBezTo>
                    <a:pt x="626" y="234"/>
                    <a:pt x="663" y="187"/>
                    <a:pt x="700" y="150"/>
                  </a:cubicBezTo>
                  <a:cubicBezTo>
                    <a:pt x="784" y="38"/>
                    <a:pt x="663" y="1"/>
                    <a:pt x="551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7738611" y="5892689"/>
              <a:ext cx="21145" cy="51542"/>
            </a:xfrm>
            <a:custGeom>
              <a:avLst/>
              <a:gdLst/>
              <a:ahLst/>
              <a:cxnLst/>
              <a:rect l="l" t="t" r="r" b="b"/>
              <a:pathLst>
                <a:path w="272" h="663" extrusionOk="0">
                  <a:moveTo>
                    <a:pt x="160" y="0"/>
                  </a:moveTo>
                  <a:cubicBezTo>
                    <a:pt x="76" y="0"/>
                    <a:pt x="1" y="196"/>
                    <a:pt x="1" y="271"/>
                  </a:cubicBezTo>
                  <a:cubicBezTo>
                    <a:pt x="1" y="345"/>
                    <a:pt x="38" y="504"/>
                    <a:pt x="76" y="579"/>
                  </a:cubicBezTo>
                  <a:cubicBezTo>
                    <a:pt x="113" y="663"/>
                    <a:pt x="113" y="663"/>
                    <a:pt x="160" y="663"/>
                  </a:cubicBezTo>
                  <a:cubicBezTo>
                    <a:pt x="234" y="663"/>
                    <a:pt x="272" y="233"/>
                    <a:pt x="272" y="159"/>
                  </a:cubicBezTo>
                  <a:cubicBezTo>
                    <a:pt x="272" y="112"/>
                    <a:pt x="234" y="75"/>
                    <a:pt x="234" y="37"/>
                  </a:cubicBezTo>
                  <a:cubicBezTo>
                    <a:pt x="197" y="0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7414983" y="5191018"/>
              <a:ext cx="21145" cy="51542"/>
            </a:xfrm>
            <a:custGeom>
              <a:avLst/>
              <a:gdLst/>
              <a:ahLst/>
              <a:cxnLst/>
              <a:rect l="l" t="t" r="r" b="b"/>
              <a:pathLst>
                <a:path w="272" h="663" extrusionOk="0">
                  <a:moveTo>
                    <a:pt x="160" y="0"/>
                  </a:moveTo>
                  <a:cubicBezTo>
                    <a:pt x="38" y="0"/>
                    <a:pt x="1" y="196"/>
                    <a:pt x="1" y="271"/>
                  </a:cubicBezTo>
                  <a:cubicBezTo>
                    <a:pt x="1" y="392"/>
                    <a:pt x="1" y="504"/>
                    <a:pt x="76" y="588"/>
                  </a:cubicBezTo>
                  <a:cubicBezTo>
                    <a:pt x="76" y="663"/>
                    <a:pt x="122" y="663"/>
                    <a:pt x="160" y="663"/>
                  </a:cubicBezTo>
                  <a:cubicBezTo>
                    <a:pt x="234" y="663"/>
                    <a:pt x="272" y="234"/>
                    <a:pt x="234" y="159"/>
                  </a:cubicBezTo>
                  <a:cubicBezTo>
                    <a:pt x="234" y="122"/>
                    <a:pt x="234" y="84"/>
                    <a:pt x="197" y="38"/>
                  </a:cubicBezTo>
                  <a:cubicBezTo>
                    <a:pt x="197" y="0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8451946" y="4740365"/>
              <a:ext cx="136434" cy="69733"/>
            </a:xfrm>
            <a:custGeom>
              <a:avLst/>
              <a:gdLst/>
              <a:ahLst/>
              <a:cxnLst/>
              <a:rect l="l" t="t" r="r" b="b"/>
              <a:pathLst>
                <a:path w="1755" h="897" extrusionOk="0">
                  <a:moveTo>
                    <a:pt x="430" y="1"/>
                  </a:moveTo>
                  <a:cubicBezTo>
                    <a:pt x="0" y="48"/>
                    <a:pt x="430" y="514"/>
                    <a:pt x="588" y="626"/>
                  </a:cubicBezTo>
                  <a:cubicBezTo>
                    <a:pt x="738" y="748"/>
                    <a:pt x="971" y="860"/>
                    <a:pt x="1167" y="860"/>
                  </a:cubicBezTo>
                  <a:cubicBezTo>
                    <a:pt x="1204" y="897"/>
                    <a:pt x="1251" y="897"/>
                    <a:pt x="1288" y="897"/>
                  </a:cubicBezTo>
                  <a:cubicBezTo>
                    <a:pt x="1755" y="897"/>
                    <a:pt x="822" y="160"/>
                    <a:pt x="663" y="85"/>
                  </a:cubicBezTo>
                  <a:cubicBezTo>
                    <a:pt x="588" y="48"/>
                    <a:pt x="504" y="1"/>
                    <a:pt x="430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8327875" y="5814329"/>
              <a:ext cx="58072" cy="47966"/>
            </a:xfrm>
            <a:custGeom>
              <a:avLst/>
              <a:gdLst/>
              <a:ahLst/>
              <a:cxnLst/>
              <a:rect l="l" t="t" r="r" b="b"/>
              <a:pathLst>
                <a:path w="747" h="617" extrusionOk="0">
                  <a:moveTo>
                    <a:pt x="625" y="0"/>
                  </a:moveTo>
                  <a:cubicBezTo>
                    <a:pt x="513" y="0"/>
                    <a:pt x="392" y="75"/>
                    <a:pt x="317" y="112"/>
                  </a:cubicBezTo>
                  <a:cubicBezTo>
                    <a:pt x="233" y="233"/>
                    <a:pt x="121" y="345"/>
                    <a:pt x="84" y="467"/>
                  </a:cubicBezTo>
                  <a:cubicBezTo>
                    <a:pt x="0" y="579"/>
                    <a:pt x="47" y="616"/>
                    <a:pt x="84" y="616"/>
                  </a:cubicBezTo>
                  <a:cubicBezTo>
                    <a:pt x="233" y="616"/>
                    <a:pt x="588" y="345"/>
                    <a:pt x="663" y="271"/>
                  </a:cubicBezTo>
                  <a:cubicBezTo>
                    <a:pt x="700" y="233"/>
                    <a:pt x="700" y="187"/>
                    <a:pt x="747" y="149"/>
                  </a:cubicBezTo>
                  <a:cubicBezTo>
                    <a:pt x="747" y="37"/>
                    <a:pt x="700" y="0"/>
                    <a:pt x="625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8956940" y="4504583"/>
              <a:ext cx="54496" cy="48665"/>
            </a:xfrm>
            <a:custGeom>
              <a:avLst/>
              <a:gdLst/>
              <a:ahLst/>
              <a:cxnLst/>
              <a:rect l="l" t="t" r="r" b="b"/>
              <a:pathLst>
                <a:path w="701" h="626" extrusionOk="0">
                  <a:moveTo>
                    <a:pt x="589" y="0"/>
                  </a:moveTo>
                  <a:cubicBezTo>
                    <a:pt x="505" y="0"/>
                    <a:pt x="355" y="84"/>
                    <a:pt x="271" y="122"/>
                  </a:cubicBezTo>
                  <a:cubicBezTo>
                    <a:pt x="197" y="196"/>
                    <a:pt x="75" y="355"/>
                    <a:pt x="38" y="467"/>
                  </a:cubicBezTo>
                  <a:cubicBezTo>
                    <a:pt x="1" y="588"/>
                    <a:pt x="1" y="626"/>
                    <a:pt x="38" y="626"/>
                  </a:cubicBezTo>
                  <a:cubicBezTo>
                    <a:pt x="197" y="626"/>
                    <a:pt x="542" y="355"/>
                    <a:pt x="626" y="280"/>
                  </a:cubicBezTo>
                  <a:cubicBezTo>
                    <a:pt x="663" y="234"/>
                    <a:pt x="701" y="196"/>
                    <a:pt x="701" y="159"/>
                  </a:cubicBezTo>
                  <a:cubicBezTo>
                    <a:pt x="701" y="47"/>
                    <a:pt x="663" y="0"/>
                    <a:pt x="589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8104374" y="4946451"/>
              <a:ext cx="33428" cy="66157"/>
            </a:xfrm>
            <a:custGeom>
              <a:avLst/>
              <a:gdLst/>
              <a:ahLst/>
              <a:cxnLst/>
              <a:rect l="l" t="t" r="r" b="b"/>
              <a:pathLst>
                <a:path w="430" h="851" extrusionOk="0">
                  <a:moveTo>
                    <a:pt x="159" y="1"/>
                  </a:moveTo>
                  <a:cubicBezTo>
                    <a:pt x="38" y="1"/>
                    <a:pt x="0" y="309"/>
                    <a:pt x="38" y="383"/>
                  </a:cubicBezTo>
                  <a:cubicBezTo>
                    <a:pt x="38" y="542"/>
                    <a:pt x="122" y="663"/>
                    <a:pt x="196" y="775"/>
                  </a:cubicBezTo>
                  <a:cubicBezTo>
                    <a:pt x="234" y="850"/>
                    <a:pt x="271" y="850"/>
                    <a:pt x="308" y="850"/>
                  </a:cubicBezTo>
                  <a:cubicBezTo>
                    <a:pt x="430" y="850"/>
                    <a:pt x="355" y="309"/>
                    <a:pt x="308" y="197"/>
                  </a:cubicBezTo>
                  <a:cubicBezTo>
                    <a:pt x="308" y="150"/>
                    <a:pt x="271" y="75"/>
                    <a:pt x="234" y="38"/>
                  </a:cubicBezTo>
                  <a:cubicBezTo>
                    <a:pt x="196" y="3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8923590" y="4985632"/>
              <a:ext cx="63902" cy="54496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196" y="1"/>
                  </a:moveTo>
                  <a:cubicBezTo>
                    <a:pt x="0" y="1"/>
                    <a:pt x="122" y="309"/>
                    <a:pt x="196" y="393"/>
                  </a:cubicBezTo>
                  <a:cubicBezTo>
                    <a:pt x="271" y="505"/>
                    <a:pt x="392" y="626"/>
                    <a:pt x="504" y="663"/>
                  </a:cubicBezTo>
                  <a:cubicBezTo>
                    <a:pt x="588" y="663"/>
                    <a:pt x="588" y="701"/>
                    <a:pt x="626" y="701"/>
                  </a:cubicBezTo>
                  <a:cubicBezTo>
                    <a:pt x="822" y="701"/>
                    <a:pt x="430" y="159"/>
                    <a:pt x="355" y="75"/>
                  </a:cubicBezTo>
                  <a:cubicBezTo>
                    <a:pt x="318" y="38"/>
                    <a:pt x="271" y="1"/>
                    <a:pt x="234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064535" y="5556702"/>
              <a:ext cx="60326" cy="58150"/>
            </a:xfrm>
            <a:custGeom>
              <a:avLst/>
              <a:gdLst/>
              <a:ahLst/>
              <a:cxnLst/>
              <a:rect l="l" t="t" r="r" b="b"/>
              <a:pathLst>
                <a:path w="776" h="748" extrusionOk="0">
                  <a:moveTo>
                    <a:pt x="150" y="1"/>
                  </a:moveTo>
                  <a:cubicBezTo>
                    <a:pt x="1" y="1"/>
                    <a:pt x="113" y="355"/>
                    <a:pt x="197" y="430"/>
                  </a:cubicBezTo>
                  <a:cubicBezTo>
                    <a:pt x="234" y="551"/>
                    <a:pt x="383" y="626"/>
                    <a:pt x="505" y="701"/>
                  </a:cubicBezTo>
                  <a:cubicBezTo>
                    <a:pt x="542" y="747"/>
                    <a:pt x="579" y="747"/>
                    <a:pt x="579" y="747"/>
                  </a:cubicBezTo>
                  <a:cubicBezTo>
                    <a:pt x="775" y="747"/>
                    <a:pt x="430" y="197"/>
                    <a:pt x="346" y="122"/>
                  </a:cubicBezTo>
                  <a:cubicBezTo>
                    <a:pt x="309" y="85"/>
                    <a:pt x="271" y="47"/>
                    <a:pt x="234" y="47"/>
                  </a:cubicBezTo>
                  <a:cubicBezTo>
                    <a:pt x="197" y="1"/>
                    <a:pt x="197" y="1"/>
                    <a:pt x="150" y="1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7817050" y="5423924"/>
              <a:ext cx="45789" cy="33428"/>
            </a:xfrm>
            <a:custGeom>
              <a:avLst/>
              <a:gdLst/>
              <a:ahLst/>
              <a:cxnLst/>
              <a:rect l="l" t="t" r="r" b="b"/>
              <a:pathLst>
                <a:path w="589" h="430" extrusionOk="0">
                  <a:moveTo>
                    <a:pt x="504" y="0"/>
                  </a:moveTo>
                  <a:cubicBezTo>
                    <a:pt x="429" y="0"/>
                    <a:pt x="317" y="38"/>
                    <a:pt x="271" y="75"/>
                  </a:cubicBezTo>
                  <a:cubicBezTo>
                    <a:pt x="196" y="122"/>
                    <a:pt x="84" y="234"/>
                    <a:pt x="37" y="308"/>
                  </a:cubicBezTo>
                  <a:cubicBezTo>
                    <a:pt x="0" y="430"/>
                    <a:pt x="0" y="430"/>
                    <a:pt x="84" y="430"/>
                  </a:cubicBezTo>
                  <a:cubicBezTo>
                    <a:pt x="196" y="430"/>
                    <a:pt x="467" y="271"/>
                    <a:pt x="504" y="196"/>
                  </a:cubicBezTo>
                  <a:cubicBezTo>
                    <a:pt x="551" y="196"/>
                    <a:pt x="588" y="159"/>
                    <a:pt x="588" y="122"/>
                  </a:cubicBezTo>
                  <a:cubicBezTo>
                    <a:pt x="588" y="38"/>
                    <a:pt x="551" y="0"/>
                    <a:pt x="504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8956940" y="5919509"/>
              <a:ext cx="57450" cy="39958"/>
            </a:xfrm>
            <a:custGeom>
              <a:avLst/>
              <a:gdLst/>
              <a:ahLst/>
              <a:cxnLst/>
              <a:rect l="l" t="t" r="r" b="b"/>
              <a:pathLst>
                <a:path w="739" h="514" extrusionOk="0">
                  <a:moveTo>
                    <a:pt x="197" y="0"/>
                  </a:moveTo>
                  <a:cubicBezTo>
                    <a:pt x="1" y="0"/>
                    <a:pt x="159" y="234"/>
                    <a:pt x="234" y="318"/>
                  </a:cubicBezTo>
                  <a:cubicBezTo>
                    <a:pt x="271" y="393"/>
                    <a:pt x="393" y="467"/>
                    <a:pt x="505" y="514"/>
                  </a:cubicBezTo>
                  <a:lnTo>
                    <a:pt x="589" y="514"/>
                  </a:lnTo>
                  <a:cubicBezTo>
                    <a:pt x="738" y="514"/>
                    <a:pt x="393" y="122"/>
                    <a:pt x="309" y="47"/>
                  </a:cubicBezTo>
                  <a:cubicBezTo>
                    <a:pt x="271" y="47"/>
                    <a:pt x="234" y="0"/>
                    <a:pt x="197" y="0"/>
                  </a:cubicBezTo>
                  <a:close/>
                </a:path>
              </a:pathLst>
            </a:custGeom>
            <a:solidFill>
              <a:srgbClr val="EB5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45"/>
          <p:cNvSpPr txBox="1">
            <a:spLocks noGrp="1"/>
          </p:cNvSpPr>
          <p:nvPr>
            <p:ph type="title"/>
          </p:nvPr>
        </p:nvSpPr>
        <p:spPr>
          <a:xfrm>
            <a:off x="206919" y="1831345"/>
            <a:ext cx="1863254" cy="15891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gửi xe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D369291-81A7-4D44-855A-3D9D2A99C3B2}"/>
              </a:ext>
            </a:extLst>
          </p:cNvPr>
          <p:cNvSpPr txBox="1"/>
          <p:nvPr/>
        </p:nvSpPr>
        <p:spPr>
          <a:xfrm>
            <a:off x="3157157" y="105203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C80002D-BA8D-4712-A6B7-A9D8C2EFF9A6}"/>
              </a:ext>
            </a:extLst>
          </p:cNvPr>
          <p:cNvSpPr/>
          <p:nvPr/>
        </p:nvSpPr>
        <p:spPr>
          <a:xfrm>
            <a:off x="3407044" y="736145"/>
            <a:ext cx="2704057" cy="436365"/>
          </a:xfrm>
          <a:prstGeom prst="roundRec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7D5F17-C292-4C8F-AB43-717BFBC85993}"/>
              </a:ext>
            </a:extLst>
          </p:cNvPr>
          <p:cNvCxnSpPr>
            <a:cxnSpLocks/>
          </p:cNvCxnSpPr>
          <p:nvPr/>
        </p:nvCxnSpPr>
        <p:spPr>
          <a:xfrm flipH="1">
            <a:off x="2137687" y="1382233"/>
            <a:ext cx="43538" cy="317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A3C714-50FB-4243-BD49-54441259B64A}"/>
              </a:ext>
            </a:extLst>
          </p:cNvPr>
          <p:cNvCxnSpPr/>
          <p:nvPr/>
        </p:nvCxnSpPr>
        <p:spPr>
          <a:xfrm flipH="1">
            <a:off x="2187738" y="1382233"/>
            <a:ext cx="34136" cy="322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2413;p51">
            <a:extLst>
              <a:ext uri="{FF2B5EF4-FFF2-40B4-BE49-F238E27FC236}">
                <a16:creationId xmlns:a16="http://schemas.microsoft.com/office/drawing/2014/main" id="{3108B596-643A-460D-BD2E-AE2167664401}"/>
              </a:ext>
            </a:extLst>
          </p:cNvPr>
          <p:cNvSpPr txBox="1">
            <a:spLocks/>
          </p:cNvSpPr>
          <p:nvPr/>
        </p:nvSpPr>
        <p:spPr>
          <a:xfrm>
            <a:off x="5155202" y="1468514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</a:t>
            </a:r>
          </a:p>
        </p:txBody>
      </p:sp>
      <p:sp>
        <p:nvSpPr>
          <p:cNvPr id="179" name="Google Shape;2418;p51">
            <a:extLst>
              <a:ext uri="{FF2B5EF4-FFF2-40B4-BE49-F238E27FC236}">
                <a16:creationId xmlns:a16="http://schemas.microsoft.com/office/drawing/2014/main" id="{FCED16FC-596F-4AF3-96F5-1FF7648A870D}"/>
              </a:ext>
            </a:extLst>
          </p:cNvPr>
          <p:cNvSpPr txBox="1">
            <a:spLocks/>
          </p:cNvSpPr>
          <p:nvPr/>
        </p:nvSpPr>
        <p:spPr>
          <a:xfrm>
            <a:off x="2338213" y="1479067"/>
            <a:ext cx="1530687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2413;p51">
            <a:extLst>
              <a:ext uri="{FF2B5EF4-FFF2-40B4-BE49-F238E27FC236}">
                <a16:creationId xmlns:a16="http://schemas.microsoft.com/office/drawing/2014/main" id="{5422C099-238E-4578-8DE3-A9ADEAFBE3C9}"/>
              </a:ext>
            </a:extLst>
          </p:cNvPr>
          <p:cNvSpPr txBox="1">
            <a:spLocks/>
          </p:cNvSpPr>
          <p:nvPr/>
        </p:nvSpPr>
        <p:spPr>
          <a:xfrm>
            <a:off x="5167187" y="1946179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1" name="Google Shape;2418;p51">
            <a:extLst>
              <a:ext uri="{FF2B5EF4-FFF2-40B4-BE49-F238E27FC236}">
                <a16:creationId xmlns:a16="http://schemas.microsoft.com/office/drawing/2014/main" id="{FE752688-7252-44E6-8630-94B8DB6AA652}"/>
              </a:ext>
            </a:extLst>
          </p:cNvPr>
          <p:cNvSpPr txBox="1">
            <a:spLocks/>
          </p:cNvSpPr>
          <p:nvPr/>
        </p:nvSpPr>
        <p:spPr>
          <a:xfrm>
            <a:off x="2403074" y="1919007"/>
            <a:ext cx="1465826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2413;p51">
            <a:extLst>
              <a:ext uri="{FF2B5EF4-FFF2-40B4-BE49-F238E27FC236}">
                <a16:creationId xmlns:a16="http://schemas.microsoft.com/office/drawing/2014/main" id="{8C5B316B-8666-4FCE-88F4-B1AD679D6BAD}"/>
              </a:ext>
            </a:extLst>
          </p:cNvPr>
          <p:cNvSpPr txBox="1">
            <a:spLocks/>
          </p:cNvSpPr>
          <p:nvPr/>
        </p:nvSpPr>
        <p:spPr>
          <a:xfrm>
            <a:off x="5158219" y="235642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3" name="Google Shape;2418;p51">
            <a:extLst>
              <a:ext uri="{FF2B5EF4-FFF2-40B4-BE49-F238E27FC236}">
                <a16:creationId xmlns:a16="http://schemas.microsoft.com/office/drawing/2014/main" id="{74DEF811-A257-429F-A64D-9CCFAE24CA28}"/>
              </a:ext>
            </a:extLst>
          </p:cNvPr>
          <p:cNvSpPr txBox="1">
            <a:spLocks/>
          </p:cNvSpPr>
          <p:nvPr/>
        </p:nvSpPr>
        <p:spPr>
          <a:xfrm>
            <a:off x="2507089" y="2384165"/>
            <a:ext cx="2040801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2413;p51">
            <a:extLst>
              <a:ext uri="{FF2B5EF4-FFF2-40B4-BE49-F238E27FC236}">
                <a16:creationId xmlns:a16="http://schemas.microsoft.com/office/drawing/2014/main" id="{2BEE35EE-C3F4-42FC-935E-7BE041E87881}"/>
              </a:ext>
            </a:extLst>
          </p:cNvPr>
          <p:cNvSpPr txBox="1">
            <a:spLocks/>
          </p:cNvSpPr>
          <p:nvPr/>
        </p:nvSpPr>
        <p:spPr>
          <a:xfrm>
            <a:off x="5153509" y="2781727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5" name="Google Shape;2418;p51">
            <a:extLst>
              <a:ext uri="{FF2B5EF4-FFF2-40B4-BE49-F238E27FC236}">
                <a16:creationId xmlns:a16="http://schemas.microsoft.com/office/drawing/2014/main" id="{79C65C1C-C104-4701-A344-9EBA2215D6B4}"/>
              </a:ext>
            </a:extLst>
          </p:cNvPr>
          <p:cNvSpPr txBox="1">
            <a:spLocks/>
          </p:cNvSpPr>
          <p:nvPr/>
        </p:nvSpPr>
        <p:spPr>
          <a:xfrm>
            <a:off x="2402671" y="2809886"/>
            <a:ext cx="1305172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2413;p51">
            <a:extLst>
              <a:ext uri="{FF2B5EF4-FFF2-40B4-BE49-F238E27FC236}">
                <a16:creationId xmlns:a16="http://schemas.microsoft.com/office/drawing/2014/main" id="{6894728C-A46B-4750-B397-9F480D94A829}"/>
              </a:ext>
            </a:extLst>
          </p:cNvPr>
          <p:cNvSpPr txBox="1">
            <a:spLocks/>
          </p:cNvSpPr>
          <p:nvPr/>
        </p:nvSpPr>
        <p:spPr>
          <a:xfrm>
            <a:off x="5168056" y="3187064"/>
            <a:ext cx="850068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187" name="Google Shape;2418;p51">
            <a:extLst>
              <a:ext uri="{FF2B5EF4-FFF2-40B4-BE49-F238E27FC236}">
                <a16:creationId xmlns:a16="http://schemas.microsoft.com/office/drawing/2014/main" id="{E003ECFF-91AB-49B1-BF6C-48BD65C7B00C}"/>
              </a:ext>
            </a:extLst>
          </p:cNvPr>
          <p:cNvSpPr txBox="1">
            <a:spLocks/>
          </p:cNvSpPr>
          <p:nvPr/>
        </p:nvSpPr>
        <p:spPr>
          <a:xfrm>
            <a:off x="2214189" y="3206617"/>
            <a:ext cx="1476760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2413;p51">
            <a:extLst>
              <a:ext uri="{FF2B5EF4-FFF2-40B4-BE49-F238E27FC236}">
                <a16:creationId xmlns:a16="http://schemas.microsoft.com/office/drawing/2014/main" id="{D56783CE-441D-4364-86AA-D66CFB4C6406}"/>
              </a:ext>
            </a:extLst>
          </p:cNvPr>
          <p:cNvSpPr txBox="1">
            <a:spLocks/>
          </p:cNvSpPr>
          <p:nvPr/>
        </p:nvSpPr>
        <p:spPr>
          <a:xfrm>
            <a:off x="5185385" y="3674481"/>
            <a:ext cx="64685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</a:t>
            </a:r>
          </a:p>
        </p:txBody>
      </p:sp>
      <p:sp>
        <p:nvSpPr>
          <p:cNvPr id="189" name="Google Shape;2418;p51">
            <a:extLst>
              <a:ext uri="{FF2B5EF4-FFF2-40B4-BE49-F238E27FC236}">
                <a16:creationId xmlns:a16="http://schemas.microsoft.com/office/drawing/2014/main" id="{FC309CD7-C4DF-4B0F-BD7F-D13E1825E357}"/>
              </a:ext>
            </a:extLst>
          </p:cNvPr>
          <p:cNvSpPr txBox="1">
            <a:spLocks/>
          </p:cNvSpPr>
          <p:nvPr/>
        </p:nvSpPr>
        <p:spPr>
          <a:xfrm>
            <a:off x="2414017" y="3671864"/>
            <a:ext cx="232438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oogle Shape;5324;p67">
            <a:extLst>
              <a:ext uri="{FF2B5EF4-FFF2-40B4-BE49-F238E27FC236}">
                <a16:creationId xmlns:a16="http://schemas.microsoft.com/office/drawing/2014/main" id="{964396AC-92DA-49EC-802F-99A70CA4C516}"/>
              </a:ext>
            </a:extLst>
          </p:cNvPr>
          <p:cNvGrpSpPr/>
          <p:nvPr/>
        </p:nvGrpSpPr>
        <p:grpSpPr>
          <a:xfrm>
            <a:off x="6036688" y="1576809"/>
            <a:ext cx="2998460" cy="2883661"/>
            <a:chOff x="1857796" y="1145521"/>
            <a:chExt cx="3356788" cy="3238488"/>
          </a:xfrm>
        </p:grpSpPr>
        <p:sp>
          <p:nvSpPr>
            <p:cNvPr id="191" name="Google Shape;5325;p67">
              <a:extLst>
                <a:ext uri="{FF2B5EF4-FFF2-40B4-BE49-F238E27FC236}">
                  <a16:creationId xmlns:a16="http://schemas.microsoft.com/office/drawing/2014/main" id="{5626183B-512F-4CBC-8CDF-861D828D6CF2}"/>
                </a:ext>
              </a:extLst>
            </p:cNvPr>
            <p:cNvSpPr/>
            <p:nvPr/>
          </p:nvSpPr>
          <p:spPr>
            <a:xfrm flipH="1">
              <a:off x="3269887" y="2662888"/>
              <a:ext cx="1058479" cy="659669"/>
            </a:xfrm>
            <a:custGeom>
              <a:avLst/>
              <a:gdLst/>
              <a:ahLst/>
              <a:cxnLst/>
              <a:rect l="l" t="t" r="r" b="b"/>
              <a:pathLst>
                <a:path w="68510" h="42697" extrusionOk="0">
                  <a:moveTo>
                    <a:pt x="36805" y="0"/>
                  </a:moveTo>
                  <a:cubicBezTo>
                    <a:pt x="25843" y="0"/>
                    <a:pt x="14064" y="989"/>
                    <a:pt x="10524" y="4916"/>
                  </a:cubicBezTo>
                  <a:cubicBezTo>
                    <a:pt x="1" y="16571"/>
                    <a:pt x="31035" y="42696"/>
                    <a:pt x="31035" y="42696"/>
                  </a:cubicBezTo>
                  <a:lnTo>
                    <a:pt x="45505" y="34666"/>
                  </a:lnTo>
                  <a:cubicBezTo>
                    <a:pt x="45505" y="34666"/>
                    <a:pt x="34553" y="22949"/>
                    <a:pt x="36710" y="21802"/>
                  </a:cubicBezTo>
                  <a:cubicBezTo>
                    <a:pt x="37042" y="21627"/>
                    <a:pt x="38014" y="21553"/>
                    <a:pt x="39424" y="21553"/>
                  </a:cubicBezTo>
                  <a:cubicBezTo>
                    <a:pt x="47242" y="21553"/>
                    <a:pt x="68509" y="23837"/>
                    <a:pt x="68509" y="23837"/>
                  </a:cubicBezTo>
                  <a:lnTo>
                    <a:pt x="58185" y="1016"/>
                  </a:lnTo>
                  <a:cubicBezTo>
                    <a:pt x="58185" y="1016"/>
                    <a:pt x="47915" y="0"/>
                    <a:pt x="3680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26;p67">
              <a:extLst>
                <a:ext uri="{FF2B5EF4-FFF2-40B4-BE49-F238E27FC236}">
                  <a16:creationId xmlns:a16="http://schemas.microsoft.com/office/drawing/2014/main" id="{E107B5FE-0FBB-4527-99B1-3ABF299BB011}"/>
                </a:ext>
              </a:extLst>
            </p:cNvPr>
            <p:cNvSpPr/>
            <p:nvPr/>
          </p:nvSpPr>
          <p:spPr>
            <a:xfrm flipH="1">
              <a:off x="3269887" y="2662901"/>
              <a:ext cx="1058479" cy="659669"/>
            </a:xfrm>
            <a:custGeom>
              <a:avLst/>
              <a:gdLst/>
              <a:ahLst/>
              <a:cxnLst/>
              <a:rect l="l" t="t" r="r" b="b"/>
              <a:pathLst>
                <a:path w="68510" h="42697" extrusionOk="0">
                  <a:moveTo>
                    <a:pt x="36805" y="0"/>
                  </a:moveTo>
                  <a:cubicBezTo>
                    <a:pt x="25843" y="0"/>
                    <a:pt x="14064" y="989"/>
                    <a:pt x="10524" y="4916"/>
                  </a:cubicBezTo>
                  <a:cubicBezTo>
                    <a:pt x="1" y="16571"/>
                    <a:pt x="31035" y="42696"/>
                    <a:pt x="31035" y="42696"/>
                  </a:cubicBezTo>
                  <a:lnTo>
                    <a:pt x="45505" y="34666"/>
                  </a:lnTo>
                  <a:cubicBezTo>
                    <a:pt x="45505" y="34666"/>
                    <a:pt x="34553" y="22949"/>
                    <a:pt x="36710" y="21802"/>
                  </a:cubicBezTo>
                  <a:cubicBezTo>
                    <a:pt x="37042" y="21627"/>
                    <a:pt x="38014" y="21553"/>
                    <a:pt x="39424" y="21553"/>
                  </a:cubicBezTo>
                  <a:cubicBezTo>
                    <a:pt x="47242" y="21553"/>
                    <a:pt x="68509" y="23837"/>
                    <a:pt x="68509" y="23837"/>
                  </a:cubicBezTo>
                  <a:lnTo>
                    <a:pt x="58185" y="1016"/>
                  </a:lnTo>
                  <a:cubicBezTo>
                    <a:pt x="58185" y="1016"/>
                    <a:pt x="47915" y="0"/>
                    <a:pt x="36805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27;p67">
              <a:extLst>
                <a:ext uri="{FF2B5EF4-FFF2-40B4-BE49-F238E27FC236}">
                  <a16:creationId xmlns:a16="http://schemas.microsoft.com/office/drawing/2014/main" id="{E31728F6-7707-404C-9454-30AB4EF27D21}"/>
                </a:ext>
              </a:extLst>
            </p:cNvPr>
            <p:cNvSpPr/>
            <p:nvPr/>
          </p:nvSpPr>
          <p:spPr>
            <a:xfrm flipH="1">
              <a:off x="3659386" y="2044505"/>
              <a:ext cx="771125" cy="525825"/>
            </a:xfrm>
            <a:custGeom>
              <a:avLst/>
              <a:gdLst/>
              <a:ahLst/>
              <a:cxnLst/>
              <a:rect l="l" t="t" r="r" b="b"/>
              <a:pathLst>
                <a:path w="49911" h="34034" extrusionOk="0">
                  <a:moveTo>
                    <a:pt x="36710" y="0"/>
                  </a:moveTo>
                  <a:cubicBezTo>
                    <a:pt x="36710" y="0"/>
                    <a:pt x="13507" y="20451"/>
                    <a:pt x="1" y="25865"/>
                  </a:cubicBezTo>
                  <a:lnTo>
                    <a:pt x="4330" y="34033"/>
                  </a:lnTo>
                  <a:lnTo>
                    <a:pt x="49910" y="6501"/>
                  </a:lnTo>
                  <a:lnTo>
                    <a:pt x="36710" y="0"/>
                  </a:ln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28;p67">
              <a:extLst>
                <a:ext uri="{FF2B5EF4-FFF2-40B4-BE49-F238E27FC236}">
                  <a16:creationId xmlns:a16="http://schemas.microsoft.com/office/drawing/2014/main" id="{0BD8FD20-A569-4E80-8268-E8EEC090A4B4}"/>
                </a:ext>
              </a:extLst>
            </p:cNvPr>
            <p:cNvSpPr/>
            <p:nvPr/>
          </p:nvSpPr>
          <p:spPr>
            <a:xfrm flipH="1">
              <a:off x="3670449" y="2048592"/>
              <a:ext cx="771125" cy="525825"/>
            </a:xfrm>
            <a:custGeom>
              <a:avLst/>
              <a:gdLst/>
              <a:ahLst/>
              <a:cxnLst/>
              <a:rect l="l" t="t" r="r" b="b"/>
              <a:pathLst>
                <a:path w="49911" h="34034" extrusionOk="0">
                  <a:moveTo>
                    <a:pt x="36710" y="0"/>
                  </a:moveTo>
                  <a:cubicBezTo>
                    <a:pt x="36710" y="0"/>
                    <a:pt x="13507" y="20451"/>
                    <a:pt x="1" y="25865"/>
                  </a:cubicBezTo>
                  <a:lnTo>
                    <a:pt x="4330" y="34033"/>
                  </a:lnTo>
                  <a:lnTo>
                    <a:pt x="49910" y="6501"/>
                  </a:lnTo>
                  <a:lnTo>
                    <a:pt x="36710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29;p67">
              <a:extLst>
                <a:ext uri="{FF2B5EF4-FFF2-40B4-BE49-F238E27FC236}">
                  <a16:creationId xmlns:a16="http://schemas.microsoft.com/office/drawing/2014/main" id="{A0AF5CA0-E2DA-4089-B6FC-E2B3B17EF048}"/>
                </a:ext>
              </a:extLst>
            </p:cNvPr>
            <p:cNvSpPr/>
            <p:nvPr/>
          </p:nvSpPr>
          <p:spPr>
            <a:xfrm flipH="1">
              <a:off x="3532662" y="1805436"/>
              <a:ext cx="431287" cy="444048"/>
            </a:xfrm>
            <a:custGeom>
              <a:avLst/>
              <a:gdLst/>
              <a:ahLst/>
              <a:cxnLst/>
              <a:rect l="l" t="t" r="r" b="b"/>
              <a:pathLst>
                <a:path w="27915" h="28741" extrusionOk="0">
                  <a:moveTo>
                    <a:pt x="19441" y="0"/>
                  </a:moveTo>
                  <a:cubicBezTo>
                    <a:pt x="13644" y="6118"/>
                    <a:pt x="7143" y="11533"/>
                    <a:pt x="0" y="16061"/>
                  </a:cubicBezTo>
                  <a:cubicBezTo>
                    <a:pt x="3059" y="20573"/>
                    <a:pt x="6501" y="24856"/>
                    <a:pt x="10264" y="28741"/>
                  </a:cubicBezTo>
                  <a:cubicBezTo>
                    <a:pt x="12114" y="26003"/>
                    <a:pt x="14791" y="23953"/>
                    <a:pt x="17529" y="22041"/>
                  </a:cubicBezTo>
                  <a:cubicBezTo>
                    <a:pt x="20206" y="20068"/>
                    <a:pt x="22944" y="18156"/>
                    <a:pt x="24917" y="15479"/>
                  </a:cubicBezTo>
                  <a:cubicBezTo>
                    <a:pt x="26890" y="12803"/>
                    <a:pt x="27915" y="9178"/>
                    <a:pt x="26645" y="6118"/>
                  </a:cubicBezTo>
                  <a:cubicBezTo>
                    <a:pt x="25360" y="2860"/>
                    <a:pt x="22057" y="1010"/>
                    <a:pt x="19441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30;p67">
              <a:extLst>
                <a:ext uri="{FF2B5EF4-FFF2-40B4-BE49-F238E27FC236}">
                  <a16:creationId xmlns:a16="http://schemas.microsoft.com/office/drawing/2014/main" id="{7F4E044F-43EA-473F-B07F-92BF57187ACE}"/>
                </a:ext>
              </a:extLst>
            </p:cNvPr>
            <p:cNvSpPr/>
            <p:nvPr/>
          </p:nvSpPr>
          <p:spPr>
            <a:xfrm flipH="1">
              <a:off x="3532662" y="1805436"/>
              <a:ext cx="431287" cy="444048"/>
            </a:xfrm>
            <a:custGeom>
              <a:avLst/>
              <a:gdLst/>
              <a:ahLst/>
              <a:cxnLst/>
              <a:rect l="l" t="t" r="r" b="b"/>
              <a:pathLst>
                <a:path w="27915" h="28741" extrusionOk="0">
                  <a:moveTo>
                    <a:pt x="19441" y="0"/>
                  </a:moveTo>
                  <a:cubicBezTo>
                    <a:pt x="13644" y="6118"/>
                    <a:pt x="7143" y="11533"/>
                    <a:pt x="0" y="16061"/>
                  </a:cubicBezTo>
                  <a:cubicBezTo>
                    <a:pt x="3059" y="20573"/>
                    <a:pt x="6501" y="24856"/>
                    <a:pt x="10264" y="28741"/>
                  </a:cubicBezTo>
                  <a:cubicBezTo>
                    <a:pt x="12114" y="26003"/>
                    <a:pt x="14791" y="23953"/>
                    <a:pt x="17529" y="22041"/>
                  </a:cubicBezTo>
                  <a:cubicBezTo>
                    <a:pt x="20206" y="20068"/>
                    <a:pt x="22944" y="18156"/>
                    <a:pt x="24917" y="15479"/>
                  </a:cubicBezTo>
                  <a:cubicBezTo>
                    <a:pt x="26890" y="12803"/>
                    <a:pt x="27915" y="9178"/>
                    <a:pt x="26645" y="6118"/>
                  </a:cubicBezTo>
                  <a:cubicBezTo>
                    <a:pt x="25360" y="2860"/>
                    <a:pt x="22057" y="1010"/>
                    <a:pt x="19441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5331;p67">
              <a:extLst>
                <a:ext uri="{FF2B5EF4-FFF2-40B4-BE49-F238E27FC236}">
                  <a16:creationId xmlns:a16="http://schemas.microsoft.com/office/drawing/2014/main" id="{271FA804-8015-4B9D-8455-582D0AD15B7A}"/>
                </a:ext>
              </a:extLst>
            </p:cNvPr>
            <p:cNvGrpSpPr/>
            <p:nvPr/>
          </p:nvGrpSpPr>
          <p:grpSpPr>
            <a:xfrm rot="1265623" flipH="1">
              <a:off x="2772653" y="1623272"/>
              <a:ext cx="477883" cy="871758"/>
              <a:chOff x="776555" y="1702460"/>
              <a:chExt cx="306839" cy="559813"/>
            </a:xfrm>
          </p:grpSpPr>
          <p:sp>
            <p:nvSpPr>
              <p:cNvPr id="238" name="Google Shape;5332;p67">
                <a:extLst>
                  <a:ext uri="{FF2B5EF4-FFF2-40B4-BE49-F238E27FC236}">
                    <a16:creationId xmlns:a16="http://schemas.microsoft.com/office/drawing/2014/main" id="{2AA1ADFA-47EB-4BD9-8554-97BD31B89B0D}"/>
                  </a:ext>
                </a:extLst>
              </p:cNvPr>
              <p:cNvSpPr/>
              <p:nvPr/>
            </p:nvSpPr>
            <p:spPr>
              <a:xfrm flipH="1">
                <a:off x="819893" y="1760412"/>
                <a:ext cx="263501" cy="466865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8338" extrusionOk="0">
                    <a:moveTo>
                      <a:pt x="4199" y="1"/>
                    </a:moveTo>
                    <a:cubicBezTo>
                      <a:pt x="3200" y="1"/>
                      <a:pt x="1029" y="208"/>
                      <a:pt x="580" y="1962"/>
                    </a:cubicBezTo>
                    <a:cubicBezTo>
                      <a:pt x="346" y="2895"/>
                      <a:pt x="76" y="3987"/>
                      <a:pt x="38" y="5425"/>
                    </a:cubicBezTo>
                    <a:cubicBezTo>
                      <a:pt x="1" y="6433"/>
                      <a:pt x="468" y="7992"/>
                      <a:pt x="2026" y="8337"/>
                    </a:cubicBezTo>
                    <a:lnTo>
                      <a:pt x="3426" y="7796"/>
                    </a:lnTo>
                    <a:lnTo>
                      <a:pt x="4705" y="21"/>
                    </a:lnTo>
                    <a:cubicBezTo>
                      <a:pt x="4705" y="21"/>
                      <a:pt x="4508" y="1"/>
                      <a:pt x="4199" y="1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5333;p67">
                <a:extLst>
                  <a:ext uri="{FF2B5EF4-FFF2-40B4-BE49-F238E27FC236}">
                    <a16:creationId xmlns:a16="http://schemas.microsoft.com/office/drawing/2014/main" id="{845B2F5F-E09C-494D-8A4F-2D338B904C86}"/>
                  </a:ext>
                </a:extLst>
              </p:cNvPr>
              <p:cNvSpPr/>
              <p:nvPr/>
            </p:nvSpPr>
            <p:spPr>
              <a:xfrm flipH="1">
                <a:off x="837139" y="1711643"/>
                <a:ext cx="239984" cy="30236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5400" extrusionOk="0">
                    <a:moveTo>
                      <a:pt x="3569" y="0"/>
                    </a:moveTo>
                    <a:cubicBezTo>
                      <a:pt x="3047" y="0"/>
                      <a:pt x="2506" y="190"/>
                      <a:pt x="1952" y="266"/>
                    </a:cubicBezTo>
                    <a:cubicBezTo>
                      <a:pt x="701" y="499"/>
                      <a:pt x="1" y="4158"/>
                      <a:pt x="122" y="4588"/>
                    </a:cubicBezTo>
                    <a:cubicBezTo>
                      <a:pt x="229" y="4988"/>
                      <a:pt x="390" y="5399"/>
                      <a:pt x="641" y="5399"/>
                    </a:cubicBezTo>
                    <a:cubicBezTo>
                      <a:pt x="852" y="5399"/>
                      <a:pt x="1126" y="5107"/>
                      <a:pt x="1485" y="4270"/>
                    </a:cubicBezTo>
                    <a:cubicBezTo>
                      <a:pt x="1914" y="3300"/>
                      <a:pt x="3314" y="770"/>
                      <a:pt x="3314" y="770"/>
                    </a:cubicBezTo>
                    <a:lnTo>
                      <a:pt x="4285" y="154"/>
                    </a:lnTo>
                    <a:cubicBezTo>
                      <a:pt x="4051" y="41"/>
                      <a:pt x="3812" y="0"/>
                      <a:pt x="3569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5334;p67">
                <a:extLst>
                  <a:ext uri="{FF2B5EF4-FFF2-40B4-BE49-F238E27FC236}">
                    <a16:creationId xmlns:a16="http://schemas.microsoft.com/office/drawing/2014/main" id="{828E511F-C0FD-437A-BDD6-3A6DBD9BF011}"/>
                  </a:ext>
                </a:extLst>
              </p:cNvPr>
              <p:cNvSpPr/>
              <p:nvPr/>
            </p:nvSpPr>
            <p:spPr>
              <a:xfrm flipH="1">
                <a:off x="776555" y="1741711"/>
                <a:ext cx="261373" cy="409753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7318" extrusionOk="0">
                    <a:moveTo>
                      <a:pt x="3282" y="0"/>
                    </a:moveTo>
                    <a:cubicBezTo>
                      <a:pt x="1887" y="0"/>
                      <a:pt x="1252" y="1400"/>
                      <a:pt x="1252" y="1400"/>
                    </a:cubicBezTo>
                    <a:cubicBezTo>
                      <a:pt x="318" y="2996"/>
                      <a:pt x="1" y="6926"/>
                      <a:pt x="1" y="6926"/>
                    </a:cubicBezTo>
                    <a:lnTo>
                      <a:pt x="3231" y="7318"/>
                    </a:lnTo>
                    <a:cubicBezTo>
                      <a:pt x="3968" y="6422"/>
                      <a:pt x="4668" y="6338"/>
                      <a:pt x="4668" y="6338"/>
                    </a:cubicBezTo>
                    <a:lnTo>
                      <a:pt x="4397" y="270"/>
                    </a:lnTo>
                    <a:cubicBezTo>
                      <a:pt x="3982" y="78"/>
                      <a:pt x="3611" y="0"/>
                      <a:pt x="3282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5335;p67">
                <a:extLst>
                  <a:ext uri="{FF2B5EF4-FFF2-40B4-BE49-F238E27FC236}">
                    <a16:creationId xmlns:a16="http://schemas.microsoft.com/office/drawing/2014/main" id="{42D66160-DF8A-4C71-B159-8B8A4EF5E28D}"/>
                  </a:ext>
                </a:extLst>
              </p:cNvPr>
              <p:cNvSpPr/>
              <p:nvPr/>
            </p:nvSpPr>
            <p:spPr>
              <a:xfrm flipH="1">
                <a:off x="795872" y="1706827"/>
                <a:ext cx="274419" cy="555446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9920" extrusionOk="0">
                    <a:moveTo>
                      <a:pt x="3746" y="0"/>
                    </a:moveTo>
                    <a:cubicBezTo>
                      <a:pt x="2727" y="0"/>
                      <a:pt x="1312" y="659"/>
                      <a:pt x="700" y="4011"/>
                    </a:cubicBezTo>
                    <a:cubicBezTo>
                      <a:pt x="700" y="4011"/>
                      <a:pt x="234" y="5486"/>
                      <a:pt x="75" y="7082"/>
                    </a:cubicBezTo>
                    <a:cubicBezTo>
                      <a:pt x="0" y="8211"/>
                      <a:pt x="775" y="9257"/>
                      <a:pt x="1904" y="9453"/>
                    </a:cubicBezTo>
                    <a:lnTo>
                      <a:pt x="4359" y="9919"/>
                    </a:lnTo>
                    <a:lnTo>
                      <a:pt x="4901" y="277"/>
                    </a:lnTo>
                    <a:cubicBezTo>
                      <a:pt x="4901" y="277"/>
                      <a:pt x="4406" y="0"/>
                      <a:pt x="3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5336;p67">
                <a:extLst>
                  <a:ext uri="{FF2B5EF4-FFF2-40B4-BE49-F238E27FC236}">
                    <a16:creationId xmlns:a16="http://schemas.microsoft.com/office/drawing/2014/main" id="{C4E067C1-BD7B-475C-86A0-99A02D9FB0E8}"/>
                  </a:ext>
                </a:extLst>
              </p:cNvPr>
              <p:cNvSpPr/>
              <p:nvPr/>
            </p:nvSpPr>
            <p:spPr>
              <a:xfrm flipH="1">
                <a:off x="835067" y="1702460"/>
                <a:ext cx="202861" cy="505444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9027" extrusionOk="0">
                    <a:moveTo>
                      <a:pt x="3548" y="1"/>
                    </a:moveTo>
                    <a:cubicBezTo>
                      <a:pt x="3464" y="1"/>
                      <a:pt x="2185" y="197"/>
                      <a:pt x="1522" y="1830"/>
                    </a:cubicBezTo>
                    <a:cubicBezTo>
                      <a:pt x="981" y="3156"/>
                      <a:pt x="1" y="6385"/>
                      <a:pt x="197" y="8989"/>
                    </a:cubicBezTo>
                    <a:cubicBezTo>
                      <a:pt x="197" y="9027"/>
                      <a:pt x="234" y="9027"/>
                      <a:pt x="281" y="9027"/>
                    </a:cubicBezTo>
                    <a:cubicBezTo>
                      <a:pt x="356" y="9027"/>
                      <a:pt x="356" y="8989"/>
                      <a:pt x="356" y="8952"/>
                    </a:cubicBezTo>
                    <a:cubicBezTo>
                      <a:pt x="160" y="6423"/>
                      <a:pt x="1130" y="3230"/>
                      <a:pt x="1681" y="1868"/>
                    </a:cubicBezTo>
                    <a:cubicBezTo>
                      <a:pt x="2297" y="355"/>
                      <a:pt x="3548" y="159"/>
                      <a:pt x="3548" y="159"/>
                    </a:cubicBezTo>
                    <a:cubicBezTo>
                      <a:pt x="3623" y="159"/>
                      <a:pt x="3623" y="122"/>
                      <a:pt x="3623" y="85"/>
                    </a:cubicBezTo>
                    <a:cubicBezTo>
                      <a:pt x="3623" y="38"/>
                      <a:pt x="3585" y="1"/>
                      <a:pt x="3548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5337;p67">
              <a:extLst>
                <a:ext uri="{FF2B5EF4-FFF2-40B4-BE49-F238E27FC236}">
                  <a16:creationId xmlns:a16="http://schemas.microsoft.com/office/drawing/2014/main" id="{56E742D4-2556-4A4D-905E-5C20B7A0475B}"/>
                </a:ext>
              </a:extLst>
            </p:cNvPr>
            <p:cNvSpPr/>
            <p:nvPr/>
          </p:nvSpPr>
          <p:spPr>
            <a:xfrm flipH="1">
              <a:off x="3473561" y="3162066"/>
              <a:ext cx="468649" cy="433398"/>
            </a:xfrm>
            <a:custGeom>
              <a:avLst/>
              <a:gdLst/>
              <a:ahLst/>
              <a:cxnLst/>
              <a:rect l="l" t="t" r="r" b="b"/>
              <a:pathLst>
                <a:path w="30332" h="28053" extrusionOk="0">
                  <a:moveTo>
                    <a:pt x="18738" y="0"/>
                  </a:moveTo>
                  <a:cubicBezTo>
                    <a:pt x="18738" y="0"/>
                    <a:pt x="5155" y="8551"/>
                    <a:pt x="1912" y="15678"/>
                  </a:cubicBezTo>
                  <a:cubicBezTo>
                    <a:pt x="1" y="19823"/>
                    <a:pt x="628" y="23005"/>
                    <a:pt x="1591" y="25116"/>
                  </a:cubicBezTo>
                  <a:cubicBezTo>
                    <a:pt x="2478" y="27028"/>
                    <a:pt x="3748" y="28053"/>
                    <a:pt x="3748" y="28053"/>
                  </a:cubicBezTo>
                  <a:lnTo>
                    <a:pt x="30332" y="8168"/>
                  </a:lnTo>
                  <a:cubicBezTo>
                    <a:pt x="29750" y="6761"/>
                    <a:pt x="28924" y="5553"/>
                    <a:pt x="27976" y="4589"/>
                  </a:cubicBezTo>
                  <a:cubicBezTo>
                    <a:pt x="24336" y="704"/>
                    <a:pt x="18738" y="0"/>
                    <a:pt x="1873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338;p67">
              <a:extLst>
                <a:ext uri="{FF2B5EF4-FFF2-40B4-BE49-F238E27FC236}">
                  <a16:creationId xmlns:a16="http://schemas.microsoft.com/office/drawing/2014/main" id="{AEABB2FB-2189-44F7-A3BB-6D83E61A626F}"/>
                </a:ext>
              </a:extLst>
            </p:cNvPr>
            <p:cNvSpPr/>
            <p:nvPr/>
          </p:nvSpPr>
          <p:spPr>
            <a:xfrm flipH="1">
              <a:off x="3473561" y="3232963"/>
              <a:ext cx="444067" cy="362501"/>
            </a:xfrm>
            <a:custGeom>
              <a:avLst/>
              <a:gdLst/>
              <a:ahLst/>
              <a:cxnLst/>
              <a:rect l="l" t="t" r="r" b="b"/>
              <a:pathLst>
                <a:path w="28741" h="23464" extrusionOk="0">
                  <a:moveTo>
                    <a:pt x="26385" y="0"/>
                  </a:moveTo>
                  <a:lnTo>
                    <a:pt x="0" y="20527"/>
                  </a:lnTo>
                  <a:cubicBezTo>
                    <a:pt x="887" y="22439"/>
                    <a:pt x="2157" y="23464"/>
                    <a:pt x="2157" y="23464"/>
                  </a:cubicBezTo>
                  <a:lnTo>
                    <a:pt x="28741" y="3579"/>
                  </a:lnTo>
                  <a:cubicBezTo>
                    <a:pt x="28159" y="2172"/>
                    <a:pt x="27333" y="964"/>
                    <a:pt x="2638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339;p67">
              <a:extLst>
                <a:ext uri="{FF2B5EF4-FFF2-40B4-BE49-F238E27FC236}">
                  <a16:creationId xmlns:a16="http://schemas.microsoft.com/office/drawing/2014/main" id="{B4E702B8-C5C0-46E4-A47E-347B877899A3}"/>
                </a:ext>
              </a:extLst>
            </p:cNvPr>
            <p:cNvSpPr/>
            <p:nvPr/>
          </p:nvSpPr>
          <p:spPr>
            <a:xfrm flipH="1">
              <a:off x="3445904" y="3289198"/>
              <a:ext cx="330875" cy="277669"/>
            </a:xfrm>
            <a:custGeom>
              <a:avLst/>
              <a:gdLst/>
              <a:ahLst/>
              <a:cxnLst/>
              <a:rect l="l" t="t" r="r" b="b"/>
              <a:pathLst>
                <a:path w="21415" h="17973" extrusionOk="0">
                  <a:moveTo>
                    <a:pt x="18156" y="0"/>
                  </a:moveTo>
                  <a:lnTo>
                    <a:pt x="0" y="13568"/>
                  </a:lnTo>
                  <a:lnTo>
                    <a:pt x="3304" y="17973"/>
                  </a:lnTo>
                  <a:lnTo>
                    <a:pt x="21414" y="4390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340;p67">
              <a:extLst>
                <a:ext uri="{FF2B5EF4-FFF2-40B4-BE49-F238E27FC236}">
                  <a16:creationId xmlns:a16="http://schemas.microsoft.com/office/drawing/2014/main" id="{8E1472D3-F4FB-407F-9695-AFF134D4DD26}"/>
                </a:ext>
              </a:extLst>
            </p:cNvPr>
            <p:cNvSpPr/>
            <p:nvPr/>
          </p:nvSpPr>
          <p:spPr>
            <a:xfrm flipH="1">
              <a:off x="3293484" y="3400556"/>
              <a:ext cx="349540" cy="493542"/>
            </a:xfrm>
            <a:custGeom>
              <a:avLst/>
              <a:gdLst/>
              <a:ahLst/>
              <a:cxnLst/>
              <a:rect l="l" t="t" r="r" b="b"/>
              <a:pathLst>
                <a:path w="22623" h="31946" extrusionOk="0">
                  <a:moveTo>
                    <a:pt x="2753" y="0"/>
                  </a:moveTo>
                  <a:cubicBezTo>
                    <a:pt x="2425" y="0"/>
                    <a:pt x="2090" y="97"/>
                    <a:pt x="1790" y="303"/>
                  </a:cubicBezTo>
                  <a:lnTo>
                    <a:pt x="1087" y="761"/>
                  </a:lnTo>
                  <a:cubicBezTo>
                    <a:pt x="261" y="1266"/>
                    <a:pt x="1" y="2352"/>
                    <a:pt x="582" y="3178"/>
                  </a:cubicBezTo>
                  <a:lnTo>
                    <a:pt x="18417" y="31154"/>
                  </a:lnTo>
                  <a:cubicBezTo>
                    <a:pt x="18744" y="31674"/>
                    <a:pt x="19296" y="31945"/>
                    <a:pt x="19866" y="31945"/>
                  </a:cubicBezTo>
                  <a:cubicBezTo>
                    <a:pt x="20201" y="31945"/>
                    <a:pt x="20543" y="31851"/>
                    <a:pt x="20849" y="31659"/>
                  </a:cubicBezTo>
                  <a:lnTo>
                    <a:pt x="21552" y="31215"/>
                  </a:lnTo>
                  <a:cubicBezTo>
                    <a:pt x="22378" y="30710"/>
                    <a:pt x="22623" y="29624"/>
                    <a:pt x="22057" y="28798"/>
                  </a:cubicBezTo>
                  <a:lnTo>
                    <a:pt x="4207" y="823"/>
                  </a:lnTo>
                  <a:cubicBezTo>
                    <a:pt x="3886" y="297"/>
                    <a:pt x="3329" y="0"/>
                    <a:pt x="2753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341;p67">
              <a:extLst>
                <a:ext uri="{FF2B5EF4-FFF2-40B4-BE49-F238E27FC236}">
                  <a16:creationId xmlns:a16="http://schemas.microsoft.com/office/drawing/2014/main" id="{857702B8-9577-47EF-BD69-815085355557}"/>
                </a:ext>
              </a:extLst>
            </p:cNvPr>
            <p:cNvSpPr/>
            <p:nvPr/>
          </p:nvSpPr>
          <p:spPr>
            <a:xfrm flipH="1">
              <a:off x="4181586" y="3351103"/>
              <a:ext cx="993537" cy="994639"/>
            </a:xfrm>
            <a:custGeom>
              <a:avLst/>
              <a:gdLst/>
              <a:ahLst/>
              <a:cxnLst/>
              <a:rect l="l" t="t" r="r" b="b"/>
              <a:pathLst>
                <a:path w="64304" h="64381" extrusionOk="0">
                  <a:moveTo>
                    <a:pt x="32121" y="5293"/>
                  </a:moveTo>
                  <a:cubicBezTo>
                    <a:pt x="46973" y="5293"/>
                    <a:pt x="59011" y="17346"/>
                    <a:pt x="59011" y="32183"/>
                  </a:cubicBezTo>
                  <a:cubicBezTo>
                    <a:pt x="59011" y="47035"/>
                    <a:pt x="46973" y="59088"/>
                    <a:pt x="32121" y="59088"/>
                  </a:cubicBezTo>
                  <a:cubicBezTo>
                    <a:pt x="17269" y="59088"/>
                    <a:pt x="5232" y="47035"/>
                    <a:pt x="5232" y="32183"/>
                  </a:cubicBezTo>
                  <a:cubicBezTo>
                    <a:pt x="5232" y="17346"/>
                    <a:pt x="17269" y="5293"/>
                    <a:pt x="32121" y="5293"/>
                  </a:cubicBezTo>
                  <a:close/>
                  <a:moveTo>
                    <a:pt x="32121" y="1"/>
                  </a:moveTo>
                  <a:cubicBezTo>
                    <a:pt x="14332" y="1"/>
                    <a:pt x="1" y="14409"/>
                    <a:pt x="1" y="32183"/>
                  </a:cubicBezTo>
                  <a:cubicBezTo>
                    <a:pt x="1" y="49972"/>
                    <a:pt x="14409" y="64380"/>
                    <a:pt x="32121" y="64380"/>
                  </a:cubicBezTo>
                  <a:cubicBezTo>
                    <a:pt x="49895" y="64380"/>
                    <a:pt x="64303" y="49972"/>
                    <a:pt x="64303" y="32183"/>
                  </a:cubicBezTo>
                  <a:cubicBezTo>
                    <a:pt x="64303" y="14409"/>
                    <a:pt x="49895" y="1"/>
                    <a:pt x="32121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42;p67">
              <a:extLst>
                <a:ext uri="{FF2B5EF4-FFF2-40B4-BE49-F238E27FC236}">
                  <a16:creationId xmlns:a16="http://schemas.microsoft.com/office/drawing/2014/main" id="{06AF2D4F-AF31-4EA0-9455-3D83EDDABF53}"/>
                </a:ext>
              </a:extLst>
            </p:cNvPr>
            <p:cNvSpPr/>
            <p:nvPr/>
          </p:nvSpPr>
          <p:spPr>
            <a:xfrm flipH="1">
              <a:off x="4143067" y="3312820"/>
              <a:ext cx="1071517" cy="1071190"/>
            </a:xfrm>
            <a:custGeom>
              <a:avLst/>
              <a:gdLst/>
              <a:ahLst/>
              <a:cxnLst/>
              <a:rect l="l" t="t" r="r" b="b"/>
              <a:pathLst>
                <a:path w="69351" h="69336" extrusionOk="0">
                  <a:moveTo>
                    <a:pt x="34675" y="5676"/>
                  </a:moveTo>
                  <a:cubicBezTo>
                    <a:pt x="50736" y="5676"/>
                    <a:pt x="63676" y="18677"/>
                    <a:pt x="63676" y="34661"/>
                  </a:cubicBezTo>
                  <a:cubicBezTo>
                    <a:pt x="63676" y="50660"/>
                    <a:pt x="50674" y="63661"/>
                    <a:pt x="34675" y="63661"/>
                  </a:cubicBezTo>
                  <a:cubicBezTo>
                    <a:pt x="18676" y="63661"/>
                    <a:pt x="5675" y="50660"/>
                    <a:pt x="5675" y="34661"/>
                  </a:cubicBezTo>
                  <a:cubicBezTo>
                    <a:pt x="5675" y="18677"/>
                    <a:pt x="18676" y="5676"/>
                    <a:pt x="34675" y="5676"/>
                  </a:cubicBezTo>
                  <a:close/>
                  <a:moveTo>
                    <a:pt x="34675" y="1"/>
                  </a:moveTo>
                  <a:cubicBezTo>
                    <a:pt x="15556" y="1"/>
                    <a:pt x="0" y="15480"/>
                    <a:pt x="0" y="34661"/>
                  </a:cubicBezTo>
                  <a:cubicBezTo>
                    <a:pt x="0" y="53857"/>
                    <a:pt x="15556" y="69336"/>
                    <a:pt x="34675" y="69336"/>
                  </a:cubicBezTo>
                  <a:cubicBezTo>
                    <a:pt x="53856" y="69336"/>
                    <a:pt x="69350" y="53857"/>
                    <a:pt x="69350" y="34661"/>
                  </a:cubicBezTo>
                  <a:cubicBezTo>
                    <a:pt x="69350" y="15480"/>
                    <a:pt x="53856" y="1"/>
                    <a:pt x="346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43;p67">
              <a:extLst>
                <a:ext uri="{FF2B5EF4-FFF2-40B4-BE49-F238E27FC236}">
                  <a16:creationId xmlns:a16="http://schemas.microsoft.com/office/drawing/2014/main" id="{CD1CF622-8666-4068-AB56-E8478E5AE786}"/>
                </a:ext>
              </a:extLst>
            </p:cNvPr>
            <p:cNvSpPr/>
            <p:nvPr/>
          </p:nvSpPr>
          <p:spPr>
            <a:xfrm flipH="1">
              <a:off x="4578389" y="2891256"/>
              <a:ext cx="137789" cy="992692"/>
            </a:xfrm>
            <a:custGeom>
              <a:avLst/>
              <a:gdLst/>
              <a:ahLst/>
              <a:cxnLst/>
              <a:rect l="l" t="t" r="r" b="b"/>
              <a:pathLst>
                <a:path w="8918" h="64255" extrusionOk="0">
                  <a:moveTo>
                    <a:pt x="4008" y="1"/>
                  </a:moveTo>
                  <a:lnTo>
                    <a:pt x="123" y="61504"/>
                  </a:lnTo>
                  <a:cubicBezTo>
                    <a:pt x="1" y="62911"/>
                    <a:pt x="1010" y="64120"/>
                    <a:pt x="2356" y="64242"/>
                  </a:cubicBezTo>
                  <a:cubicBezTo>
                    <a:pt x="2440" y="64250"/>
                    <a:pt x="2524" y="64255"/>
                    <a:pt x="2606" y="64255"/>
                  </a:cubicBezTo>
                  <a:cubicBezTo>
                    <a:pt x="3892" y="64255"/>
                    <a:pt x="4979" y="63270"/>
                    <a:pt x="5094" y="61948"/>
                  </a:cubicBezTo>
                  <a:lnTo>
                    <a:pt x="8918" y="459"/>
                  </a:lnTo>
                  <a:lnTo>
                    <a:pt x="4008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44;p67">
              <a:extLst>
                <a:ext uri="{FF2B5EF4-FFF2-40B4-BE49-F238E27FC236}">
                  <a16:creationId xmlns:a16="http://schemas.microsoft.com/office/drawing/2014/main" id="{62D83246-6C9C-4C71-8FB4-B2C87018DC80}"/>
                </a:ext>
              </a:extLst>
            </p:cNvPr>
            <p:cNvSpPr/>
            <p:nvPr/>
          </p:nvSpPr>
          <p:spPr>
            <a:xfrm flipH="1">
              <a:off x="4461165" y="2535846"/>
              <a:ext cx="193102" cy="363459"/>
            </a:xfrm>
            <a:custGeom>
              <a:avLst/>
              <a:gdLst/>
              <a:ahLst/>
              <a:cxnLst/>
              <a:rect l="l" t="t" r="r" b="b"/>
              <a:pathLst>
                <a:path w="12498" h="23526" extrusionOk="0">
                  <a:moveTo>
                    <a:pt x="7970" y="1"/>
                  </a:moveTo>
                  <a:lnTo>
                    <a:pt x="3504" y="6884"/>
                  </a:lnTo>
                  <a:cubicBezTo>
                    <a:pt x="2173" y="8995"/>
                    <a:pt x="1271" y="11350"/>
                    <a:pt x="1026" y="13905"/>
                  </a:cubicBezTo>
                  <a:lnTo>
                    <a:pt x="1" y="23082"/>
                  </a:lnTo>
                  <a:lnTo>
                    <a:pt x="4972" y="23526"/>
                  </a:lnTo>
                  <a:lnTo>
                    <a:pt x="5798" y="15618"/>
                  </a:lnTo>
                  <a:cubicBezTo>
                    <a:pt x="6058" y="13063"/>
                    <a:pt x="6945" y="10586"/>
                    <a:pt x="8414" y="8414"/>
                  </a:cubicBezTo>
                  <a:lnTo>
                    <a:pt x="12497" y="2234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45;p67">
              <a:extLst>
                <a:ext uri="{FF2B5EF4-FFF2-40B4-BE49-F238E27FC236}">
                  <a16:creationId xmlns:a16="http://schemas.microsoft.com/office/drawing/2014/main" id="{EE70503C-6694-45FE-817F-D2FB183F72AB}"/>
                </a:ext>
              </a:extLst>
            </p:cNvPr>
            <p:cNvSpPr/>
            <p:nvPr/>
          </p:nvSpPr>
          <p:spPr>
            <a:xfrm flipH="1">
              <a:off x="4558767" y="2862907"/>
              <a:ext cx="112280" cy="57904"/>
            </a:xfrm>
            <a:custGeom>
              <a:avLst/>
              <a:gdLst/>
              <a:ahLst/>
              <a:cxnLst/>
              <a:rect l="l" t="t" r="r" b="b"/>
              <a:pathLst>
                <a:path w="7267" h="3748" extrusionOk="0">
                  <a:moveTo>
                    <a:pt x="261" y="0"/>
                  </a:moveTo>
                  <a:lnTo>
                    <a:pt x="1" y="3120"/>
                  </a:lnTo>
                  <a:lnTo>
                    <a:pt x="6945" y="3748"/>
                  </a:lnTo>
                  <a:lnTo>
                    <a:pt x="7266" y="56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46;p67">
              <a:extLst>
                <a:ext uri="{FF2B5EF4-FFF2-40B4-BE49-F238E27FC236}">
                  <a16:creationId xmlns:a16="http://schemas.microsoft.com/office/drawing/2014/main" id="{D0C9C897-B6CE-434D-8D40-467988203AB0}"/>
                </a:ext>
              </a:extLst>
            </p:cNvPr>
            <p:cNvSpPr/>
            <p:nvPr/>
          </p:nvSpPr>
          <p:spPr>
            <a:xfrm flipH="1">
              <a:off x="3343575" y="3024305"/>
              <a:ext cx="1318480" cy="832035"/>
            </a:xfrm>
            <a:custGeom>
              <a:avLst/>
              <a:gdLst/>
              <a:ahLst/>
              <a:cxnLst/>
              <a:rect l="l" t="t" r="r" b="b"/>
              <a:pathLst>
                <a:path w="85335" h="53856" extrusionOk="0">
                  <a:moveTo>
                    <a:pt x="2539" y="0"/>
                  </a:moveTo>
                  <a:lnTo>
                    <a:pt x="0" y="4267"/>
                  </a:lnTo>
                  <a:lnTo>
                    <a:pt x="82780" y="53856"/>
                  </a:lnTo>
                  <a:lnTo>
                    <a:pt x="85334" y="49588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47;p67">
              <a:extLst>
                <a:ext uri="{FF2B5EF4-FFF2-40B4-BE49-F238E27FC236}">
                  <a16:creationId xmlns:a16="http://schemas.microsoft.com/office/drawing/2014/main" id="{A2AE4506-6EBC-41CA-A270-11952BC17A23}"/>
                </a:ext>
              </a:extLst>
            </p:cNvPr>
            <p:cNvSpPr/>
            <p:nvPr/>
          </p:nvSpPr>
          <p:spPr>
            <a:xfrm flipH="1">
              <a:off x="1896082" y="3346144"/>
              <a:ext cx="994480" cy="994623"/>
            </a:xfrm>
            <a:custGeom>
              <a:avLst/>
              <a:gdLst/>
              <a:ahLst/>
              <a:cxnLst/>
              <a:rect l="l" t="t" r="r" b="b"/>
              <a:pathLst>
                <a:path w="64365" h="64380" extrusionOk="0">
                  <a:moveTo>
                    <a:pt x="32183" y="5293"/>
                  </a:moveTo>
                  <a:cubicBezTo>
                    <a:pt x="47035" y="5293"/>
                    <a:pt x="59072" y="17346"/>
                    <a:pt x="59072" y="32198"/>
                  </a:cubicBezTo>
                  <a:cubicBezTo>
                    <a:pt x="59072" y="47035"/>
                    <a:pt x="47035" y="59088"/>
                    <a:pt x="32183" y="59088"/>
                  </a:cubicBezTo>
                  <a:cubicBezTo>
                    <a:pt x="17331" y="59088"/>
                    <a:pt x="5278" y="47035"/>
                    <a:pt x="5278" y="32198"/>
                  </a:cubicBezTo>
                  <a:cubicBezTo>
                    <a:pt x="5278" y="17346"/>
                    <a:pt x="17331" y="5293"/>
                    <a:pt x="32183" y="5293"/>
                  </a:cubicBezTo>
                  <a:close/>
                  <a:moveTo>
                    <a:pt x="32183" y="1"/>
                  </a:moveTo>
                  <a:cubicBezTo>
                    <a:pt x="14394" y="1"/>
                    <a:pt x="1" y="14409"/>
                    <a:pt x="1" y="32198"/>
                  </a:cubicBezTo>
                  <a:cubicBezTo>
                    <a:pt x="1" y="49971"/>
                    <a:pt x="14394" y="64380"/>
                    <a:pt x="32183" y="64380"/>
                  </a:cubicBezTo>
                  <a:cubicBezTo>
                    <a:pt x="49956" y="64380"/>
                    <a:pt x="64365" y="49971"/>
                    <a:pt x="64365" y="32198"/>
                  </a:cubicBezTo>
                  <a:cubicBezTo>
                    <a:pt x="64365" y="14409"/>
                    <a:pt x="49956" y="1"/>
                    <a:pt x="32183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48;p67">
              <a:extLst>
                <a:ext uri="{FF2B5EF4-FFF2-40B4-BE49-F238E27FC236}">
                  <a16:creationId xmlns:a16="http://schemas.microsoft.com/office/drawing/2014/main" id="{C8BE2880-FD90-4152-B77A-DE433762DC16}"/>
                </a:ext>
              </a:extLst>
            </p:cNvPr>
            <p:cNvSpPr/>
            <p:nvPr/>
          </p:nvSpPr>
          <p:spPr>
            <a:xfrm flipH="1">
              <a:off x="1857796" y="3307861"/>
              <a:ext cx="1071285" cy="1071190"/>
            </a:xfrm>
            <a:custGeom>
              <a:avLst/>
              <a:gdLst/>
              <a:ahLst/>
              <a:cxnLst/>
              <a:rect l="l" t="t" r="r" b="b"/>
              <a:pathLst>
                <a:path w="69336" h="69336" extrusionOk="0">
                  <a:moveTo>
                    <a:pt x="34676" y="5675"/>
                  </a:moveTo>
                  <a:cubicBezTo>
                    <a:pt x="50675" y="5675"/>
                    <a:pt x="63676" y="18677"/>
                    <a:pt x="63676" y="34676"/>
                  </a:cubicBezTo>
                  <a:cubicBezTo>
                    <a:pt x="63676" y="50660"/>
                    <a:pt x="50675" y="63661"/>
                    <a:pt x="34676" y="63661"/>
                  </a:cubicBezTo>
                  <a:cubicBezTo>
                    <a:pt x="18677" y="63661"/>
                    <a:pt x="5675" y="50660"/>
                    <a:pt x="5675" y="34676"/>
                  </a:cubicBezTo>
                  <a:cubicBezTo>
                    <a:pt x="5675" y="18677"/>
                    <a:pt x="18677" y="5675"/>
                    <a:pt x="34676" y="5675"/>
                  </a:cubicBezTo>
                  <a:close/>
                  <a:moveTo>
                    <a:pt x="34676" y="1"/>
                  </a:moveTo>
                  <a:cubicBezTo>
                    <a:pt x="15495" y="1"/>
                    <a:pt x="1" y="15480"/>
                    <a:pt x="1" y="34676"/>
                  </a:cubicBezTo>
                  <a:cubicBezTo>
                    <a:pt x="1" y="53857"/>
                    <a:pt x="15495" y="69336"/>
                    <a:pt x="34676" y="69336"/>
                  </a:cubicBezTo>
                  <a:cubicBezTo>
                    <a:pt x="53856" y="69336"/>
                    <a:pt x="69335" y="53857"/>
                    <a:pt x="69335" y="34676"/>
                  </a:cubicBezTo>
                  <a:cubicBezTo>
                    <a:pt x="69335" y="15480"/>
                    <a:pt x="53856" y="1"/>
                    <a:pt x="3467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49;p67">
              <a:extLst>
                <a:ext uri="{FF2B5EF4-FFF2-40B4-BE49-F238E27FC236}">
                  <a16:creationId xmlns:a16="http://schemas.microsoft.com/office/drawing/2014/main" id="{37B6602E-738B-4BBA-B3B5-764462FCEA38}"/>
                </a:ext>
              </a:extLst>
            </p:cNvPr>
            <p:cNvSpPr/>
            <p:nvPr/>
          </p:nvSpPr>
          <p:spPr>
            <a:xfrm flipH="1">
              <a:off x="2383627" y="3810008"/>
              <a:ext cx="886233" cy="76829"/>
            </a:xfrm>
            <a:custGeom>
              <a:avLst/>
              <a:gdLst/>
              <a:ahLst/>
              <a:cxnLst/>
              <a:rect l="l" t="t" r="r" b="b"/>
              <a:pathLst>
                <a:path w="57359" h="4973" extrusionOk="0">
                  <a:moveTo>
                    <a:pt x="0" y="1"/>
                  </a:moveTo>
                  <a:lnTo>
                    <a:pt x="0" y="4972"/>
                  </a:lnTo>
                  <a:lnTo>
                    <a:pt x="57359" y="4972"/>
                  </a:lnTo>
                  <a:lnTo>
                    <a:pt x="5735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50;p67">
              <a:extLst>
                <a:ext uri="{FF2B5EF4-FFF2-40B4-BE49-F238E27FC236}">
                  <a16:creationId xmlns:a16="http://schemas.microsoft.com/office/drawing/2014/main" id="{90C1B0F3-3596-4F01-8B37-67D3B27CD54A}"/>
                </a:ext>
              </a:extLst>
            </p:cNvPr>
            <p:cNvSpPr/>
            <p:nvPr/>
          </p:nvSpPr>
          <p:spPr>
            <a:xfrm flipH="1">
              <a:off x="2341076" y="3211936"/>
              <a:ext cx="893340" cy="674453"/>
            </a:xfrm>
            <a:custGeom>
              <a:avLst/>
              <a:gdLst/>
              <a:ahLst/>
              <a:cxnLst/>
              <a:rect l="l" t="t" r="r" b="b"/>
              <a:pathLst>
                <a:path w="57819" h="43656" extrusionOk="0">
                  <a:moveTo>
                    <a:pt x="2384" y="0"/>
                  </a:moveTo>
                  <a:cubicBezTo>
                    <a:pt x="1688" y="0"/>
                    <a:pt x="1028" y="438"/>
                    <a:pt x="643" y="1239"/>
                  </a:cubicBezTo>
                  <a:cubicBezTo>
                    <a:pt x="1" y="2386"/>
                    <a:pt x="322" y="3977"/>
                    <a:pt x="1347" y="4680"/>
                  </a:cubicBezTo>
                  <a:lnTo>
                    <a:pt x="54438" y="43302"/>
                  </a:lnTo>
                  <a:cubicBezTo>
                    <a:pt x="54761" y="43542"/>
                    <a:pt x="55124" y="43655"/>
                    <a:pt x="55484" y="43655"/>
                  </a:cubicBezTo>
                  <a:cubicBezTo>
                    <a:pt x="56179" y="43655"/>
                    <a:pt x="56864" y="43231"/>
                    <a:pt x="57237" y="42476"/>
                  </a:cubicBezTo>
                  <a:cubicBezTo>
                    <a:pt x="57818" y="41267"/>
                    <a:pt x="57497" y="39738"/>
                    <a:pt x="56533" y="39034"/>
                  </a:cubicBezTo>
                  <a:lnTo>
                    <a:pt x="3442" y="352"/>
                  </a:lnTo>
                  <a:cubicBezTo>
                    <a:pt x="3101" y="114"/>
                    <a:pt x="2738" y="0"/>
                    <a:pt x="2384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51;p67">
              <a:extLst>
                <a:ext uri="{FF2B5EF4-FFF2-40B4-BE49-F238E27FC236}">
                  <a16:creationId xmlns:a16="http://schemas.microsoft.com/office/drawing/2014/main" id="{53547E40-63A8-4D2E-B7E3-D831A5ACFC93}"/>
                </a:ext>
              </a:extLst>
            </p:cNvPr>
            <p:cNvSpPr/>
            <p:nvPr/>
          </p:nvSpPr>
          <p:spPr>
            <a:xfrm flipH="1">
              <a:off x="3097322" y="3522436"/>
              <a:ext cx="574300" cy="575176"/>
            </a:xfrm>
            <a:custGeom>
              <a:avLst/>
              <a:gdLst/>
              <a:ahLst/>
              <a:cxnLst/>
              <a:rect l="l" t="t" r="r" b="b"/>
              <a:pathLst>
                <a:path w="37170" h="37230" extrusionOk="0">
                  <a:moveTo>
                    <a:pt x="18554" y="0"/>
                  </a:moveTo>
                  <a:cubicBezTo>
                    <a:pt x="8291" y="0"/>
                    <a:pt x="1" y="8352"/>
                    <a:pt x="1" y="18615"/>
                  </a:cubicBezTo>
                  <a:cubicBezTo>
                    <a:pt x="1" y="28878"/>
                    <a:pt x="8291" y="37230"/>
                    <a:pt x="18554" y="37230"/>
                  </a:cubicBezTo>
                  <a:cubicBezTo>
                    <a:pt x="28818" y="37230"/>
                    <a:pt x="37169" y="28878"/>
                    <a:pt x="37169" y="18615"/>
                  </a:cubicBezTo>
                  <a:cubicBezTo>
                    <a:pt x="37169" y="8352"/>
                    <a:pt x="28818" y="0"/>
                    <a:pt x="1855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352;p67">
              <a:extLst>
                <a:ext uri="{FF2B5EF4-FFF2-40B4-BE49-F238E27FC236}">
                  <a16:creationId xmlns:a16="http://schemas.microsoft.com/office/drawing/2014/main" id="{CC831FBE-839B-4648-9A3C-74D6E9BFB23F}"/>
                </a:ext>
              </a:extLst>
            </p:cNvPr>
            <p:cNvSpPr/>
            <p:nvPr/>
          </p:nvSpPr>
          <p:spPr>
            <a:xfrm flipH="1">
              <a:off x="3059994" y="3768774"/>
              <a:ext cx="349540" cy="493604"/>
            </a:xfrm>
            <a:custGeom>
              <a:avLst/>
              <a:gdLst/>
              <a:ahLst/>
              <a:cxnLst/>
              <a:rect l="l" t="t" r="r" b="b"/>
              <a:pathLst>
                <a:path w="22623" h="31950" extrusionOk="0">
                  <a:moveTo>
                    <a:pt x="2757" y="1"/>
                  </a:moveTo>
                  <a:cubicBezTo>
                    <a:pt x="2424" y="1"/>
                    <a:pt x="2084" y="101"/>
                    <a:pt x="1775" y="314"/>
                  </a:cubicBezTo>
                  <a:lnTo>
                    <a:pt x="1087" y="758"/>
                  </a:lnTo>
                  <a:cubicBezTo>
                    <a:pt x="245" y="1263"/>
                    <a:pt x="1" y="2349"/>
                    <a:pt x="567" y="3175"/>
                  </a:cubicBezTo>
                  <a:lnTo>
                    <a:pt x="18417" y="31150"/>
                  </a:lnTo>
                  <a:cubicBezTo>
                    <a:pt x="18735" y="31681"/>
                    <a:pt x="19284" y="31950"/>
                    <a:pt x="19853" y="31950"/>
                  </a:cubicBezTo>
                  <a:cubicBezTo>
                    <a:pt x="20187" y="31950"/>
                    <a:pt x="20528" y="31857"/>
                    <a:pt x="20833" y="31670"/>
                  </a:cubicBezTo>
                  <a:lnTo>
                    <a:pt x="21537" y="31227"/>
                  </a:lnTo>
                  <a:cubicBezTo>
                    <a:pt x="22363" y="30707"/>
                    <a:pt x="22623" y="29621"/>
                    <a:pt x="22042" y="28795"/>
                  </a:cubicBezTo>
                  <a:lnTo>
                    <a:pt x="4207" y="819"/>
                  </a:lnTo>
                  <a:cubicBezTo>
                    <a:pt x="3878" y="297"/>
                    <a:pt x="3329" y="1"/>
                    <a:pt x="275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353;p67">
              <a:extLst>
                <a:ext uri="{FF2B5EF4-FFF2-40B4-BE49-F238E27FC236}">
                  <a16:creationId xmlns:a16="http://schemas.microsoft.com/office/drawing/2014/main" id="{CC6DADE3-74CC-407B-BFBE-F613E1BD239A}"/>
                </a:ext>
              </a:extLst>
            </p:cNvPr>
            <p:cNvSpPr/>
            <p:nvPr/>
          </p:nvSpPr>
          <p:spPr>
            <a:xfrm flipH="1">
              <a:off x="2950804" y="2902442"/>
              <a:ext cx="610454" cy="193626"/>
            </a:xfrm>
            <a:custGeom>
              <a:avLst/>
              <a:gdLst/>
              <a:ahLst/>
              <a:cxnLst/>
              <a:rect l="l" t="t" r="r" b="b"/>
              <a:pathLst>
                <a:path w="39510" h="12533" extrusionOk="0">
                  <a:moveTo>
                    <a:pt x="7513" y="1"/>
                  </a:moveTo>
                  <a:cubicBezTo>
                    <a:pt x="5688" y="1"/>
                    <a:pt x="4166" y="97"/>
                    <a:pt x="3259" y="363"/>
                  </a:cubicBezTo>
                  <a:cubicBezTo>
                    <a:pt x="1" y="1326"/>
                    <a:pt x="827" y="5334"/>
                    <a:pt x="5232" y="7383"/>
                  </a:cubicBezTo>
                  <a:cubicBezTo>
                    <a:pt x="8869" y="9018"/>
                    <a:pt x="21179" y="12532"/>
                    <a:pt x="28957" y="12532"/>
                  </a:cubicBezTo>
                  <a:cubicBezTo>
                    <a:pt x="30566" y="12532"/>
                    <a:pt x="31981" y="12382"/>
                    <a:pt x="33085" y="12033"/>
                  </a:cubicBezTo>
                  <a:cubicBezTo>
                    <a:pt x="39509" y="9984"/>
                    <a:pt x="38882" y="118"/>
                    <a:pt x="38882" y="118"/>
                  </a:cubicBezTo>
                  <a:lnTo>
                    <a:pt x="38882" y="118"/>
                  </a:lnTo>
                  <a:cubicBezTo>
                    <a:pt x="38882" y="118"/>
                    <a:pt x="28394" y="698"/>
                    <a:pt x="23472" y="698"/>
                  </a:cubicBezTo>
                  <a:cubicBezTo>
                    <a:pt x="23034" y="698"/>
                    <a:pt x="22640" y="694"/>
                    <a:pt x="22302" y="684"/>
                  </a:cubicBezTo>
                  <a:cubicBezTo>
                    <a:pt x="18909" y="640"/>
                    <a:pt x="12209" y="1"/>
                    <a:pt x="751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354;p67">
              <a:extLst>
                <a:ext uri="{FF2B5EF4-FFF2-40B4-BE49-F238E27FC236}">
                  <a16:creationId xmlns:a16="http://schemas.microsoft.com/office/drawing/2014/main" id="{003FC614-5FE9-4564-A543-3578D6C8A1F6}"/>
                </a:ext>
              </a:extLst>
            </p:cNvPr>
            <p:cNvSpPr/>
            <p:nvPr/>
          </p:nvSpPr>
          <p:spPr>
            <a:xfrm flipH="1">
              <a:off x="3482538" y="1609292"/>
              <a:ext cx="263758" cy="342664"/>
            </a:xfrm>
            <a:custGeom>
              <a:avLst/>
              <a:gdLst/>
              <a:ahLst/>
              <a:cxnLst/>
              <a:rect l="l" t="t" r="r" b="b"/>
              <a:pathLst>
                <a:path w="17071" h="22180" extrusionOk="0">
                  <a:moveTo>
                    <a:pt x="10187" y="1"/>
                  </a:moveTo>
                  <a:lnTo>
                    <a:pt x="1" y="12497"/>
                  </a:lnTo>
                  <a:cubicBezTo>
                    <a:pt x="6440" y="16642"/>
                    <a:pt x="5599" y="22179"/>
                    <a:pt x="5599" y="22179"/>
                  </a:cubicBezTo>
                  <a:cubicBezTo>
                    <a:pt x="11335" y="18294"/>
                    <a:pt x="17070" y="6761"/>
                    <a:pt x="17070" y="6761"/>
                  </a:cubicBezTo>
                  <a:cubicBezTo>
                    <a:pt x="14715" y="5997"/>
                    <a:pt x="11090" y="2295"/>
                    <a:pt x="10187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355;p67">
              <a:extLst>
                <a:ext uri="{FF2B5EF4-FFF2-40B4-BE49-F238E27FC236}">
                  <a16:creationId xmlns:a16="http://schemas.microsoft.com/office/drawing/2014/main" id="{10806BC8-9DE3-4DBF-83C4-B7371368E3F3}"/>
                </a:ext>
              </a:extLst>
            </p:cNvPr>
            <p:cNvSpPr/>
            <p:nvPr/>
          </p:nvSpPr>
          <p:spPr>
            <a:xfrm flipH="1">
              <a:off x="2884629" y="3975423"/>
              <a:ext cx="522061" cy="254990"/>
            </a:xfrm>
            <a:custGeom>
              <a:avLst/>
              <a:gdLst/>
              <a:ahLst/>
              <a:cxnLst/>
              <a:rect l="l" t="t" r="r" b="b"/>
              <a:pathLst>
                <a:path w="33789" h="16505" extrusionOk="0">
                  <a:moveTo>
                    <a:pt x="27731" y="1"/>
                  </a:moveTo>
                  <a:cubicBezTo>
                    <a:pt x="27731" y="1"/>
                    <a:pt x="11671" y="444"/>
                    <a:pt x="5231" y="4972"/>
                  </a:cubicBezTo>
                  <a:cubicBezTo>
                    <a:pt x="1530" y="7588"/>
                    <a:pt x="383" y="10647"/>
                    <a:pt x="199" y="12941"/>
                  </a:cubicBezTo>
                  <a:cubicBezTo>
                    <a:pt x="0" y="15036"/>
                    <a:pt x="520" y="16505"/>
                    <a:pt x="520" y="16505"/>
                  </a:cubicBezTo>
                  <a:lnTo>
                    <a:pt x="33528" y="13002"/>
                  </a:lnTo>
                  <a:cubicBezTo>
                    <a:pt x="33788" y="11473"/>
                    <a:pt x="33651" y="10004"/>
                    <a:pt x="33329" y="8673"/>
                  </a:cubicBezTo>
                  <a:cubicBezTo>
                    <a:pt x="32182" y="3442"/>
                    <a:pt x="27731" y="1"/>
                    <a:pt x="2773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356;p67">
              <a:extLst>
                <a:ext uri="{FF2B5EF4-FFF2-40B4-BE49-F238E27FC236}">
                  <a16:creationId xmlns:a16="http://schemas.microsoft.com/office/drawing/2014/main" id="{04E79976-4E63-4F22-9C66-34DB77285BC5}"/>
                </a:ext>
              </a:extLst>
            </p:cNvPr>
            <p:cNvSpPr/>
            <p:nvPr/>
          </p:nvSpPr>
          <p:spPr>
            <a:xfrm flipH="1">
              <a:off x="2884629" y="4109415"/>
              <a:ext cx="522061" cy="120999"/>
            </a:xfrm>
            <a:custGeom>
              <a:avLst/>
              <a:gdLst/>
              <a:ahLst/>
              <a:cxnLst/>
              <a:rect l="l" t="t" r="r" b="b"/>
              <a:pathLst>
                <a:path w="33789" h="7832" extrusionOk="0">
                  <a:moveTo>
                    <a:pt x="33329" y="0"/>
                  </a:moveTo>
                  <a:lnTo>
                    <a:pt x="199" y="4268"/>
                  </a:lnTo>
                  <a:cubicBezTo>
                    <a:pt x="0" y="6363"/>
                    <a:pt x="520" y="7832"/>
                    <a:pt x="520" y="7832"/>
                  </a:cubicBezTo>
                  <a:lnTo>
                    <a:pt x="33528" y="4329"/>
                  </a:lnTo>
                  <a:cubicBezTo>
                    <a:pt x="33788" y="2800"/>
                    <a:pt x="33651" y="1331"/>
                    <a:pt x="33329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357;p67">
              <a:extLst>
                <a:ext uri="{FF2B5EF4-FFF2-40B4-BE49-F238E27FC236}">
                  <a16:creationId xmlns:a16="http://schemas.microsoft.com/office/drawing/2014/main" id="{E1CDBEA4-3D36-4EAD-8062-60067FFEA8F6}"/>
                </a:ext>
              </a:extLst>
            </p:cNvPr>
            <p:cNvSpPr/>
            <p:nvPr/>
          </p:nvSpPr>
          <p:spPr>
            <a:xfrm flipH="1">
              <a:off x="4293850" y="2397853"/>
              <a:ext cx="319056" cy="261927"/>
            </a:xfrm>
            <a:custGeom>
              <a:avLst/>
              <a:gdLst/>
              <a:ahLst/>
              <a:cxnLst/>
              <a:rect l="l" t="t" r="r" b="b"/>
              <a:pathLst>
                <a:path w="20650" h="16954" extrusionOk="0">
                  <a:moveTo>
                    <a:pt x="5627" y="1"/>
                  </a:moveTo>
                  <a:cubicBezTo>
                    <a:pt x="4999" y="1"/>
                    <a:pt x="4491" y="86"/>
                    <a:pt x="4146" y="276"/>
                  </a:cubicBezTo>
                  <a:cubicBezTo>
                    <a:pt x="2800" y="964"/>
                    <a:pt x="200" y="9514"/>
                    <a:pt x="62" y="11365"/>
                  </a:cubicBezTo>
                  <a:cubicBezTo>
                    <a:pt x="1" y="12573"/>
                    <a:pt x="5415" y="16520"/>
                    <a:pt x="7144" y="16902"/>
                  </a:cubicBezTo>
                  <a:cubicBezTo>
                    <a:pt x="7282" y="16938"/>
                    <a:pt x="7450" y="16954"/>
                    <a:pt x="7641" y="16954"/>
                  </a:cubicBezTo>
                  <a:cubicBezTo>
                    <a:pt x="8848" y="16954"/>
                    <a:pt x="10978" y="16301"/>
                    <a:pt x="12298" y="15694"/>
                  </a:cubicBezTo>
                  <a:cubicBezTo>
                    <a:pt x="12941" y="15250"/>
                    <a:pt x="12941" y="14225"/>
                    <a:pt x="12436" y="13720"/>
                  </a:cubicBezTo>
                  <a:cubicBezTo>
                    <a:pt x="11916" y="13139"/>
                    <a:pt x="11090" y="13017"/>
                    <a:pt x="10325" y="12956"/>
                  </a:cubicBezTo>
                  <a:cubicBezTo>
                    <a:pt x="9622" y="12956"/>
                    <a:pt x="8291" y="12895"/>
                    <a:pt x="8092" y="12818"/>
                  </a:cubicBezTo>
                  <a:cubicBezTo>
                    <a:pt x="7771" y="12696"/>
                    <a:pt x="6563" y="11809"/>
                    <a:pt x="6119" y="10906"/>
                  </a:cubicBezTo>
                  <a:cubicBezTo>
                    <a:pt x="6501" y="10279"/>
                    <a:pt x="6823" y="9575"/>
                    <a:pt x="7205" y="8933"/>
                  </a:cubicBezTo>
                  <a:cubicBezTo>
                    <a:pt x="8700" y="11432"/>
                    <a:pt x="12507" y="13612"/>
                    <a:pt x="16182" y="13612"/>
                  </a:cubicBezTo>
                  <a:cubicBezTo>
                    <a:pt x="17659" y="13612"/>
                    <a:pt x="19114" y="13260"/>
                    <a:pt x="20390" y="12436"/>
                  </a:cubicBezTo>
                  <a:cubicBezTo>
                    <a:pt x="20650" y="9453"/>
                    <a:pt x="19564" y="6516"/>
                    <a:pt x="18095" y="3457"/>
                  </a:cubicBezTo>
                  <a:cubicBezTo>
                    <a:pt x="14209" y="1880"/>
                    <a:pt x="8585" y="1"/>
                    <a:pt x="5627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358;p67">
              <a:extLst>
                <a:ext uri="{FF2B5EF4-FFF2-40B4-BE49-F238E27FC236}">
                  <a16:creationId xmlns:a16="http://schemas.microsoft.com/office/drawing/2014/main" id="{F49C0D6B-682D-4E7F-A3C5-62C796B20DB2}"/>
                </a:ext>
              </a:extLst>
            </p:cNvPr>
            <p:cNvSpPr/>
            <p:nvPr/>
          </p:nvSpPr>
          <p:spPr>
            <a:xfrm flipH="1">
              <a:off x="4444386" y="2520258"/>
              <a:ext cx="76821" cy="76814"/>
            </a:xfrm>
            <a:custGeom>
              <a:avLst/>
              <a:gdLst/>
              <a:ahLst/>
              <a:cxnLst/>
              <a:rect l="l" t="t" r="r" b="b"/>
              <a:pathLst>
                <a:path w="4972" h="4972" extrusionOk="0">
                  <a:moveTo>
                    <a:pt x="2478" y="0"/>
                  </a:moveTo>
                  <a:cubicBezTo>
                    <a:pt x="1148" y="0"/>
                    <a:pt x="0" y="1071"/>
                    <a:pt x="0" y="2478"/>
                  </a:cubicBezTo>
                  <a:cubicBezTo>
                    <a:pt x="0" y="3824"/>
                    <a:pt x="1148" y="4972"/>
                    <a:pt x="2478" y="4972"/>
                  </a:cubicBezTo>
                  <a:cubicBezTo>
                    <a:pt x="3885" y="4972"/>
                    <a:pt x="4971" y="3824"/>
                    <a:pt x="4971" y="2478"/>
                  </a:cubicBezTo>
                  <a:cubicBezTo>
                    <a:pt x="4971" y="1071"/>
                    <a:pt x="3885" y="0"/>
                    <a:pt x="247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359;p67">
              <a:extLst>
                <a:ext uri="{FF2B5EF4-FFF2-40B4-BE49-F238E27FC236}">
                  <a16:creationId xmlns:a16="http://schemas.microsoft.com/office/drawing/2014/main" id="{8BE5F26E-A1B2-4B51-98E8-9BC8FFA54690}"/>
                </a:ext>
              </a:extLst>
            </p:cNvPr>
            <p:cNvSpPr/>
            <p:nvPr/>
          </p:nvSpPr>
          <p:spPr>
            <a:xfrm flipH="1">
              <a:off x="2920088" y="4169435"/>
              <a:ext cx="357574" cy="121956"/>
            </a:xfrm>
            <a:custGeom>
              <a:avLst/>
              <a:gdLst/>
              <a:ahLst/>
              <a:cxnLst/>
              <a:rect l="l" t="t" r="r" b="b"/>
              <a:pathLst>
                <a:path w="23143" h="7894" extrusionOk="0">
                  <a:moveTo>
                    <a:pt x="22562" y="1"/>
                  </a:moveTo>
                  <a:lnTo>
                    <a:pt x="1" y="2478"/>
                  </a:lnTo>
                  <a:lnTo>
                    <a:pt x="643" y="7893"/>
                  </a:lnTo>
                  <a:lnTo>
                    <a:pt x="23143" y="5415"/>
                  </a:lnTo>
                  <a:lnTo>
                    <a:pt x="2256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360;p67">
              <a:extLst>
                <a:ext uri="{FF2B5EF4-FFF2-40B4-BE49-F238E27FC236}">
                  <a16:creationId xmlns:a16="http://schemas.microsoft.com/office/drawing/2014/main" id="{CE757A08-DEBD-40E8-B9F5-9E4AFC226528}"/>
                </a:ext>
              </a:extLst>
            </p:cNvPr>
            <p:cNvSpPr/>
            <p:nvPr/>
          </p:nvSpPr>
          <p:spPr>
            <a:xfrm flipH="1">
              <a:off x="3681294" y="2062296"/>
              <a:ext cx="692204" cy="537619"/>
            </a:xfrm>
            <a:custGeom>
              <a:avLst/>
              <a:gdLst/>
              <a:ahLst/>
              <a:cxnLst/>
              <a:rect l="l" t="t" r="r" b="b"/>
              <a:pathLst>
                <a:path w="44801" h="34799" extrusionOk="0">
                  <a:moveTo>
                    <a:pt x="36633" y="1"/>
                  </a:moveTo>
                  <a:cubicBezTo>
                    <a:pt x="36511" y="62"/>
                    <a:pt x="36449" y="199"/>
                    <a:pt x="36388" y="261"/>
                  </a:cubicBezTo>
                  <a:cubicBezTo>
                    <a:pt x="34277" y="2234"/>
                    <a:pt x="32182" y="4146"/>
                    <a:pt x="30010" y="5935"/>
                  </a:cubicBezTo>
                  <a:cubicBezTo>
                    <a:pt x="20955" y="13507"/>
                    <a:pt x="11395" y="19242"/>
                    <a:pt x="0" y="24474"/>
                  </a:cubicBezTo>
                  <a:cubicBezTo>
                    <a:pt x="1010" y="27976"/>
                    <a:pt x="2034" y="31479"/>
                    <a:pt x="3625" y="34798"/>
                  </a:cubicBezTo>
                  <a:cubicBezTo>
                    <a:pt x="16366" y="30531"/>
                    <a:pt x="27272" y="26202"/>
                    <a:pt x="37015" y="20328"/>
                  </a:cubicBezTo>
                  <a:cubicBezTo>
                    <a:pt x="39692" y="18738"/>
                    <a:pt x="42308" y="17025"/>
                    <a:pt x="44801" y="15174"/>
                  </a:cubicBezTo>
                  <a:cubicBezTo>
                    <a:pt x="43011" y="11212"/>
                    <a:pt x="41161" y="7205"/>
                    <a:pt x="38744" y="3320"/>
                  </a:cubicBezTo>
                  <a:cubicBezTo>
                    <a:pt x="38101" y="2173"/>
                    <a:pt x="37398" y="1087"/>
                    <a:pt x="36633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361;p67">
              <a:extLst>
                <a:ext uri="{FF2B5EF4-FFF2-40B4-BE49-F238E27FC236}">
                  <a16:creationId xmlns:a16="http://schemas.microsoft.com/office/drawing/2014/main" id="{0708E71F-FEEE-4F84-AD77-0CF43639B7E0}"/>
                </a:ext>
              </a:extLst>
            </p:cNvPr>
            <p:cNvSpPr/>
            <p:nvPr/>
          </p:nvSpPr>
          <p:spPr>
            <a:xfrm flipH="1">
              <a:off x="3477586" y="1617442"/>
              <a:ext cx="263747" cy="342681"/>
            </a:xfrm>
            <a:custGeom>
              <a:avLst/>
              <a:gdLst/>
              <a:ahLst/>
              <a:cxnLst/>
              <a:rect l="l" t="t" r="r" b="b"/>
              <a:pathLst>
                <a:path w="17071" h="22180" extrusionOk="0">
                  <a:moveTo>
                    <a:pt x="10187" y="1"/>
                  </a:moveTo>
                  <a:lnTo>
                    <a:pt x="1" y="12497"/>
                  </a:lnTo>
                  <a:cubicBezTo>
                    <a:pt x="6440" y="16642"/>
                    <a:pt x="5599" y="22179"/>
                    <a:pt x="5599" y="22179"/>
                  </a:cubicBezTo>
                  <a:cubicBezTo>
                    <a:pt x="11335" y="18294"/>
                    <a:pt x="17070" y="6761"/>
                    <a:pt x="17070" y="6761"/>
                  </a:cubicBezTo>
                  <a:cubicBezTo>
                    <a:pt x="14715" y="5997"/>
                    <a:pt x="11090" y="2295"/>
                    <a:pt x="10187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5362;p67">
              <a:extLst>
                <a:ext uri="{FF2B5EF4-FFF2-40B4-BE49-F238E27FC236}">
                  <a16:creationId xmlns:a16="http://schemas.microsoft.com/office/drawing/2014/main" id="{6DF0F176-E4F0-4D66-9A2C-BD01F080B457}"/>
                </a:ext>
              </a:extLst>
            </p:cNvPr>
            <p:cNvGrpSpPr/>
            <p:nvPr/>
          </p:nvGrpSpPr>
          <p:grpSpPr>
            <a:xfrm>
              <a:off x="3486323" y="1145521"/>
              <a:ext cx="630293" cy="712072"/>
              <a:chOff x="3486323" y="-3369329"/>
              <a:chExt cx="630293" cy="712072"/>
            </a:xfrm>
          </p:grpSpPr>
          <p:sp>
            <p:nvSpPr>
              <p:cNvPr id="229" name="Google Shape;5363;p67">
                <a:extLst>
                  <a:ext uri="{FF2B5EF4-FFF2-40B4-BE49-F238E27FC236}">
                    <a16:creationId xmlns:a16="http://schemas.microsoft.com/office/drawing/2014/main" id="{B8E8C4C0-8E29-4C69-8D5E-8760CB3E57AA}"/>
                  </a:ext>
                </a:extLst>
              </p:cNvPr>
              <p:cNvSpPr/>
              <p:nvPr/>
            </p:nvSpPr>
            <p:spPr>
              <a:xfrm flipH="1">
                <a:off x="3547523" y="-3256225"/>
                <a:ext cx="532707" cy="598968"/>
              </a:xfrm>
              <a:custGeom>
                <a:avLst/>
                <a:gdLst/>
                <a:ahLst/>
                <a:cxnLst/>
                <a:rect l="l" t="t" r="r" b="b"/>
                <a:pathLst>
                  <a:path w="34478" h="38770" extrusionOk="0">
                    <a:moveTo>
                      <a:pt x="16449" y="0"/>
                    </a:moveTo>
                    <a:cubicBezTo>
                      <a:pt x="15435" y="0"/>
                      <a:pt x="14428" y="110"/>
                      <a:pt x="13446" y="337"/>
                    </a:cubicBezTo>
                    <a:cubicBezTo>
                      <a:pt x="1" y="3457"/>
                      <a:pt x="62" y="12695"/>
                      <a:pt x="2616" y="23464"/>
                    </a:cubicBezTo>
                    <a:cubicBezTo>
                      <a:pt x="4841" y="32910"/>
                      <a:pt x="9480" y="38770"/>
                      <a:pt x="16239" y="38770"/>
                    </a:cubicBezTo>
                    <a:cubicBezTo>
                      <a:pt x="17240" y="38770"/>
                      <a:pt x="18288" y="38641"/>
                      <a:pt x="19380" y="38377"/>
                    </a:cubicBezTo>
                    <a:cubicBezTo>
                      <a:pt x="27915" y="36404"/>
                      <a:pt x="34477" y="26523"/>
                      <a:pt x="33468" y="16275"/>
                    </a:cubicBezTo>
                    <a:cubicBezTo>
                      <a:pt x="32506" y="6514"/>
                      <a:pt x="24260" y="0"/>
                      <a:pt x="16449" y="0"/>
                    </a:cubicBezTo>
                    <a:close/>
                  </a:path>
                </a:pathLst>
              </a:custGeom>
              <a:solidFill>
                <a:srgbClr val="E28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5364;p67">
                <a:extLst>
                  <a:ext uri="{FF2B5EF4-FFF2-40B4-BE49-F238E27FC236}">
                    <a16:creationId xmlns:a16="http://schemas.microsoft.com/office/drawing/2014/main" id="{D3DE99B9-FF5B-462E-97B6-8A77CB4188EB}"/>
                  </a:ext>
                </a:extLst>
              </p:cNvPr>
              <p:cNvSpPr/>
              <p:nvPr/>
            </p:nvSpPr>
            <p:spPr>
              <a:xfrm flipH="1">
                <a:off x="3523899" y="-3369329"/>
                <a:ext cx="592717" cy="463787"/>
              </a:xfrm>
              <a:custGeom>
                <a:avLst/>
                <a:gdLst/>
                <a:ahLst/>
                <a:cxnLst/>
                <a:rect l="l" t="t" r="r" b="b"/>
                <a:pathLst>
                  <a:path w="38362" h="30020" extrusionOk="0">
                    <a:moveTo>
                      <a:pt x="22843" y="0"/>
                    </a:moveTo>
                    <a:cubicBezTo>
                      <a:pt x="20833" y="0"/>
                      <a:pt x="18846" y="720"/>
                      <a:pt x="16948" y="1539"/>
                    </a:cubicBezTo>
                    <a:cubicBezTo>
                      <a:pt x="14791" y="2488"/>
                      <a:pt x="12558" y="3574"/>
                      <a:pt x="10141" y="3711"/>
                    </a:cubicBezTo>
                    <a:cubicBezTo>
                      <a:pt x="9993" y="3720"/>
                      <a:pt x="9844" y="3723"/>
                      <a:pt x="9695" y="3723"/>
                    </a:cubicBezTo>
                    <a:cubicBezTo>
                      <a:pt x="8894" y="3723"/>
                      <a:pt x="8070" y="3623"/>
                      <a:pt x="7269" y="3623"/>
                    </a:cubicBezTo>
                    <a:cubicBezTo>
                      <a:pt x="7119" y="3623"/>
                      <a:pt x="6970" y="3627"/>
                      <a:pt x="6822" y="3635"/>
                    </a:cubicBezTo>
                    <a:cubicBezTo>
                      <a:pt x="5675" y="3773"/>
                      <a:pt x="4528" y="4094"/>
                      <a:pt x="3763" y="4920"/>
                    </a:cubicBezTo>
                    <a:cubicBezTo>
                      <a:pt x="2555" y="6388"/>
                      <a:pt x="3060" y="8682"/>
                      <a:pt x="2234" y="10457"/>
                    </a:cubicBezTo>
                    <a:cubicBezTo>
                      <a:pt x="1790" y="11420"/>
                      <a:pt x="964" y="12185"/>
                      <a:pt x="582" y="13195"/>
                    </a:cubicBezTo>
                    <a:cubicBezTo>
                      <a:pt x="0" y="14724"/>
                      <a:pt x="643" y="16391"/>
                      <a:pt x="1530" y="17860"/>
                    </a:cubicBezTo>
                    <a:cubicBezTo>
                      <a:pt x="1851" y="18303"/>
                      <a:pt x="2172" y="18747"/>
                      <a:pt x="2494" y="19129"/>
                    </a:cubicBezTo>
                    <a:cubicBezTo>
                      <a:pt x="2417" y="23213"/>
                      <a:pt x="3182" y="26838"/>
                      <a:pt x="4910" y="30020"/>
                    </a:cubicBezTo>
                    <a:cubicBezTo>
                      <a:pt x="3885" y="26578"/>
                      <a:pt x="3702" y="22693"/>
                      <a:pt x="3885" y="19894"/>
                    </a:cubicBezTo>
                    <a:lnTo>
                      <a:pt x="3885" y="19894"/>
                    </a:lnTo>
                    <a:cubicBezTo>
                      <a:pt x="4300" y="20171"/>
                      <a:pt x="4950" y="20373"/>
                      <a:pt x="5697" y="20373"/>
                    </a:cubicBezTo>
                    <a:cubicBezTo>
                      <a:pt x="6686" y="20373"/>
                      <a:pt x="7846" y="20018"/>
                      <a:pt x="8857" y="19007"/>
                    </a:cubicBezTo>
                    <a:cubicBezTo>
                      <a:pt x="10215" y="17649"/>
                      <a:pt x="11141" y="15584"/>
                      <a:pt x="14346" y="15584"/>
                    </a:cubicBezTo>
                    <a:cubicBezTo>
                      <a:pt x="14606" y="15584"/>
                      <a:pt x="14882" y="15598"/>
                      <a:pt x="15174" y="15627"/>
                    </a:cubicBezTo>
                    <a:cubicBezTo>
                      <a:pt x="16589" y="15739"/>
                      <a:pt x="17762" y="15802"/>
                      <a:pt x="18755" y="15802"/>
                    </a:cubicBezTo>
                    <a:cubicBezTo>
                      <a:pt x="21689" y="15802"/>
                      <a:pt x="23060" y="15250"/>
                      <a:pt x="24535" y="13776"/>
                    </a:cubicBezTo>
                    <a:cubicBezTo>
                      <a:pt x="25437" y="19573"/>
                      <a:pt x="28496" y="24544"/>
                      <a:pt x="31616" y="27343"/>
                    </a:cubicBezTo>
                    <a:cubicBezTo>
                      <a:pt x="33268" y="28811"/>
                      <a:pt x="34094" y="28246"/>
                      <a:pt x="36205" y="28689"/>
                    </a:cubicBezTo>
                    <a:cubicBezTo>
                      <a:pt x="37857" y="26961"/>
                      <a:pt x="38362" y="24422"/>
                      <a:pt x="38301" y="22066"/>
                    </a:cubicBezTo>
                    <a:cubicBezTo>
                      <a:pt x="38178" y="19695"/>
                      <a:pt x="37597" y="17401"/>
                      <a:pt x="37475" y="15045"/>
                    </a:cubicBezTo>
                    <a:cubicBezTo>
                      <a:pt x="37352" y="13393"/>
                      <a:pt x="37413" y="11742"/>
                      <a:pt x="36909" y="10212"/>
                    </a:cubicBezTo>
                    <a:cubicBezTo>
                      <a:pt x="36005" y="7285"/>
                      <a:pt x="33020" y="5251"/>
                      <a:pt x="30010" y="5251"/>
                    </a:cubicBezTo>
                    <a:cubicBezTo>
                      <a:pt x="29606" y="5251"/>
                      <a:pt x="29202" y="5287"/>
                      <a:pt x="28802" y="5363"/>
                    </a:cubicBezTo>
                    <a:cubicBezTo>
                      <a:pt x="28741" y="4277"/>
                      <a:pt x="28297" y="3252"/>
                      <a:pt x="27731" y="2427"/>
                    </a:cubicBezTo>
                    <a:cubicBezTo>
                      <a:pt x="26768" y="1157"/>
                      <a:pt x="25360" y="331"/>
                      <a:pt x="23907" y="71"/>
                    </a:cubicBezTo>
                    <a:cubicBezTo>
                      <a:pt x="23552" y="23"/>
                      <a:pt x="23197" y="0"/>
                      <a:pt x="22843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5365;p67">
                <a:extLst>
                  <a:ext uri="{FF2B5EF4-FFF2-40B4-BE49-F238E27FC236}">
                    <a16:creationId xmlns:a16="http://schemas.microsoft.com/office/drawing/2014/main" id="{09EA5766-00FE-464F-810A-1BAFE25F4C27}"/>
                  </a:ext>
                </a:extLst>
              </p:cNvPr>
              <p:cNvSpPr/>
              <p:nvPr/>
            </p:nvSpPr>
            <p:spPr>
              <a:xfrm flipH="1">
                <a:off x="3789758" y="-2943903"/>
                <a:ext cx="34285" cy="455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947" extrusionOk="0">
                    <a:moveTo>
                      <a:pt x="1024" y="0"/>
                    </a:moveTo>
                    <a:cubicBezTo>
                      <a:pt x="999" y="0"/>
                      <a:pt x="974" y="2"/>
                      <a:pt x="949" y="5"/>
                    </a:cubicBezTo>
                    <a:cubicBezTo>
                      <a:pt x="383" y="66"/>
                      <a:pt x="0" y="770"/>
                      <a:pt x="62" y="1596"/>
                    </a:cubicBezTo>
                    <a:cubicBezTo>
                      <a:pt x="178" y="2382"/>
                      <a:pt x="641" y="2946"/>
                      <a:pt x="1186" y="2946"/>
                    </a:cubicBezTo>
                    <a:cubicBezTo>
                      <a:pt x="1214" y="2946"/>
                      <a:pt x="1242" y="2945"/>
                      <a:pt x="1270" y="2942"/>
                    </a:cubicBezTo>
                    <a:cubicBezTo>
                      <a:pt x="1836" y="2865"/>
                      <a:pt x="2218" y="2177"/>
                      <a:pt x="2157" y="1336"/>
                    </a:cubicBezTo>
                    <a:cubicBezTo>
                      <a:pt x="2041" y="551"/>
                      <a:pt x="1510" y="0"/>
                      <a:pt x="1024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5366;p67">
                <a:extLst>
                  <a:ext uri="{FF2B5EF4-FFF2-40B4-BE49-F238E27FC236}">
                    <a16:creationId xmlns:a16="http://schemas.microsoft.com/office/drawing/2014/main" id="{88C2E8F6-7BD4-425E-8148-84A5DD4404FE}"/>
                  </a:ext>
                </a:extLst>
              </p:cNvPr>
              <p:cNvSpPr/>
              <p:nvPr/>
            </p:nvSpPr>
            <p:spPr>
              <a:xfrm flipH="1">
                <a:off x="3965833" y="-2924282"/>
                <a:ext cx="35459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2946" extrusionOk="0">
                    <a:moveTo>
                      <a:pt x="970" y="0"/>
                    </a:moveTo>
                    <a:cubicBezTo>
                      <a:pt x="943" y="0"/>
                      <a:pt x="915" y="2"/>
                      <a:pt x="888" y="4"/>
                    </a:cubicBezTo>
                    <a:cubicBezTo>
                      <a:pt x="383" y="142"/>
                      <a:pt x="1" y="830"/>
                      <a:pt x="123" y="1672"/>
                    </a:cubicBezTo>
                    <a:cubicBezTo>
                      <a:pt x="297" y="2399"/>
                      <a:pt x="776" y="2946"/>
                      <a:pt x="1309" y="2946"/>
                    </a:cubicBezTo>
                    <a:cubicBezTo>
                      <a:pt x="1336" y="2946"/>
                      <a:pt x="1364" y="2944"/>
                      <a:pt x="1393" y="2941"/>
                    </a:cubicBezTo>
                    <a:cubicBezTo>
                      <a:pt x="1974" y="2819"/>
                      <a:pt x="2295" y="2115"/>
                      <a:pt x="2157" y="1289"/>
                    </a:cubicBezTo>
                    <a:cubicBezTo>
                      <a:pt x="2041" y="562"/>
                      <a:pt x="1509" y="0"/>
                      <a:pt x="97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5367;p67">
                <a:extLst>
                  <a:ext uri="{FF2B5EF4-FFF2-40B4-BE49-F238E27FC236}">
                    <a16:creationId xmlns:a16="http://schemas.microsoft.com/office/drawing/2014/main" id="{41A907E7-96BE-4FD4-B800-51C93CC6E489}"/>
                  </a:ext>
                </a:extLst>
              </p:cNvPr>
              <p:cNvSpPr/>
              <p:nvPr/>
            </p:nvSpPr>
            <p:spPr>
              <a:xfrm flipH="1">
                <a:off x="3486323" y="-3000431"/>
                <a:ext cx="174422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8981" extrusionOk="0">
                    <a:moveTo>
                      <a:pt x="6117" y="1"/>
                    </a:moveTo>
                    <a:cubicBezTo>
                      <a:pt x="5473" y="1"/>
                      <a:pt x="4806" y="111"/>
                      <a:pt x="4146" y="345"/>
                    </a:cubicBezTo>
                    <a:cubicBezTo>
                      <a:pt x="1469" y="1308"/>
                      <a:pt x="1" y="3924"/>
                      <a:pt x="827" y="6218"/>
                    </a:cubicBezTo>
                    <a:cubicBezTo>
                      <a:pt x="1460" y="7946"/>
                      <a:pt x="3239" y="8980"/>
                      <a:pt x="5196" y="8980"/>
                    </a:cubicBezTo>
                    <a:cubicBezTo>
                      <a:pt x="5837" y="8980"/>
                      <a:pt x="6498" y="8869"/>
                      <a:pt x="7144" y="8635"/>
                    </a:cubicBezTo>
                    <a:cubicBezTo>
                      <a:pt x="9820" y="7671"/>
                      <a:pt x="11289" y="4995"/>
                      <a:pt x="10463" y="2700"/>
                    </a:cubicBezTo>
                    <a:cubicBezTo>
                      <a:pt x="9829" y="1029"/>
                      <a:pt x="8084" y="1"/>
                      <a:pt x="6117" y="1"/>
                    </a:cubicBezTo>
                    <a:close/>
                  </a:path>
                </a:pathLst>
              </a:custGeom>
              <a:solidFill>
                <a:srgbClr val="E28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" name="Google Shape;5368;p67">
                <a:extLst>
                  <a:ext uri="{FF2B5EF4-FFF2-40B4-BE49-F238E27FC236}">
                    <a16:creationId xmlns:a16="http://schemas.microsoft.com/office/drawing/2014/main" id="{4BDE3D2A-FC03-4890-9334-D9DE45CD6386}"/>
                  </a:ext>
                </a:extLst>
              </p:cNvPr>
              <p:cNvGrpSpPr/>
              <p:nvPr/>
            </p:nvGrpSpPr>
            <p:grpSpPr>
              <a:xfrm rot="1546073">
                <a:off x="3800832" y="-2930146"/>
                <a:ext cx="131743" cy="175258"/>
                <a:chOff x="790675" y="-1304050"/>
                <a:chExt cx="40850" cy="54350"/>
              </a:xfrm>
            </p:grpSpPr>
            <p:sp>
              <p:nvSpPr>
                <p:cNvPr id="236" name="Google Shape;5369;p67">
                  <a:extLst>
                    <a:ext uri="{FF2B5EF4-FFF2-40B4-BE49-F238E27FC236}">
                      <a16:creationId xmlns:a16="http://schemas.microsoft.com/office/drawing/2014/main" id="{DDEC576D-B45D-412B-AFCB-0D3982977918}"/>
                    </a:ext>
                  </a:extLst>
                </p:cNvPr>
                <p:cNvSpPr/>
                <p:nvPr/>
              </p:nvSpPr>
              <p:spPr>
                <a:xfrm>
                  <a:off x="790675" y="-1264425"/>
                  <a:ext cx="40850" cy="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589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7" y="37"/>
                        <a:pt x="75" y="121"/>
                        <a:pt x="121" y="196"/>
                      </a:cubicBezTo>
                      <a:cubicBezTo>
                        <a:pt x="196" y="271"/>
                        <a:pt x="233" y="317"/>
                        <a:pt x="308" y="392"/>
                      </a:cubicBezTo>
                      <a:cubicBezTo>
                        <a:pt x="467" y="467"/>
                        <a:pt x="625" y="551"/>
                        <a:pt x="821" y="588"/>
                      </a:cubicBezTo>
                      <a:cubicBezTo>
                        <a:pt x="1008" y="588"/>
                        <a:pt x="1167" y="551"/>
                        <a:pt x="1326" y="429"/>
                      </a:cubicBezTo>
                      <a:cubicBezTo>
                        <a:pt x="1475" y="317"/>
                        <a:pt x="1559" y="196"/>
                        <a:pt x="1634" y="0"/>
                      </a:cubicBezTo>
                      <a:lnTo>
                        <a:pt x="1634" y="0"/>
                      </a:lnTo>
                      <a:cubicBezTo>
                        <a:pt x="1522" y="121"/>
                        <a:pt x="1363" y="233"/>
                        <a:pt x="1242" y="271"/>
                      </a:cubicBezTo>
                      <a:cubicBezTo>
                        <a:pt x="1092" y="355"/>
                        <a:pt x="971" y="392"/>
                        <a:pt x="821" y="392"/>
                      </a:cubicBezTo>
                      <a:cubicBezTo>
                        <a:pt x="700" y="355"/>
                        <a:pt x="541" y="317"/>
                        <a:pt x="392" y="233"/>
                      </a:cubicBezTo>
                      <a:lnTo>
                        <a:pt x="196" y="121"/>
                      </a:lnTo>
                      <a:cubicBezTo>
                        <a:pt x="159" y="84"/>
                        <a:pt x="75" y="37"/>
                        <a:pt x="0" y="0"/>
                      </a:cubicBezTo>
                      <a:close/>
                    </a:path>
                  </a:pathLst>
                </a:custGeom>
                <a:solidFill>
                  <a:srgbClr val="D96D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370;p67">
                  <a:extLst>
                    <a:ext uri="{FF2B5EF4-FFF2-40B4-BE49-F238E27FC236}">
                      <a16:creationId xmlns:a16="http://schemas.microsoft.com/office/drawing/2014/main" id="{CD2D0210-64DB-4687-B3A3-23CEC8202A06}"/>
                    </a:ext>
                  </a:extLst>
                </p:cNvPr>
                <p:cNvSpPr/>
                <p:nvPr/>
              </p:nvSpPr>
              <p:spPr>
                <a:xfrm>
                  <a:off x="809100" y="-1304050"/>
                  <a:ext cx="18450" cy="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1169" extrusionOk="0">
                      <a:moveTo>
                        <a:pt x="257" y="1"/>
                      </a:moveTo>
                      <a:cubicBezTo>
                        <a:pt x="227" y="1"/>
                        <a:pt x="197" y="12"/>
                        <a:pt x="197" y="36"/>
                      </a:cubicBezTo>
                      <a:cubicBezTo>
                        <a:pt x="159" y="344"/>
                        <a:pt x="0" y="922"/>
                        <a:pt x="197" y="1156"/>
                      </a:cubicBezTo>
                      <a:cubicBezTo>
                        <a:pt x="203" y="1165"/>
                        <a:pt x="223" y="1169"/>
                        <a:pt x="250" y="1169"/>
                      </a:cubicBezTo>
                      <a:cubicBezTo>
                        <a:pt x="368" y="1169"/>
                        <a:pt x="633" y="1090"/>
                        <a:pt x="663" y="969"/>
                      </a:cubicBezTo>
                      <a:cubicBezTo>
                        <a:pt x="738" y="689"/>
                        <a:pt x="393" y="269"/>
                        <a:pt x="318" y="36"/>
                      </a:cubicBezTo>
                      <a:cubicBezTo>
                        <a:pt x="318" y="12"/>
                        <a:pt x="288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D96D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" name="Google Shape;5371;p67">
                <a:extLst>
                  <a:ext uri="{FF2B5EF4-FFF2-40B4-BE49-F238E27FC236}">
                    <a16:creationId xmlns:a16="http://schemas.microsoft.com/office/drawing/2014/main" id="{50D52156-48E9-4A3E-B6FA-B94486CBD260}"/>
                  </a:ext>
                </a:extLst>
              </p:cNvPr>
              <p:cNvSpPr/>
              <p:nvPr/>
            </p:nvSpPr>
            <p:spPr>
              <a:xfrm>
                <a:off x="3532660" y="-2956917"/>
                <a:ext cx="32413" cy="5170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52" extrusionOk="0">
                    <a:moveTo>
                      <a:pt x="346" y="0"/>
                    </a:moveTo>
                    <a:cubicBezTo>
                      <a:pt x="271" y="0"/>
                      <a:pt x="196" y="38"/>
                      <a:pt x="149" y="84"/>
                    </a:cubicBezTo>
                    <a:cubicBezTo>
                      <a:pt x="75" y="122"/>
                      <a:pt x="37" y="159"/>
                      <a:pt x="37" y="271"/>
                    </a:cubicBezTo>
                    <a:cubicBezTo>
                      <a:pt x="0" y="392"/>
                      <a:pt x="75" y="430"/>
                      <a:pt x="149" y="467"/>
                    </a:cubicBezTo>
                    <a:lnTo>
                      <a:pt x="234" y="551"/>
                    </a:lnTo>
                    <a:lnTo>
                      <a:pt x="346" y="551"/>
                    </a:lnTo>
                    <a:lnTo>
                      <a:pt x="196" y="430"/>
                    </a:lnTo>
                    <a:cubicBezTo>
                      <a:pt x="149" y="355"/>
                      <a:pt x="149" y="318"/>
                      <a:pt x="149" y="271"/>
                    </a:cubicBezTo>
                    <a:cubicBezTo>
                      <a:pt x="149" y="234"/>
                      <a:pt x="196" y="196"/>
                      <a:pt x="234" y="159"/>
                    </a:cubicBezTo>
                    <a:cubicBezTo>
                      <a:pt x="271" y="84"/>
                      <a:pt x="308" y="38"/>
                      <a:pt x="346" y="0"/>
                    </a:cubicBezTo>
                    <a:close/>
                  </a:path>
                </a:pathLst>
              </a:custGeom>
              <a:solidFill>
                <a:srgbClr val="D96D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5372;p67">
              <a:extLst>
                <a:ext uri="{FF2B5EF4-FFF2-40B4-BE49-F238E27FC236}">
                  <a16:creationId xmlns:a16="http://schemas.microsoft.com/office/drawing/2014/main" id="{275EB955-7EFE-46D2-AA64-7CEC03288CCA}"/>
                </a:ext>
              </a:extLst>
            </p:cNvPr>
            <p:cNvSpPr/>
            <p:nvPr/>
          </p:nvSpPr>
          <p:spPr>
            <a:xfrm flipH="1">
              <a:off x="3320893" y="2935688"/>
              <a:ext cx="1316595" cy="351393"/>
            </a:xfrm>
            <a:custGeom>
              <a:avLst/>
              <a:gdLst/>
              <a:ahLst/>
              <a:cxnLst/>
              <a:rect l="l" t="t" r="r" b="b"/>
              <a:pathLst>
                <a:path w="85213" h="22745" extrusionOk="0">
                  <a:moveTo>
                    <a:pt x="1087" y="0"/>
                  </a:moveTo>
                  <a:lnTo>
                    <a:pt x="1" y="4849"/>
                  </a:lnTo>
                  <a:lnTo>
                    <a:pt x="84188" y="22745"/>
                  </a:lnTo>
                  <a:lnTo>
                    <a:pt x="85213" y="17911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373;p67">
              <a:extLst>
                <a:ext uri="{FF2B5EF4-FFF2-40B4-BE49-F238E27FC236}">
                  <a16:creationId xmlns:a16="http://schemas.microsoft.com/office/drawing/2014/main" id="{BE89C54B-BA6B-43D1-8138-60DA6503B72F}"/>
                </a:ext>
              </a:extLst>
            </p:cNvPr>
            <p:cNvSpPr/>
            <p:nvPr/>
          </p:nvSpPr>
          <p:spPr>
            <a:xfrm flipH="1">
              <a:off x="2859105" y="2612660"/>
              <a:ext cx="650858" cy="1396335"/>
            </a:xfrm>
            <a:custGeom>
              <a:avLst/>
              <a:gdLst/>
              <a:ahLst/>
              <a:cxnLst/>
              <a:rect l="l" t="t" r="r" b="b"/>
              <a:pathLst>
                <a:path w="42125" h="90382" extrusionOk="0">
                  <a:moveTo>
                    <a:pt x="40335" y="0"/>
                  </a:moveTo>
                  <a:lnTo>
                    <a:pt x="0" y="3503"/>
                  </a:lnTo>
                  <a:cubicBezTo>
                    <a:pt x="61" y="4726"/>
                    <a:pt x="245" y="5935"/>
                    <a:pt x="566" y="7082"/>
                  </a:cubicBezTo>
                  <a:cubicBezTo>
                    <a:pt x="2677" y="15112"/>
                    <a:pt x="10187" y="19441"/>
                    <a:pt x="10187" y="19441"/>
                  </a:cubicBezTo>
                  <a:cubicBezTo>
                    <a:pt x="10187" y="19441"/>
                    <a:pt x="3686" y="48181"/>
                    <a:pt x="3686" y="56533"/>
                  </a:cubicBezTo>
                  <a:cubicBezTo>
                    <a:pt x="3686" y="64884"/>
                    <a:pt x="21353" y="90382"/>
                    <a:pt x="21353" y="90382"/>
                  </a:cubicBezTo>
                  <a:lnTo>
                    <a:pt x="34736" y="88271"/>
                  </a:lnTo>
                  <a:lnTo>
                    <a:pt x="22240" y="55064"/>
                  </a:lnTo>
                  <a:cubicBezTo>
                    <a:pt x="22240" y="55064"/>
                    <a:pt x="37719" y="27287"/>
                    <a:pt x="40335" y="18798"/>
                  </a:cubicBezTo>
                  <a:cubicBezTo>
                    <a:pt x="41543" y="14913"/>
                    <a:pt x="42002" y="11609"/>
                    <a:pt x="42002" y="8933"/>
                  </a:cubicBezTo>
                  <a:cubicBezTo>
                    <a:pt x="42124" y="3120"/>
                    <a:pt x="40335" y="0"/>
                    <a:pt x="40335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374;p67">
              <a:extLst>
                <a:ext uri="{FF2B5EF4-FFF2-40B4-BE49-F238E27FC236}">
                  <a16:creationId xmlns:a16="http://schemas.microsoft.com/office/drawing/2014/main" id="{077B8E9A-AEA6-474E-83CF-9CA38D107811}"/>
                </a:ext>
              </a:extLst>
            </p:cNvPr>
            <p:cNvSpPr/>
            <p:nvPr/>
          </p:nvSpPr>
          <p:spPr>
            <a:xfrm flipH="1">
              <a:off x="2865022" y="1700041"/>
              <a:ext cx="847946" cy="1038916"/>
            </a:xfrm>
            <a:custGeom>
              <a:avLst/>
              <a:gdLst/>
              <a:ahLst/>
              <a:cxnLst/>
              <a:rect l="l" t="t" r="r" b="b"/>
              <a:pathLst>
                <a:path w="54881" h="67247" extrusionOk="0">
                  <a:moveTo>
                    <a:pt x="15826" y="0"/>
                  </a:moveTo>
                  <a:cubicBezTo>
                    <a:pt x="15066" y="0"/>
                    <a:pt x="14515" y="136"/>
                    <a:pt x="14225" y="383"/>
                  </a:cubicBezTo>
                  <a:cubicBezTo>
                    <a:pt x="9178" y="4589"/>
                    <a:pt x="0" y="16000"/>
                    <a:pt x="3381" y="28098"/>
                  </a:cubicBezTo>
                  <a:cubicBezTo>
                    <a:pt x="7464" y="42950"/>
                    <a:pt x="15173" y="56212"/>
                    <a:pt x="10646" y="61810"/>
                  </a:cubicBezTo>
                  <a:cubicBezTo>
                    <a:pt x="10646" y="61810"/>
                    <a:pt x="13001" y="66016"/>
                    <a:pt x="20527" y="66858"/>
                  </a:cubicBezTo>
                  <a:cubicBezTo>
                    <a:pt x="23008" y="67128"/>
                    <a:pt x="25408" y="67247"/>
                    <a:pt x="27707" y="67247"/>
                  </a:cubicBezTo>
                  <a:cubicBezTo>
                    <a:pt x="43723" y="67247"/>
                    <a:pt x="54881" y="61504"/>
                    <a:pt x="54881" y="61504"/>
                  </a:cubicBezTo>
                  <a:cubicBezTo>
                    <a:pt x="54881" y="61504"/>
                    <a:pt x="47875" y="32366"/>
                    <a:pt x="41176" y="20328"/>
                  </a:cubicBezTo>
                  <a:cubicBezTo>
                    <a:pt x="32547" y="4919"/>
                    <a:pt x="20398" y="0"/>
                    <a:pt x="1582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375;p67">
              <a:extLst>
                <a:ext uri="{FF2B5EF4-FFF2-40B4-BE49-F238E27FC236}">
                  <a16:creationId xmlns:a16="http://schemas.microsoft.com/office/drawing/2014/main" id="{B9998E16-2D6E-41A0-87AD-9CC347718D35}"/>
                </a:ext>
              </a:extLst>
            </p:cNvPr>
            <p:cNvSpPr/>
            <p:nvPr/>
          </p:nvSpPr>
          <p:spPr>
            <a:xfrm flipH="1">
              <a:off x="3323968" y="1729519"/>
              <a:ext cx="570978" cy="667640"/>
            </a:xfrm>
            <a:custGeom>
              <a:avLst/>
              <a:gdLst/>
              <a:ahLst/>
              <a:cxnLst/>
              <a:rect l="l" t="t" r="r" b="b"/>
              <a:pathLst>
                <a:path w="36955" h="43215" extrusionOk="0">
                  <a:moveTo>
                    <a:pt x="28047" y="1"/>
                  </a:moveTo>
                  <a:cubicBezTo>
                    <a:pt x="27505" y="1"/>
                    <a:pt x="26964" y="64"/>
                    <a:pt x="26447" y="188"/>
                  </a:cubicBezTo>
                  <a:cubicBezTo>
                    <a:pt x="24091" y="830"/>
                    <a:pt x="22103" y="2421"/>
                    <a:pt x="20267" y="4012"/>
                  </a:cubicBezTo>
                  <a:cubicBezTo>
                    <a:pt x="12925" y="10451"/>
                    <a:pt x="6425" y="17717"/>
                    <a:pt x="1" y="24921"/>
                  </a:cubicBezTo>
                  <a:cubicBezTo>
                    <a:pt x="3687" y="31483"/>
                    <a:pt x="7954" y="37662"/>
                    <a:pt x="13308" y="43214"/>
                  </a:cubicBezTo>
                  <a:cubicBezTo>
                    <a:pt x="19503" y="37861"/>
                    <a:pt x="25743" y="32446"/>
                    <a:pt x="30072" y="25563"/>
                  </a:cubicBezTo>
                  <a:cubicBezTo>
                    <a:pt x="34416" y="18680"/>
                    <a:pt x="36955" y="9748"/>
                    <a:pt x="32886" y="2482"/>
                  </a:cubicBezTo>
                  <a:cubicBezTo>
                    <a:pt x="31931" y="799"/>
                    <a:pt x="29979" y="1"/>
                    <a:pt x="28047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376;p67">
              <a:extLst>
                <a:ext uri="{FF2B5EF4-FFF2-40B4-BE49-F238E27FC236}">
                  <a16:creationId xmlns:a16="http://schemas.microsoft.com/office/drawing/2014/main" id="{8B82FFF0-A1FC-4D7F-AC4C-5D17726EB486}"/>
                </a:ext>
              </a:extLst>
            </p:cNvPr>
            <p:cNvSpPr/>
            <p:nvPr/>
          </p:nvSpPr>
          <p:spPr>
            <a:xfrm rot="463067">
              <a:off x="3342638" y="1961550"/>
              <a:ext cx="281141" cy="342704"/>
            </a:xfrm>
            <a:custGeom>
              <a:avLst/>
              <a:gdLst/>
              <a:ahLst/>
              <a:cxnLst/>
              <a:rect l="l" t="t" r="r" b="b"/>
              <a:pathLst>
                <a:path w="10001" h="12192" extrusionOk="0">
                  <a:moveTo>
                    <a:pt x="10001" y="12192"/>
                  </a:moveTo>
                  <a:cubicBezTo>
                    <a:pt x="5095" y="10306"/>
                    <a:pt x="1278" y="509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5A254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57"/>
          <p:cNvSpPr/>
          <p:nvPr/>
        </p:nvSpPr>
        <p:spPr>
          <a:xfrm>
            <a:off x="1233451" y="818533"/>
            <a:ext cx="1892520" cy="859200"/>
          </a:xfrm>
          <a:prstGeom prst="roundRect">
            <a:avLst>
              <a:gd name="adj" fmla="val 16667"/>
            </a:avLst>
          </a:prstGeom>
          <a:solidFill>
            <a:srgbClr val="FFB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9" name="Google Shape;3319;p57"/>
          <p:cNvGrpSpPr/>
          <p:nvPr/>
        </p:nvGrpSpPr>
        <p:grpSpPr>
          <a:xfrm>
            <a:off x="601135" y="662094"/>
            <a:ext cx="623143" cy="4481406"/>
            <a:chOff x="1666197" y="662050"/>
            <a:chExt cx="623143" cy="4481406"/>
          </a:xfrm>
        </p:grpSpPr>
        <p:sp>
          <p:nvSpPr>
            <p:cNvPr id="3320" name="Google Shape;3320;p57"/>
            <p:cNvSpPr/>
            <p:nvPr/>
          </p:nvSpPr>
          <p:spPr>
            <a:xfrm flipH="1">
              <a:off x="1666197" y="662050"/>
              <a:ext cx="210628" cy="4481406"/>
            </a:xfrm>
            <a:custGeom>
              <a:avLst/>
              <a:gdLst/>
              <a:ahLst/>
              <a:cxnLst/>
              <a:rect l="l" t="t" r="r" b="b"/>
              <a:pathLst>
                <a:path w="3476" h="87081" extrusionOk="0">
                  <a:moveTo>
                    <a:pt x="1412" y="1"/>
                  </a:moveTo>
                  <a:cubicBezTo>
                    <a:pt x="644" y="1"/>
                    <a:pt x="0" y="651"/>
                    <a:pt x="0" y="1450"/>
                  </a:cubicBezTo>
                  <a:lnTo>
                    <a:pt x="0" y="87081"/>
                  </a:lnTo>
                  <a:lnTo>
                    <a:pt x="3475" y="87081"/>
                  </a:lnTo>
                  <a:lnTo>
                    <a:pt x="3475" y="1450"/>
                  </a:lnTo>
                  <a:cubicBezTo>
                    <a:pt x="3475" y="651"/>
                    <a:pt x="2832" y="1"/>
                    <a:pt x="203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 flipH="1">
              <a:off x="1869587" y="892449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2" name="Google Shape;3322;p57"/>
            <p:cNvGrpSpPr/>
            <p:nvPr/>
          </p:nvGrpSpPr>
          <p:grpSpPr>
            <a:xfrm>
              <a:off x="1925572" y="960147"/>
              <a:ext cx="363767" cy="458466"/>
              <a:chOff x="972468" y="934847"/>
              <a:chExt cx="363767" cy="203392"/>
            </a:xfrm>
          </p:grpSpPr>
          <p:sp>
            <p:nvSpPr>
              <p:cNvPr id="3323" name="Google Shape;3323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5" name="Google Shape;3325;p57"/>
            <p:cNvSpPr/>
            <p:nvPr/>
          </p:nvSpPr>
          <p:spPr>
            <a:xfrm flipH="1">
              <a:off x="1869587" y="2264311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26" name="Google Shape;3326;p57"/>
            <p:cNvGrpSpPr/>
            <p:nvPr/>
          </p:nvGrpSpPr>
          <p:grpSpPr>
            <a:xfrm>
              <a:off x="1925572" y="2332010"/>
              <a:ext cx="363767" cy="458466"/>
              <a:chOff x="972468" y="934847"/>
              <a:chExt cx="363767" cy="203392"/>
            </a:xfrm>
          </p:grpSpPr>
          <p:sp>
            <p:nvSpPr>
              <p:cNvPr id="3327" name="Google Shape;3327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9" name="Google Shape;3329;p57"/>
            <p:cNvSpPr/>
            <p:nvPr/>
          </p:nvSpPr>
          <p:spPr>
            <a:xfrm flipH="1">
              <a:off x="1869587" y="3600286"/>
              <a:ext cx="87852" cy="593828"/>
            </a:xfrm>
            <a:custGeom>
              <a:avLst/>
              <a:gdLst/>
              <a:ahLst/>
              <a:cxnLst/>
              <a:rect l="l" t="t" r="r" b="b"/>
              <a:pathLst>
                <a:path w="1450" h="4348" extrusionOk="0">
                  <a:moveTo>
                    <a:pt x="1" y="1"/>
                  </a:moveTo>
                  <a:lnTo>
                    <a:pt x="1" y="4348"/>
                  </a:lnTo>
                  <a:lnTo>
                    <a:pt x="1450" y="434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0" name="Google Shape;3330;p57"/>
            <p:cNvGrpSpPr/>
            <p:nvPr/>
          </p:nvGrpSpPr>
          <p:grpSpPr>
            <a:xfrm>
              <a:off x="1925572" y="3667985"/>
              <a:ext cx="363767" cy="458466"/>
              <a:chOff x="972468" y="934847"/>
              <a:chExt cx="363767" cy="203392"/>
            </a:xfrm>
          </p:grpSpPr>
          <p:sp>
            <p:nvSpPr>
              <p:cNvPr id="3331" name="Google Shape;3331;p57"/>
              <p:cNvSpPr/>
              <p:nvPr/>
            </p:nvSpPr>
            <p:spPr>
              <a:xfrm flipH="1">
                <a:off x="972468" y="934847"/>
                <a:ext cx="363767" cy="13026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15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6004" y="215"/>
                    </a:lnTo>
                    <a:lnTo>
                      <a:pt x="6004" y="0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7"/>
              <p:cNvSpPr/>
              <p:nvPr/>
            </p:nvSpPr>
            <p:spPr>
              <a:xfrm flipH="1">
                <a:off x="972468" y="1123396"/>
                <a:ext cx="363767" cy="14844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245" extrusionOk="0">
                    <a:moveTo>
                      <a:pt x="1" y="1"/>
                    </a:moveTo>
                    <a:lnTo>
                      <a:pt x="1" y="244"/>
                    </a:lnTo>
                    <a:lnTo>
                      <a:pt x="6004" y="244"/>
                    </a:lnTo>
                    <a:lnTo>
                      <a:pt x="6004" y="1"/>
                    </a:ln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33" name="Google Shape;3333;p57"/>
          <p:cNvSpPr/>
          <p:nvPr/>
        </p:nvSpPr>
        <p:spPr>
          <a:xfrm>
            <a:off x="1233451" y="2147784"/>
            <a:ext cx="1892520" cy="859200"/>
          </a:xfrm>
          <a:prstGeom prst="roundRect">
            <a:avLst>
              <a:gd name="adj" fmla="val 16667"/>
            </a:avLst>
          </a:prstGeom>
          <a:solidFill>
            <a:srgbClr val="FE5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4" name="Google Shape;3334;p57"/>
          <p:cNvSpPr/>
          <p:nvPr/>
        </p:nvSpPr>
        <p:spPr>
          <a:xfrm>
            <a:off x="1233450" y="3483759"/>
            <a:ext cx="1892521" cy="859200"/>
          </a:xfrm>
          <a:prstGeom prst="roundRect">
            <a:avLst>
              <a:gd name="adj" fmla="val 16667"/>
            </a:avLst>
          </a:prstGeom>
          <a:solidFill>
            <a:srgbClr val="EF41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8" name="Google Shape;3338;p57"/>
          <p:cNvSpPr/>
          <p:nvPr/>
        </p:nvSpPr>
        <p:spPr>
          <a:xfrm>
            <a:off x="7167800" y="0"/>
            <a:ext cx="1789925" cy="2045742"/>
          </a:xfrm>
          <a:custGeom>
            <a:avLst/>
            <a:gdLst/>
            <a:ahLst/>
            <a:cxnLst/>
            <a:rect l="l" t="t" r="r" b="b"/>
            <a:pathLst>
              <a:path w="71597" h="77985" extrusionOk="0">
                <a:moveTo>
                  <a:pt x="0" y="0"/>
                </a:moveTo>
                <a:cubicBezTo>
                  <a:pt x="20974" y="2330"/>
                  <a:pt x="41201" y="25910"/>
                  <a:pt x="42440" y="46976"/>
                </a:cubicBezTo>
                <a:cubicBezTo>
                  <a:pt x="42920" y="55135"/>
                  <a:pt x="41390" y="64516"/>
                  <a:pt x="35960" y="70625"/>
                </a:cubicBezTo>
                <a:cubicBezTo>
                  <a:pt x="31049" y="76150"/>
                  <a:pt x="18352" y="81313"/>
                  <a:pt x="14254" y="75161"/>
                </a:cubicBezTo>
                <a:cubicBezTo>
                  <a:pt x="12075" y="71889"/>
                  <a:pt x="15005" y="66010"/>
                  <a:pt x="18466" y="64146"/>
                </a:cubicBezTo>
                <a:cubicBezTo>
                  <a:pt x="24021" y="61155"/>
                  <a:pt x="31491" y="59316"/>
                  <a:pt x="37256" y="61878"/>
                </a:cubicBezTo>
                <a:cubicBezTo>
                  <a:pt x="41585" y="63802"/>
                  <a:pt x="45583" y="66717"/>
                  <a:pt x="50215" y="67710"/>
                </a:cubicBezTo>
                <a:cubicBezTo>
                  <a:pt x="57386" y="69247"/>
                  <a:pt x="65730" y="66926"/>
                  <a:pt x="71597" y="6252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40" name="Google Shape;3340;p57"/>
          <p:cNvSpPr/>
          <p:nvPr/>
        </p:nvSpPr>
        <p:spPr>
          <a:xfrm>
            <a:off x="1307675" y="891714"/>
            <a:ext cx="1722603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57"/>
          <p:cNvSpPr/>
          <p:nvPr/>
        </p:nvSpPr>
        <p:spPr>
          <a:xfrm>
            <a:off x="1307676" y="2220965"/>
            <a:ext cx="1722602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57"/>
          <p:cNvSpPr/>
          <p:nvPr/>
        </p:nvSpPr>
        <p:spPr>
          <a:xfrm>
            <a:off x="1307675" y="3556940"/>
            <a:ext cx="1722603" cy="712837"/>
          </a:xfrm>
          <a:custGeom>
            <a:avLst/>
            <a:gdLst/>
            <a:ahLst/>
            <a:cxnLst/>
            <a:rect l="l" t="t" r="r" b="b"/>
            <a:pathLst>
              <a:path w="76653" h="34973" fill="none" extrusionOk="0">
                <a:moveTo>
                  <a:pt x="71487" y="34973"/>
                </a:moveTo>
                <a:lnTo>
                  <a:pt x="5166" y="34973"/>
                </a:lnTo>
                <a:cubicBezTo>
                  <a:pt x="2307" y="34973"/>
                  <a:pt x="0" y="32667"/>
                  <a:pt x="0" y="29807"/>
                </a:cubicBezTo>
                <a:lnTo>
                  <a:pt x="0" y="5100"/>
                </a:lnTo>
                <a:cubicBezTo>
                  <a:pt x="0" y="2306"/>
                  <a:pt x="2307" y="0"/>
                  <a:pt x="5166" y="0"/>
                </a:cubicBezTo>
                <a:lnTo>
                  <a:pt x="71487" y="0"/>
                </a:lnTo>
                <a:cubicBezTo>
                  <a:pt x="74347" y="0"/>
                  <a:pt x="76653" y="2306"/>
                  <a:pt x="76653" y="5100"/>
                </a:cubicBezTo>
                <a:lnTo>
                  <a:pt x="76653" y="29807"/>
                </a:lnTo>
                <a:cubicBezTo>
                  <a:pt x="76653" y="32667"/>
                  <a:pt x="74347" y="34973"/>
                  <a:pt x="71487" y="34973"/>
                </a:cubicBezTo>
                <a:close/>
              </a:path>
            </a:pathLst>
          </a:custGeom>
          <a:noFill/>
          <a:ln w="28575" cap="flat" cmpd="sng">
            <a:solidFill>
              <a:srgbClr val="5A2543"/>
            </a:solidFill>
            <a:prstDash val="solid"/>
            <a:miter lim="131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3" name="Google Shape;3343;p57"/>
          <p:cNvGrpSpPr/>
          <p:nvPr/>
        </p:nvGrpSpPr>
        <p:grpSpPr>
          <a:xfrm>
            <a:off x="1362607" y="416621"/>
            <a:ext cx="440240" cy="416966"/>
            <a:chOff x="2418481" y="400462"/>
            <a:chExt cx="440240" cy="416966"/>
          </a:xfrm>
        </p:grpSpPr>
        <p:grpSp>
          <p:nvGrpSpPr>
            <p:cNvPr id="3344" name="Google Shape;3344;p57"/>
            <p:cNvGrpSpPr/>
            <p:nvPr/>
          </p:nvGrpSpPr>
          <p:grpSpPr>
            <a:xfrm>
              <a:off x="2650628" y="619288"/>
              <a:ext cx="208093" cy="175380"/>
              <a:chOff x="2222003" y="304963"/>
              <a:chExt cx="208093" cy="175380"/>
            </a:xfrm>
          </p:grpSpPr>
          <p:sp>
            <p:nvSpPr>
              <p:cNvPr id="3345" name="Google Shape;3345;p57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7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7" name="Google Shape;3347;p57"/>
            <p:cNvGrpSpPr/>
            <p:nvPr/>
          </p:nvGrpSpPr>
          <p:grpSpPr>
            <a:xfrm>
              <a:off x="2650628" y="619838"/>
              <a:ext cx="208093" cy="175380"/>
              <a:chOff x="2222003" y="304963"/>
              <a:chExt cx="208093" cy="175380"/>
            </a:xfrm>
          </p:grpSpPr>
          <p:sp>
            <p:nvSpPr>
              <p:cNvPr id="3348" name="Google Shape;3348;p57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7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0" name="Google Shape;3350;p57"/>
            <p:cNvSpPr/>
            <p:nvPr/>
          </p:nvSpPr>
          <p:spPr>
            <a:xfrm>
              <a:off x="2648382" y="630154"/>
              <a:ext cx="200995" cy="148872"/>
            </a:xfrm>
            <a:custGeom>
              <a:avLst/>
              <a:gdLst/>
              <a:ahLst/>
              <a:cxnLst/>
              <a:rect l="l" t="t" r="r" b="b"/>
              <a:pathLst>
                <a:path w="10562" h="7823" extrusionOk="0">
                  <a:moveTo>
                    <a:pt x="8479" y="0"/>
                  </a:moveTo>
                  <a:cubicBezTo>
                    <a:pt x="8261" y="0"/>
                    <a:pt x="8038" y="40"/>
                    <a:pt x="7821" y="128"/>
                  </a:cubicBezTo>
                  <a:cubicBezTo>
                    <a:pt x="4864" y="1548"/>
                    <a:pt x="2861" y="4135"/>
                    <a:pt x="488" y="6198"/>
                  </a:cubicBezTo>
                  <a:lnTo>
                    <a:pt x="458" y="6198"/>
                  </a:lnTo>
                  <a:cubicBezTo>
                    <a:pt x="0" y="6827"/>
                    <a:pt x="307" y="7823"/>
                    <a:pt x="1063" y="7823"/>
                  </a:cubicBezTo>
                  <a:cubicBezTo>
                    <a:pt x="1125" y="7823"/>
                    <a:pt x="1189" y="7816"/>
                    <a:pt x="1257" y="7802"/>
                  </a:cubicBezTo>
                  <a:cubicBezTo>
                    <a:pt x="4739" y="7063"/>
                    <a:pt x="9086" y="5732"/>
                    <a:pt x="10254" y="2073"/>
                  </a:cubicBezTo>
                  <a:cubicBezTo>
                    <a:pt x="10561" y="995"/>
                    <a:pt x="9567" y="0"/>
                    <a:pt x="847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18481" y="400462"/>
              <a:ext cx="321207" cy="408917"/>
            </a:xfrm>
            <a:custGeom>
              <a:avLst/>
              <a:gdLst/>
              <a:ahLst/>
              <a:cxnLst/>
              <a:rect l="l" t="t" r="r" b="b"/>
              <a:pathLst>
                <a:path w="16879" h="21488" extrusionOk="0">
                  <a:moveTo>
                    <a:pt x="7889" y="0"/>
                  </a:moveTo>
                  <a:cubicBezTo>
                    <a:pt x="4533" y="185"/>
                    <a:pt x="2248" y="3386"/>
                    <a:pt x="1509" y="6528"/>
                  </a:cubicBezTo>
                  <a:cubicBezTo>
                    <a:pt x="1169" y="7519"/>
                    <a:pt x="866" y="8472"/>
                    <a:pt x="681" y="9485"/>
                  </a:cubicBezTo>
                  <a:cubicBezTo>
                    <a:pt x="1" y="12198"/>
                    <a:pt x="186" y="15185"/>
                    <a:pt x="1450" y="17588"/>
                  </a:cubicBezTo>
                  <a:cubicBezTo>
                    <a:pt x="1760" y="18172"/>
                    <a:pt x="2160" y="18697"/>
                    <a:pt x="2618" y="19192"/>
                  </a:cubicBezTo>
                  <a:cubicBezTo>
                    <a:pt x="3113" y="19687"/>
                    <a:pt x="3668" y="20086"/>
                    <a:pt x="4311" y="20456"/>
                  </a:cubicBezTo>
                  <a:cubicBezTo>
                    <a:pt x="4962" y="20730"/>
                    <a:pt x="5605" y="20944"/>
                    <a:pt x="6285" y="21099"/>
                  </a:cubicBezTo>
                  <a:cubicBezTo>
                    <a:pt x="7041" y="21363"/>
                    <a:pt x="7815" y="21487"/>
                    <a:pt x="8583" y="21487"/>
                  </a:cubicBezTo>
                  <a:cubicBezTo>
                    <a:pt x="12477" y="21487"/>
                    <a:pt x="16200" y="18300"/>
                    <a:pt x="16509" y="14076"/>
                  </a:cubicBezTo>
                  <a:cubicBezTo>
                    <a:pt x="16879" y="9766"/>
                    <a:pt x="15955" y="5049"/>
                    <a:pt x="12754" y="1878"/>
                  </a:cubicBezTo>
                  <a:cubicBezTo>
                    <a:pt x="11460" y="739"/>
                    <a:pt x="9767" y="0"/>
                    <a:pt x="7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47749" y="581476"/>
              <a:ext cx="262119" cy="227903"/>
            </a:xfrm>
            <a:custGeom>
              <a:avLst/>
              <a:gdLst/>
              <a:ahLst/>
              <a:cxnLst/>
              <a:rect l="l" t="t" r="r" b="b"/>
              <a:pathLst>
                <a:path w="13774" h="11976" extrusionOk="0">
                  <a:moveTo>
                    <a:pt x="7204" y="1"/>
                  </a:moveTo>
                  <a:cubicBezTo>
                    <a:pt x="5440" y="1"/>
                    <a:pt x="3850" y="674"/>
                    <a:pt x="2499" y="1947"/>
                  </a:cubicBezTo>
                  <a:cubicBezTo>
                    <a:pt x="836" y="3522"/>
                    <a:pt x="222" y="5643"/>
                    <a:pt x="38" y="7891"/>
                  </a:cubicBezTo>
                  <a:cubicBezTo>
                    <a:pt x="38" y="8017"/>
                    <a:pt x="38" y="8142"/>
                    <a:pt x="1" y="8261"/>
                  </a:cubicBezTo>
                  <a:cubicBezTo>
                    <a:pt x="311" y="8756"/>
                    <a:pt x="681" y="9251"/>
                    <a:pt x="1080" y="9680"/>
                  </a:cubicBezTo>
                  <a:cubicBezTo>
                    <a:pt x="1575" y="10175"/>
                    <a:pt x="2130" y="10574"/>
                    <a:pt x="2773" y="10944"/>
                  </a:cubicBezTo>
                  <a:cubicBezTo>
                    <a:pt x="3424" y="11218"/>
                    <a:pt x="4067" y="11432"/>
                    <a:pt x="4747" y="11587"/>
                  </a:cubicBezTo>
                  <a:cubicBezTo>
                    <a:pt x="5501" y="11851"/>
                    <a:pt x="6274" y="11975"/>
                    <a:pt x="7040" y="11975"/>
                  </a:cubicBezTo>
                  <a:cubicBezTo>
                    <a:pt x="9684" y="11975"/>
                    <a:pt x="12253" y="10501"/>
                    <a:pt x="13714" y="8231"/>
                  </a:cubicBezTo>
                  <a:cubicBezTo>
                    <a:pt x="13774" y="7736"/>
                    <a:pt x="13744" y="7248"/>
                    <a:pt x="13677" y="6723"/>
                  </a:cubicBezTo>
                  <a:cubicBezTo>
                    <a:pt x="13530" y="5614"/>
                    <a:pt x="13249" y="4564"/>
                    <a:pt x="12694" y="3581"/>
                  </a:cubicBezTo>
                  <a:cubicBezTo>
                    <a:pt x="12169" y="2627"/>
                    <a:pt x="11497" y="1733"/>
                    <a:pt x="10632" y="1052"/>
                  </a:cubicBezTo>
                  <a:cubicBezTo>
                    <a:pt x="9833" y="439"/>
                    <a:pt x="8939" y="158"/>
                    <a:pt x="7948" y="40"/>
                  </a:cubicBezTo>
                  <a:cubicBezTo>
                    <a:pt x="7697" y="14"/>
                    <a:pt x="7449" y="1"/>
                    <a:pt x="720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3" name="Google Shape;3353;p57"/>
            <p:cNvGrpSpPr/>
            <p:nvPr/>
          </p:nvGrpSpPr>
          <p:grpSpPr>
            <a:xfrm>
              <a:off x="2702069" y="444098"/>
              <a:ext cx="127748" cy="165210"/>
              <a:chOff x="2273444" y="129773"/>
              <a:chExt cx="127748" cy="165210"/>
            </a:xfrm>
          </p:grpSpPr>
          <p:sp>
            <p:nvSpPr>
              <p:cNvPr id="3354" name="Google Shape;3354;p57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7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6" name="Google Shape;3356;p57"/>
            <p:cNvGrpSpPr/>
            <p:nvPr/>
          </p:nvGrpSpPr>
          <p:grpSpPr>
            <a:xfrm>
              <a:off x="2443754" y="601436"/>
              <a:ext cx="130730" cy="148882"/>
              <a:chOff x="2015051" y="273164"/>
              <a:chExt cx="130717" cy="162802"/>
            </a:xfrm>
          </p:grpSpPr>
          <p:sp>
            <p:nvSpPr>
              <p:cNvPr id="3357" name="Google Shape;3357;p57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7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9" name="Google Shape;3359;p57"/>
            <p:cNvSpPr/>
            <p:nvPr/>
          </p:nvSpPr>
          <p:spPr>
            <a:xfrm>
              <a:off x="2632473" y="786752"/>
              <a:ext cx="34007" cy="28849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864" y="1"/>
                  </a:moveTo>
                  <a:cubicBezTo>
                    <a:pt x="852" y="1"/>
                    <a:pt x="840" y="1"/>
                    <a:pt x="828" y="2"/>
                  </a:cubicBezTo>
                  <a:cubicBezTo>
                    <a:pt x="769" y="2"/>
                    <a:pt x="740" y="31"/>
                    <a:pt x="710" y="61"/>
                  </a:cubicBezTo>
                  <a:lnTo>
                    <a:pt x="681" y="61"/>
                  </a:lnTo>
                  <a:cubicBezTo>
                    <a:pt x="644" y="61"/>
                    <a:pt x="614" y="61"/>
                    <a:pt x="555" y="91"/>
                  </a:cubicBezTo>
                  <a:cubicBezTo>
                    <a:pt x="370" y="187"/>
                    <a:pt x="274" y="401"/>
                    <a:pt x="215" y="586"/>
                  </a:cubicBezTo>
                  <a:cubicBezTo>
                    <a:pt x="126" y="830"/>
                    <a:pt x="30" y="1081"/>
                    <a:pt x="0" y="1355"/>
                  </a:cubicBezTo>
                  <a:cubicBezTo>
                    <a:pt x="0" y="1462"/>
                    <a:pt x="85" y="1516"/>
                    <a:pt x="174" y="1516"/>
                  </a:cubicBezTo>
                  <a:cubicBezTo>
                    <a:pt x="263" y="1516"/>
                    <a:pt x="355" y="1462"/>
                    <a:pt x="370" y="1355"/>
                  </a:cubicBezTo>
                  <a:cubicBezTo>
                    <a:pt x="370" y="1140"/>
                    <a:pt x="429" y="956"/>
                    <a:pt x="496" y="771"/>
                  </a:cubicBezTo>
                  <a:cubicBezTo>
                    <a:pt x="525" y="682"/>
                    <a:pt x="555" y="586"/>
                    <a:pt x="614" y="497"/>
                  </a:cubicBezTo>
                  <a:cubicBezTo>
                    <a:pt x="644" y="556"/>
                    <a:pt x="681" y="615"/>
                    <a:pt x="710" y="682"/>
                  </a:cubicBezTo>
                  <a:cubicBezTo>
                    <a:pt x="769" y="867"/>
                    <a:pt x="710" y="1052"/>
                    <a:pt x="710" y="1236"/>
                  </a:cubicBezTo>
                  <a:cubicBezTo>
                    <a:pt x="695" y="1344"/>
                    <a:pt x="771" y="1397"/>
                    <a:pt x="855" y="1397"/>
                  </a:cubicBezTo>
                  <a:cubicBezTo>
                    <a:pt x="939" y="1397"/>
                    <a:pt x="1032" y="1344"/>
                    <a:pt x="1050" y="1236"/>
                  </a:cubicBezTo>
                  <a:cubicBezTo>
                    <a:pt x="1050" y="1052"/>
                    <a:pt x="1109" y="896"/>
                    <a:pt x="1080" y="712"/>
                  </a:cubicBezTo>
                  <a:cubicBezTo>
                    <a:pt x="1050" y="586"/>
                    <a:pt x="954" y="460"/>
                    <a:pt x="925" y="342"/>
                  </a:cubicBezTo>
                  <a:lnTo>
                    <a:pt x="925" y="342"/>
                  </a:lnTo>
                  <a:cubicBezTo>
                    <a:pt x="1198" y="401"/>
                    <a:pt x="1420" y="800"/>
                    <a:pt x="1353" y="1052"/>
                  </a:cubicBezTo>
                  <a:cubicBezTo>
                    <a:pt x="1318" y="1180"/>
                    <a:pt x="1426" y="1263"/>
                    <a:pt x="1524" y="1263"/>
                  </a:cubicBezTo>
                  <a:cubicBezTo>
                    <a:pt x="1590" y="1263"/>
                    <a:pt x="1652" y="1226"/>
                    <a:pt x="1664" y="1140"/>
                  </a:cubicBezTo>
                  <a:cubicBezTo>
                    <a:pt x="1787" y="656"/>
                    <a:pt x="1400" y="1"/>
                    <a:pt x="86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2494791" y="788446"/>
              <a:ext cx="33873" cy="28983"/>
            </a:xfrm>
            <a:custGeom>
              <a:avLst/>
              <a:gdLst/>
              <a:ahLst/>
              <a:cxnLst/>
              <a:rect l="l" t="t" r="r" b="b"/>
              <a:pathLst>
                <a:path w="1780" h="1523" extrusionOk="0">
                  <a:moveTo>
                    <a:pt x="917" y="1"/>
                  </a:moveTo>
                  <a:cubicBezTo>
                    <a:pt x="380" y="1"/>
                    <a:pt x="0" y="663"/>
                    <a:pt x="116" y="1147"/>
                  </a:cubicBezTo>
                  <a:cubicBezTo>
                    <a:pt x="131" y="1232"/>
                    <a:pt x="191" y="1268"/>
                    <a:pt x="255" y="1268"/>
                  </a:cubicBezTo>
                  <a:cubicBezTo>
                    <a:pt x="354" y="1268"/>
                    <a:pt x="463" y="1181"/>
                    <a:pt x="427" y="1051"/>
                  </a:cubicBezTo>
                  <a:cubicBezTo>
                    <a:pt x="368" y="807"/>
                    <a:pt x="582" y="408"/>
                    <a:pt x="855" y="342"/>
                  </a:cubicBezTo>
                  <a:lnTo>
                    <a:pt x="855" y="342"/>
                  </a:lnTo>
                  <a:cubicBezTo>
                    <a:pt x="826" y="467"/>
                    <a:pt x="737" y="593"/>
                    <a:pt x="708" y="711"/>
                  </a:cubicBezTo>
                  <a:cubicBezTo>
                    <a:pt x="671" y="896"/>
                    <a:pt x="737" y="1051"/>
                    <a:pt x="737" y="1236"/>
                  </a:cubicBezTo>
                  <a:cubicBezTo>
                    <a:pt x="752" y="1343"/>
                    <a:pt x="844" y="1397"/>
                    <a:pt x="929" y="1397"/>
                  </a:cubicBezTo>
                  <a:cubicBezTo>
                    <a:pt x="1014" y="1397"/>
                    <a:pt x="1092" y="1343"/>
                    <a:pt x="1077" y="1236"/>
                  </a:cubicBezTo>
                  <a:cubicBezTo>
                    <a:pt x="1077" y="1051"/>
                    <a:pt x="1011" y="867"/>
                    <a:pt x="1077" y="682"/>
                  </a:cubicBezTo>
                  <a:cubicBezTo>
                    <a:pt x="1107" y="623"/>
                    <a:pt x="1136" y="556"/>
                    <a:pt x="1166" y="497"/>
                  </a:cubicBezTo>
                  <a:cubicBezTo>
                    <a:pt x="1225" y="593"/>
                    <a:pt x="1262" y="682"/>
                    <a:pt x="1292" y="778"/>
                  </a:cubicBezTo>
                  <a:cubicBezTo>
                    <a:pt x="1351" y="963"/>
                    <a:pt x="1410" y="1147"/>
                    <a:pt x="1410" y="1362"/>
                  </a:cubicBezTo>
                  <a:cubicBezTo>
                    <a:pt x="1428" y="1469"/>
                    <a:pt x="1521" y="1523"/>
                    <a:pt x="1609" y="1523"/>
                  </a:cubicBezTo>
                  <a:cubicBezTo>
                    <a:pt x="1696" y="1523"/>
                    <a:pt x="1780" y="1469"/>
                    <a:pt x="1780" y="1362"/>
                  </a:cubicBezTo>
                  <a:cubicBezTo>
                    <a:pt x="1750" y="1081"/>
                    <a:pt x="1661" y="837"/>
                    <a:pt x="1565" y="593"/>
                  </a:cubicBezTo>
                  <a:cubicBezTo>
                    <a:pt x="1506" y="408"/>
                    <a:pt x="1410" y="186"/>
                    <a:pt x="1225" y="98"/>
                  </a:cubicBezTo>
                  <a:cubicBezTo>
                    <a:pt x="1166" y="68"/>
                    <a:pt x="1136" y="68"/>
                    <a:pt x="1107" y="68"/>
                  </a:cubicBezTo>
                  <a:lnTo>
                    <a:pt x="1077" y="68"/>
                  </a:lnTo>
                  <a:cubicBezTo>
                    <a:pt x="1040" y="39"/>
                    <a:pt x="1011" y="2"/>
                    <a:pt x="952" y="2"/>
                  </a:cubicBezTo>
                  <a:cubicBezTo>
                    <a:pt x="940" y="1"/>
                    <a:pt x="928" y="1"/>
                    <a:pt x="9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2515153" y="444650"/>
              <a:ext cx="36404" cy="25557"/>
            </a:xfrm>
            <a:custGeom>
              <a:avLst/>
              <a:gdLst/>
              <a:ahLst/>
              <a:cxnLst/>
              <a:rect l="l" t="t" r="r" b="b"/>
              <a:pathLst>
                <a:path w="1913" h="1343" extrusionOk="0">
                  <a:moveTo>
                    <a:pt x="977" y="1"/>
                  </a:moveTo>
                  <a:cubicBezTo>
                    <a:pt x="335" y="1"/>
                    <a:pt x="1" y="984"/>
                    <a:pt x="710" y="1286"/>
                  </a:cubicBezTo>
                  <a:cubicBezTo>
                    <a:pt x="801" y="1325"/>
                    <a:pt x="888" y="1342"/>
                    <a:pt x="971" y="1342"/>
                  </a:cubicBezTo>
                  <a:cubicBezTo>
                    <a:pt x="1590" y="1342"/>
                    <a:pt x="1913" y="351"/>
                    <a:pt x="1234" y="51"/>
                  </a:cubicBezTo>
                  <a:cubicBezTo>
                    <a:pt x="1145" y="16"/>
                    <a:pt x="1058" y="1"/>
                    <a:pt x="97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2430165" y="440654"/>
              <a:ext cx="62761" cy="41276"/>
            </a:xfrm>
            <a:custGeom>
              <a:avLst/>
              <a:gdLst/>
              <a:ahLst/>
              <a:cxnLst/>
              <a:rect l="l" t="t" r="r" b="b"/>
              <a:pathLst>
                <a:path w="3298" h="2169" extrusionOk="0">
                  <a:moveTo>
                    <a:pt x="1656" y="1"/>
                  </a:moveTo>
                  <a:cubicBezTo>
                    <a:pt x="1524" y="1"/>
                    <a:pt x="1388" y="17"/>
                    <a:pt x="1265" y="17"/>
                  </a:cubicBezTo>
                  <a:cubicBezTo>
                    <a:pt x="1021" y="47"/>
                    <a:pt x="777" y="17"/>
                    <a:pt x="555" y="76"/>
                  </a:cubicBezTo>
                  <a:cubicBezTo>
                    <a:pt x="370" y="136"/>
                    <a:pt x="1" y="261"/>
                    <a:pt x="67" y="601"/>
                  </a:cubicBezTo>
                  <a:cubicBezTo>
                    <a:pt x="97" y="786"/>
                    <a:pt x="252" y="845"/>
                    <a:pt x="341" y="904"/>
                  </a:cubicBezTo>
                  <a:cubicBezTo>
                    <a:pt x="592" y="1089"/>
                    <a:pt x="1080" y="1429"/>
                    <a:pt x="1080" y="1429"/>
                  </a:cubicBezTo>
                  <a:cubicBezTo>
                    <a:pt x="1176" y="1525"/>
                    <a:pt x="1265" y="1585"/>
                    <a:pt x="1390" y="1644"/>
                  </a:cubicBezTo>
                  <a:cubicBezTo>
                    <a:pt x="1664" y="1865"/>
                    <a:pt x="2034" y="2169"/>
                    <a:pt x="2374" y="2169"/>
                  </a:cubicBezTo>
                  <a:cubicBezTo>
                    <a:pt x="2958" y="2139"/>
                    <a:pt x="3298" y="941"/>
                    <a:pt x="2839" y="476"/>
                  </a:cubicBezTo>
                  <a:cubicBezTo>
                    <a:pt x="2588" y="232"/>
                    <a:pt x="2189" y="76"/>
                    <a:pt x="1849" y="17"/>
                  </a:cubicBezTo>
                  <a:cubicBezTo>
                    <a:pt x="1787" y="5"/>
                    <a:pt x="1722" y="1"/>
                    <a:pt x="1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2541034" y="487829"/>
              <a:ext cx="14634" cy="38612"/>
            </a:xfrm>
            <a:custGeom>
              <a:avLst/>
              <a:gdLst/>
              <a:ahLst/>
              <a:cxnLst/>
              <a:rect l="l" t="t" r="r" b="b"/>
              <a:pathLst>
                <a:path w="769" h="2029" extrusionOk="0">
                  <a:moveTo>
                    <a:pt x="370" y="0"/>
                  </a:moveTo>
                  <a:cubicBezTo>
                    <a:pt x="0" y="30"/>
                    <a:pt x="30" y="680"/>
                    <a:pt x="30" y="1013"/>
                  </a:cubicBezTo>
                  <a:cubicBezTo>
                    <a:pt x="59" y="1294"/>
                    <a:pt x="126" y="1819"/>
                    <a:pt x="399" y="2004"/>
                  </a:cubicBezTo>
                  <a:cubicBezTo>
                    <a:pt x="430" y="2020"/>
                    <a:pt x="458" y="2028"/>
                    <a:pt x="485" y="2028"/>
                  </a:cubicBezTo>
                  <a:cubicBezTo>
                    <a:pt x="699" y="2028"/>
                    <a:pt x="769" y="1514"/>
                    <a:pt x="769" y="1323"/>
                  </a:cubicBezTo>
                  <a:cubicBezTo>
                    <a:pt x="769" y="954"/>
                    <a:pt x="710" y="399"/>
                    <a:pt x="429" y="59"/>
                  </a:cubicBezTo>
                  <a:cubicBezTo>
                    <a:pt x="429" y="30"/>
                    <a:pt x="399" y="30"/>
                    <a:pt x="399" y="30"/>
                  </a:cubicBezTo>
                  <a:cubicBezTo>
                    <a:pt x="399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2559740" y="498372"/>
              <a:ext cx="9439" cy="30829"/>
            </a:xfrm>
            <a:custGeom>
              <a:avLst/>
              <a:gdLst/>
              <a:ahLst/>
              <a:cxnLst/>
              <a:rect l="l" t="t" r="r" b="b"/>
              <a:pathLst>
                <a:path w="496" h="1620" extrusionOk="0">
                  <a:moveTo>
                    <a:pt x="185" y="1"/>
                  </a:moveTo>
                  <a:cubicBezTo>
                    <a:pt x="0" y="126"/>
                    <a:pt x="0" y="644"/>
                    <a:pt x="30" y="925"/>
                  </a:cubicBezTo>
                  <a:cubicBezTo>
                    <a:pt x="30" y="1080"/>
                    <a:pt x="96" y="1538"/>
                    <a:pt x="252" y="1605"/>
                  </a:cubicBezTo>
                  <a:cubicBezTo>
                    <a:pt x="268" y="1615"/>
                    <a:pt x="284" y="1619"/>
                    <a:pt x="298" y="1619"/>
                  </a:cubicBezTo>
                  <a:cubicBezTo>
                    <a:pt x="408" y="1619"/>
                    <a:pt x="440" y="1340"/>
                    <a:pt x="466" y="1235"/>
                  </a:cubicBezTo>
                  <a:cubicBezTo>
                    <a:pt x="496" y="865"/>
                    <a:pt x="466" y="459"/>
                    <a:pt x="281" y="60"/>
                  </a:cubicBezTo>
                  <a:cubicBezTo>
                    <a:pt x="281" y="60"/>
                    <a:pt x="281" y="30"/>
                    <a:pt x="252" y="30"/>
                  </a:cubicBezTo>
                  <a:cubicBezTo>
                    <a:pt x="252" y="1"/>
                    <a:pt x="215" y="1"/>
                    <a:pt x="18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2529388" y="487182"/>
              <a:ext cx="10524" cy="29154"/>
            </a:xfrm>
            <a:custGeom>
              <a:avLst/>
              <a:gdLst/>
              <a:ahLst/>
              <a:cxnLst/>
              <a:rect l="l" t="t" r="r" b="b"/>
              <a:pathLst>
                <a:path w="553" h="1532" extrusionOk="0">
                  <a:moveTo>
                    <a:pt x="213" y="0"/>
                  </a:moveTo>
                  <a:cubicBezTo>
                    <a:pt x="1" y="0"/>
                    <a:pt x="28" y="687"/>
                    <a:pt x="28" y="899"/>
                  </a:cubicBezTo>
                  <a:cubicBezTo>
                    <a:pt x="53" y="1105"/>
                    <a:pt x="146" y="1531"/>
                    <a:pt x="286" y="1531"/>
                  </a:cubicBezTo>
                  <a:cubicBezTo>
                    <a:pt x="312" y="1531"/>
                    <a:pt x="339" y="1517"/>
                    <a:pt x="368" y="1483"/>
                  </a:cubicBezTo>
                  <a:cubicBezTo>
                    <a:pt x="553" y="1298"/>
                    <a:pt x="516" y="862"/>
                    <a:pt x="427" y="463"/>
                  </a:cubicBezTo>
                  <a:cubicBezTo>
                    <a:pt x="427" y="278"/>
                    <a:pt x="398" y="5"/>
                    <a:pt x="242" y="5"/>
                  </a:cubicBezTo>
                  <a:cubicBezTo>
                    <a:pt x="232" y="2"/>
                    <a:pt x="222" y="0"/>
                    <a:pt x="21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57"/>
            <p:cNvGrpSpPr/>
            <p:nvPr/>
          </p:nvGrpSpPr>
          <p:grpSpPr>
            <a:xfrm>
              <a:off x="2702069" y="444648"/>
              <a:ext cx="127748" cy="165210"/>
              <a:chOff x="2273444" y="129773"/>
              <a:chExt cx="127748" cy="165210"/>
            </a:xfrm>
          </p:grpSpPr>
          <p:sp>
            <p:nvSpPr>
              <p:cNvPr id="3367" name="Google Shape;3367;p57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7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9" name="Google Shape;3369;p57"/>
            <p:cNvSpPr/>
            <p:nvPr/>
          </p:nvSpPr>
          <p:spPr>
            <a:xfrm>
              <a:off x="2696745" y="457212"/>
              <a:ext cx="126264" cy="147806"/>
            </a:xfrm>
            <a:custGeom>
              <a:avLst/>
              <a:gdLst/>
              <a:ahLst/>
              <a:cxnLst/>
              <a:rect l="l" t="t" r="r" b="b"/>
              <a:pathLst>
                <a:path w="6635" h="7767" extrusionOk="0">
                  <a:moveTo>
                    <a:pt x="4925" y="1"/>
                  </a:moveTo>
                  <a:cubicBezTo>
                    <a:pt x="4815" y="1"/>
                    <a:pt x="4703" y="21"/>
                    <a:pt x="4592" y="64"/>
                  </a:cubicBezTo>
                  <a:cubicBezTo>
                    <a:pt x="2588" y="1113"/>
                    <a:pt x="1664" y="2806"/>
                    <a:pt x="30" y="4625"/>
                  </a:cubicBezTo>
                  <a:cubicBezTo>
                    <a:pt x="127" y="5276"/>
                    <a:pt x="186" y="5919"/>
                    <a:pt x="127" y="6532"/>
                  </a:cubicBezTo>
                  <a:cubicBezTo>
                    <a:pt x="90" y="6968"/>
                    <a:pt x="60" y="7368"/>
                    <a:pt x="1" y="7767"/>
                  </a:cubicBezTo>
                  <a:cubicBezTo>
                    <a:pt x="2559" y="7338"/>
                    <a:pt x="4961" y="6503"/>
                    <a:pt x="6226" y="2747"/>
                  </a:cubicBezTo>
                  <a:cubicBezTo>
                    <a:pt x="6635" y="1400"/>
                    <a:pt x="5842" y="1"/>
                    <a:pt x="4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0" name="Google Shape;3370;p57"/>
            <p:cNvGrpSpPr/>
            <p:nvPr/>
          </p:nvGrpSpPr>
          <p:grpSpPr>
            <a:xfrm>
              <a:off x="2443754" y="601436"/>
              <a:ext cx="130730" cy="148882"/>
              <a:chOff x="2015051" y="273164"/>
              <a:chExt cx="130717" cy="162802"/>
            </a:xfrm>
          </p:grpSpPr>
          <p:sp>
            <p:nvSpPr>
              <p:cNvPr id="3371" name="Google Shape;3371;p57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7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3" name="Google Shape;3373;p57"/>
            <p:cNvSpPr/>
            <p:nvPr/>
          </p:nvSpPr>
          <p:spPr>
            <a:xfrm>
              <a:off x="2435328" y="597781"/>
              <a:ext cx="131554" cy="143429"/>
            </a:xfrm>
            <a:custGeom>
              <a:avLst/>
              <a:gdLst/>
              <a:ahLst/>
              <a:cxnLst/>
              <a:rect l="l" t="t" r="r" b="b"/>
              <a:pathLst>
                <a:path w="6913" h="7537" extrusionOk="0">
                  <a:moveTo>
                    <a:pt x="1" y="1"/>
                  </a:moveTo>
                  <a:lnTo>
                    <a:pt x="1" y="1"/>
                  </a:lnTo>
                  <a:cubicBezTo>
                    <a:pt x="97" y="400"/>
                    <a:pt x="156" y="829"/>
                    <a:pt x="186" y="1265"/>
                  </a:cubicBezTo>
                  <a:cubicBezTo>
                    <a:pt x="282" y="1879"/>
                    <a:pt x="252" y="2522"/>
                    <a:pt x="186" y="3143"/>
                  </a:cubicBezTo>
                  <a:cubicBezTo>
                    <a:pt x="1916" y="4895"/>
                    <a:pt x="2899" y="6529"/>
                    <a:pt x="4961" y="7483"/>
                  </a:cubicBezTo>
                  <a:cubicBezTo>
                    <a:pt x="5066" y="7519"/>
                    <a:pt x="5169" y="7536"/>
                    <a:pt x="5270" y="7536"/>
                  </a:cubicBezTo>
                  <a:cubicBezTo>
                    <a:pt x="6186" y="7536"/>
                    <a:pt x="6913" y="6109"/>
                    <a:pt x="6440" y="4777"/>
                  </a:cubicBezTo>
                  <a:cubicBezTo>
                    <a:pt x="5028" y="1043"/>
                    <a:pt x="2588" y="30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2413;p51">
            <a:extLst>
              <a:ext uri="{FF2B5EF4-FFF2-40B4-BE49-F238E27FC236}">
                <a16:creationId xmlns:a16="http://schemas.microsoft.com/office/drawing/2014/main" id="{77DAB4AD-1E17-4EDC-8208-94CD9F615474}"/>
              </a:ext>
            </a:extLst>
          </p:cNvPr>
          <p:cNvSpPr txBox="1">
            <a:spLocks/>
          </p:cNvSpPr>
          <p:nvPr/>
        </p:nvSpPr>
        <p:spPr>
          <a:xfrm>
            <a:off x="5658671" y="741457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76" name="Google Shape;2418;p51">
            <a:extLst>
              <a:ext uri="{FF2B5EF4-FFF2-40B4-BE49-F238E27FC236}">
                <a16:creationId xmlns:a16="http://schemas.microsoft.com/office/drawing/2014/main" id="{2A49541A-43C7-4012-8F22-2CD4990B6737}"/>
              </a:ext>
            </a:extLst>
          </p:cNvPr>
          <p:cNvSpPr txBox="1">
            <a:spLocks/>
          </p:cNvSpPr>
          <p:nvPr/>
        </p:nvSpPr>
        <p:spPr>
          <a:xfrm>
            <a:off x="3416487" y="780098"/>
            <a:ext cx="166361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2413;p51">
            <a:extLst>
              <a:ext uri="{FF2B5EF4-FFF2-40B4-BE49-F238E27FC236}">
                <a16:creationId xmlns:a16="http://schemas.microsoft.com/office/drawing/2014/main" id="{EBAB91ED-14B2-46A2-80A3-D247EC334914}"/>
              </a:ext>
            </a:extLst>
          </p:cNvPr>
          <p:cNvSpPr txBox="1">
            <a:spLocks/>
          </p:cNvSpPr>
          <p:nvPr/>
        </p:nvSpPr>
        <p:spPr>
          <a:xfrm>
            <a:off x="5658671" y="1159529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78" name="Google Shape;2418;p51">
            <a:extLst>
              <a:ext uri="{FF2B5EF4-FFF2-40B4-BE49-F238E27FC236}">
                <a16:creationId xmlns:a16="http://schemas.microsoft.com/office/drawing/2014/main" id="{9EC047EC-BCCC-4005-BDA3-5077919CCC5E}"/>
              </a:ext>
            </a:extLst>
          </p:cNvPr>
          <p:cNvSpPr txBox="1">
            <a:spLocks/>
          </p:cNvSpPr>
          <p:nvPr/>
        </p:nvSpPr>
        <p:spPr>
          <a:xfrm>
            <a:off x="3306928" y="1219865"/>
            <a:ext cx="1546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KW</a:t>
            </a:r>
          </a:p>
        </p:txBody>
      </p:sp>
      <p:sp>
        <p:nvSpPr>
          <p:cNvPr id="79" name="Google Shape;2413;p51">
            <a:extLst>
              <a:ext uri="{FF2B5EF4-FFF2-40B4-BE49-F238E27FC236}">
                <a16:creationId xmlns:a16="http://schemas.microsoft.com/office/drawing/2014/main" id="{48DBD03E-A887-4B8D-A1EB-D169E6C2C045}"/>
              </a:ext>
            </a:extLst>
          </p:cNvPr>
          <p:cNvSpPr txBox="1">
            <a:spLocks/>
          </p:cNvSpPr>
          <p:nvPr/>
        </p:nvSpPr>
        <p:spPr>
          <a:xfrm>
            <a:off x="5653272" y="2023760"/>
            <a:ext cx="8432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80" name="Google Shape;2418;p51">
            <a:extLst>
              <a:ext uri="{FF2B5EF4-FFF2-40B4-BE49-F238E27FC236}">
                <a16:creationId xmlns:a16="http://schemas.microsoft.com/office/drawing/2014/main" id="{B18D8E73-3FD2-4FA1-918C-737C9BA14397}"/>
              </a:ext>
            </a:extLst>
          </p:cNvPr>
          <p:cNvSpPr txBox="1">
            <a:spLocks/>
          </p:cNvSpPr>
          <p:nvPr/>
        </p:nvSpPr>
        <p:spPr>
          <a:xfrm>
            <a:off x="3411088" y="2062401"/>
            <a:ext cx="1374509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2413;p51">
            <a:extLst>
              <a:ext uri="{FF2B5EF4-FFF2-40B4-BE49-F238E27FC236}">
                <a16:creationId xmlns:a16="http://schemas.microsoft.com/office/drawing/2014/main" id="{F9B97372-467A-4ACD-8A6B-E6CE974E6928}"/>
              </a:ext>
            </a:extLst>
          </p:cNvPr>
          <p:cNvSpPr txBox="1">
            <a:spLocks/>
          </p:cNvSpPr>
          <p:nvPr/>
        </p:nvSpPr>
        <p:spPr>
          <a:xfrm>
            <a:off x="5686790" y="2504904"/>
            <a:ext cx="843221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82" name="Google Shape;2418;p51">
            <a:extLst>
              <a:ext uri="{FF2B5EF4-FFF2-40B4-BE49-F238E27FC236}">
                <a16:creationId xmlns:a16="http://schemas.microsoft.com/office/drawing/2014/main" id="{04A16C7D-27FB-4AE0-B5D4-4586D9D3E7B8}"/>
              </a:ext>
            </a:extLst>
          </p:cNvPr>
          <p:cNvSpPr txBox="1">
            <a:spLocks/>
          </p:cNvSpPr>
          <p:nvPr/>
        </p:nvSpPr>
        <p:spPr>
          <a:xfrm>
            <a:off x="3437592" y="2545042"/>
            <a:ext cx="154666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2413;p51">
            <a:extLst>
              <a:ext uri="{FF2B5EF4-FFF2-40B4-BE49-F238E27FC236}">
                <a16:creationId xmlns:a16="http://schemas.microsoft.com/office/drawing/2014/main" id="{2C721017-64DA-417F-8B84-34EE2D8665F0}"/>
              </a:ext>
            </a:extLst>
          </p:cNvPr>
          <p:cNvSpPr txBox="1">
            <a:spLocks/>
          </p:cNvSpPr>
          <p:nvPr/>
        </p:nvSpPr>
        <p:spPr>
          <a:xfrm>
            <a:off x="5653272" y="3425264"/>
            <a:ext cx="1077137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Boolearn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2418;p51">
            <a:extLst>
              <a:ext uri="{FF2B5EF4-FFF2-40B4-BE49-F238E27FC236}">
                <a16:creationId xmlns:a16="http://schemas.microsoft.com/office/drawing/2014/main" id="{CAECACBC-3209-4A39-B83A-7FAEC1B97E46}"/>
              </a:ext>
            </a:extLst>
          </p:cNvPr>
          <p:cNvSpPr txBox="1">
            <a:spLocks/>
          </p:cNvSpPr>
          <p:nvPr/>
        </p:nvSpPr>
        <p:spPr>
          <a:xfrm>
            <a:off x="3411088" y="3463905"/>
            <a:ext cx="144250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2413;p51">
            <a:extLst>
              <a:ext uri="{FF2B5EF4-FFF2-40B4-BE49-F238E27FC236}">
                <a16:creationId xmlns:a16="http://schemas.microsoft.com/office/drawing/2014/main" id="{8D94A83D-D9E2-429D-A0BE-51ADE9BEC516}"/>
              </a:ext>
            </a:extLst>
          </p:cNvPr>
          <p:cNvSpPr txBox="1">
            <a:spLocks/>
          </p:cNvSpPr>
          <p:nvPr/>
        </p:nvSpPr>
        <p:spPr>
          <a:xfrm>
            <a:off x="5658671" y="3907903"/>
            <a:ext cx="1071738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Boolearn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2418;p51">
            <a:extLst>
              <a:ext uri="{FF2B5EF4-FFF2-40B4-BE49-F238E27FC236}">
                <a16:creationId xmlns:a16="http://schemas.microsoft.com/office/drawing/2014/main" id="{405808B9-0064-4523-96C5-ABE7EAFFDCF1}"/>
              </a:ext>
            </a:extLst>
          </p:cNvPr>
          <p:cNvSpPr txBox="1">
            <a:spLocks/>
          </p:cNvSpPr>
          <p:nvPr/>
        </p:nvSpPr>
        <p:spPr>
          <a:xfrm>
            <a:off x="3428657" y="3925268"/>
            <a:ext cx="1573168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2" name="Google Shape;5562;p71"/>
          <p:cNvGrpSpPr/>
          <p:nvPr/>
        </p:nvGrpSpPr>
        <p:grpSpPr>
          <a:xfrm>
            <a:off x="5732227" y="2552371"/>
            <a:ext cx="768547" cy="1930070"/>
            <a:chOff x="2792800" y="237450"/>
            <a:chExt cx="2025250" cy="5235575"/>
          </a:xfrm>
        </p:grpSpPr>
        <p:sp>
          <p:nvSpPr>
            <p:cNvPr id="5563" name="Google Shape;5563;p71"/>
            <p:cNvSpPr/>
            <p:nvPr/>
          </p:nvSpPr>
          <p:spPr>
            <a:xfrm>
              <a:off x="4120725" y="4781300"/>
              <a:ext cx="332000" cy="577675"/>
            </a:xfrm>
            <a:custGeom>
              <a:avLst/>
              <a:gdLst/>
              <a:ahLst/>
              <a:cxnLst/>
              <a:rect l="l" t="t" r="r" b="b"/>
              <a:pathLst>
                <a:path w="13280" h="23107" extrusionOk="0">
                  <a:moveTo>
                    <a:pt x="12339" y="1"/>
                  </a:moveTo>
                  <a:lnTo>
                    <a:pt x="1" y="1110"/>
                  </a:lnTo>
                  <a:lnTo>
                    <a:pt x="408" y="18362"/>
                  </a:lnTo>
                  <a:lnTo>
                    <a:pt x="2864" y="22756"/>
                  </a:lnTo>
                  <a:lnTo>
                    <a:pt x="11750" y="23106"/>
                  </a:lnTo>
                  <a:lnTo>
                    <a:pt x="13280" y="18951"/>
                  </a:lnTo>
                  <a:cubicBezTo>
                    <a:pt x="11988" y="18362"/>
                    <a:pt x="12339" y="1"/>
                    <a:pt x="12339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71"/>
            <p:cNvSpPr/>
            <p:nvPr/>
          </p:nvSpPr>
          <p:spPr>
            <a:xfrm>
              <a:off x="4120725" y="5225800"/>
              <a:ext cx="697325" cy="247225"/>
            </a:xfrm>
            <a:custGeom>
              <a:avLst/>
              <a:gdLst/>
              <a:ahLst/>
              <a:cxnLst/>
              <a:rect l="l" t="t" r="r" b="b"/>
              <a:pathLst>
                <a:path w="27893" h="9889" extrusionOk="0">
                  <a:moveTo>
                    <a:pt x="269" y="1"/>
                  </a:moveTo>
                  <a:cubicBezTo>
                    <a:pt x="90" y="1"/>
                    <a:pt x="1" y="6"/>
                    <a:pt x="1" y="6"/>
                  </a:cubicBezTo>
                  <a:lnTo>
                    <a:pt x="408" y="9706"/>
                  </a:lnTo>
                  <a:lnTo>
                    <a:pt x="27724" y="9889"/>
                  </a:lnTo>
                  <a:cubicBezTo>
                    <a:pt x="27893" y="8780"/>
                    <a:pt x="27486" y="6492"/>
                    <a:pt x="26545" y="5902"/>
                  </a:cubicBezTo>
                  <a:lnTo>
                    <a:pt x="13097" y="764"/>
                  </a:lnTo>
                  <a:cubicBezTo>
                    <a:pt x="13097" y="764"/>
                    <a:pt x="12444" y="1897"/>
                    <a:pt x="10579" y="1897"/>
                  </a:cubicBezTo>
                  <a:cubicBezTo>
                    <a:pt x="10014" y="1897"/>
                    <a:pt x="9338" y="1793"/>
                    <a:pt x="8535" y="1522"/>
                  </a:cubicBezTo>
                  <a:cubicBezTo>
                    <a:pt x="3867" y="124"/>
                    <a:pt x="1101" y="1"/>
                    <a:pt x="26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71"/>
            <p:cNvSpPr/>
            <p:nvPr/>
          </p:nvSpPr>
          <p:spPr>
            <a:xfrm>
              <a:off x="4120725" y="5225950"/>
              <a:ext cx="56875" cy="156175"/>
            </a:xfrm>
            <a:custGeom>
              <a:avLst/>
              <a:gdLst/>
              <a:ahLst/>
              <a:cxnLst/>
              <a:rect l="l" t="t" r="r" b="b"/>
              <a:pathLst>
                <a:path w="2275" h="6247" extrusionOk="0">
                  <a:moveTo>
                    <a:pt x="1" y="0"/>
                  </a:moveTo>
                  <a:lnTo>
                    <a:pt x="408" y="6247"/>
                  </a:lnTo>
                  <a:lnTo>
                    <a:pt x="2275" y="6247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71"/>
            <p:cNvSpPr/>
            <p:nvPr/>
          </p:nvSpPr>
          <p:spPr>
            <a:xfrm>
              <a:off x="3187600" y="4785525"/>
              <a:ext cx="349550" cy="573450"/>
            </a:xfrm>
            <a:custGeom>
              <a:avLst/>
              <a:gdLst/>
              <a:ahLst/>
              <a:cxnLst/>
              <a:rect l="l" t="t" r="r" b="b"/>
              <a:pathLst>
                <a:path w="13982" h="22938" extrusionOk="0">
                  <a:moveTo>
                    <a:pt x="13982" y="0"/>
                  </a:moveTo>
                  <a:lnTo>
                    <a:pt x="1699" y="1123"/>
                  </a:lnTo>
                  <a:lnTo>
                    <a:pt x="0" y="18375"/>
                  </a:lnTo>
                  <a:lnTo>
                    <a:pt x="2232" y="22587"/>
                  </a:lnTo>
                  <a:lnTo>
                    <a:pt x="11174" y="22937"/>
                  </a:lnTo>
                  <a:lnTo>
                    <a:pt x="12873" y="18951"/>
                  </a:lnTo>
                  <a:cubicBezTo>
                    <a:pt x="11525" y="18193"/>
                    <a:pt x="13981" y="1"/>
                    <a:pt x="13982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71"/>
            <p:cNvSpPr/>
            <p:nvPr/>
          </p:nvSpPr>
          <p:spPr>
            <a:xfrm>
              <a:off x="3143725" y="5225825"/>
              <a:ext cx="731375" cy="247200"/>
            </a:xfrm>
            <a:custGeom>
              <a:avLst/>
              <a:gdLst/>
              <a:ahLst/>
              <a:cxnLst/>
              <a:rect l="l" t="t" r="r" b="b"/>
              <a:pathLst>
                <a:path w="29255" h="9888" extrusionOk="0">
                  <a:moveTo>
                    <a:pt x="1563" y="1"/>
                  </a:moveTo>
                  <a:cubicBezTo>
                    <a:pt x="1420" y="1"/>
                    <a:pt x="1348" y="5"/>
                    <a:pt x="1348" y="5"/>
                  </a:cubicBezTo>
                  <a:lnTo>
                    <a:pt x="1" y="9705"/>
                  </a:lnTo>
                  <a:lnTo>
                    <a:pt x="29016" y="9888"/>
                  </a:lnTo>
                  <a:cubicBezTo>
                    <a:pt x="29254" y="8947"/>
                    <a:pt x="28665" y="6491"/>
                    <a:pt x="27724" y="6083"/>
                  </a:cubicBezTo>
                  <a:lnTo>
                    <a:pt x="14459" y="988"/>
                  </a:lnTo>
                  <a:cubicBezTo>
                    <a:pt x="14459" y="988"/>
                    <a:pt x="13627" y="2036"/>
                    <a:pt x="11623" y="2036"/>
                  </a:cubicBezTo>
                  <a:cubicBezTo>
                    <a:pt x="11076" y="2036"/>
                    <a:pt x="10442" y="1958"/>
                    <a:pt x="9714" y="1760"/>
                  </a:cubicBezTo>
                  <a:cubicBezTo>
                    <a:pt x="5084" y="130"/>
                    <a:pt x="2323" y="1"/>
                    <a:pt x="156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71"/>
            <p:cNvSpPr/>
            <p:nvPr/>
          </p:nvSpPr>
          <p:spPr>
            <a:xfrm>
              <a:off x="3599950" y="5288750"/>
              <a:ext cx="245675" cy="103925"/>
            </a:xfrm>
            <a:custGeom>
              <a:avLst/>
              <a:gdLst/>
              <a:ahLst/>
              <a:cxnLst/>
              <a:rect l="l" t="t" r="r" b="b"/>
              <a:pathLst>
                <a:path w="9827" h="4157" extrusionOk="0">
                  <a:moveTo>
                    <a:pt x="772" y="1"/>
                  </a:moveTo>
                  <a:lnTo>
                    <a:pt x="0" y="4156"/>
                  </a:lnTo>
                  <a:lnTo>
                    <a:pt x="9658" y="4156"/>
                  </a:lnTo>
                  <a:lnTo>
                    <a:pt x="9826" y="3974"/>
                  </a:lnTo>
                  <a:cubicBezTo>
                    <a:pt x="9826" y="3735"/>
                    <a:pt x="9826" y="3735"/>
                    <a:pt x="9658" y="3735"/>
                  </a:cubicBezTo>
                  <a:lnTo>
                    <a:pt x="94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71"/>
            <p:cNvSpPr/>
            <p:nvPr/>
          </p:nvSpPr>
          <p:spPr>
            <a:xfrm>
              <a:off x="3154250" y="5225950"/>
              <a:ext cx="75825" cy="162150"/>
            </a:xfrm>
            <a:custGeom>
              <a:avLst/>
              <a:gdLst/>
              <a:ahLst/>
              <a:cxnLst/>
              <a:rect l="l" t="t" r="r" b="b"/>
              <a:pathLst>
                <a:path w="3033" h="6486" extrusionOk="0">
                  <a:moveTo>
                    <a:pt x="927" y="0"/>
                  </a:moveTo>
                  <a:lnTo>
                    <a:pt x="1" y="6486"/>
                  </a:lnTo>
                  <a:lnTo>
                    <a:pt x="3033" y="6486"/>
                  </a:lnTo>
                  <a:lnTo>
                    <a:pt x="2626" y="225"/>
                  </a:lnTo>
                  <a:cubicBezTo>
                    <a:pt x="2457" y="225"/>
                    <a:pt x="927" y="0"/>
                    <a:pt x="927" y="0"/>
                  </a:cubicBezTo>
                  <a:close/>
                </a:path>
              </a:pathLst>
            </a:custGeom>
            <a:solidFill>
              <a:srgbClr val="74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71"/>
            <p:cNvSpPr/>
            <p:nvPr/>
          </p:nvSpPr>
          <p:spPr>
            <a:xfrm>
              <a:off x="4130900" y="5288750"/>
              <a:ext cx="664000" cy="103925"/>
            </a:xfrm>
            <a:custGeom>
              <a:avLst/>
              <a:gdLst/>
              <a:ahLst/>
              <a:cxnLst/>
              <a:rect l="l" t="t" r="r" b="b"/>
              <a:pathLst>
                <a:path w="26560" h="4157" extrusionOk="0">
                  <a:moveTo>
                    <a:pt x="17435" y="1"/>
                  </a:moveTo>
                  <a:lnTo>
                    <a:pt x="16733" y="3735"/>
                  </a:lnTo>
                  <a:lnTo>
                    <a:pt x="1" y="3735"/>
                  </a:lnTo>
                  <a:lnTo>
                    <a:pt x="1" y="3974"/>
                  </a:lnTo>
                  <a:lnTo>
                    <a:pt x="26321" y="4156"/>
                  </a:lnTo>
                  <a:cubicBezTo>
                    <a:pt x="26559" y="4156"/>
                    <a:pt x="26559" y="3974"/>
                    <a:pt x="26559" y="3974"/>
                  </a:cubicBezTo>
                  <a:cubicBezTo>
                    <a:pt x="26559" y="3974"/>
                    <a:pt x="26559" y="3735"/>
                    <a:pt x="26321" y="3735"/>
                  </a:cubicBezTo>
                  <a:cubicBezTo>
                    <a:pt x="26559" y="3735"/>
                    <a:pt x="26321" y="3566"/>
                    <a:pt x="26321" y="3566"/>
                  </a:cubicBezTo>
                  <a:lnTo>
                    <a:pt x="17603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71"/>
            <p:cNvSpPr/>
            <p:nvPr/>
          </p:nvSpPr>
          <p:spPr>
            <a:xfrm>
              <a:off x="3154250" y="5382100"/>
              <a:ext cx="691375" cy="10575"/>
            </a:xfrm>
            <a:custGeom>
              <a:avLst/>
              <a:gdLst/>
              <a:ahLst/>
              <a:cxnLst/>
              <a:rect l="l" t="t" r="r" b="b"/>
              <a:pathLst>
                <a:path w="27655" h="423" extrusionOk="0">
                  <a:moveTo>
                    <a:pt x="1" y="1"/>
                  </a:moveTo>
                  <a:lnTo>
                    <a:pt x="1" y="240"/>
                  </a:lnTo>
                  <a:lnTo>
                    <a:pt x="1" y="422"/>
                  </a:lnTo>
                  <a:lnTo>
                    <a:pt x="27654" y="422"/>
                  </a:lnTo>
                  <a:lnTo>
                    <a:pt x="27654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71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71"/>
            <p:cNvSpPr/>
            <p:nvPr/>
          </p:nvSpPr>
          <p:spPr>
            <a:xfrm>
              <a:off x="3101625" y="2832225"/>
              <a:ext cx="938750" cy="2266350"/>
            </a:xfrm>
            <a:custGeom>
              <a:avLst/>
              <a:gdLst/>
              <a:ahLst/>
              <a:cxnLst/>
              <a:rect l="l" t="t" r="r" b="b"/>
              <a:pathLst>
                <a:path w="37550" h="90654" extrusionOk="0">
                  <a:moveTo>
                    <a:pt x="7594" y="0"/>
                  </a:moveTo>
                  <a:cubicBezTo>
                    <a:pt x="7594" y="0"/>
                    <a:pt x="3439" y="49300"/>
                    <a:pt x="0" y="90654"/>
                  </a:cubicBezTo>
                  <a:lnTo>
                    <a:pt x="20705" y="90654"/>
                  </a:lnTo>
                  <a:cubicBezTo>
                    <a:pt x="22572" y="82470"/>
                    <a:pt x="24678" y="74342"/>
                    <a:pt x="25787" y="69949"/>
                  </a:cubicBezTo>
                  <a:cubicBezTo>
                    <a:pt x="31107" y="48191"/>
                    <a:pt x="37550" y="10402"/>
                    <a:pt x="37550" y="10402"/>
                  </a:cubicBezTo>
                  <a:lnTo>
                    <a:pt x="7594" y="0"/>
                  </a:lnTo>
                  <a:close/>
                </a:path>
              </a:pathLst>
            </a:custGeom>
            <a:solidFill>
              <a:srgbClr val="00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71"/>
            <p:cNvSpPr/>
            <p:nvPr/>
          </p:nvSpPr>
          <p:spPr>
            <a:xfrm>
              <a:off x="3181975" y="2969425"/>
              <a:ext cx="1342350" cy="2129150"/>
            </a:xfrm>
            <a:custGeom>
              <a:avLst/>
              <a:gdLst/>
              <a:ahLst/>
              <a:cxnLst/>
              <a:rect l="l" t="t" r="r" b="b"/>
              <a:pathLst>
                <a:path w="53694" h="85166" extrusionOk="0">
                  <a:moveTo>
                    <a:pt x="39656" y="1"/>
                  </a:moveTo>
                  <a:lnTo>
                    <a:pt x="759" y="1349"/>
                  </a:lnTo>
                  <a:cubicBezTo>
                    <a:pt x="759" y="1349"/>
                    <a:pt x="1" y="13870"/>
                    <a:pt x="6261" y="22405"/>
                  </a:cubicBezTo>
                  <a:cubicBezTo>
                    <a:pt x="8718" y="25619"/>
                    <a:pt x="23162" y="45510"/>
                    <a:pt x="25619" y="50662"/>
                  </a:cubicBezTo>
                  <a:cubicBezTo>
                    <a:pt x="28651" y="57273"/>
                    <a:pt x="30756" y="64292"/>
                    <a:pt x="31879" y="71479"/>
                  </a:cubicBezTo>
                  <a:cubicBezTo>
                    <a:pt x="32455" y="75452"/>
                    <a:pt x="33213" y="80014"/>
                    <a:pt x="34336" y="85166"/>
                  </a:cubicBezTo>
                  <a:lnTo>
                    <a:pt x="53693" y="85166"/>
                  </a:lnTo>
                  <a:cubicBezTo>
                    <a:pt x="53693" y="70960"/>
                    <a:pt x="53286" y="53876"/>
                    <a:pt x="52935" y="49132"/>
                  </a:cubicBezTo>
                  <a:cubicBezTo>
                    <a:pt x="50479" y="27149"/>
                    <a:pt x="39656" y="1"/>
                    <a:pt x="39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71"/>
            <p:cNvSpPr/>
            <p:nvPr/>
          </p:nvSpPr>
          <p:spPr>
            <a:xfrm>
              <a:off x="3599950" y="3425750"/>
              <a:ext cx="924375" cy="1506125"/>
            </a:xfrm>
            <a:custGeom>
              <a:avLst/>
              <a:gdLst/>
              <a:ahLst/>
              <a:cxnLst/>
              <a:rect l="l" t="t" r="r" b="b"/>
              <a:pathLst>
                <a:path w="36975" h="60245" extrusionOk="0">
                  <a:moveTo>
                    <a:pt x="562" y="0"/>
                  </a:moveTo>
                  <a:cubicBezTo>
                    <a:pt x="414" y="0"/>
                    <a:pt x="267" y="60"/>
                    <a:pt x="183" y="179"/>
                  </a:cubicBezTo>
                  <a:cubicBezTo>
                    <a:pt x="0" y="347"/>
                    <a:pt x="0" y="698"/>
                    <a:pt x="183" y="937"/>
                  </a:cubicBezTo>
                  <a:cubicBezTo>
                    <a:pt x="183" y="1120"/>
                    <a:pt x="7370" y="8896"/>
                    <a:pt x="14978" y="23453"/>
                  </a:cubicBezTo>
                  <a:cubicBezTo>
                    <a:pt x="23400" y="39835"/>
                    <a:pt x="24046" y="57788"/>
                    <a:pt x="24046" y="59080"/>
                  </a:cubicBezTo>
                  <a:cubicBezTo>
                    <a:pt x="21997" y="59080"/>
                    <a:pt x="19652" y="59080"/>
                    <a:pt x="16845" y="59136"/>
                  </a:cubicBezTo>
                  <a:cubicBezTo>
                    <a:pt x="16494" y="59136"/>
                    <a:pt x="16269" y="59487"/>
                    <a:pt x="16269" y="59726"/>
                  </a:cubicBezTo>
                  <a:cubicBezTo>
                    <a:pt x="16269" y="60077"/>
                    <a:pt x="16494" y="60245"/>
                    <a:pt x="16845" y="60245"/>
                  </a:cubicBezTo>
                  <a:lnTo>
                    <a:pt x="36385" y="60077"/>
                  </a:lnTo>
                  <a:cubicBezTo>
                    <a:pt x="36567" y="60077"/>
                    <a:pt x="36974" y="59726"/>
                    <a:pt x="36974" y="59487"/>
                  </a:cubicBezTo>
                  <a:cubicBezTo>
                    <a:pt x="36974" y="59136"/>
                    <a:pt x="36567" y="58954"/>
                    <a:pt x="36385" y="58954"/>
                  </a:cubicBezTo>
                  <a:lnTo>
                    <a:pt x="25211" y="59080"/>
                  </a:lnTo>
                  <a:cubicBezTo>
                    <a:pt x="25155" y="57676"/>
                    <a:pt x="24509" y="39428"/>
                    <a:pt x="15918" y="22934"/>
                  </a:cubicBezTo>
                  <a:cubicBezTo>
                    <a:pt x="14978" y="21123"/>
                    <a:pt x="14037" y="19424"/>
                    <a:pt x="13167" y="17838"/>
                  </a:cubicBezTo>
                  <a:cubicBezTo>
                    <a:pt x="18136" y="9710"/>
                    <a:pt x="13055" y="937"/>
                    <a:pt x="13055" y="937"/>
                  </a:cubicBezTo>
                  <a:cubicBezTo>
                    <a:pt x="12924" y="766"/>
                    <a:pt x="12706" y="630"/>
                    <a:pt x="12505" y="630"/>
                  </a:cubicBezTo>
                  <a:cubicBezTo>
                    <a:pt x="12426" y="630"/>
                    <a:pt x="12350" y="651"/>
                    <a:pt x="12283" y="698"/>
                  </a:cubicBezTo>
                  <a:cubicBezTo>
                    <a:pt x="11932" y="937"/>
                    <a:pt x="11932" y="1120"/>
                    <a:pt x="12114" y="1470"/>
                  </a:cubicBezTo>
                  <a:cubicBezTo>
                    <a:pt x="12114" y="1470"/>
                    <a:pt x="16564" y="9359"/>
                    <a:pt x="12521" y="16729"/>
                  </a:cubicBezTo>
                  <a:cubicBezTo>
                    <a:pt x="6261" y="6089"/>
                    <a:pt x="941" y="291"/>
                    <a:pt x="941" y="179"/>
                  </a:cubicBezTo>
                  <a:cubicBezTo>
                    <a:pt x="856" y="60"/>
                    <a:pt x="709" y="0"/>
                    <a:pt x="562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71"/>
            <p:cNvSpPr/>
            <p:nvPr/>
          </p:nvSpPr>
          <p:spPr>
            <a:xfrm>
              <a:off x="3124775" y="4899575"/>
              <a:ext cx="526425" cy="32300"/>
            </a:xfrm>
            <a:custGeom>
              <a:avLst/>
              <a:gdLst/>
              <a:ahLst/>
              <a:cxnLst/>
              <a:rect l="l" t="t" r="r" b="b"/>
              <a:pathLst>
                <a:path w="21057" h="1292" extrusionOk="0">
                  <a:moveTo>
                    <a:pt x="20706" y="1"/>
                  </a:moveTo>
                  <a:lnTo>
                    <a:pt x="590" y="183"/>
                  </a:lnTo>
                  <a:cubicBezTo>
                    <a:pt x="239" y="183"/>
                    <a:pt x="1" y="534"/>
                    <a:pt x="1" y="773"/>
                  </a:cubicBezTo>
                  <a:cubicBezTo>
                    <a:pt x="1" y="1124"/>
                    <a:pt x="239" y="1292"/>
                    <a:pt x="590" y="1292"/>
                  </a:cubicBezTo>
                  <a:lnTo>
                    <a:pt x="20706" y="1124"/>
                  </a:lnTo>
                  <a:cubicBezTo>
                    <a:pt x="20888" y="1124"/>
                    <a:pt x="21057" y="941"/>
                    <a:pt x="21057" y="534"/>
                  </a:cubicBezTo>
                  <a:cubicBezTo>
                    <a:pt x="21057" y="183"/>
                    <a:pt x="20888" y="1"/>
                    <a:pt x="20706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71"/>
            <p:cNvSpPr/>
            <p:nvPr/>
          </p:nvSpPr>
          <p:spPr>
            <a:xfrm>
              <a:off x="3784175" y="1389500"/>
              <a:ext cx="568900" cy="1324125"/>
            </a:xfrm>
            <a:custGeom>
              <a:avLst/>
              <a:gdLst/>
              <a:ahLst/>
              <a:cxnLst/>
              <a:rect l="l" t="t" r="r" b="b"/>
              <a:pathLst>
                <a:path w="22756" h="52965" extrusionOk="0">
                  <a:moveTo>
                    <a:pt x="4896" y="0"/>
                  </a:moveTo>
                  <a:cubicBezTo>
                    <a:pt x="4785" y="0"/>
                    <a:pt x="4674" y="10"/>
                    <a:pt x="4563" y="30"/>
                  </a:cubicBezTo>
                  <a:cubicBezTo>
                    <a:pt x="3805" y="30"/>
                    <a:pt x="3398" y="451"/>
                    <a:pt x="3398" y="451"/>
                  </a:cubicBezTo>
                  <a:lnTo>
                    <a:pt x="2878" y="451"/>
                  </a:lnTo>
                  <a:cubicBezTo>
                    <a:pt x="1" y="4592"/>
                    <a:pt x="22755" y="52965"/>
                    <a:pt x="22755" y="52965"/>
                  </a:cubicBezTo>
                  <a:cubicBezTo>
                    <a:pt x="22755" y="52965"/>
                    <a:pt x="21408" y="36822"/>
                    <a:pt x="21239" y="35713"/>
                  </a:cubicBezTo>
                  <a:cubicBezTo>
                    <a:pt x="17842" y="13309"/>
                    <a:pt x="9658" y="3483"/>
                    <a:pt x="7202" y="1026"/>
                  </a:cubicBezTo>
                  <a:cubicBezTo>
                    <a:pt x="6534" y="519"/>
                    <a:pt x="5723" y="0"/>
                    <a:pt x="489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71"/>
            <p:cNvSpPr/>
            <p:nvPr/>
          </p:nvSpPr>
          <p:spPr>
            <a:xfrm>
              <a:off x="3528350" y="1263200"/>
              <a:ext cx="389200" cy="412375"/>
            </a:xfrm>
            <a:custGeom>
              <a:avLst/>
              <a:gdLst/>
              <a:ahLst/>
              <a:cxnLst/>
              <a:rect l="l" t="t" r="r" b="b"/>
              <a:pathLst>
                <a:path w="15568" h="16495" extrusionOk="0">
                  <a:moveTo>
                    <a:pt x="2457" y="0"/>
                  </a:moveTo>
                  <a:lnTo>
                    <a:pt x="1348" y="6078"/>
                  </a:lnTo>
                  <a:lnTo>
                    <a:pt x="1" y="14557"/>
                  </a:lnTo>
                  <a:lnTo>
                    <a:pt x="14796" y="16494"/>
                  </a:lnTo>
                  <a:lnTo>
                    <a:pt x="15568" y="351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71"/>
            <p:cNvSpPr/>
            <p:nvPr/>
          </p:nvSpPr>
          <p:spPr>
            <a:xfrm>
              <a:off x="3556075" y="1263200"/>
              <a:ext cx="361475" cy="184250"/>
            </a:xfrm>
            <a:custGeom>
              <a:avLst/>
              <a:gdLst/>
              <a:ahLst/>
              <a:cxnLst/>
              <a:rect l="l" t="t" r="r" b="b"/>
              <a:pathLst>
                <a:path w="14459" h="7370" extrusionOk="0">
                  <a:moveTo>
                    <a:pt x="1348" y="0"/>
                  </a:moveTo>
                  <a:lnTo>
                    <a:pt x="239" y="6078"/>
                  </a:lnTo>
                  <a:lnTo>
                    <a:pt x="1" y="7370"/>
                  </a:lnTo>
                  <a:cubicBezTo>
                    <a:pt x="12002" y="5671"/>
                    <a:pt x="14459" y="351"/>
                    <a:pt x="14459" y="351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71"/>
            <p:cNvSpPr/>
            <p:nvPr/>
          </p:nvSpPr>
          <p:spPr>
            <a:xfrm>
              <a:off x="2792800" y="1578300"/>
              <a:ext cx="607125" cy="1069700"/>
            </a:xfrm>
            <a:custGeom>
              <a:avLst/>
              <a:gdLst/>
              <a:ahLst/>
              <a:cxnLst/>
              <a:rect l="l" t="t" r="r" b="b"/>
              <a:pathLst>
                <a:path w="24285" h="42788" extrusionOk="0">
                  <a:moveTo>
                    <a:pt x="21922" y="1"/>
                  </a:moveTo>
                  <a:cubicBezTo>
                    <a:pt x="16905" y="1"/>
                    <a:pt x="5463" y="1023"/>
                    <a:pt x="3285" y="10151"/>
                  </a:cubicBezTo>
                  <a:cubicBezTo>
                    <a:pt x="1938" y="14881"/>
                    <a:pt x="590" y="20552"/>
                    <a:pt x="239" y="27992"/>
                  </a:cubicBezTo>
                  <a:cubicBezTo>
                    <a:pt x="0" y="33074"/>
                    <a:pt x="2527" y="41033"/>
                    <a:pt x="10472" y="42788"/>
                  </a:cubicBezTo>
                  <a:lnTo>
                    <a:pt x="17673" y="40093"/>
                  </a:lnTo>
                  <a:lnTo>
                    <a:pt x="24285" y="86"/>
                  </a:lnTo>
                  <a:cubicBezTo>
                    <a:pt x="24285" y="86"/>
                    <a:pt x="23371" y="1"/>
                    <a:pt x="2192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71"/>
            <p:cNvSpPr/>
            <p:nvPr/>
          </p:nvSpPr>
          <p:spPr>
            <a:xfrm>
              <a:off x="2812100" y="1458925"/>
              <a:ext cx="549575" cy="702025"/>
            </a:xfrm>
            <a:custGeom>
              <a:avLst/>
              <a:gdLst/>
              <a:ahLst/>
              <a:cxnLst/>
              <a:rect l="l" t="t" r="r" b="b"/>
              <a:pathLst>
                <a:path w="21983" h="28081" extrusionOk="0">
                  <a:moveTo>
                    <a:pt x="16846" y="1"/>
                  </a:moveTo>
                  <a:cubicBezTo>
                    <a:pt x="14485" y="1"/>
                    <a:pt x="12153" y="638"/>
                    <a:pt x="10051" y="1815"/>
                  </a:cubicBezTo>
                  <a:cubicBezTo>
                    <a:pt x="2106" y="6377"/>
                    <a:pt x="0" y="21537"/>
                    <a:pt x="576" y="23811"/>
                  </a:cubicBezTo>
                  <a:cubicBezTo>
                    <a:pt x="1091" y="25894"/>
                    <a:pt x="1954" y="28081"/>
                    <a:pt x="3282" y="28081"/>
                  </a:cubicBezTo>
                  <a:cubicBezTo>
                    <a:pt x="4381" y="28081"/>
                    <a:pt x="5796" y="26585"/>
                    <a:pt x="7595" y="22295"/>
                  </a:cubicBezTo>
                  <a:cubicBezTo>
                    <a:pt x="9700" y="17200"/>
                    <a:pt x="16901" y="4510"/>
                    <a:pt x="16901" y="4510"/>
                  </a:cubicBezTo>
                  <a:lnTo>
                    <a:pt x="21983" y="1057"/>
                  </a:lnTo>
                  <a:cubicBezTo>
                    <a:pt x="20307" y="340"/>
                    <a:pt x="18569" y="1"/>
                    <a:pt x="16846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71"/>
            <p:cNvSpPr/>
            <p:nvPr/>
          </p:nvSpPr>
          <p:spPr>
            <a:xfrm>
              <a:off x="2902650" y="1536900"/>
              <a:ext cx="598000" cy="935625"/>
            </a:xfrm>
            <a:custGeom>
              <a:avLst/>
              <a:gdLst/>
              <a:ahLst/>
              <a:cxnLst/>
              <a:rect l="l" t="t" r="r" b="b"/>
              <a:pathLst>
                <a:path w="23920" h="37425" extrusionOk="0">
                  <a:moveTo>
                    <a:pt x="16791" y="1"/>
                  </a:moveTo>
                  <a:cubicBezTo>
                    <a:pt x="9613" y="1"/>
                    <a:pt x="6261" y="7062"/>
                    <a:pt x="6261" y="7062"/>
                  </a:cubicBezTo>
                  <a:cubicBezTo>
                    <a:pt x="1516" y="15428"/>
                    <a:pt x="0" y="35488"/>
                    <a:pt x="0" y="35488"/>
                  </a:cubicBezTo>
                  <a:lnTo>
                    <a:pt x="16494" y="37425"/>
                  </a:lnTo>
                  <a:cubicBezTo>
                    <a:pt x="20298" y="33031"/>
                    <a:pt x="23920" y="32456"/>
                    <a:pt x="23920" y="32456"/>
                  </a:cubicBezTo>
                  <a:lnTo>
                    <a:pt x="22572" y="1391"/>
                  </a:lnTo>
                  <a:cubicBezTo>
                    <a:pt x="20424" y="401"/>
                    <a:pt x="18499" y="1"/>
                    <a:pt x="16791" y="1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71"/>
            <p:cNvSpPr/>
            <p:nvPr/>
          </p:nvSpPr>
          <p:spPr>
            <a:xfrm>
              <a:off x="2822275" y="1458925"/>
              <a:ext cx="634500" cy="1269450"/>
            </a:xfrm>
            <a:custGeom>
              <a:avLst/>
              <a:gdLst/>
              <a:ahLst/>
              <a:cxnLst/>
              <a:rect l="l" t="t" r="r" b="b"/>
              <a:pathLst>
                <a:path w="25380" h="50778" extrusionOk="0">
                  <a:moveTo>
                    <a:pt x="19398" y="0"/>
                  </a:moveTo>
                  <a:cubicBezTo>
                    <a:pt x="14200" y="0"/>
                    <a:pt x="7013" y="3380"/>
                    <a:pt x="3805" y="20414"/>
                  </a:cubicBezTo>
                  <a:cubicBezTo>
                    <a:pt x="3805" y="20414"/>
                    <a:pt x="1348" y="28023"/>
                    <a:pt x="576" y="36150"/>
                  </a:cubicBezTo>
                  <a:cubicBezTo>
                    <a:pt x="1" y="42060"/>
                    <a:pt x="4156" y="47324"/>
                    <a:pt x="9827" y="48489"/>
                  </a:cubicBezTo>
                  <a:lnTo>
                    <a:pt x="22572" y="50777"/>
                  </a:lnTo>
                  <a:lnTo>
                    <a:pt x="25380" y="1464"/>
                  </a:lnTo>
                  <a:cubicBezTo>
                    <a:pt x="25380" y="1464"/>
                    <a:pt x="22820" y="0"/>
                    <a:pt x="19398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71"/>
            <p:cNvSpPr/>
            <p:nvPr/>
          </p:nvSpPr>
          <p:spPr>
            <a:xfrm>
              <a:off x="3120575" y="1415150"/>
              <a:ext cx="1308650" cy="2025125"/>
            </a:xfrm>
            <a:custGeom>
              <a:avLst/>
              <a:gdLst/>
              <a:ahLst/>
              <a:cxnLst/>
              <a:rect l="l" t="t" r="r" b="b"/>
              <a:pathLst>
                <a:path w="52346" h="81005" extrusionOk="0">
                  <a:moveTo>
                    <a:pt x="17421" y="0"/>
                  </a:moveTo>
                  <a:cubicBezTo>
                    <a:pt x="0" y="21758"/>
                    <a:pt x="2106" y="68264"/>
                    <a:pt x="2106" y="68264"/>
                  </a:cubicBezTo>
                  <a:cubicBezTo>
                    <a:pt x="1516" y="80013"/>
                    <a:pt x="24088" y="80364"/>
                    <a:pt x="24088" y="80364"/>
                  </a:cubicBezTo>
                  <a:cubicBezTo>
                    <a:pt x="27767" y="80803"/>
                    <a:pt x="30907" y="81005"/>
                    <a:pt x="33588" y="81005"/>
                  </a:cubicBezTo>
                  <a:cubicBezTo>
                    <a:pt x="47364" y="81005"/>
                    <a:pt x="49005" y="75685"/>
                    <a:pt x="49299" y="69963"/>
                  </a:cubicBezTo>
                  <a:cubicBezTo>
                    <a:pt x="52345" y="25970"/>
                    <a:pt x="31696" y="2232"/>
                    <a:pt x="31696" y="2232"/>
                  </a:cubicBezTo>
                  <a:cubicBezTo>
                    <a:pt x="31095" y="3748"/>
                    <a:pt x="29812" y="4305"/>
                    <a:pt x="28251" y="4305"/>
                  </a:cubicBezTo>
                  <a:cubicBezTo>
                    <a:pt x="23911" y="4305"/>
                    <a:pt x="17421" y="0"/>
                    <a:pt x="17421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71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71"/>
            <p:cNvSpPr/>
            <p:nvPr/>
          </p:nvSpPr>
          <p:spPr>
            <a:xfrm>
              <a:off x="3173200" y="1485325"/>
              <a:ext cx="350975" cy="587850"/>
            </a:xfrm>
            <a:custGeom>
              <a:avLst/>
              <a:gdLst/>
              <a:ahLst/>
              <a:cxnLst/>
              <a:rect l="l" t="t" r="r" b="b"/>
              <a:pathLst>
                <a:path w="14039" h="23514" extrusionOk="0">
                  <a:moveTo>
                    <a:pt x="14038" y="1"/>
                  </a:moveTo>
                  <a:lnTo>
                    <a:pt x="14038" y="1"/>
                  </a:lnTo>
                  <a:cubicBezTo>
                    <a:pt x="14038" y="1"/>
                    <a:pt x="8297" y="408"/>
                    <a:pt x="7946" y="759"/>
                  </a:cubicBezTo>
                  <a:cubicBezTo>
                    <a:pt x="7946" y="759"/>
                    <a:pt x="3033" y="6669"/>
                    <a:pt x="1" y="23513"/>
                  </a:cubicBezTo>
                  <a:lnTo>
                    <a:pt x="10402" y="5153"/>
                  </a:lnTo>
                  <a:cubicBezTo>
                    <a:pt x="10402" y="5153"/>
                    <a:pt x="11343" y="3454"/>
                    <a:pt x="14038" y="1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71"/>
            <p:cNvSpPr/>
            <p:nvPr/>
          </p:nvSpPr>
          <p:spPr>
            <a:xfrm>
              <a:off x="2902650" y="1447425"/>
              <a:ext cx="465000" cy="1156725"/>
            </a:xfrm>
            <a:custGeom>
              <a:avLst/>
              <a:gdLst/>
              <a:ahLst/>
              <a:cxnLst/>
              <a:rect l="l" t="t" r="r" b="b"/>
              <a:pathLst>
                <a:path w="18600" h="46269" extrusionOk="0">
                  <a:moveTo>
                    <a:pt x="18010" y="1"/>
                  </a:moveTo>
                  <a:cubicBezTo>
                    <a:pt x="17841" y="1"/>
                    <a:pt x="11174" y="941"/>
                    <a:pt x="7777" y="9294"/>
                  </a:cubicBezTo>
                  <a:cubicBezTo>
                    <a:pt x="4913" y="16144"/>
                    <a:pt x="0" y="32806"/>
                    <a:pt x="941" y="45917"/>
                  </a:cubicBezTo>
                  <a:cubicBezTo>
                    <a:pt x="941" y="46086"/>
                    <a:pt x="1109" y="46268"/>
                    <a:pt x="1348" y="46268"/>
                  </a:cubicBezTo>
                  <a:lnTo>
                    <a:pt x="1516" y="46268"/>
                  </a:lnTo>
                  <a:cubicBezTo>
                    <a:pt x="1699" y="46268"/>
                    <a:pt x="1867" y="46086"/>
                    <a:pt x="1867" y="45917"/>
                  </a:cubicBezTo>
                  <a:cubicBezTo>
                    <a:pt x="758" y="32806"/>
                    <a:pt x="5910" y="16495"/>
                    <a:pt x="8535" y="9715"/>
                  </a:cubicBezTo>
                  <a:cubicBezTo>
                    <a:pt x="11749" y="1699"/>
                    <a:pt x="18010" y="759"/>
                    <a:pt x="18192" y="759"/>
                  </a:cubicBezTo>
                  <a:cubicBezTo>
                    <a:pt x="18361" y="759"/>
                    <a:pt x="18599" y="590"/>
                    <a:pt x="18599" y="408"/>
                  </a:cubicBezTo>
                  <a:cubicBezTo>
                    <a:pt x="18599" y="239"/>
                    <a:pt x="18192" y="1"/>
                    <a:pt x="1801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71"/>
            <p:cNvSpPr/>
            <p:nvPr/>
          </p:nvSpPr>
          <p:spPr>
            <a:xfrm>
              <a:off x="3187600" y="1439475"/>
              <a:ext cx="800150" cy="1475200"/>
            </a:xfrm>
            <a:custGeom>
              <a:avLst/>
              <a:gdLst/>
              <a:ahLst/>
              <a:cxnLst/>
              <a:rect l="l" t="t" r="r" b="b"/>
              <a:pathLst>
                <a:path w="32006" h="59008" extrusionOk="0">
                  <a:moveTo>
                    <a:pt x="12783" y="1"/>
                  </a:moveTo>
                  <a:cubicBezTo>
                    <a:pt x="10066" y="1"/>
                    <a:pt x="6087" y="2289"/>
                    <a:pt x="3748" y="9261"/>
                  </a:cubicBezTo>
                  <a:cubicBezTo>
                    <a:pt x="3748" y="9261"/>
                    <a:pt x="6278" y="3940"/>
                    <a:pt x="10005" y="3940"/>
                  </a:cubicBezTo>
                  <a:cubicBezTo>
                    <a:pt x="10849" y="3940"/>
                    <a:pt x="11753" y="4213"/>
                    <a:pt x="12704" y="4881"/>
                  </a:cubicBezTo>
                  <a:cubicBezTo>
                    <a:pt x="18782" y="8854"/>
                    <a:pt x="24046" y="21192"/>
                    <a:pt x="26741" y="41322"/>
                  </a:cubicBezTo>
                  <a:cubicBezTo>
                    <a:pt x="27499" y="46586"/>
                    <a:pt x="24285" y="51724"/>
                    <a:pt x="19133" y="53254"/>
                  </a:cubicBezTo>
                  <a:cubicBezTo>
                    <a:pt x="17669" y="53644"/>
                    <a:pt x="16143" y="53806"/>
                    <a:pt x="14621" y="53806"/>
                  </a:cubicBezTo>
                  <a:cubicBezTo>
                    <a:pt x="7273" y="53806"/>
                    <a:pt x="0" y="50039"/>
                    <a:pt x="0" y="50039"/>
                  </a:cubicBezTo>
                  <a:lnTo>
                    <a:pt x="0" y="55121"/>
                  </a:lnTo>
                  <a:cubicBezTo>
                    <a:pt x="0" y="55121"/>
                    <a:pt x="3451" y="59007"/>
                    <a:pt x="10274" y="59007"/>
                  </a:cubicBezTo>
                  <a:cubicBezTo>
                    <a:pt x="12775" y="59007"/>
                    <a:pt x="15730" y="58485"/>
                    <a:pt x="19133" y="57058"/>
                  </a:cubicBezTo>
                  <a:cubicBezTo>
                    <a:pt x="32005" y="51555"/>
                    <a:pt x="31654" y="43189"/>
                    <a:pt x="31654" y="43189"/>
                  </a:cubicBezTo>
                  <a:cubicBezTo>
                    <a:pt x="31654" y="43189"/>
                    <a:pt x="30882" y="8685"/>
                    <a:pt x="14389" y="319"/>
                  </a:cubicBezTo>
                  <a:cubicBezTo>
                    <a:pt x="13939" y="116"/>
                    <a:pt x="13393" y="1"/>
                    <a:pt x="12783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71"/>
            <p:cNvSpPr/>
            <p:nvPr/>
          </p:nvSpPr>
          <p:spPr>
            <a:xfrm>
              <a:off x="3490450" y="2448550"/>
              <a:ext cx="222175" cy="195825"/>
            </a:xfrm>
            <a:custGeom>
              <a:avLst/>
              <a:gdLst/>
              <a:ahLst/>
              <a:cxnLst/>
              <a:rect l="l" t="t" r="r" b="b"/>
              <a:pathLst>
                <a:path w="8887" h="7833" extrusionOk="0">
                  <a:moveTo>
                    <a:pt x="4529" y="0"/>
                  </a:moveTo>
                  <a:cubicBezTo>
                    <a:pt x="3980" y="0"/>
                    <a:pt x="3414" y="117"/>
                    <a:pt x="2864" y="369"/>
                  </a:cubicBezTo>
                  <a:cubicBezTo>
                    <a:pt x="941" y="1127"/>
                    <a:pt x="1" y="3584"/>
                    <a:pt x="941" y="5465"/>
                  </a:cubicBezTo>
                  <a:cubicBezTo>
                    <a:pt x="1521" y="6937"/>
                    <a:pt x="3096" y="7833"/>
                    <a:pt x="4665" y="7833"/>
                  </a:cubicBezTo>
                  <a:cubicBezTo>
                    <a:pt x="5146" y="7833"/>
                    <a:pt x="5627" y="7749"/>
                    <a:pt x="6079" y="7571"/>
                  </a:cubicBezTo>
                  <a:cubicBezTo>
                    <a:pt x="7960" y="6630"/>
                    <a:pt x="8886" y="4342"/>
                    <a:pt x="7960" y="2236"/>
                  </a:cubicBezTo>
                  <a:cubicBezTo>
                    <a:pt x="7395" y="870"/>
                    <a:pt x="6026" y="0"/>
                    <a:pt x="452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71"/>
            <p:cNvSpPr/>
            <p:nvPr/>
          </p:nvSpPr>
          <p:spPr>
            <a:xfrm>
              <a:off x="3562050" y="2159475"/>
              <a:ext cx="473775" cy="473800"/>
            </a:xfrm>
            <a:custGeom>
              <a:avLst/>
              <a:gdLst/>
              <a:ahLst/>
              <a:cxnLst/>
              <a:rect l="l" t="t" r="r" b="b"/>
              <a:pathLst>
                <a:path w="18951" h="18952" extrusionOk="0">
                  <a:moveTo>
                    <a:pt x="18435" y="7927"/>
                  </a:moveTo>
                  <a:lnTo>
                    <a:pt x="18435" y="7927"/>
                  </a:lnTo>
                  <a:cubicBezTo>
                    <a:pt x="18417" y="7943"/>
                    <a:pt x="18400" y="7960"/>
                    <a:pt x="18361" y="7960"/>
                  </a:cubicBezTo>
                  <a:lnTo>
                    <a:pt x="18435" y="7927"/>
                  </a:lnTo>
                  <a:close/>
                  <a:moveTo>
                    <a:pt x="8886" y="1"/>
                  </a:moveTo>
                  <a:cubicBezTo>
                    <a:pt x="9068" y="1292"/>
                    <a:pt x="8535" y="3215"/>
                    <a:pt x="7777" y="5265"/>
                  </a:cubicBezTo>
                  <a:cubicBezTo>
                    <a:pt x="7201" y="6430"/>
                    <a:pt x="6612" y="7370"/>
                    <a:pt x="5854" y="8535"/>
                  </a:cubicBezTo>
                  <a:cubicBezTo>
                    <a:pt x="5798" y="8606"/>
                    <a:pt x="5727" y="8662"/>
                    <a:pt x="5727" y="8718"/>
                  </a:cubicBezTo>
                  <a:cubicBezTo>
                    <a:pt x="4043" y="10065"/>
                    <a:pt x="2106" y="11118"/>
                    <a:pt x="0" y="11932"/>
                  </a:cubicBezTo>
                  <a:lnTo>
                    <a:pt x="3215" y="18951"/>
                  </a:lnTo>
                  <a:cubicBezTo>
                    <a:pt x="6724" y="17379"/>
                    <a:pt x="13925" y="14038"/>
                    <a:pt x="15146" y="12340"/>
                  </a:cubicBezTo>
                  <a:cubicBezTo>
                    <a:pt x="15792" y="12171"/>
                    <a:pt x="16606" y="11989"/>
                    <a:pt x="17603" y="11764"/>
                  </a:cubicBezTo>
                  <a:cubicBezTo>
                    <a:pt x="18010" y="11525"/>
                    <a:pt x="18193" y="11343"/>
                    <a:pt x="18361" y="10992"/>
                  </a:cubicBezTo>
                  <a:cubicBezTo>
                    <a:pt x="18543" y="10585"/>
                    <a:pt x="18543" y="10234"/>
                    <a:pt x="18361" y="9827"/>
                  </a:cubicBezTo>
                  <a:cubicBezTo>
                    <a:pt x="18305" y="9715"/>
                    <a:pt x="18249" y="9588"/>
                    <a:pt x="18136" y="9476"/>
                  </a:cubicBezTo>
                  <a:lnTo>
                    <a:pt x="18193" y="9476"/>
                  </a:lnTo>
                  <a:cubicBezTo>
                    <a:pt x="18543" y="9237"/>
                    <a:pt x="18782" y="9069"/>
                    <a:pt x="18951" y="8718"/>
                  </a:cubicBezTo>
                  <a:cubicBezTo>
                    <a:pt x="18951" y="8311"/>
                    <a:pt x="18951" y="8128"/>
                    <a:pt x="18782" y="7777"/>
                  </a:cubicBezTo>
                  <a:cubicBezTo>
                    <a:pt x="18656" y="7553"/>
                    <a:pt x="18487" y="7426"/>
                    <a:pt x="18361" y="7314"/>
                  </a:cubicBezTo>
                  <a:cubicBezTo>
                    <a:pt x="18712" y="6851"/>
                    <a:pt x="18894" y="6205"/>
                    <a:pt x="18782" y="5672"/>
                  </a:cubicBezTo>
                  <a:cubicBezTo>
                    <a:pt x="18543" y="5265"/>
                    <a:pt x="18193" y="4914"/>
                    <a:pt x="17785" y="4914"/>
                  </a:cubicBezTo>
                  <a:cubicBezTo>
                    <a:pt x="17610" y="4830"/>
                    <a:pt x="17375" y="4787"/>
                    <a:pt x="17140" y="4787"/>
                  </a:cubicBezTo>
                  <a:cubicBezTo>
                    <a:pt x="16905" y="4787"/>
                    <a:pt x="16669" y="4830"/>
                    <a:pt x="16494" y="4914"/>
                  </a:cubicBezTo>
                  <a:lnTo>
                    <a:pt x="16494" y="4745"/>
                  </a:lnTo>
                  <a:cubicBezTo>
                    <a:pt x="16494" y="4156"/>
                    <a:pt x="16087" y="3566"/>
                    <a:pt x="15736" y="3215"/>
                  </a:cubicBezTo>
                  <a:cubicBezTo>
                    <a:pt x="15441" y="3131"/>
                    <a:pt x="15150" y="3089"/>
                    <a:pt x="14866" y="3089"/>
                  </a:cubicBezTo>
                  <a:cubicBezTo>
                    <a:pt x="14581" y="3089"/>
                    <a:pt x="14304" y="3131"/>
                    <a:pt x="14037" y="3215"/>
                  </a:cubicBezTo>
                  <a:cubicBezTo>
                    <a:pt x="12816" y="3861"/>
                    <a:pt x="11581" y="4619"/>
                    <a:pt x="10711" y="5321"/>
                  </a:cubicBezTo>
                  <a:cubicBezTo>
                    <a:pt x="10767" y="4970"/>
                    <a:pt x="10767" y="4745"/>
                    <a:pt x="10767" y="4745"/>
                  </a:cubicBezTo>
                  <a:cubicBezTo>
                    <a:pt x="10767" y="4745"/>
                    <a:pt x="11525" y="2457"/>
                    <a:pt x="10416" y="352"/>
                  </a:cubicBezTo>
                  <a:cubicBezTo>
                    <a:pt x="10065" y="1"/>
                    <a:pt x="9307" y="1"/>
                    <a:pt x="8886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71"/>
            <p:cNvSpPr/>
            <p:nvPr/>
          </p:nvSpPr>
          <p:spPr>
            <a:xfrm>
              <a:off x="3016700" y="1523900"/>
              <a:ext cx="748550" cy="1280600"/>
            </a:xfrm>
            <a:custGeom>
              <a:avLst/>
              <a:gdLst/>
              <a:ahLst/>
              <a:cxnLst/>
              <a:rect l="l" t="t" r="r" b="b"/>
              <a:pathLst>
                <a:path w="29942" h="51224" extrusionOk="0">
                  <a:moveTo>
                    <a:pt x="20677" y="1"/>
                  </a:moveTo>
                  <a:cubicBezTo>
                    <a:pt x="18511" y="1"/>
                    <a:pt x="16382" y="1171"/>
                    <a:pt x="14978" y="3202"/>
                  </a:cubicBezTo>
                  <a:cubicBezTo>
                    <a:pt x="0" y="26533"/>
                    <a:pt x="3397" y="43027"/>
                    <a:pt x="3397" y="43027"/>
                  </a:cubicBezTo>
                  <a:cubicBezTo>
                    <a:pt x="4155" y="50635"/>
                    <a:pt x="8310" y="50803"/>
                    <a:pt x="8310" y="50803"/>
                  </a:cubicBezTo>
                  <a:cubicBezTo>
                    <a:pt x="9529" y="51092"/>
                    <a:pt x="10747" y="51223"/>
                    <a:pt x="11954" y="51223"/>
                  </a:cubicBezTo>
                  <a:cubicBezTo>
                    <a:pt x="18853" y="51223"/>
                    <a:pt x="25414" y="46936"/>
                    <a:pt x="29942" y="43209"/>
                  </a:cubicBezTo>
                  <a:cubicBezTo>
                    <a:pt x="29773" y="42451"/>
                    <a:pt x="29591" y="41679"/>
                    <a:pt x="29366" y="40752"/>
                  </a:cubicBezTo>
                  <a:cubicBezTo>
                    <a:pt x="28594" y="38113"/>
                    <a:pt x="28075" y="35432"/>
                    <a:pt x="27668" y="32625"/>
                  </a:cubicBezTo>
                  <a:lnTo>
                    <a:pt x="18951" y="35081"/>
                  </a:lnTo>
                  <a:cubicBezTo>
                    <a:pt x="25969" y="22911"/>
                    <a:pt x="27485" y="16650"/>
                    <a:pt x="28243" y="11569"/>
                  </a:cubicBezTo>
                  <a:cubicBezTo>
                    <a:pt x="28426" y="10979"/>
                    <a:pt x="28426" y="10221"/>
                    <a:pt x="28426" y="9688"/>
                  </a:cubicBezTo>
                  <a:cubicBezTo>
                    <a:pt x="28833" y="4901"/>
                    <a:pt x="26559" y="2262"/>
                    <a:pt x="23864" y="914"/>
                  </a:cubicBezTo>
                  <a:cubicBezTo>
                    <a:pt x="22849" y="293"/>
                    <a:pt x="21758" y="1"/>
                    <a:pt x="2067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71"/>
            <p:cNvSpPr/>
            <p:nvPr/>
          </p:nvSpPr>
          <p:spPr>
            <a:xfrm>
              <a:off x="3543100" y="2057525"/>
              <a:ext cx="165300" cy="328675"/>
            </a:xfrm>
            <a:custGeom>
              <a:avLst/>
              <a:gdLst/>
              <a:ahLst/>
              <a:cxnLst/>
              <a:rect l="l" t="t" r="r" b="b"/>
              <a:pathLst>
                <a:path w="6612" h="13147" extrusionOk="0">
                  <a:moveTo>
                    <a:pt x="4158" y="0"/>
                  </a:moveTo>
                  <a:cubicBezTo>
                    <a:pt x="4054" y="0"/>
                    <a:pt x="3973" y="106"/>
                    <a:pt x="3973" y="106"/>
                  </a:cubicBezTo>
                  <a:cubicBezTo>
                    <a:pt x="3804" y="457"/>
                    <a:pt x="0" y="8234"/>
                    <a:pt x="169" y="12038"/>
                  </a:cubicBezTo>
                  <a:cubicBezTo>
                    <a:pt x="169" y="12389"/>
                    <a:pt x="351" y="12613"/>
                    <a:pt x="520" y="12796"/>
                  </a:cubicBezTo>
                  <a:cubicBezTo>
                    <a:pt x="941" y="12964"/>
                    <a:pt x="1516" y="13147"/>
                    <a:pt x="2050" y="13147"/>
                  </a:cubicBezTo>
                  <a:cubicBezTo>
                    <a:pt x="3804" y="13147"/>
                    <a:pt x="6022" y="12389"/>
                    <a:pt x="6429" y="12389"/>
                  </a:cubicBezTo>
                  <a:cubicBezTo>
                    <a:pt x="6429" y="12389"/>
                    <a:pt x="6612" y="12206"/>
                    <a:pt x="6612" y="12038"/>
                  </a:cubicBezTo>
                  <a:cubicBezTo>
                    <a:pt x="6429" y="11855"/>
                    <a:pt x="6429" y="11855"/>
                    <a:pt x="6261" y="11855"/>
                  </a:cubicBezTo>
                  <a:cubicBezTo>
                    <a:pt x="5388" y="12115"/>
                    <a:pt x="3400" y="12598"/>
                    <a:pt x="2051" y="12598"/>
                  </a:cubicBezTo>
                  <a:cubicBezTo>
                    <a:pt x="1577" y="12598"/>
                    <a:pt x="1181" y="12538"/>
                    <a:pt x="941" y="12389"/>
                  </a:cubicBezTo>
                  <a:cubicBezTo>
                    <a:pt x="758" y="12206"/>
                    <a:pt x="758" y="12206"/>
                    <a:pt x="758" y="12038"/>
                  </a:cubicBezTo>
                  <a:cubicBezTo>
                    <a:pt x="520" y="8402"/>
                    <a:pt x="4324" y="457"/>
                    <a:pt x="4324" y="457"/>
                  </a:cubicBezTo>
                  <a:cubicBezTo>
                    <a:pt x="4562" y="275"/>
                    <a:pt x="4562" y="106"/>
                    <a:pt x="4324" y="106"/>
                  </a:cubicBezTo>
                  <a:cubicBezTo>
                    <a:pt x="4267" y="27"/>
                    <a:pt x="4210" y="0"/>
                    <a:pt x="415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71"/>
            <p:cNvSpPr/>
            <p:nvPr/>
          </p:nvSpPr>
          <p:spPr>
            <a:xfrm>
              <a:off x="3215675" y="237450"/>
              <a:ext cx="1000175" cy="865200"/>
            </a:xfrm>
            <a:custGeom>
              <a:avLst/>
              <a:gdLst/>
              <a:ahLst/>
              <a:cxnLst/>
              <a:rect l="l" t="t" r="r" b="b"/>
              <a:pathLst>
                <a:path w="40007" h="34608" extrusionOk="0">
                  <a:moveTo>
                    <a:pt x="24420" y="1"/>
                  </a:moveTo>
                  <a:cubicBezTo>
                    <a:pt x="22492" y="1"/>
                    <a:pt x="20490" y="779"/>
                    <a:pt x="19119" y="2315"/>
                  </a:cubicBezTo>
                  <a:cubicBezTo>
                    <a:pt x="18179" y="3298"/>
                    <a:pt x="17421" y="4828"/>
                    <a:pt x="16143" y="5179"/>
                  </a:cubicBezTo>
                  <a:cubicBezTo>
                    <a:pt x="15887" y="5247"/>
                    <a:pt x="15637" y="5276"/>
                    <a:pt x="15389" y="5276"/>
                  </a:cubicBezTo>
                  <a:cubicBezTo>
                    <a:pt x="14158" y="5276"/>
                    <a:pt x="13012" y="4561"/>
                    <a:pt x="11750" y="4421"/>
                  </a:cubicBezTo>
                  <a:cubicBezTo>
                    <a:pt x="11323" y="4313"/>
                    <a:pt x="10893" y="4261"/>
                    <a:pt x="10466" y="4261"/>
                  </a:cubicBezTo>
                  <a:cubicBezTo>
                    <a:pt x="7851" y="4261"/>
                    <a:pt x="5383" y="6207"/>
                    <a:pt x="4731" y="8983"/>
                  </a:cubicBezTo>
                  <a:cubicBezTo>
                    <a:pt x="4141" y="11088"/>
                    <a:pt x="4562" y="13306"/>
                    <a:pt x="3790" y="15412"/>
                  </a:cubicBezTo>
                  <a:cubicBezTo>
                    <a:pt x="3032" y="18276"/>
                    <a:pt x="351" y="20143"/>
                    <a:pt x="169" y="23189"/>
                  </a:cubicBezTo>
                  <a:cubicBezTo>
                    <a:pt x="0" y="23947"/>
                    <a:pt x="0" y="24887"/>
                    <a:pt x="169" y="25645"/>
                  </a:cubicBezTo>
                  <a:cubicBezTo>
                    <a:pt x="1109" y="29856"/>
                    <a:pt x="3973" y="33422"/>
                    <a:pt x="7595" y="34362"/>
                  </a:cubicBezTo>
                  <a:cubicBezTo>
                    <a:pt x="8226" y="34528"/>
                    <a:pt x="8868" y="34608"/>
                    <a:pt x="9505" y="34608"/>
                  </a:cubicBezTo>
                  <a:cubicBezTo>
                    <a:pt x="12706" y="34608"/>
                    <a:pt x="15805" y="32591"/>
                    <a:pt x="17070" y="29267"/>
                  </a:cubicBezTo>
                  <a:cubicBezTo>
                    <a:pt x="17828" y="26993"/>
                    <a:pt x="17659" y="24354"/>
                    <a:pt x="18768" y="22248"/>
                  </a:cubicBezTo>
                  <a:cubicBezTo>
                    <a:pt x="19709" y="20325"/>
                    <a:pt x="21632" y="19034"/>
                    <a:pt x="23681" y="18627"/>
                  </a:cubicBezTo>
                  <a:cubicBezTo>
                    <a:pt x="24807" y="18423"/>
                    <a:pt x="25965" y="18337"/>
                    <a:pt x="27119" y="18337"/>
                  </a:cubicBezTo>
                  <a:cubicBezTo>
                    <a:pt x="27950" y="18337"/>
                    <a:pt x="28779" y="18382"/>
                    <a:pt x="29591" y="18458"/>
                  </a:cubicBezTo>
                  <a:cubicBezTo>
                    <a:pt x="29934" y="18503"/>
                    <a:pt x="30309" y="18536"/>
                    <a:pt x="30690" y="18536"/>
                  </a:cubicBezTo>
                  <a:cubicBezTo>
                    <a:pt x="31723" y="18536"/>
                    <a:pt x="32797" y="18293"/>
                    <a:pt x="33363" y="17388"/>
                  </a:cubicBezTo>
                  <a:lnTo>
                    <a:pt x="33363" y="17388"/>
                  </a:lnTo>
                  <a:cubicBezTo>
                    <a:pt x="33726" y="17418"/>
                    <a:pt x="34081" y="17435"/>
                    <a:pt x="34430" y="17435"/>
                  </a:cubicBezTo>
                  <a:cubicBezTo>
                    <a:pt x="35504" y="17435"/>
                    <a:pt x="36524" y="17268"/>
                    <a:pt x="37550" y="16760"/>
                  </a:cubicBezTo>
                  <a:cubicBezTo>
                    <a:pt x="38884" y="16002"/>
                    <a:pt x="40007" y="14303"/>
                    <a:pt x="39656" y="12548"/>
                  </a:cubicBezTo>
                  <a:cubicBezTo>
                    <a:pt x="39235" y="11439"/>
                    <a:pt x="38477" y="10667"/>
                    <a:pt x="37550" y="10092"/>
                  </a:cubicBezTo>
                  <a:cubicBezTo>
                    <a:pt x="36610" y="9334"/>
                    <a:pt x="35445" y="8800"/>
                    <a:pt x="34322" y="8393"/>
                  </a:cubicBezTo>
                  <a:cubicBezTo>
                    <a:pt x="33746" y="8211"/>
                    <a:pt x="33156" y="8042"/>
                    <a:pt x="32637" y="7635"/>
                  </a:cubicBezTo>
                  <a:cubicBezTo>
                    <a:pt x="31289" y="6877"/>
                    <a:pt x="30882" y="5179"/>
                    <a:pt x="30181" y="3649"/>
                  </a:cubicBezTo>
                  <a:cubicBezTo>
                    <a:pt x="29001" y="1782"/>
                    <a:pt x="27134" y="434"/>
                    <a:pt x="25029" y="27"/>
                  </a:cubicBezTo>
                  <a:cubicBezTo>
                    <a:pt x="24827" y="10"/>
                    <a:pt x="24624" y="1"/>
                    <a:pt x="24420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71"/>
            <p:cNvSpPr/>
            <p:nvPr/>
          </p:nvSpPr>
          <p:spPr>
            <a:xfrm>
              <a:off x="3367625" y="422475"/>
              <a:ext cx="862625" cy="917525"/>
            </a:xfrm>
            <a:custGeom>
              <a:avLst/>
              <a:gdLst/>
              <a:ahLst/>
              <a:cxnLst/>
              <a:rect l="l" t="t" r="r" b="b"/>
              <a:pathLst>
                <a:path w="34505" h="36701" extrusionOk="0">
                  <a:moveTo>
                    <a:pt x="17315" y="1"/>
                  </a:moveTo>
                  <a:cubicBezTo>
                    <a:pt x="16909" y="1"/>
                    <a:pt x="16499" y="18"/>
                    <a:pt x="16087" y="52"/>
                  </a:cubicBezTo>
                  <a:cubicBezTo>
                    <a:pt x="7019" y="641"/>
                    <a:pt x="0" y="9359"/>
                    <a:pt x="758" y="19409"/>
                  </a:cubicBezTo>
                  <a:cubicBezTo>
                    <a:pt x="1492" y="29323"/>
                    <a:pt x="8965" y="36701"/>
                    <a:pt x="17661" y="36701"/>
                  </a:cubicBezTo>
                  <a:cubicBezTo>
                    <a:pt x="17954" y="36701"/>
                    <a:pt x="18248" y="36692"/>
                    <a:pt x="18544" y="36675"/>
                  </a:cubicBezTo>
                  <a:cubicBezTo>
                    <a:pt x="27668" y="35903"/>
                    <a:pt x="34504" y="27369"/>
                    <a:pt x="33929" y="17135"/>
                  </a:cubicBezTo>
                  <a:cubicBezTo>
                    <a:pt x="33191" y="7525"/>
                    <a:pt x="25914" y="1"/>
                    <a:pt x="17315" y="1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71"/>
            <p:cNvSpPr/>
            <p:nvPr/>
          </p:nvSpPr>
          <p:spPr>
            <a:xfrm>
              <a:off x="3287250" y="831900"/>
              <a:ext cx="198675" cy="198650"/>
            </a:xfrm>
            <a:custGeom>
              <a:avLst/>
              <a:gdLst/>
              <a:ahLst/>
              <a:cxnLst/>
              <a:rect l="l" t="t" r="r" b="b"/>
              <a:pathLst>
                <a:path w="7947" h="7946" extrusionOk="0">
                  <a:moveTo>
                    <a:pt x="3973" y="0"/>
                  </a:moveTo>
                  <a:cubicBezTo>
                    <a:pt x="1699" y="0"/>
                    <a:pt x="1" y="1699"/>
                    <a:pt x="1" y="3973"/>
                  </a:cubicBezTo>
                  <a:cubicBezTo>
                    <a:pt x="1" y="6078"/>
                    <a:pt x="1699" y="7945"/>
                    <a:pt x="3973" y="7945"/>
                  </a:cubicBezTo>
                  <a:cubicBezTo>
                    <a:pt x="6262" y="7945"/>
                    <a:pt x="7946" y="6078"/>
                    <a:pt x="7946" y="3973"/>
                  </a:cubicBezTo>
                  <a:cubicBezTo>
                    <a:pt x="7946" y="1699"/>
                    <a:pt x="6262" y="0"/>
                    <a:pt x="3973" y="0"/>
                  </a:cubicBezTo>
                  <a:close/>
                </a:path>
              </a:pathLst>
            </a:custGeom>
            <a:solidFill>
              <a:srgbClr val="E2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71"/>
            <p:cNvSpPr/>
            <p:nvPr/>
          </p:nvSpPr>
          <p:spPr>
            <a:xfrm>
              <a:off x="3329725" y="907700"/>
              <a:ext cx="42125" cy="66000"/>
            </a:xfrm>
            <a:custGeom>
              <a:avLst/>
              <a:gdLst/>
              <a:ahLst/>
              <a:cxnLst/>
              <a:rect l="l" t="t" r="r" b="b"/>
              <a:pathLst>
                <a:path w="1685" h="2640" extrusionOk="0">
                  <a:moveTo>
                    <a:pt x="1685" y="0"/>
                  </a:moveTo>
                  <a:cubicBezTo>
                    <a:pt x="1278" y="0"/>
                    <a:pt x="927" y="183"/>
                    <a:pt x="758" y="351"/>
                  </a:cubicBezTo>
                  <a:cubicBezTo>
                    <a:pt x="351" y="534"/>
                    <a:pt x="169" y="772"/>
                    <a:pt x="169" y="1292"/>
                  </a:cubicBezTo>
                  <a:cubicBezTo>
                    <a:pt x="0" y="1881"/>
                    <a:pt x="351" y="2050"/>
                    <a:pt x="758" y="2288"/>
                  </a:cubicBezTo>
                  <a:lnTo>
                    <a:pt x="1109" y="2639"/>
                  </a:lnTo>
                  <a:lnTo>
                    <a:pt x="1685" y="2639"/>
                  </a:lnTo>
                  <a:lnTo>
                    <a:pt x="927" y="2050"/>
                  </a:lnTo>
                  <a:cubicBezTo>
                    <a:pt x="758" y="1699"/>
                    <a:pt x="758" y="1530"/>
                    <a:pt x="758" y="1292"/>
                  </a:cubicBezTo>
                  <a:cubicBezTo>
                    <a:pt x="758" y="1123"/>
                    <a:pt x="927" y="941"/>
                    <a:pt x="1109" y="772"/>
                  </a:cubicBezTo>
                  <a:cubicBezTo>
                    <a:pt x="1278" y="351"/>
                    <a:pt x="1516" y="183"/>
                    <a:pt x="1685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71"/>
            <p:cNvSpPr/>
            <p:nvPr/>
          </p:nvSpPr>
          <p:spPr>
            <a:xfrm>
              <a:off x="3850150" y="1049825"/>
              <a:ext cx="200425" cy="71625"/>
            </a:xfrm>
            <a:custGeom>
              <a:avLst/>
              <a:gdLst/>
              <a:ahLst/>
              <a:cxnLst/>
              <a:rect l="l" t="t" r="r" b="b"/>
              <a:pathLst>
                <a:path w="8017" h="2865" extrusionOk="0">
                  <a:moveTo>
                    <a:pt x="1" y="0"/>
                  </a:moveTo>
                  <a:cubicBezTo>
                    <a:pt x="239" y="169"/>
                    <a:pt x="408" y="576"/>
                    <a:pt x="590" y="927"/>
                  </a:cubicBezTo>
                  <a:cubicBezTo>
                    <a:pt x="997" y="1334"/>
                    <a:pt x="1166" y="1516"/>
                    <a:pt x="1517" y="1867"/>
                  </a:cubicBezTo>
                  <a:cubicBezTo>
                    <a:pt x="2275" y="2275"/>
                    <a:pt x="3047" y="2625"/>
                    <a:pt x="4029" y="2864"/>
                  </a:cubicBezTo>
                  <a:cubicBezTo>
                    <a:pt x="4970" y="2864"/>
                    <a:pt x="5728" y="2625"/>
                    <a:pt x="6486" y="2106"/>
                  </a:cubicBezTo>
                  <a:cubicBezTo>
                    <a:pt x="7258" y="1516"/>
                    <a:pt x="7609" y="927"/>
                    <a:pt x="8016" y="0"/>
                  </a:cubicBezTo>
                  <a:lnTo>
                    <a:pt x="8016" y="0"/>
                  </a:lnTo>
                  <a:cubicBezTo>
                    <a:pt x="7427" y="576"/>
                    <a:pt x="6669" y="1109"/>
                    <a:pt x="6079" y="1334"/>
                  </a:cubicBezTo>
                  <a:cubicBezTo>
                    <a:pt x="5321" y="1685"/>
                    <a:pt x="4802" y="1867"/>
                    <a:pt x="4029" y="1867"/>
                  </a:cubicBezTo>
                  <a:cubicBezTo>
                    <a:pt x="3454" y="1685"/>
                    <a:pt x="2696" y="1516"/>
                    <a:pt x="1924" y="1109"/>
                  </a:cubicBezTo>
                  <a:lnTo>
                    <a:pt x="997" y="576"/>
                  </a:lnTo>
                  <a:cubicBezTo>
                    <a:pt x="759" y="351"/>
                    <a:pt x="408" y="169"/>
                    <a:pt x="1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71"/>
            <p:cNvSpPr/>
            <p:nvPr/>
          </p:nvSpPr>
          <p:spPr>
            <a:xfrm>
              <a:off x="3940700" y="856200"/>
              <a:ext cx="90925" cy="142050"/>
            </a:xfrm>
            <a:custGeom>
              <a:avLst/>
              <a:gdLst/>
              <a:ahLst/>
              <a:cxnLst/>
              <a:rect l="l" t="t" r="r" b="b"/>
              <a:pathLst>
                <a:path w="3637" h="5682" extrusionOk="0">
                  <a:moveTo>
                    <a:pt x="1236" y="0"/>
                  </a:moveTo>
                  <a:cubicBezTo>
                    <a:pt x="1088" y="0"/>
                    <a:pt x="941" y="46"/>
                    <a:pt x="941" y="137"/>
                  </a:cubicBezTo>
                  <a:cubicBezTo>
                    <a:pt x="758" y="1653"/>
                    <a:pt x="0" y="4517"/>
                    <a:pt x="941" y="5640"/>
                  </a:cubicBezTo>
                  <a:cubicBezTo>
                    <a:pt x="980" y="5668"/>
                    <a:pt x="1064" y="5681"/>
                    <a:pt x="1177" y="5681"/>
                  </a:cubicBezTo>
                  <a:cubicBezTo>
                    <a:pt x="1750" y="5681"/>
                    <a:pt x="3074" y="5332"/>
                    <a:pt x="3215" y="4699"/>
                  </a:cubicBezTo>
                  <a:cubicBezTo>
                    <a:pt x="3636" y="3352"/>
                    <a:pt x="1881" y="1302"/>
                    <a:pt x="1530" y="137"/>
                  </a:cubicBezTo>
                  <a:cubicBezTo>
                    <a:pt x="1530" y="46"/>
                    <a:pt x="1383" y="0"/>
                    <a:pt x="1236" y="0"/>
                  </a:cubicBezTo>
                  <a:close/>
                </a:path>
              </a:pathLst>
            </a:custGeom>
            <a:solidFill>
              <a:srgbClr val="D96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71"/>
            <p:cNvSpPr/>
            <p:nvPr/>
          </p:nvSpPr>
          <p:spPr>
            <a:xfrm>
              <a:off x="4101775" y="817150"/>
              <a:ext cx="48100" cy="66000"/>
            </a:xfrm>
            <a:custGeom>
              <a:avLst/>
              <a:gdLst/>
              <a:ahLst/>
              <a:cxnLst/>
              <a:rect l="l" t="t" r="r" b="b"/>
              <a:pathLst>
                <a:path w="1924" h="2640" extrusionOk="0">
                  <a:moveTo>
                    <a:pt x="983" y="1"/>
                  </a:moveTo>
                  <a:cubicBezTo>
                    <a:pt x="408" y="1"/>
                    <a:pt x="1" y="590"/>
                    <a:pt x="1" y="1348"/>
                  </a:cubicBezTo>
                  <a:cubicBezTo>
                    <a:pt x="1" y="2106"/>
                    <a:pt x="408" y="2640"/>
                    <a:pt x="983" y="2640"/>
                  </a:cubicBezTo>
                  <a:cubicBezTo>
                    <a:pt x="1517" y="2640"/>
                    <a:pt x="1924" y="2106"/>
                    <a:pt x="1924" y="1348"/>
                  </a:cubicBezTo>
                  <a:cubicBezTo>
                    <a:pt x="1924" y="590"/>
                    <a:pt x="1517" y="1"/>
                    <a:pt x="98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71"/>
            <p:cNvSpPr/>
            <p:nvPr/>
          </p:nvSpPr>
          <p:spPr>
            <a:xfrm>
              <a:off x="3742075" y="846275"/>
              <a:ext cx="52650" cy="66000"/>
            </a:xfrm>
            <a:custGeom>
              <a:avLst/>
              <a:gdLst/>
              <a:ahLst/>
              <a:cxnLst/>
              <a:rect l="l" t="t" r="r" b="b"/>
              <a:pathLst>
                <a:path w="2106" h="2640" extrusionOk="0">
                  <a:moveTo>
                    <a:pt x="1109" y="1"/>
                  </a:moveTo>
                  <a:cubicBezTo>
                    <a:pt x="576" y="1"/>
                    <a:pt x="0" y="534"/>
                    <a:pt x="0" y="1292"/>
                  </a:cubicBezTo>
                  <a:cubicBezTo>
                    <a:pt x="0" y="2050"/>
                    <a:pt x="351" y="2640"/>
                    <a:pt x="927" y="2640"/>
                  </a:cubicBezTo>
                  <a:cubicBezTo>
                    <a:pt x="1516" y="2640"/>
                    <a:pt x="2106" y="2050"/>
                    <a:pt x="2106" y="1292"/>
                  </a:cubicBezTo>
                  <a:cubicBezTo>
                    <a:pt x="2106" y="703"/>
                    <a:pt x="1685" y="1"/>
                    <a:pt x="110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71"/>
            <p:cNvSpPr/>
            <p:nvPr/>
          </p:nvSpPr>
          <p:spPr>
            <a:xfrm>
              <a:off x="3315425" y="280375"/>
              <a:ext cx="972025" cy="551550"/>
            </a:xfrm>
            <a:custGeom>
              <a:avLst/>
              <a:gdLst/>
              <a:ahLst/>
              <a:cxnLst/>
              <a:rect l="l" t="t" r="r" b="b"/>
              <a:pathLst>
                <a:path w="38881" h="22062" extrusionOk="0">
                  <a:moveTo>
                    <a:pt x="27491" y="1"/>
                  </a:moveTo>
                  <a:cubicBezTo>
                    <a:pt x="20076" y="1"/>
                    <a:pt x="19699" y="5017"/>
                    <a:pt x="16104" y="5017"/>
                  </a:cubicBezTo>
                  <a:cubicBezTo>
                    <a:pt x="15923" y="5017"/>
                    <a:pt x="15734" y="5004"/>
                    <a:pt x="15536" y="4978"/>
                  </a:cubicBezTo>
                  <a:cubicBezTo>
                    <a:pt x="14626" y="4870"/>
                    <a:pt x="13716" y="4809"/>
                    <a:pt x="12822" y="4809"/>
                  </a:cubicBezTo>
                  <a:cubicBezTo>
                    <a:pt x="5914" y="4809"/>
                    <a:pt x="0" y="8439"/>
                    <a:pt x="2846" y="22061"/>
                  </a:cubicBezTo>
                  <a:cubicBezTo>
                    <a:pt x="2846" y="22061"/>
                    <a:pt x="9107" y="20882"/>
                    <a:pt x="9107" y="15043"/>
                  </a:cubicBezTo>
                  <a:cubicBezTo>
                    <a:pt x="9107" y="9540"/>
                    <a:pt x="14610" y="8192"/>
                    <a:pt x="14610" y="8192"/>
                  </a:cubicBezTo>
                  <a:cubicBezTo>
                    <a:pt x="14610" y="8192"/>
                    <a:pt x="17108" y="13351"/>
                    <a:pt x="21954" y="13351"/>
                  </a:cubicBezTo>
                  <a:cubicBezTo>
                    <a:pt x="23347" y="13351"/>
                    <a:pt x="24933" y="12925"/>
                    <a:pt x="26710" y="11828"/>
                  </a:cubicBezTo>
                  <a:cubicBezTo>
                    <a:pt x="27549" y="11278"/>
                    <a:pt x="28311" y="11056"/>
                    <a:pt x="28995" y="11056"/>
                  </a:cubicBezTo>
                  <a:cubicBezTo>
                    <a:pt x="31890" y="11056"/>
                    <a:pt x="33378" y="15043"/>
                    <a:pt x="33378" y="15043"/>
                  </a:cubicBezTo>
                  <a:cubicBezTo>
                    <a:pt x="38880" y="15043"/>
                    <a:pt x="36017" y="823"/>
                    <a:pt x="28998" y="65"/>
                  </a:cubicBezTo>
                  <a:cubicBezTo>
                    <a:pt x="28465" y="21"/>
                    <a:pt x="27964" y="1"/>
                    <a:pt x="274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2" name="Google Shape;5602;p71"/>
          <p:cNvGrpSpPr/>
          <p:nvPr/>
        </p:nvGrpSpPr>
        <p:grpSpPr>
          <a:xfrm>
            <a:off x="563505" y="2152650"/>
            <a:ext cx="3518599" cy="2331900"/>
            <a:chOff x="1094625" y="2152650"/>
            <a:chExt cx="1856475" cy="2331900"/>
          </a:xfrm>
        </p:grpSpPr>
        <p:sp>
          <p:nvSpPr>
            <p:cNvPr id="5603" name="Google Shape;5603;p71"/>
            <p:cNvSpPr/>
            <p:nvPr/>
          </p:nvSpPr>
          <p:spPr>
            <a:xfrm>
              <a:off x="2837700" y="2152650"/>
              <a:ext cx="113400" cy="23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71"/>
            <p:cNvSpPr/>
            <p:nvPr/>
          </p:nvSpPr>
          <p:spPr>
            <a:xfrm>
              <a:off x="1094625" y="2152650"/>
              <a:ext cx="113400" cy="23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5" name="Google Shape;5605;p71"/>
          <p:cNvSpPr/>
          <p:nvPr/>
        </p:nvSpPr>
        <p:spPr>
          <a:xfrm>
            <a:off x="193481" y="1000644"/>
            <a:ext cx="4592940" cy="3104505"/>
          </a:xfrm>
          <a:prstGeom prst="roundRect">
            <a:avLst>
              <a:gd name="adj" fmla="val 45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7" name="Google Shape;5607;p71"/>
          <p:cNvSpPr txBox="1"/>
          <p:nvPr/>
        </p:nvSpPr>
        <p:spPr>
          <a:xfrm flipH="1">
            <a:off x="506550" y="1228750"/>
            <a:ext cx="2191842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Thông tin thiết bị</a:t>
            </a:r>
            <a:endParaRPr sz="2000" b="1" dirty="0">
              <a:solidFill>
                <a:srgbClr val="002060"/>
              </a:solidFill>
              <a:latin typeface="Times New Roman" panose="02020603050405020304" pitchFamily="18" charset="0"/>
              <a:ea typeface="Arvo"/>
              <a:cs typeface="Times New Roman" panose="02020603050405020304" pitchFamily="18" charset="0"/>
              <a:sym typeface="Arvo"/>
            </a:endParaRPr>
          </a:p>
        </p:txBody>
      </p:sp>
      <p:sp>
        <p:nvSpPr>
          <p:cNvPr id="5613" name="Google Shape;5613;p71"/>
          <p:cNvSpPr/>
          <p:nvPr/>
        </p:nvSpPr>
        <p:spPr>
          <a:xfrm>
            <a:off x="395446" y="1377400"/>
            <a:ext cx="2191841" cy="362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9" name="Google Shape;5619;p71"/>
          <p:cNvSpPr/>
          <p:nvPr/>
        </p:nvSpPr>
        <p:spPr>
          <a:xfrm>
            <a:off x="7124700" y="-19050"/>
            <a:ext cx="2066925" cy="1247865"/>
          </a:xfrm>
          <a:custGeom>
            <a:avLst/>
            <a:gdLst/>
            <a:ahLst/>
            <a:cxnLst/>
            <a:rect l="l" t="t" r="r" b="b"/>
            <a:pathLst>
              <a:path w="82677" h="61722" extrusionOk="0">
                <a:moveTo>
                  <a:pt x="0" y="0"/>
                </a:moveTo>
                <a:cubicBezTo>
                  <a:pt x="5170" y="2154"/>
                  <a:pt x="11822" y="4026"/>
                  <a:pt x="14097" y="9144"/>
                </a:cubicBezTo>
                <a:cubicBezTo>
                  <a:pt x="20031" y="22495"/>
                  <a:pt x="21673" y="38818"/>
                  <a:pt x="32004" y="49149"/>
                </a:cubicBezTo>
                <a:cubicBezTo>
                  <a:pt x="44310" y="61455"/>
                  <a:pt x="67111" y="53939"/>
                  <a:pt x="82677" y="6172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621" name="Google Shape;5621;p71"/>
          <p:cNvGrpSpPr/>
          <p:nvPr/>
        </p:nvGrpSpPr>
        <p:grpSpPr>
          <a:xfrm>
            <a:off x="6422196" y="2562947"/>
            <a:ext cx="1022064" cy="1930716"/>
            <a:chOff x="8141739" y="1828670"/>
            <a:chExt cx="878199" cy="1707719"/>
          </a:xfrm>
        </p:grpSpPr>
        <p:sp>
          <p:nvSpPr>
            <p:cNvPr id="5622" name="Google Shape;5622;p71"/>
            <p:cNvSpPr/>
            <p:nvPr/>
          </p:nvSpPr>
          <p:spPr>
            <a:xfrm>
              <a:off x="8184462" y="1839647"/>
              <a:ext cx="490392" cy="506945"/>
            </a:xfrm>
            <a:custGeom>
              <a:avLst/>
              <a:gdLst/>
              <a:ahLst/>
              <a:cxnLst/>
              <a:rect l="l" t="t" r="r" b="b"/>
              <a:pathLst>
                <a:path w="12098" h="8406" extrusionOk="0">
                  <a:moveTo>
                    <a:pt x="6891" y="1"/>
                  </a:moveTo>
                  <a:cubicBezTo>
                    <a:pt x="5031" y="1"/>
                    <a:pt x="4029" y="1079"/>
                    <a:pt x="3613" y="1685"/>
                  </a:cubicBezTo>
                  <a:cubicBezTo>
                    <a:pt x="3501" y="1918"/>
                    <a:pt x="3417" y="2105"/>
                    <a:pt x="3343" y="2338"/>
                  </a:cubicBezTo>
                  <a:cubicBezTo>
                    <a:pt x="3231" y="2693"/>
                    <a:pt x="2876" y="3122"/>
                    <a:pt x="2176" y="3318"/>
                  </a:cubicBezTo>
                  <a:cubicBezTo>
                    <a:pt x="1205" y="3626"/>
                    <a:pt x="1" y="5063"/>
                    <a:pt x="972" y="8022"/>
                  </a:cubicBezTo>
                  <a:lnTo>
                    <a:pt x="10847" y="8405"/>
                  </a:lnTo>
                  <a:cubicBezTo>
                    <a:pt x="10847" y="8405"/>
                    <a:pt x="12098" y="4951"/>
                    <a:pt x="10614" y="4055"/>
                  </a:cubicBezTo>
                  <a:cubicBezTo>
                    <a:pt x="9568" y="3430"/>
                    <a:pt x="9764" y="2963"/>
                    <a:pt x="9606" y="2105"/>
                  </a:cubicBezTo>
                  <a:cubicBezTo>
                    <a:pt x="9372" y="826"/>
                    <a:pt x="8084" y="51"/>
                    <a:pt x="7076" y="4"/>
                  </a:cubicBezTo>
                  <a:cubicBezTo>
                    <a:pt x="7013" y="2"/>
                    <a:pt x="6952" y="1"/>
                    <a:pt x="689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71"/>
            <p:cNvSpPr/>
            <p:nvPr/>
          </p:nvSpPr>
          <p:spPr>
            <a:xfrm>
              <a:off x="8444777" y="2309433"/>
              <a:ext cx="307200" cy="307200"/>
            </a:xfrm>
            <a:prstGeom prst="ellipse">
              <a:avLst/>
            </a:pr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71"/>
            <p:cNvSpPr/>
            <p:nvPr/>
          </p:nvSpPr>
          <p:spPr>
            <a:xfrm>
              <a:off x="8327878" y="3317295"/>
              <a:ext cx="107134" cy="182772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71"/>
            <p:cNvSpPr/>
            <p:nvPr/>
          </p:nvSpPr>
          <p:spPr>
            <a:xfrm>
              <a:off x="8329378" y="3457223"/>
              <a:ext cx="220632" cy="79165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71"/>
            <p:cNvSpPr/>
            <p:nvPr/>
          </p:nvSpPr>
          <p:spPr>
            <a:xfrm>
              <a:off x="8330918" y="3507974"/>
              <a:ext cx="219092" cy="28415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71"/>
            <p:cNvSpPr/>
            <p:nvPr/>
          </p:nvSpPr>
          <p:spPr>
            <a:xfrm>
              <a:off x="8329378" y="3457264"/>
              <a:ext cx="17471" cy="52290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71"/>
            <p:cNvSpPr/>
            <p:nvPr/>
          </p:nvSpPr>
          <p:spPr>
            <a:xfrm>
              <a:off x="8332418" y="3507974"/>
              <a:ext cx="211552" cy="1581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71"/>
            <p:cNvSpPr/>
            <p:nvPr/>
          </p:nvSpPr>
          <p:spPr>
            <a:xfrm>
              <a:off x="8332418" y="3507974"/>
              <a:ext cx="211552" cy="1581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71"/>
            <p:cNvSpPr/>
            <p:nvPr/>
          </p:nvSpPr>
          <p:spPr>
            <a:xfrm>
              <a:off x="8266224" y="2694507"/>
              <a:ext cx="238386" cy="723469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71"/>
            <p:cNvSpPr/>
            <p:nvPr/>
          </p:nvSpPr>
          <p:spPr>
            <a:xfrm>
              <a:off x="8551877" y="2772619"/>
              <a:ext cx="14025" cy="12201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71"/>
            <p:cNvSpPr/>
            <p:nvPr/>
          </p:nvSpPr>
          <p:spPr>
            <a:xfrm>
              <a:off x="8495128" y="2749757"/>
              <a:ext cx="14025" cy="13133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71"/>
            <p:cNvSpPr/>
            <p:nvPr/>
          </p:nvSpPr>
          <p:spPr>
            <a:xfrm>
              <a:off x="8575307" y="2712829"/>
              <a:ext cx="14430" cy="12201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71"/>
            <p:cNvSpPr/>
            <p:nvPr/>
          </p:nvSpPr>
          <p:spPr>
            <a:xfrm>
              <a:off x="8518557" y="2690534"/>
              <a:ext cx="14430" cy="12566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71"/>
            <p:cNvSpPr/>
            <p:nvPr/>
          </p:nvSpPr>
          <p:spPr>
            <a:xfrm>
              <a:off x="8266236" y="2694507"/>
              <a:ext cx="238386" cy="723469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6" name="Google Shape;5636;p71"/>
            <p:cNvSpPr/>
            <p:nvPr/>
          </p:nvSpPr>
          <p:spPr>
            <a:xfrm>
              <a:off x="8717222" y="3232170"/>
              <a:ext cx="173328" cy="187312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71"/>
            <p:cNvSpPr/>
            <p:nvPr/>
          </p:nvSpPr>
          <p:spPr>
            <a:xfrm>
              <a:off x="8789861" y="3342264"/>
              <a:ext cx="230077" cy="121483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71"/>
            <p:cNvSpPr/>
            <p:nvPr/>
          </p:nvSpPr>
          <p:spPr>
            <a:xfrm>
              <a:off x="8789861" y="3389569"/>
              <a:ext cx="37860" cy="50709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71"/>
            <p:cNvSpPr/>
            <p:nvPr/>
          </p:nvSpPr>
          <p:spPr>
            <a:xfrm>
              <a:off x="8813331" y="3345669"/>
              <a:ext cx="206607" cy="118078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71"/>
            <p:cNvSpPr/>
            <p:nvPr/>
          </p:nvSpPr>
          <p:spPr>
            <a:xfrm>
              <a:off x="8814831" y="3343764"/>
              <a:ext cx="189217" cy="96514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71"/>
            <p:cNvSpPr/>
            <p:nvPr/>
          </p:nvSpPr>
          <p:spPr>
            <a:xfrm>
              <a:off x="8814831" y="3342264"/>
              <a:ext cx="189217" cy="98014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71"/>
            <p:cNvSpPr/>
            <p:nvPr/>
          </p:nvSpPr>
          <p:spPr>
            <a:xfrm>
              <a:off x="8263183" y="2733867"/>
              <a:ext cx="597445" cy="611835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71"/>
            <p:cNvSpPr/>
            <p:nvPr/>
          </p:nvSpPr>
          <p:spPr>
            <a:xfrm>
              <a:off x="8703196" y="2481493"/>
              <a:ext cx="67775" cy="78760"/>
            </a:xfrm>
            <a:custGeom>
              <a:avLst/>
              <a:gdLst/>
              <a:ahLst/>
              <a:cxnLst/>
              <a:rect l="l" t="t" r="r" b="b"/>
              <a:pathLst>
                <a:path w="1672" h="1943" extrusionOk="0">
                  <a:moveTo>
                    <a:pt x="1280" y="1"/>
                  </a:moveTo>
                  <a:cubicBezTo>
                    <a:pt x="1280" y="1"/>
                    <a:pt x="888" y="160"/>
                    <a:pt x="617" y="738"/>
                  </a:cubicBezTo>
                  <a:cubicBezTo>
                    <a:pt x="346" y="1289"/>
                    <a:pt x="654" y="1401"/>
                    <a:pt x="309" y="1401"/>
                  </a:cubicBezTo>
                  <a:cubicBezTo>
                    <a:pt x="1" y="1401"/>
                    <a:pt x="309" y="1905"/>
                    <a:pt x="309" y="1905"/>
                  </a:cubicBezTo>
                  <a:cubicBezTo>
                    <a:pt x="309" y="1905"/>
                    <a:pt x="346" y="1942"/>
                    <a:pt x="428" y="1942"/>
                  </a:cubicBezTo>
                  <a:cubicBezTo>
                    <a:pt x="551" y="1942"/>
                    <a:pt x="774" y="1858"/>
                    <a:pt x="1121" y="1438"/>
                  </a:cubicBezTo>
                  <a:cubicBezTo>
                    <a:pt x="1672" y="738"/>
                    <a:pt x="1280" y="1"/>
                    <a:pt x="1280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71"/>
            <p:cNvSpPr/>
            <p:nvPr/>
          </p:nvSpPr>
          <p:spPr>
            <a:xfrm>
              <a:off x="8141739" y="2277518"/>
              <a:ext cx="192622" cy="337981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71"/>
            <p:cNvSpPr/>
            <p:nvPr/>
          </p:nvSpPr>
          <p:spPr>
            <a:xfrm>
              <a:off x="8146644" y="2239171"/>
              <a:ext cx="174827" cy="221929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71"/>
            <p:cNvSpPr/>
            <p:nvPr/>
          </p:nvSpPr>
          <p:spPr>
            <a:xfrm>
              <a:off x="8455403" y="2217809"/>
              <a:ext cx="179732" cy="418483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71"/>
            <p:cNvSpPr/>
            <p:nvPr/>
          </p:nvSpPr>
          <p:spPr>
            <a:xfrm>
              <a:off x="8373643" y="2177314"/>
              <a:ext cx="124524" cy="130928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71"/>
            <p:cNvSpPr/>
            <p:nvPr/>
          </p:nvSpPr>
          <p:spPr>
            <a:xfrm>
              <a:off x="8383128" y="2177314"/>
              <a:ext cx="115038" cy="58289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71"/>
            <p:cNvSpPr/>
            <p:nvPr/>
          </p:nvSpPr>
          <p:spPr>
            <a:xfrm>
              <a:off x="8176518" y="2263979"/>
              <a:ext cx="189217" cy="29663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71"/>
            <p:cNvSpPr/>
            <p:nvPr/>
          </p:nvSpPr>
          <p:spPr>
            <a:xfrm>
              <a:off x="8403558" y="2511124"/>
              <a:ext cx="56790" cy="102108"/>
            </a:xfrm>
            <a:custGeom>
              <a:avLst/>
              <a:gdLst/>
              <a:ahLst/>
              <a:cxnLst/>
              <a:rect l="l" t="t" r="r" b="b"/>
              <a:pathLst>
                <a:path w="1401" h="2519" extrusionOk="0">
                  <a:moveTo>
                    <a:pt x="564" y="1"/>
                  </a:moveTo>
                  <a:cubicBezTo>
                    <a:pt x="532" y="1"/>
                    <a:pt x="499" y="3"/>
                    <a:pt x="467" y="7"/>
                  </a:cubicBezTo>
                  <a:cubicBezTo>
                    <a:pt x="196" y="54"/>
                    <a:pt x="0" y="287"/>
                    <a:pt x="38" y="521"/>
                  </a:cubicBezTo>
                  <a:lnTo>
                    <a:pt x="346" y="2191"/>
                  </a:lnTo>
                  <a:cubicBezTo>
                    <a:pt x="384" y="2384"/>
                    <a:pt x="575" y="2519"/>
                    <a:pt x="792" y="2519"/>
                  </a:cubicBezTo>
                  <a:cubicBezTo>
                    <a:pt x="838" y="2519"/>
                    <a:pt x="886" y="2513"/>
                    <a:pt x="934" y="2499"/>
                  </a:cubicBezTo>
                  <a:cubicBezTo>
                    <a:pt x="1204" y="2462"/>
                    <a:pt x="1400" y="2229"/>
                    <a:pt x="1363" y="1995"/>
                  </a:cubicBezTo>
                  <a:lnTo>
                    <a:pt x="1046" y="325"/>
                  </a:lnTo>
                  <a:cubicBezTo>
                    <a:pt x="1013" y="119"/>
                    <a:pt x="799" y="1"/>
                    <a:pt x="564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71"/>
            <p:cNvSpPr/>
            <p:nvPr/>
          </p:nvSpPr>
          <p:spPr>
            <a:xfrm>
              <a:off x="8310488" y="2513273"/>
              <a:ext cx="64734" cy="37900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71"/>
            <p:cNvSpPr/>
            <p:nvPr/>
          </p:nvSpPr>
          <p:spPr>
            <a:xfrm>
              <a:off x="8151184" y="2238725"/>
              <a:ext cx="200202" cy="402107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71"/>
            <p:cNvSpPr/>
            <p:nvPr/>
          </p:nvSpPr>
          <p:spPr>
            <a:xfrm>
              <a:off x="8244253" y="2224619"/>
              <a:ext cx="414714" cy="641669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71"/>
            <p:cNvSpPr/>
            <p:nvPr/>
          </p:nvSpPr>
          <p:spPr>
            <a:xfrm>
              <a:off x="8260143" y="2763742"/>
              <a:ext cx="373489" cy="55290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71"/>
            <p:cNvSpPr/>
            <p:nvPr/>
          </p:nvSpPr>
          <p:spPr>
            <a:xfrm>
              <a:off x="8272628" y="2773227"/>
              <a:ext cx="7985" cy="39359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71"/>
            <p:cNvSpPr/>
            <p:nvPr/>
          </p:nvSpPr>
          <p:spPr>
            <a:xfrm>
              <a:off x="8294598" y="2782672"/>
              <a:ext cx="7985" cy="45845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71"/>
            <p:cNvSpPr/>
            <p:nvPr/>
          </p:nvSpPr>
          <p:spPr>
            <a:xfrm>
              <a:off x="8319933" y="2793657"/>
              <a:ext cx="7985" cy="47345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71"/>
            <p:cNvSpPr/>
            <p:nvPr/>
          </p:nvSpPr>
          <p:spPr>
            <a:xfrm>
              <a:off x="8351348" y="2803102"/>
              <a:ext cx="7985" cy="47345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71"/>
            <p:cNvSpPr/>
            <p:nvPr/>
          </p:nvSpPr>
          <p:spPr>
            <a:xfrm>
              <a:off x="8386128" y="2810438"/>
              <a:ext cx="8026" cy="46453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71"/>
            <p:cNvSpPr/>
            <p:nvPr/>
          </p:nvSpPr>
          <p:spPr>
            <a:xfrm>
              <a:off x="8419448" y="2814087"/>
              <a:ext cx="7621" cy="47345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71"/>
            <p:cNvSpPr/>
            <p:nvPr/>
          </p:nvSpPr>
          <p:spPr>
            <a:xfrm>
              <a:off x="8455403" y="2817492"/>
              <a:ext cx="7985" cy="45805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71"/>
            <p:cNvSpPr/>
            <p:nvPr/>
          </p:nvSpPr>
          <p:spPr>
            <a:xfrm>
              <a:off x="8595777" y="2804601"/>
              <a:ext cx="7985" cy="45845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71"/>
            <p:cNvSpPr/>
            <p:nvPr/>
          </p:nvSpPr>
          <p:spPr>
            <a:xfrm>
              <a:off x="8565862" y="2811046"/>
              <a:ext cx="9485" cy="50385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71"/>
            <p:cNvSpPr/>
            <p:nvPr/>
          </p:nvSpPr>
          <p:spPr>
            <a:xfrm>
              <a:off x="8528042" y="2815181"/>
              <a:ext cx="9485" cy="51155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71"/>
            <p:cNvSpPr/>
            <p:nvPr/>
          </p:nvSpPr>
          <p:spPr>
            <a:xfrm>
              <a:off x="8498127" y="2815951"/>
              <a:ext cx="7985" cy="51885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71"/>
            <p:cNvSpPr/>
            <p:nvPr/>
          </p:nvSpPr>
          <p:spPr>
            <a:xfrm>
              <a:off x="8263183" y="2248454"/>
              <a:ext cx="108999" cy="185812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71"/>
            <p:cNvSpPr/>
            <p:nvPr/>
          </p:nvSpPr>
          <p:spPr>
            <a:xfrm>
              <a:off x="8176518" y="2240509"/>
              <a:ext cx="138913" cy="360964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71"/>
            <p:cNvSpPr/>
            <p:nvPr/>
          </p:nvSpPr>
          <p:spPr>
            <a:xfrm>
              <a:off x="8362698" y="2551903"/>
              <a:ext cx="70774" cy="62140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71"/>
            <p:cNvSpPr/>
            <p:nvPr/>
          </p:nvSpPr>
          <p:spPr>
            <a:xfrm>
              <a:off x="8268744" y="1828670"/>
              <a:ext cx="148227" cy="121473"/>
            </a:xfrm>
            <a:custGeom>
              <a:avLst/>
              <a:gdLst/>
              <a:ahLst/>
              <a:cxnLst/>
              <a:rect l="l" t="t" r="r" b="b"/>
              <a:pathLst>
                <a:path w="4388" h="3596" extrusionOk="0">
                  <a:moveTo>
                    <a:pt x="2337" y="1"/>
                  </a:moveTo>
                  <a:cubicBezTo>
                    <a:pt x="1986" y="1"/>
                    <a:pt x="1612" y="80"/>
                    <a:pt x="1242" y="243"/>
                  </a:cubicBezTo>
                  <a:cubicBezTo>
                    <a:pt x="75" y="784"/>
                    <a:pt x="0" y="2418"/>
                    <a:pt x="775" y="3277"/>
                  </a:cubicBezTo>
                  <a:cubicBezTo>
                    <a:pt x="979" y="3510"/>
                    <a:pt x="1248" y="3596"/>
                    <a:pt x="1534" y="3596"/>
                  </a:cubicBezTo>
                  <a:cubicBezTo>
                    <a:pt x="2335" y="3596"/>
                    <a:pt x="3267" y="2922"/>
                    <a:pt x="3267" y="2922"/>
                  </a:cubicBezTo>
                  <a:cubicBezTo>
                    <a:pt x="3267" y="2922"/>
                    <a:pt x="4387" y="2110"/>
                    <a:pt x="4005" y="1055"/>
                  </a:cubicBezTo>
                  <a:cubicBezTo>
                    <a:pt x="3737" y="367"/>
                    <a:pt x="3091" y="1"/>
                    <a:pt x="2337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71"/>
            <p:cNvSpPr/>
            <p:nvPr/>
          </p:nvSpPr>
          <p:spPr>
            <a:xfrm>
              <a:off x="8322973" y="1912374"/>
              <a:ext cx="268261" cy="290352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71"/>
            <p:cNvSpPr/>
            <p:nvPr/>
          </p:nvSpPr>
          <p:spPr>
            <a:xfrm>
              <a:off x="8293058" y="2035440"/>
              <a:ext cx="64734" cy="63316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71"/>
            <p:cNvSpPr/>
            <p:nvPr/>
          </p:nvSpPr>
          <p:spPr>
            <a:xfrm>
              <a:off x="8307448" y="2060775"/>
              <a:ext cx="14025" cy="20470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71"/>
            <p:cNvSpPr/>
            <p:nvPr/>
          </p:nvSpPr>
          <p:spPr>
            <a:xfrm>
              <a:off x="8471293" y="2111079"/>
              <a:ext cx="63194" cy="24280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71"/>
            <p:cNvSpPr/>
            <p:nvPr/>
          </p:nvSpPr>
          <p:spPr>
            <a:xfrm>
              <a:off x="8507613" y="2047276"/>
              <a:ext cx="25375" cy="45197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71"/>
            <p:cNvSpPr/>
            <p:nvPr/>
          </p:nvSpPr>
          <p:spPr>
            <a:xfrm>
              <a:off x="8425488" y="2035440"/>
              <a:ext cx="42805" cy="31415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71"/>
            <p:cNvSpPr/>
            <p:nvPr/>
          </p:nvSpPr>
          <p:spPr>
            <a:xfrm>
              <a:off x="8535987" y="2031792"/>
              <a:ext cx="42400" cy="30523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71"/>
            <p:cNvSpPr/>
            <p:nvPr/>
          </p:nvSpPr>
          <p:spPr>
            <a:xfrm>
              <a:off x="8296463" y="1880473"/>
              <a:ext cx="307296" cy="158005"/>
            </a:xfrm>
            <a:custGeom>
              <a:avLst/>
              <a:gdLst/>
              <a:ahLst/>
              <a:cxnLst/>
              <a:rect l="l" t="t" r="r" b="b"/>
              <a:pathLst>
                <a:path w="7581" h="3898" extrusionOk="0">
                  <a:moveTo>
                    <a:pt x="4226" y="1"/>
                  </a:moveTo>
                  <a:cubicBezTo>
                    <a:pt x="4026" y="1"/>
                    <a:pt x="3821" y="40"/>
                    <a:pt x="3613" y="127"/>
                  </a:cubicBezTo>
                  <a:cubicBezTo>
                    <a:pt x="1476" y="1023"/>
                    <a:pt x="1" y="1686"/>
                    <a:pt x="738" y="3823"/>
                  </a:cubicBezTo>
                  <a:cubicBezTo>
                    <a:pt x="738" y="3823"/>
                    <a:pt x="850" y="3897"/>
                    <a:pt x="1063" y="3897"/>
                  </a:cubicBezTo>
                  <a:cubicBezTo>
                    <a:pt x="1539" y="3897"/>
                    <a:pt x="2518" y="3528"/>
                    <a:pt x="3884" y="1144"/>
                  </a:cubicBezTo>
                  <a:cubicBezTo>
                    <a:pt x="3884" y="1144"/>
                    <a:pt x="6150" y="3482"/>
                    <a:pt x="7167" y="3482"/>
                  </a:cubicBezTo>
                  <a:cubicBezTo>
                    <a:pt x="7190" y="3482"/>
                    <a:pt x="7213" y="3480"/>
                    <a:pt x="7235" y="3478"/>
                  </a:cubicBezTo>
                  <a:cubicBezTo>
                    <a:pt x="7580" y="3402"/>
                    <a:pt x="6092" y="1"/>
                    <a:pt x="4226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71"/>
            <p:cNvSpPr/>
            <p:nvPr/>
          </p:nvSpPr>
          <p:spPr>
            <a:xfrm>
              <a:off x="8259952" y="2253931"/>
              <a:ext cx="108999" cy="185812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71"/>
            <p:cNvSpPr/>
            <p:nvPr/>
          </p:nvSpPr>
          <p:spPr>
            <a:xfrm>
              <a:off x="8266224" y="2232807"/>
              <a:ext cx="261856" cy="457681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0" name="Google Shape;5680;p71"/>
            <p:cNvGrpSpPr/>
            <p:nvPr/>
          </p:nvGrpSpPr>
          <p:grpSpPr>
            <a:xfrm>
              <a:off x="8384628" y="2460495"/>
              <a:ext cx="149860" cy="150468"/>
              <a:chOff x="8068825" y="3584541"/>
              <a:chExt cx="169295" cy="169982"/>
            </a:xfrm>
          </p:grpSpPr>
          <p:sp>
            <p:nvSpPr>
              <p:cNvPr id="5681" name="Google Shape;5681;p71"/>
              <p:cNvSpPr/>
              <p:nvPr/>
            </p:nvSpPr>
            <p:spPr>
              <a:xfrm>
                <a:off x="8068825" y="3631341"/>
                <a:ext cx="138980" cy="123182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71"/>
              <p:cNvSpPr/>
              <p:nvPr/>
            </p:nvSpPr>
            <p:spPr>
              <a:xfrm>
                <a:off x="8115762" y="3584541"/>
                <a:ext cx="56554" cy="97401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71"/>
              <p:cNvSpPr/>
              <p:nvPr/>
            </p:nvSpPr>
            <p:spPr>
              <a:xfrm>
                <a:off x="8179093" y="3669627"/>
                <a:ext cx="53486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71"/>
              <p:cNvSpPr/>
              <p:nvPr/>
            </p:nvSpPr>
            <p:spPr>
              <a:xfrm>
                <a:off x="8161600" y="3651711"/>
                <a:ext cx="74824" cy="3563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71"/>
              <p:cNvSpPr/>
              <p:nvPr/>
            </p:nvSpPr>
            <p:spPr>
              <a:xfrm>
                <a:off x="8159448" y="3630337"/>
                <a:ext cx="74825" cy="4002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71"/>
              <p:cNvSpPr/>
              <p:nvPr/>
            </p:nvSpPr>
            <p:spPr>
              <a:xfrm>
                <a:off x="8156014" y="3626307"/>
                <a:ext cx="82106" cy="47487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71"/>
              <p:cNvSpPr/>
              <p:nvPr/>
            </p:nvSpPr>
            <p:spPr>
              <a:xfrm>
                <a:off x="8152625" y="3615821"/>
                <a:ext cx="60309" cy="33016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71"/>
              <p:cNvSpPr/>
              <p:nvPr/>
            </p:nvSpPr>
            <p:spPr>
              <a:xfrm>
                <a:off x="8154320" y="3612203"/>
                <a:ext cx="62461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9" name="Google Shape;5689;p71"/>
            <p:cNvSpPr/>
            <p:nvPr/>
          </p:nvSpPr>
          <p:spPr>
            <a:xfrm>
              <a:off x="8212879" y="2260169"/>
              <a:ext cx="236481" cy="404620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71"/>
            <p:cNvSpPr/>
            <p:nvPr/>
          </p:nvSpPr>
          <p:spPr>
            <a:xfrm>
              <a:off x="8381588" y="2421743"/>
              <a:ext cx="51885" cy="104053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71"/>
            <p:cNvSpPr/>
            <p:nvPr/>
          </p:nvSpPr>
          <p:spPr>
            <a:xfrm flipH="1">
              <a:off x="8484992" y="1830227"/>
              <a:ext cx="144431" cy="118362"/>
            </a:xfrm>
            <a:custGeom>
              <a:avLst/>
              <a:gdLst/>
              <a:ahLst/>
              <a:cxnLst/>
              <a:rect l="l" t="t" r="r" b="b"/>
              <a:pathLst>
                <a:path w="4388" h="3596" extrusionOk="0">
                  <a:moveTo>
                    <a:pt x="2337" y="1"/>
                  </a:moveTo>
                  <a:cubicBezTo>
                    <a:pt x="1986" y="1"/>
                    <a:pt x="1612" y="80"/>
                    <a:pt x="1242" y="243"/>
                  </a:cubicBezTo>
                  <a:cubicBezTo>
                    <a:pt x="75" y="784"/>
                    <a:pt x="0" y="2418"/>
                    <a:pt x="775" y="3277"/>
                  </a:cubicBezTo>
                  <a:cubicBezTo>
                    <a:pt x="979" y="3510"/>
                    <a:pt x="1248" y="3596"/>
                    <a:pt x="1534" y="3596"/>
                  </a:cubicBezTo>
                  <a:cubicBezTo>
                    <a:pt x="2335" y="3596"/>
                    <a:pt x="3267" y="2922"/>
                    <a:pt x="3267" y="2922"/>
                  </a:cubicBezTo>
                  <a:cubicBezTo>
                    <a:pt x="3267" y="2922"/>
                    <a:pt x="4387" y="2110"/>
                    <a:pt x="4005" y="1055"/>
                  </a:cubicBezTo>
                  <a:cubicBezTo>
                    <a:pt x="3737" y="367"/>
                    <a:pt x="3091" y="1"/>
                    <a:pt x="2337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2" name="Google Shape;5692;p71"/>
          <p:cNvGrpSpPr/>
          <p:nvPr/>
        </p:nvGrpSpPr>
        <p:grpSpPr>
          <a:xfrm>
            <a:off x="4992709" y="2573917"/>
            <a:ext cx="1040106" cy="1930801"/>
            <a:chOff x="8775854" y="2152743"/>
            <a:chExt cx="1344664" cy="2569547"/>
          </a:xfrm>
        </p:grpSpPr>
        <p:sp>
          <p:nvSpPr>
            <p:cNvPr id="5693" name="Google Shape;5693;p71"/>
            <p:cNvSpPr/>
            <p:nvPr/>
          </p:nvSpPr>
          <p:spPr>
            <a:xfrm>
              <a:off x="9061412" y="4386230"/>
              <a:ext cx="161959" cy="280350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71"/>
            <p:cNvSpPr/>
            <p:nvPr/>
          </p:nvSpPr>
          <p:spPr>
            <a:xfrm>
              <a:off x="9061412" y="4600861"/>
              <a:ext cx="338342" cy="121429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71"/>
            <p:cNvSpPr/>
            <p:nvPr/>
          </p:nvSpPr>
          <p:spPr>
            <a:xfrm>
              <a:off x="9269130" y="4635181"/>
              <a:ext cx="116138" cy="45947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71"/>
            <p:cNvSpPr/>
            <p:nvPr/>
          </p:nvSpPr>
          <p:spPr>
            <a:xfrm>
              <a:off x="9266830" y="4632881"/>
              <a:ext cx="120739" cy="48248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71"/>
            <p:cNvSpPr/>
            <p:nvPr/>
          </p:nvSpPr>
          <p:spPr>
            <a:xfrm>
              <a:off x="9061412" y="4600923"/>
              <a:ext cx="29035" cy="80206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71"/>
            <p:cNvSpPr/>
            <p:nvPr/>
          </p:nvSpPr>
          <p:spPr>
            <a:xfrm>
              <a:off x="9063712" y="4678704"/>
              <a:ext cx="323857" cy="4725"/>
            </a:xfrm>
            <a:custGeom>
              <a:avLst/>
              <a:gdLst/>
              <a:ahLst/>
              <a:cxnLst/>
              <a:rect l="l" t="t" r="r" b="b"/>
              <a:pathLst>
                <a:path w="5209" h="76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38" y="38"/>
                  </a:lnTo>
                  <a:lnTo>
                    <a:pt x="5172" y="75"/>
                  </a:lnTo>
                  <a:cubicBezTo>
                    <a:pt x="5209" y="75"/>
                    <a:pt x="5209" y="38"/>
                    <a:pt x="5209" y="38"/>
                  </a:cubicBezTo>
                  <a:cubicBezTo>
                    <a:pt x="5209" y="38"/>
                    <a:pt x="5209" y="1"/>
                    <a:pt x="5172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71"/>
            <p:cNvSpPr/>
            <p:nvPr/>
          </p:nvSpPr>
          <p:spPr>
            <a:xfrm>
              <a:off x="8966770" y="3419939"/>
              <a:ext cx="362776" cy="1109710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71"/>
            <p:cNvSpPr/>
            <p:nvPr/>
          </p:nvSpPr>
          <p:spPr>
            <a:xfrm>
              <a:off x="8966757" y="3419907"/>
              <a:ext cx="362784" cy="1109679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71"/>
            <p:cNvSpPr/>
            <p:nvPr/>
          </p:nvSpPr>
          <p:spPr>
            <a:xfrm>
              <a:off x="9656215" y="4255662"/>
              <a:ext cx="265849" cy="287313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71"/>
            <p:cNvSpPr/>
            <p:nvPr/>
          </p:nvSpPr>
          <p:spPr>
            <a:xfrm>
              <a:off x="9767069" y="4424531"/>
              <a:ext cx="353450" cy="186340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71"/>
            <p:cNvSpPr/>
            <p:nvPr/>
          </p:nvSpPr>
          <p:spPr>
            <a:xfrm>
              <a:off x="9975408" y="4426831"/>
              <a:ext cx="116076" cy="55771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71"/>
            <p:cNvSpPr/>
            <p:nvPr/>
          </p:nvSpPr>
          <p:spPr>
            <a:xfrm>
              <a:off x="9972486" y="4426831"/>
              <a:ext cx="118998" cy="58134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71"/>
            <p:cNvSpPr/>
            <p:nvPr/>
          </p:nvSpPr>
          <p:spPr>
            <a:xfrm>
              <a:off x="9767069" y="4497090"/>
              <a:ext cx="58069" cy="77782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71"/>
            <p:cNvSpPr/>
            <p:nvPr/>
          </p:nvSpPr>
          <p:spPr>
            <a:xfrm>
              <a:off x="9805926" y="4426831"/>
              <a:ext cx="287921" cy="148039"/>
            </a:xfrm>
            <a:custGeom>
              <a:avLst/>
              <a:gdLst/>
              <a:ahLst/>
              <a:cxnLst/>
              <a:rect l="l" t="t" r="r" b="b"/>
              <a:pathLst>
                <a:path w="4631" h="2381" extrusionOk="0">
                  <a:moveTo>
                    <a:pt x="4593" y="1"/>
                  </a:moveTo>
                  <a:lnTo>
                    <a:pt x="1" y="2334"/>
                  </a:lnTo>
                  <a:lnTo>
                    <a:pt x="1" y="2381"/>
                  </a:lnTo>
                  <a:lnTo>
                    <a:pt x="38" y="2381"/>
                  </a:lnTo>
                  <a:lnTo>
                    <a:pt x="4630" y="85"/>
                  </a:lnTo>
                  <a:lnTo>
                    <a:pt x="4630" y="47"/>
                  </a:lnTo>
                  <a:lnTo>
                    <a:pt x="4593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71"/>
            <p:cNvSpPr/>
            <p:nvPr/>
          </p:nvSpPr>
          <p:spPr>
            <a:xfrm>
              <a:off x="8962185" y="3491337"/>
              <a:ext cx="914058" cy="938478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71"/>
            <p:cNvSpPr/>
            <p:nvPr/>
          </p:nvSpPr>
          <p:spPr>
            <a:xfrm>
              <a:off x="8882109" y="2152743"/>
              <a:ext cx="633151" cy="443382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71"/>
            <p:cNvSpPr/>
            <p:nvPr/>
          </p:nvSpPr>
          <p:spPr>
            <a:xfrm>
              <a:off x="8775854" y="2791365"/>
              <a:ext cx="292583" cy="518420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71"/>
            <p:cNvSpPr/>
            <p:nvPr/>
          </p:nvSpPr>
          <p:spPr>
            <a:xfrm>
              <a:off x="8782818" y="2737210"/>
              <a:ext cx="266471" cy="335748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71"/>
            <p:cNvSpPr/>
            <p:nvPr/>
          </p:nvSpPr>
          <p:spPr>
            <a:xfrm>
              <a:off x="9254644" y="2699780"/>
              <a:ext cx="275734" cy="641901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71"/>
            <p:cNvSpPr/>
            <p:nvPr/>
          </p:nvSpPr>
          <p:spPr>
            <a:xfrm>
              <a:off x="9128683" y="2637667"/>
              <a:ext cx="190994" cy="200827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71"/>
            <p:cNvSpPr/>
            <p:nvPr/>
          </p:nvSpPr>
          <p:spPr>
            <a:xfrm>
              <a:off x="9143231" y="2637667"/>
              <a:ext cx="176445" cy="89408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71"/>
            <p:cNvSpPr/>
            <p:nvPr/>
          </p:nvSpPr>
          <p:spPr>
            <a:xfrm>
              <a:off x="8826338" y="2770598"/>
              <a:ext cx="290221" cy="455001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71"/>
            <p:cNvSpPr/>
            <p:nvPr/>
          </p:nvSpPr>
          <p:spPr>
            <a:xfrm>
              <a:off x="8931720" y="3251651"/>
              <a:ext cx="248130" cy="236454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71"/>
            <p:cNvSpPr/>
            <p:nvPr/>
          </p:nvSpPr>
          <p:spPr>
            <a:xfrm>
              <a:off x="9034678" y="3152978"/>
              <a:ext cx="99289" cy="58134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71"/>
            <p:cNvSpPr/>
            <p:nvPr/>
          </p:nvSpPr>
          <p:spPr>
            <a:xfrm>
              <a:off x="8790403" y="2731863"/>
              <a:ext cx="304707" cy="616782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71"/>
            <p:cNvSpPr/>
            <p:nvPr/>
          </p:nvSpPr>
          <p:spPr>
            <a:xfrm>
              <a:off x="8933150" y="2710226"/>
              <a:ext cx="633163" cy="984239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71"/>
            <p:cNvSpPr/>
            <p:nvPr/>
          </p:nvSpPr>
          <p:spPr>
            <a:xfrm>
              <a:off x="8959822" y="2746785"/>
              <a:ext cx="168922" cy="285013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71"/>
            <p:cNvSpPr/>
            <p:nvPr/>
          </p:nvSpPr>
          <p:spPr>
            <a:xfrm>
              <a:off x="8826338" y="2727013"/>
              <a:ext cx="225251" cy="561259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71"/>
            <p:cNvSpPr/>
            <p:nvPr/>
          </p:nvSpPr>
          <p:spPr>
            <a:xfrm>
              <a:off x="9037040" y="2226997"/>
              <a:ext cx="430606" cy="443685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71"/>
            <p:cNvSpPr/>
            <p:nvPr/>
          </p:nvSpPr>
          <p:spPr>
            <a:xfrm>
              <a:off x="9003343" y="2436840"/>
              <a:ext cx="98730" cy="97180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71"/>
            <p:cNvSpPr/>
            <p:nvPr/>
          </p:nvSpPr>
          <p:spPr>
            <a:xfrm>
              <a:off x="9027155" y="2475762"/>
              <a:ext cx="19771" cy="33699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71"/>
            <p:cNvSpPr/>
            <p:nvPr/>
          </p:nvSpPr>
          <p:spPr>
            <a:xfrm>
              <a:off x="9281316" y="2523886"/>
              <a:ext cx="96429" cy="36621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71"/>
            <p:cNvSpPr/>
            <p:nvPr/>
          </p:nvSpPr>
          <p:spPr>
            <a:xfrm>
              <a:off x="9322536" y="2431244"/>
              <a:ext cx="43583" cy="69512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71"/>
            <p:cNvSpPr/>
            <p:nvPr/>
          </p:nvSpPr>
          <p:spPr>
            <a:xfrm>
              <a:off x="9397392" y="2398540"/>
              <a:ext cx="26734" cy="33761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71"/>
            <p:cNvSpPr/>
            <p:nvPr/>
          </p:nvSpPr>
          <p:spPr>
            <a:xfrm>
              <a:off x="9225609" y="2424653"/>
              <a:ext cx="26796" cy="34321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71"/>
            <p:cNvSpPr/>
            <p:nvPr/>
          </p:nvSpPr>
          <p:spPr>
            <a:xfrm>
              <a:off x="9017891" y="2189567"/>
              <a:ext cx="442243" cy="247328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71"/>
            <p:cNvSpPr/>
            <p:nvPr/>
          </p:nvSpPr>
          <p:spPr>
            <a:xfrm>
              <a:off x="8959810" y="2750348"/>
              <a:ext cx="168926" cy="285005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71"/>
            <p:cNvSpPr/>
            <p:nvPr/>
          </p:nvSpPr>
          <p:spPr>
            <a:xfrm>
              <a:off x="8959822" y="2722785"/>
              <a:ext cx="406296" cy="698294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1" name="Google Shape;5731;p71"/>
            <p:cNvGrpSpPr/>
            <p:nvPr/>
          </p:nvGrpSpPr>
          <p:grpSpPr>
            <a:xfrm>
              <a:off x="9169903" y="3072647"/>
              <a:ext cx="258886" cy="189822"/>
              <a:chOff x="9842117" y="3254465"/>
              <a:chExt cx="202516" cy="148490"/>
            </a:xfrm>
          </p:grpSpPr>
          <p:sp>
            <p:nvSpPr>
              <p:cNvPr id="5732" name="Google Shape;5732;p71"/>
              <p:cNvSpPr/>
              <p:nvPr/>
            </p:nvSpPr>
            <p:spPr>
              <a:xfrm>
                <a:off x="9976495" y="3331118"/>
                <a:ext cx="56806" cy="3137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71"/>
              <p:cNvSpPr/>
              <p:nvPr/>
            </p:nvSpPr>
            <p:spPr>
              <a:xfrm>
                <a:off x="9978295" y="3329756"/>
                <a:ext cx="55006" cy="34824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71"/>
              <p:cNvSpPr/>
              <p:nvPr/>
            </p:nvSpPr>
            <p:spPr>
              <a:xfrm>
                <a:off x="9968762" y="3310204"/>
                <a:ext cx="64539" cy="3711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71"/>
              <p:cNvSpPr/>
              <p:nvPr/>
            </p:nvSpPr>
            <p:spPr>
              <a:xfrm>
                <a:off x="9972847" y="3308890"/>
                <a:ext cx="62253" cy="38424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71"/>
              <p:cNvSpPr/>
              <p:nvPr/>
            </p:nvSpPr>
            <p:spPr>
              <a:xfrm>
                <a:off x="9953783" y="3286809"/>
                <a:ext cx="77670" cy="47811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71"/>
              <p:cNvSpPr/>
              <p:nvPr/>
            </p:nvSpPr>
            <p:spPr>
              <a:xfrm>
                <a:off x="9951983" y="3286177"/>
                <a:ext cx="79470" cy="4980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71"/>
              <p:cNvSpPr/>
              <p:nvPr/>
            </p:nvSpPr>
            <p:spPr>
              <a:xfrm>
                <a:off x="9961516" y="3256897"/>
                <a:ext cx="81318" cy="5228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71"/>
              <p:cNvSpPr/>
              <p:nvPr/>
            </p:nvSpPr>
            <p:spPr>
              <a:xfrm>
                <a:off x="9961516" y="3254465"/>
                <a:ext cx="83117" cy="57003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71"/>
              <p:cNvSpPr/>
              <p:nvPr/>
            </p:nvSpPr>
            <p:spPr>
              <a:xfrm>
                <a:off x="9842117" y="3327908"/>
                <a:ext cx="81318" cy="75048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43" extrusionOk="0">
                    <a:moveTo>
                      <a:pt x="820" y="1"/>
                    </a:moveTo>
                    <a:cubicBezTo>
                      <a:pt x="769" y="1"/>
                      <a:pt x="716" y="6"/>
                      <a:pt x="663" y="16"/>
                    </a:cubicBezTo>
                    <a:cubicBezTo>
                      <a:pt x="234" y="128"/>
                      <a:pt x="1" y="520"/>
                      <a:pt x="75" y="950"/>
                    </a:cubicBezTo>
                    <a:cubicBezTo>
                      <a:pt x="182" y="1317"/>
                      <a:pt x="495" y="1542"/>
                      <a:pt x="854" y="1542"/>
                    </a:cubicBezTo>
                    <a:cubicBezTo>
                      <a:pt x="905" y="1542"/>
                      <a:pt x="957" y="1538"/>
                      <a:pt x="1009" y="1528"/>
                    </a:cubicBezTo>
                    <a:cubicBezTo>
                      <a:pt x="1401" y="1416"/>
                      <a:pt x="1671" y="1024"/>
                      <a:pt x="1597" y="595"/>
                    </a:cubicBezTo>
                    <a:cubicBezTo>
                      <a:pt x="1490" y="251"/>
                      <a:pt x="1183" y="1"/>
                      <a:pt x="820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71"/>
              <p:cNvSpPr/>
              <p:nvPr/>
            </p:nvSpPr>
            <p:spPr>
              <a:xfrm>
                <a:off x="9874362" y="3283258"/>
                <a:ext cx="143960" cy="119016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71"/>
              <p:cNvSpPr/>
              <p:nvPr/>
            </p:nvSpPr>
            <p:spPr>
              <a:xfrm>
                <a:off x="9882532" y="3269445"/>
                <a:ext cx="95811" cy="85602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3" name="Google Shape;5743;p71"/>
            <p:cNvSpPr/>
            <p:nvPr/>
          </p:nvSpPr>
          <p:spPr>
            <a:xfrm>
              <a:off x="8882107" y="2764754"/>
              <a:ext cx="362714" cy="620637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71"/>
            <p:cNvSpPr/>
            <p:nvPr/>
          </p:nvSpPr>
          <p:spPr>
            <a:xfrm>
              <a:off x="9109533" y="3028378"/>
              <a:ext cx="82503" cy="158361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5" name="Google Shape;5745;p71"/>
            <p:cNvGrpSpPr/>
            <p:nvPr/>
          </p:nvGrpSpPr>
          <p:grpSpPr>
            <a:xfrm rot="-392472">
              <a:off x="9043085" y="2351129"/>
              <a:ext cx="456821" cy="173528"/>
              <a:chOff x="-1736608" y="2486578"/>
              <a:chExt cx="378156" cy="143613"/>
            </a:xfrm>
          </p:grpSpPr>
          <p:sp>
            <p:nvSpPr>
              <p:cNvPr id="5746" name="Google Shape;5746;p71"/>
              <p:cNvSpPr/>
              <p:nvPr/>
            </p:nvSpPr>
            <p:spPr>
              <a:xfrm>
                <a:off x="-1643824" y="2497435"/>
                <a:ext cx="136153" cy="13275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 extrusionOk="0">
                    <a:moveTo>
                      <a:pt x="1242" y="124"/>
                    </a:moveTo>
                    <a:cubicBezTo>
                      <a:pt x="1820" y="124"/>
                      <a:pt x="2287" y="553"/>
                      <a:pt x="2334" y="1132"/>
                    </a:cubicBezTo>
                    <a:cubicBezTo>
                      <a:pt x="2371" y="1757"/>
                      <a:pt x="1904" y="2261"/>
                      <a:pt x="1316" y="2299"/>
                    </a:cubicBezTo>
                    <a:cubicBezTo>
                      <a:pt x="1295" y="2300"/>
                      <a:pt x="1273" y="2301"/>
                      <a:pt x="1251" y="2301"/>
                    </a:cubicBezTo>
                    <a:cubicBezTo>
                      <a:pt x="697" y="2301"/>
                      <a:pt x="185" y="1847"/>
                      <a:pt x="150" y="1291"/>
                    </a:cubicBezTo>
                    <a:cubicBezTo>
                      <a:pt x="150" y="973"/>
                      <a:pt x="234" y="702"/>
                      <a:pt x="420" y="506"/>
                    </a:cubicBezTo>
                    <a:cubicBezTo>
                      <a:pt x="616" y="273"/>
                      <a:pt x="887" y="161"/>
                      <a:pt x="1204" y="124"/>
                    </a:cubicBezTo>
                    <a:close/>
                    <a:moveTo>
                      <a:pt x="1240" y="0"/>
                    </a:moveTo>
                    <a:cubicBezTo>
                      <a:pt x="1216" y="0"/>
                      <a:pt x="1191" y="1"/>
                      <a:pt x="1167" y="2"/>
                    </a:cubicBezTo>
                    <a:cubicBezTo>
                      <a:pt x="850" y="2"/>
                      <a:pt x="542" y="161"/>
                      <a:pt x="346" y="394"/>
                    </a:cubicBezTo>
                    <a:cubicBezTo>
                      <a:pt x="112" y="665"/>
                      <a:pt x="0" y="973"/>
                      <a:pt x="38" y="1291"/>
                    </a:cubicBezTo>
                    <a:cubicBezTo>
                      <a:pt x="75" y="1953"/>
                      <a:pt x="616" y="2457"/>
                      <a:pt x="1279" y="2457"/>
                    </a:cubicBezTo>
                    <a:lnTo>
                      <a:pt x="1316" y="2457"/>
                    </a:lnTo>
                    <a:cubicBezTo>
                      <a:pt x="2016" y="2373"/>
                      <a:pt x="2520" y="1795"/>
                      <a:pt x="2483" y="1132"/>
                    </a:cubicBezTo>
                    <a:cubicBezTo>
                      <a:pt x="2447" y="492"/>
                      <a:pt x="1907" y="0"/>
                      <a:pt x="1240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71"/>
              <p:cNvSpPr/>
              <p:nvPr/>
            </p:nvSpPr>
            <p:spPr>
              <a:xfrm>
                <a:off x="-1477970" y="2486578"/>
                <a:ext cx="119519" cy="13302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463" extrusionOk="0">
                    <a:moveTo>
                      <a:pt x="1083" y="129"/>
                    </a:moveTo>
                    <a:cubicBezTo>
                      <a:pt x="1279" y="129"/>
                      <a:pt x="1512" y="203"/>
                      <a:pt x="1671" y="362"/>
                    </a:cubicBezTo>
                    <a:cubicBezTo>
                      <a:pt x="1867" y="558"/>
                      <a:pt x="2016" y="829"/>
                      <a:pt x="2016" y="1137"/>
                    </a:cubicBezTo>
                    <a:cubicBezTo>
                      <a:pt x="2063" y="1762"/>
                      <a:pt x="1671" y="2266"/>
                      <a:pt x="1167" y="2304"/>
                    </a:cubicBezTo>
                    <a:cubicBezTo>
                      <a:pt x="1127" y="2310"/>
                      <a:pt x="1088" y="2313"/>
                      <a:pt x="1051" y="2313"/>
                    </a:cubicBezTo>
                    <a:cubicBezTo>
                      <a:pt x="867" y="2313"/>
                      <a:pt x="704" y="2239"/>
                      <a:pt x="541" y="2108"/>
                    </a:cubicBezTo>
                    <a:cubicBezTo>
                      <a:pt x="345" y="1921"/>
                      <a:pt x="196" y="1604"/>
                      <a:pt x="196" y="1295"/>
                    </a:cubicBezTo>
                    <a:cubicBezTo>
                      <a:pt x="149" y="670"/>
                      <a:pt x="541" y="166"/>
                      <a:pt x="1045" y="129"/>
                    </a:cubicBezTo>
                    <a:close/>
                    <a:moveTo>
                      <a:pt x="1134" y="1"/>
                    </a:moveTo>
                    <a:cubicBezTo>
                      <a:pt x="1104" y="1"/>
                      <a:pt x="1074" y="3"/>
                      <a:pt x="1045" y="7"/>
                    </a:cubicBezTo>
                    <a:cubicBezTo>
                      <a:pt x="467" y="54"/>
                      <a:pt x="0" y="633"/>
                      <a:pt x="37" y="1295"/>
                    </a:cubicBezTo>
                    <a:cubicBezTo>
                      <a:pt x="75" y="1641"/>
                      <a:pt x="233" y="1996"/>
                      <a:pt x="467" y="2192"/>
                    </a:cubicBezTo>
                    <a:cubicBezTo>
                      <a:pt x="663" y="2341"/>
                      <a:pt x="896" y="2462"/>
                      <a:pt x="1129" y="2462"/>
                    </a:cubicBezTo>
                    <a:lnTo>
                      <a:pt x="1167" y="2462"/>
                    </a:lnTo>
                    <a:cubicBezTo>
                      <a:pt x="1745" y="2388"/>
                      <a:pt x="2212" y="1837"/>
                      <a:pt x="2175" y="1137"/>
                    </a:cubicBezTo>
                    <a:cubicBezTo>
                      <a:pt x="2138" y="791"/>
                      <a:pt x="1979" y="474"/>
                      <a:pt x="1745" y="241"/>
                    </a:cubicBezTo>
                    <a:cubicBezTo>
                      <a:pt x="1574" y="110"/>
                      <a:pt x="1345" y="1"/>
                      <a:pt x="1134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71"/>
              <p:cNvSpPr/>
              <p:nvPr/>
            </p:nvSpPr>
            <p:spPr>
              <a:xfrm>
                <a:off x="-1515829" y="2548583"/>
                <a:ext cx="45960" cy="14043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60" extrusionOk="0">
                    <a:moveTo>
                      <a:pt x="511" y="1"/>
                    </a:moveTo>
                    <a:cubicBezTo>
                      <a:pt x="338" y="1"/>
                      <a:pt x="163" y="52"/>
                      <a:pt x="1" y="147"/>
                    </a:cubicBezTo>
                    <a:lnTo>
                      <a:pt x="76" y="259"/>
                    </a:lnTo>
                    <a:cubicBezTo>
                      <a:pt x="190" y="194"/>
                      <a:pt x="329" y="155"/>
                      <a:pt x="471" y="155"/>
                    </a:cubicBezTo>
                    <a:cubicBezTo>
                      <a:pt x="574" y="155"/>
                      <a:pt x="678" y="175"/>
                      <a:pt x="776" y="222"/>
                    </a:cubicBezTo>
                    <a:lnTo>
                      <a:pt x="850" y="73"/>
                    </a:lnTo>
                    <a:cubicBezTo>
                      <a:pt x="742" y="24"/>
                      <a:pt x="627" y="1"/>
                      <a:pt x="511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71"/>
              <p:cNvSpPr/>
              <p:nvPr/>
            </p:nvSpPr>
            <p:spPr>
              <a:xfrm>
                <a:off x="-1736608" y="2535350"/>
                <a:ext cx="100886" cy="12638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34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1868" y="234"/>
                    </a:lnTo>
                    <a:lnTo>
                      <a:pt x="1868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0" name="Google Shape;5750;p71"/>
          <p:cNvGrpSpPr/>
          <p:nvPr/>
        </p:nvGrpSpPr>
        <p:grpSpPr>
          <a:xfrm>
            <a:off x="4868175" y="2210544"/>
            <a:ext cx="3994522" cy="1836418"/>
            <a:chOff x="239225" y="1162775"/>
            <a:chExt cx="7138750" cy="3378408"/>
          </a:xfrm>
        </p:grpSpPr>
        <p:sp>
          <p:nvSpPr>
            <p:cNvPr id="5751" name="Google Shape;5751;p71"/>
            <p:cNvSpPr/>
            <p:nvPr/>
          </p:nvSpPr>
          <p:spPr>
            <a:xfrm>
              <a:off x="5556450" y="1661325"/>
              <a:ext cx="184725" cy="768625"/>
            </a:xfrm>
            <a:custGeom>
              <a:avLst/>
              <a:gdLst/>
              <a:ahLst/>
              <a:cxnLst/>
              <a:rect l="l" t="t" r="r" b="b"/>
              <a:pathLst>
                <a:path w="7389" h="30745" extrusionOk="0">
                  <a:moveTo>
                    <a:pt x="3850" y="0"/>
                  </a:moveTo>
                  <a:cubicBezTo>
                    <a:pt x="1116" y="279"/>
                    <a:pt x="0" y="1819"/>
                    <a:pt x="0" y="4140"/>
                  </a:cubicBezTo>
                  <a:lnTo>
                    <a:pt x="0" y="30745"/>
                  </a:lnTo>
                  <a:lnTo>
                    <a:pt x="7388" y="30745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71"/>
            <p:cNvSpPr/>
            <p:nvPr/>
          </p:nvSpPr>
          <p:spPr>
            <a:xfrm>
              <a:off x="5567875" y="1288325"/>
              <a:ext cx="173300" cy="230175"/>
            </a:xfrm>
            <a:custGeom>
              <a:avLst/>
              <a:gdLst/>
              <a:ahLst/>
              <a:cxnLst/>
              <a:rect l="l" t="t" r="r" b="b"/>
              <a:pathLst>
                <a:path w="6932" h="9207" extrusionOk="0">
                  <a:moveTo>
                    <a:pt x="1909" y="0"/>
                  </a:moveTo>
                  <a:cubicBezTo>
                    <a:pt x="838" y="0"/>
                    <a:pt x="1" y="837"/>
                    <a:pt x="1" y="1908"/>
                  </a:cubicBezTo>
                  <a:lnTo>
                    <a:pt x="1" y="7343"/>
                  </a:lnTo>
                  <a:cubicBezTo>
                    <a:pt x="1" y="8370"/>
                    <a:pt x="838" y="9207"/>
                    <a:pt x="1909" y="9207"/>
                  </a:cubicBezTo>
                  <a:lnTo>
                    <a:pt x="5067" y="9207"/>
                  </a:lnTo>
                  <a:cubicBezTo>
                    <a:pt x="6094" y="9207"/>
                    <a:pt x="6931" y="8370"/>
                    <a:pt x="6931" y="7343"/>
                  </a:cubicBezTo>
                  <a:lnTo>
                    <a:pt x="6931" y="1908"/>
                  </a:lnTo>
                  <a:cubicBezTo>
                    <a:pt x="6931" y="837"/>
                    <a:pt x="6094" y="0"/>
                    <a:pt x="5067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71"/>
            <p:cNvSpPr/>
            <p:nvPr/>
          </p:nvSpPr>
          <p:spPr>
            <a:xfrm>
              <a:off x="4550700" y="1807800"/>
              <a:ext cx="366325" cy="968375"/>
            </a:xfrm>
            <a:custGeom>
              <a:avLst/>
              <a:gdLst/>
              <a:ahLst/>
              <a:cxnLst/>
              <a:rect l="l" t="t" r="r" b="b"/>
              <a:pathLst>
                <a:path w="14653" h="38735" extrusionOk="0">
                  <a:moveTo>
                    <a:pt x="3538" y="0"/>
                  </a:moveTo>
                  <a:cubicBezTo>
                    <a:pt x="1585" y="0"/>
                    <a:pt x="0" y="1629"/>
                    <a:pt x="0" y="3582"/>
                  </a:cubicBezTo>
                  <a:lnTo>
                    <a:pt x="0" y="35208"/>
                  </a:lnTo>
                  <a:cubicBezTo>
                    <a:pt x="0" y="37161"/>
                    <a:pt x="1585" y="38735"/>
                    <a:pt x="3538" y="38735"/>
                  </a:cubicBezTo>
                  <a:lnTo>
                    <a:pt x="11071" y="38735"/>
                  </a:lnTo>
                  <a:cubicBezTo>
                    <a:pt x="13068" y="38735"/>
                    <a:pt x="14653" y="37161"/>
                    <a:pt x="14653" y="35208"/>
                  </a:cubicBezTo>
                  <a:lnTo>
                    <a:pt x="14653" y="3582"/>
                  </a:lnTo>
                  <a:cubicBezTo>
                    <a:pt x="14653" y="1629"/>
                    <a:pt x="13068" y="0"/>
                    <a:pt x="11071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71"/>
            <p:cNvSpPr/>
            <p:nvPr/>
          </p:nvSpPr>
          <p:spPr>
            <a:xfrm>
              <a:off x="5037800" y="1807800"/>
              <a:ext cx="366350" cy="968375"/>
            </a:xfrm>
            <a:custGeom>
              <a:avLst/>
              <a:gdLst/>
              <a:ahLst/>
              <a:cxnLst/>
              <a:rect l="l" t="t" r="r" b="b"/>
              <a:pathLst>
                <a:path w="14654" h="38735" extrusionOk="0">
                  <a:moveTo>
                    <a:pt x="3538" y="0"/>
                  </a:moveTo>
                  <a:cubicBezTo>
                    <a:pt x="1586" y="0"/>
                    <a:pt x="1" y="1629"/>
                    <a:pt x="1" y="3582"/>
                  </a:cubicBezTo>
                  <a:lnTo>
                    <a:pt x="1" y="35208"/>
                  </a:lnTo>
                  <a:cubicBezTo>
                    <a:pt x="1" y="37161"/>
                    <a:pt x="1586" y="38735"/>
                    <a:pt x="3538" y="38735"/>
                  </a:cubicBezTo>
                  <a:lnTo>
                    <a:pt x="11071" y="38735"/>
                  </a:lnTo>
                  <a:cubicBezTo>
                    <a:pt x="13069" y="38735"/>
                    <a:pt x="14653" y="37161"/>
                    <a:pt x="14653" y="35208"/>
                  </a:cubicBezTo>
                  <a:lnTo>
                    <a:pt x="14653" y="3582"/>
                  </a:lnTo>
                  <a:cubicBezTo>
                    <a:pt x="14653" y="1629"/>
                    <a:pt x="13069" y="0"/>
                    <a:pt x="11071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71"/>
            <p:cNvSpPr/>
            <p:nvPr/>
          </p:nvSpPr>
          <p:spPr>
            <a:xfrm>
              <a:off x="4550700" y="2969200"/>
              <a:ext cx="366325" cy="968400"/>
            </a:xfrm>
            <a:custGeom>
              <a:avLst/>
              <a:gdLst/>
              <a:ahLst/>
              <a:cxnLst/>
              <a:rect l="l" t="t" r="r" b="b"/>
              <a:pathLst>
                <a:path w="14653" h="38736" extrusionOk="0">
                  <a:moveTo>
                    <a:pt x="3538" y="1"/>
                  </a:moveTo>
                  <a:cubicBezTo>
                    <a:pt x="1585" y="1"/>
                    <a:pt x="0" y="1630"/>
                    <a:pt x="0" y="3583"/>
                  </a:cubicBezTo>
                  <a:lnTo>
                    <a:pt x="0" y="35198"/>
                  </a:lnTo>
                  <a:cubicBezTo>
                    <a:pt x="0" y="37151"/>
                    <a:pt x="1585" y="38735"/>
                    <a:pt x="3538" y="38735"/>
                  </a:cubicBezTo>
                  <a:lnTo>
                    <a:pt x="11071" y="38735"/>
                  </a:lnTo>
                  <a:cubicBezTo>
                    <a:pt x="13068" y="38735"/>
                    <a:pt x="14653" y="37151"/>
                    <a:pt x="14653" y="35198"/>
                  </a:cubicBezTo>
                  <a:lnTo>
                    <a:pt x="14653" y="3583"/>
                  </a:lnTo>
                  <a:cubicBezTo>
                    <a:pt x="14653" y="1630"/>
                    <a:pt x="13068" y="1"/>
                    <a:pt x="11071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71"/>
            <p:cNvSpPr/>
            <p:nvPr/>
          </p:nvSpPr>
          <p:spPr>
            <a:xfrm>
              <a:off x="5037800" y="2969200"/>
              <a:ext cx="366350" cy="968400"/>
            </a:xfrm>
            <a:custGeom>
              <a:avLst/>
              <a:gdLst/>
              <a:ahLst/>
              <a:cxnLst/>
              <a:rect l="l" t="t" r="r" b="b"/>
              <a:pathLst>
                <a:path w="14654" h="38736" extrusionOk="0">
                  <a:moveTo>
                    <a:pt x="3538" y="1"/>
                  </a:moveTo>
                  <a:cubicBezTo>
                    <a:pt x="1586" y="1"/>
                    <a:pt x="1" y="1630"/>
                    <a:pt x="1" y="3583"/>
                  </a:cubicBezTo>
                  <a:lnTo>
                    <a:pt x="1" y="35198"/>
                  </a:lnTo>
                  <a:cubicBezTo>
                    <a:pt x="1" y="37151"/>
                    <a:pt x="1586" y="38735"/>
                    <a:pt x="3538" y="38735"/>
                  </a:cubicBezTo>
                  <a:lnTo>
                    <a:pt x="11071" y="38735"/>
                  </a:lnTo>
                  <a:cubicBezTo>
                    <a:pt x="13069" y="38735"/>
                    <a:pt x="14653" y="37151"/>
                    <a:pt x="14653" y="35198"/>
                  </a:cubicBezTo>
                  <a:lnTo>
                    <a:pt x="14653" y="3583"/>
                  </a:lnTo>
                  <a:cubicBezTo>
                    <a:pt x="14653" y="1630"/>
                    <a:pt x="13069" y="1"/>
                    <a:pt x="11071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71"/>
            <p:cNvSpPr/>
            <p:nvPr/>
          </p:nvSpPr>
          <p:spPr>
            <a:xfrm>
              <a:off x="239225" y="2961125"/>
              <a:ext cx="209275" cy="277900"/>
            </a:xfrm>
            <a:custGeom>
              <a:avLst/>
              <a:gdLst/>
              <a:ahLst/>
              <a:cxnLst/>
              <a:rect l="l" t="t" r="r" b="b"/>
              <a:pathLst>
                <a:path w="8371" h="11116" extrusionOk="0">
                  <a:moveTo>
                    <a:pt x="2277" y="0"/>
                  </a:moveTo>
                  <a:cubicBezTo>
                    <a:pt x="1027" y="0"/>
                    <a:pt x="1" y="1016"/>
                    <a:pt x="1" y="2277"/>
                  </a:cubicBezTo>
                  <a:lnTo>
                    <a:pt x="1" y="8827"/>
                  </a:lnTo>
                  <a:cubicBezTo>
                    <a:pt x="1" y="10088"/>
                    <a:pt x="1027" y="11115"/>
                    <a:pt x="2277" y="11115"/>
                  </a:cubicBezTo>
                  <a:lnTo>
                    <a:pt x="6094" y="11115"/>
                  </a:lnTo>
                  <a:cubicBezTo>
                    <a:pt x="7355" y="11115"/>
                    <a:pt x="8370" y="10088"/>
                    <a:pt x="8370" y="8827"/>
                  </a:cubicBezTo>
                  <a:lnTo>
                    <a:pt x="8370" y="2277"/>
                  </a:lnTo>
                  <a:cubicBezTo>
                    <a:pt x="8370" y="1016"/>
                    <a:pt x="7355" y="0"/>
                    <a:pt x="6094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71"/>
            <p:cNvSpPr/>
            <p:nvPr/>
          </p:nvSpPr>
          <p:spPr>
            <a:xfrm>
              <a:off x="2545625" y="3799200"/>
              <a:ext cx="1636825" cy="204525"/>
            </a:xfrm>
            <a:custGeom>
              <a:avLst/>
              <a:gdLst/>
              <a:ahLst/>
              <a:cxnLst/>
              <a:rect l="l" t="t" r="r" b="b"/>
              <a:pathLst>
                <a:path w="65473" h="8181" extrusionOk="0">
                  <a:moveTo>
                    <a:pt x="4140" y="0"/>
                  </a:moveTo>
                  <a:cubicBezTo>
                    <a:pt x="1864" y="0"/>
                    <a:pt x="0" y="1864"/>
                    <a:pt x="0" y="4096"/>
                  </a:cubicBezTo>
                  <a:cubicBezTo>
                    <a:pt x="0" y="6372"/>
                    <a:pt x="1864" y="8180"/>
                    <a:pt x="4140" y="8180"/>
                  </a:cubicBezTo>
                  <a:lnTo>
                    <a:pt x="61377" y="8180"/>
                  </a:lnTo>
                  <a:cubicBezTo>
                    <a:pt x="63609" y="8180"/>
                    <a:pt x="65473" y="6372"/>
                    <a:pt x="65473" y="4096"/>
                  </a:cubicBezTo>
                  <a:cubicBezTo>
                    <a:pt x="65473" y="1864"/>
                    <a:pt x="63609" y="0"/>
                    <a:pt x="6137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71"/>
            <p:cNvSpPr/>
            <p:nvPr/>
          </p:nvSpPr>
          <p:spPr>
            <a:xfrm>
              <a:off x="1293525" y="1162775"/>
              <a:ext cx="760250" cy="225450"/>
            </a:xfrm>
            <a:custGeom>
              <a:avLst/>
              <a:gdLst/>
              <a:ahLst/>
              <a:cxnLst/>
              <a:rect l="l" t="t" r="r" b="b"/>
              <a:pathLst>
                <a:path w="30410" h="9018" extrusionOk="0">
                  <a:moveTo>
                    <a:pt x="2098" y="0"/>
                  </a:moveTo>
                  <a:cubicBezTo>
                    <a:pt x="938" y="0"/>
                    <a:pt x="0" y="927"/>
                    <a:pt x="0" y="2087"/>
                  </a:cubicBezTo>
                  <a:lnTo>
                    <a:pt x="0" y="6886"/>
                  </a:lnTo>
                  <a:cubicBezTo>
                    <a:pt x="0" y="8046"/>
                    <a:pt x="938" y="9017"/>
                    <a:pt x="2098" y="9017"/>
                  </a:cubicBezTo>
                  <a:lnTo>
                    <a:pt x="28323" y="9017"/>
                  </a:lnTo>
                  <a:cubicBezTo>
                    <a:pt x="29484" y="9017"/>
                    <a:pt x="30410" y="8046"/>
                    <a:pt x="30410" y="6886"/>
                  </a:cubicBezTo>
                  <a:lnTo>
                    <a:pt x="30410" y="2087"/>
                  </a:lnTo>
                  <a:cubicBezTo>
                    <a:pt x="30410" y="927"/>
                    <a:pt x="29484" y="0"/>
                    <a:pt x="283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71"/>
            <p:cNvSpPr/>
            <p:nvPr/>
          </p:nvSpPr>
          <p:spPr>
            <a:xfrm>
              <a:off x="3614975" y="1162775"/>
              <a:ext cx="760275" cy="225450"/>
            </a:xfrm>
            <a:custGeom>
              <a:avLst/>
              <a:gdLst/>
              <a:ahLst/>
              <a:cxnLst/>
              <a:rect l="l" t="t" r="r" b="b"/>
              <a:pathLst>
                <a:path w="30411" h="9018" extrusionOk="0">
                  <a:moveTo>
                    <a:pt x="2099" y="0"/>
                  </a:moveTo>
                  <a:cubicBezTo>
                    <a:pt x="938" y="0"/>
                    <a:pt x="1" y="927"/>
                    <a:pt x="1" y="2087"/>
                  </a:cubicBezTo>
                  <a:lnTo>
                    <a:pt x="1" y="6886"/>
                  </a:lnTo>
                  <a:cubicBezTo>
                    <a:pt x="1" y="8046"/>
                    <a:pt x="938" y="9017"/>
                    <a:pt x="2099" y="9017"/>
                  </a:cubicBezTo>
                  <a:lnTo>
                    <a:pt x="28323" y="9017"/>
                  </a:lnTo>
                  <a:cubicBezTo>
                    <a:pt x="29484" y="9017"/>
                    <a:pt x="30410" y="8046"/>
                    <a:pt x="30410" y="6886"/>
                  </a:cubicBezTo>
                  <a:lnTo>
                    <a:pt x="30410" y="2087"/>
                  </a:lnTo>
                  <a:cubicBezTo>
                    <a:pt x="30410" y="927"/>
                    <a:pt x="29484" y="0"/>
                    <a:pt x="283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71"/>
            <p:cNvSpPr/>
            <p:nvPr/>
          </p:nvSpPr>
          <p:spPr>
            <a:xfrm>
              <a:off x="291675" y="1219675"/>
              <a:ext cx="6992000" cy="2908475"/>
            </a:xfrm>
            <a:custGeom>
              <a:avLst/>
              <a:gdLst/>
              <a:ahLst/>
              <a:cxnLst/>
              <a:rect l="l" t="t" r="r" b="b"/>
              <a:pathLst>
                <a:path w="279680" h="116339" extrusionOk="0">
                  <a:moveTo>
                    <a:pt x="48120" y="23525"/>
                  </a:moveTo>
                  <a:cubicBezTo>
                    <a:pt x="51569" y="23525"/>
                    <a:pt x="54448" y="26371"/>
                    <a:pt x="54448" y="29852"/>
                  </a:cubicBezTo>
                  <a:lnTo>
                    <a:pt x="54448" y="50308"/>
                  </a:lnTo>
                  <a:cubicBezTo>
                    <a:pt x="54448" y="53801"/>
                    <a:pt x="51569" y="56635"/>
                    <a:pt x="48120" y="56635"/>
                  </a:cubicBezTo>
                  <a:lnTo>
                    <a:pt x="15434" y="56635"/>
                  </a:lnTo>
                  <a:cubicBezTo>
                    <a:pt x="11952" y="56635"/>
                    <a:pt x="9107" y="53801"/>
                    <a:pt x="9107" y="50308"/>
                  </a:cubicBezTo>
                  <a:lnTo>
                    <a:pt x="9107" y="29852"/>
                  </a:lnTo>
                  <a:cubicBezTo>
                    <a:pt x="9107" y="26371"/>
                    <a:pt x="11952" y="23525"/>
                    <a:pt x="15434" y="23525"/>
                  </a:cubicBezTo>
                  <a:close/>
                  <a:moveTo>
                    <a:pt x="99499" y="23525"/>
                  </a:moveTo>
                  <a:cubicBezTo>
                    <a:pt x="102947" y="23525"/>
                    <a:pt x="105826" y="26371"/>
                    <a:pt x="105826" y="29852"/>
                  </a:cubicBezTo>
                  <a:lnTo>
                    <a:pt x="105826" y="50308"/>
                  </a:lnTo>
                  <a:cubicBezTo>
                    <a:pt x="105826" y="53801"/>
                    <a:pt x="102947" y="56635"/>
                    <a:pt x="99499" y="56635"/>
                  </a:cubicBezTo>
                  <a:lnTo>
                    <a:pt x="66813" y="56635"/>
                  </a:lnTo>
                  <a:cubicBezTo>
                    <a:pt x="63331" y="56635"/>
                    <a:pt x="60496" y="53801"/>
                    <a:pt x="60496" y="50308"/>
                  </a:cubicBezTo>
                  <a:lnTo>
                    <a:pt x="60496" y="29852"/>
                  </a:lnTo>
                  <a:cubicBezTo>
                    <a:pt x="60496" y="26371"/>
                    <a:pt x="63331" y="23525"/>
                    <a:pt x="66813" y="23525"/>
                  </a:cubicBezTo>
                  <a:close/>
                  <a:moveTo>
                    <a:pt x="150888" y="23525"/>
                  </a:moveTo>
                  <a:cubicBezTo>
                    <a:pt x="154325" y="23525"/>
                    <a:pt x="157204" y="26371"/>
                    <a:pt x="157204" y="29852"/>
                  </a:cubicBezTo>
                  <a:lnTo>
                    <a:pt x="157204" y="50308"/>
                  </a:lnTo>
                  <a:cubicBezTo>
                    <a:pt x="157204" y="53801"/>
                    <a:pt x="154325" y="56635"/>
                    <a:pt x="150888" y="56635"/>
                  </a:cubicBezTo>
                  <a:lnTo>
                    <a:pt x="118191" y="56635"/>
                  </a:lnTo>
                  <a:cubicBezTo>
                    <a:pt x="114709" y="56635"/>
                    <a:pt x="111875" y="53801"/>
                    <a:pt x="111875" y="50308"/>
                  </a:cubicBezTo>
                  <a:lnTo>
                    <a:pt x="111875" y="29852"/>
                  </a:lnTo>
                  <a:cubicBezTo>
                    <a:pt x="111875" y="26371"/>
                    <a:pt x="114709" y="23525"/>
                    <a:pt x="118191" y="23525"/>
                  </a:cubicBezTo>
                  <a:close/>
                  <a:moveTo>
                    <a:pt x="181432" y="23525"/>
                  </a:moveTo>
                  <a:cubicBezTo>
                    <a:pt x="183429" y="23525"/>
                    <a:pt x="185014" y="25154"/>
                    <a:pt x="185014" y="27107"/>
                  </a:cubicBezTo>
                  <a:lnTo>
                    <a:pt x="185014" y="58733"/>
                  </a:lnTo>
                  <a:cubicBezTo>
                    <a:pt x="185014" y="60686"/>
                    <a:pt x="183429" y="62260"/>
                    <a:pt x="181432" y="62260"/>
                  </a:cubicBezTo>
                  <a:lnTo>
                    <a:pt x="173899" y="62260"/>
                  </a:lnTo>
                  <a:cubicBezTo>
                    <a:pt x="171946" y="62260"/>
                    <a:pt x="170361" y="60686"/>
                    <a:pt x="170361" y="58733"/>
                  </a:cubicBezTo>
                  <a:lnTo>
                    <a:pt x="170361" y="27107"/>
                  </a:lnTo>
                  <a:cubicBezTo>
                    <a:pt x="170361" y="25154"/>
                    <a:pt x="171946" y="23525"/>
                    <a:pt x="173899" y="23525"/>
                  </a:cubicBezTo>
                  <a:close/>
                  <a:moveTo>
                    <a:pt x="200916" y="23525"/>
                  </a:moveTo>
                  <a:cubicBezTo>
                    <a:pt x="202914" y="23525"/>
                    <a:pt x="204498" y="25154"/>
                    <a:pt x="204498" y="27107"/>
                  </a:cubicBezTo>
                  <a:lnTo>
                    <a:pt x="204498" y="58733"/>
                  </a:lnTo>
                  <a:cubicBezTo>
                    <a:pt x="204498" y="60686"/>
                    <a:pt x="202914" y="62260"/>
                    <a:pt x="200916" y="62260"/>
                  </a:cubicBezTo>
                  <a:lnTo>
                    <a:pt x="193383" y="62260"/>
                  </a:lnTo>
                  <a:cubicBezTo>
                    <a:pt x="191431" y="62260"/>
                    <a:pt x="189846" y="60686"/>
                    <a:pt x="189846" y="58733"/>
                  </a:cubicBezTo>
                  <a:lnTo>
                    <a:pt x="189846" y="27107"/>
                  </a:lnTo>
                  <a:cubicBezTo>
                    <a:pt x="189846" y="25154"/>
                    <a:pt x="191431" y="23525"/>
                    <a:pt x="193383" y="23525"/>
                  </a:cubicBezTo>
                  <a:close/>
                  <a:moveTo>
                    <a:pt x="181432" y="69982"/>
                  </a:moveTo>
                  <a:cubicBezTo>
                    <a:pt x="183429" y="69982"/>
                    <a:pt x="185014" y="71611"/>
                    <a:pt x="185014" y="73564"/>
                  </a:cubicBezTo>
                  <a:lnTo>
                    <a:pt x="185014" y="105179"/>
                  </a:lnTo>
                  <a:cubicBezTo>
                    <a:pt x="185014" y="107132"/>
                    <a:pt x="183429" y="108716"/>
                    <a:pt x="181432" y="108716"/>
                  </a:cubicBezTo>
                  <a:lnTo>
                    <a:pt x="173899" y="108716"/>
                  </a:lnTo>
                  <a:cubicBezTo>
                    <a:pt x="171946" y="108716"/>
                    <a:pt x="170361" y="107132"/>
                    <a:pt x="170361" y="105179"/>
                  </a:cubicBezTo>
                  <a:lnTo>
                    <a:pt x="170361" y="73564"/>
                  </a:lnTo>
                  <a:cubicBezTo>
                    <a:pt x="170361" y="71611"/>
                    <a:pt x="171946" y="69982"/>
                    <a:pt x="173899" y="69982"/>
                  </a:cubicBezTo>
                  <a:close/>
                  <a:moveTo>
                    <a:pt x="200916" y="69982"/>
                  </a:moveTo>
                  <a:cubicBezTo>
                    <a:pt x="202914" y="69982"/>
                    <a:pt x="204498" y="71611"/>
                    <a:pt x="204498" y="73564"/>
                  </a:cubicBezTo>
                  <a:lnTo>
                    <a:pt x="204498" y="105179"/>
                  </a:lnTo>
                  <a:cubicBezTo>
                    <a:pt x="204498" y="107132"/>
                    <a:pt x="202914" y="108716"/>
                    <a:pt x="200916" y="108716"/>
                  </a:cubicBezTo>
                  <a:lnTo>
                    <a:pt x="193383" y="108716"/>
                  </a:lnTo>
                  <a:cubicBezTo>
                    <a:pt x="191431" y="108716"/>
                    <a:pt x="189846" y="107132"/>
                    <a:pt x="189846" y="105179"/>
                  </a:cubicBezTo>
                  <a:lnTo>
                    <a:pt x="189846" y="73564"/>
                  </a:lnTo>
                  <a:cubicBezTo>
                    <a:pt x="189846" y="71611"/>
                    <a:pt x="191431" y="69982"/>
                    <a:pt x="193383" y="69982"/>
                  </a:cubicBezTo>
                  <a:close/>
                  <a:moveTo>
                    <a:pt x="14129" y="1"/>
                  </a:moveTo>
                  <a:cubicBezTo>
                    <a:pt x="8928" y="1"/>
                    <a:pt x="5112" y="2791"/>
                    <a:pt x="3951" y="6842"/>
                  </a:cubicBezTo>
                  <a:lnTo>
                    <a:pt x="2835" y="15301"/>
                  </a:lnTo>
                  <a:lnTo>
                    <a:pt x="4788" y="15301"/>
                  </a:lnTo>
                  <a:cubicBezTo>
                    <a:pt x="1" y="38222"/>
                    <a:pt x="45" y="71745"/>
                    <a:pt x="1161" y="107600"/>
                  </a:cubicBezTo>
                  <a:lnTo>
                    <a:pt x="28268" y="107600"/>
                  </a:lnTo>
                  <a:cubicBezTo>
                    <a:pt x="28915" y="93272"/>
                    <a:pt x="40777" y="81789"/>
                    <a:pt x="55285" y="81789"/>
                  </a:cubicBezTo>
                  <a:cubicBezTo>
                    <a:pt x="69792" y="81789"/>
                    <a:pt x="81643" y="93272"/>
                    <a:pt x="82302" y="107600"/>
                  </a:cubicBezTo>
                  <a:lnTo>
                    <a:pt x="164090" y="107600"/>
                  </a:lnTo>
                  <a:lnTo>
                    <a:pt x="164224" y="116338"/>
                  </a:lnTo>
                  <a:lnTo>
                    <a:pt x="210591" y="116338"/>
                  </a:lnTo>
                  <a:lnTo>
                    <a:pt x="210591" y="107879"/>
                  </a:lnTo>
                  <a:lnTo>
                    <a:pt x="279680" y="107879"/>
                  </a:lnTo>
                  <a:lnTo>
                    <a:pt x="279680" y="79512"/>
                  </a:lnTo>
                  <a:lnTo>
                    <a:pt x="275685" y="76443"/>
                  </a:lnTo>
                  <a:lnTo>
                    <a:pt x="272750" y="60731"/>
                  </a:lnTo>
                  <a:cubicBezTo>
                    <a:pt x="272750" y="60731"/>
                    <a:pt x="272382" y="57796"/>
                    <a:pt x="269737" y="56312"/>
                  </a:cubicBezTo>
                  <a:cubicBezTo>
                    <a:pt x="258153" y="50453"/>
                    <a:pt x="242017" y="48779"/>
                    <a:pt x="220914" y="48310"/>
                  </a:cubicBezTo>
                  <a:lnTo>
                    <a:pt x="210591" y="48310"/>
                  </a:lnTo>
                  <a:lnTo>
                    <a:pt x="210591" y="21438"/>
                  </a:lnTo>
                  <a:cubicBezTo>
                    <a:pt x="210591" y="19251"/>
                    <a:pt x="212076" y="17945"/>
                    <a:pt x="214441" y="17666"/>
                  </a:cubicBezTo>
                  <a:lnTo>
                    <a:pt x="213794" y="14698"/>
                  </a:lnTo>
                  <a:lnTo>
                    <a:pt x="213794" y="14698"/>
                  </a:lnTo>
                  <a:lnTo>
                    <a:pt x="215557" y="14743"/>
                  </a:lnTo>
                  <a:lnTo>
                    <a:pt x="215557" y="4654"/>
                  </a:lnTo>
                  <a:cubicBezTo>
                    <a:pt x="215613" y="1072"/>
                    <a:pt x="214397" y="1"/>
                    <a:pt x="21068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71"/>
            <p:cNvSpPr/>
            <p:nvPr/>
          </p:nvSpPr>
          <p:spPr>
            <a:xfrm>
              <a:off x="519325" y="1483600"/>
              <a:ext cx="165200" cy="49975"/>
            </a:xfrm>
            <a:custGeom>
              <a:avLst/>
              <a:gdLst/>
              <a:ahLst/>
              <a:cxnLst/>
              <a:rect l="l" t="t" r="r" b="b"/>
              <a:pathLst>
                <a:path w="6608" h="1999" extrusionOk="0">
                  <a:moveTo>
                    <a:pt x="983" y="1"/>
                  </a:moveTo>
                  <a:cubicBezTo>
                    <a:pt x="425" y="1"/>
                    <a:pt x="1" y="469"/>
                    <a:pt x="1" y="1027"/>
                  </a:cubicBezTo>
                  <a:cubicBezTo>
                    <a:pt x="1" y="1585"/>
                    <a:pt x="425" y="1998"/>
                    <a:pt x="983" y="1998"/>
                  </a:cubicBezTo>
                  <a:lnTo>
                    <a:pt x="5581" y="1998"/>
                  </a:lnTo>
                  <a:cubicBezTo>
                    <a:pt x="6138" y="1998"/>
                    <a:pt x="6607" y="1585"/>
                    <a:pt x="6607" y="1027"/>
                  </a:cubicBezTo>
                  <a:cubicBezTo>
                    <a:pt x="6607" y="469"/>
                    <a:pt x="6138" y="1"/>
                    <a:pt x="5581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71"/>
            <p:cNvSpPr/>
            <p:nvPr/>
          </p:nvSpPr>
          <p:spPr>
            <a:xfrm>
              <a:off x="4888000" y="1483600"/>
              <a:ext cx="164900" cy="49975"/>
            </a:xfrm>
            <a:custGeom>
              <a:avLst/>
              <a:gdLst/>
              <a:ahLst/>
              <a:cxnLst/>
              <a:rect l="l" t="t" r="r" b="b"/>
              <a:pathLst>
                <a:path w="6596" h="1999" extrusionOk="0">
                  <a:moveTo>
                    <a:pt x="1016" y="1"/>
                  </a:moveTo>
                  <a:cubicBezTo>
                    <a:pt x="458" y="1"/>
                    <a:pt x="0" y="469"/>
                    <a:pt x="0" y="1027"/>
                  </a:cubicBezTo>
                  <a:cubicBezTo>
                    <a:pt x="0" y="1585"/>
                    <a:pt x="458" y="1998"/>
                    <a:pt x="1016" y="1998"/>
                  </a:cubicBezTo>
                  <a:lnTo>
                    <a:pt x="5625" y="1998"/>
                  </a:lnTo>
                  <a:cubicBezTo>
                    <a:pt x="6183" y="1998"/>
                    <a:pt x="6596" y="1585"/>
                    <a:pt x="6596" y="1027"/>
                  </a:cubicBezTo>
                  <a:cubicBezTo>
                    <a:pt x="6596" y="469"/>
                    <a:pt x="6183" y="1"/>
                    <a:pt x="5625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71"/>
            <p:cNvSpPr/>
            <p:nvPr/>
          </p:nvSpPr>
          <p:spPr>
            <a:xfrm>
              <a:off x="2920025" y="1483600"/>
              <a:ext cx="164900" cy="49975"/>
            </a:xfrm>
            <a:custGeom>
              <a:avLst/>
              <a:gdLst/>
              <a:ahLst/>
              <a:cxnLst/>
              <a:rect l="l" t="t" r="r" b="b"/>
              <a:pathLst>
                <a:path w="6596" h="1999" extrusionOk="0">
                  <a:moveTo>
                    <a:pt x="971" y="1"/>
                  </a:moveTo>
                  <a:cubicBezTo>
                    <a:pt x="413" y="1"/>
                    <a:pt x="0" y="469"/>
                    <a:pt x="0" y="1027"/>
                  </a:cubicBezTo>
                  <a:cubicBezTo>
                    <a:pt x="0" y="1585"/>
                    <a:pt x="413" y="1998"/>
                    <a:pt x="971" y="1998"/>
                  </a:cubicBezTo>
                  <a:lnTo>
                    <a:pt x="5580" y="1998"/>
                  </a:lnTo>
                  <a:cubicBezTo>
                    <a:pt x="6138" y="1998"/>
                    <a:pt x="6595" y="1585"/>
                    <a:pt x="6595" y="1027"/>
                  </a:cubicBezTo>
                  <a:cubicBezTo>
                    <a:pt x="6595" y="469"/>
                    <a:pt x="6138" y="1"/>
                    <a:pt x="5580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71"/>
            <p:cNvSpPr/>
            <p:nvPr/>
          </p:nvSpPr>
          <p:spPr>
            <a:xfrm>
              <a:off x="282179" y="3608650"/>
              <a:ext cx="387275" cy="350975"/>
            </a:xfrm>
            <a:custGeom>
              <a:avLst/>
              <a:gdLst/>
              <a:ahLst/>
              <a:cxnLst/>
              <a:rect l="l" t="t" r="r" b="b"/>
              <a:pathLst>
                <a:path w="15491" h="14039" extrusionOk="0">
                  <a:moveTo>
                    <a:pt x="2043" y="0"/>
                  </a:moveTo>
                  <a:cubicBezTo>
                    <a:pt x="927" y="0"/>
                    <a:pt x="1" y="927"/>
                    <a:pt x="1" y="2043"/>
                  </a:cubicBezTo>
                  <a:lnTo>
                    <a:pt x="1" y="11997"/>
                  </a:lnTo>
                  <a:cubicBezTo>
                    <a:pt x="1" y="13113"/>
                    <a:pt x="927" y="14039"/>
                    <a:pt x="2043" y="14039"/>
                  </a:cubicBezTo>
                  <a:lnTo>
                    <a:pt x="15490" y="14039"/>
                  </a:lnTo>
                  <a:lnTo>
                    <a:pt x="1549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71"/>
            <p:cNvSpPr/>
            <p:nvPr/>
          </p:nvSpPr>
          <p:spPr>
            <a:xfrm>
              <a:off x="7190750" y="3608650"/>
              <a:ext cx="187225" cy="350975"/>
            </a:xfrm>
            <a:custGeom>
              <a:avLst/>
              <a:gdLst/>
              <a:ahLst/>
              <a:cxnLst/>
              <a:rect l="l" t="t" r="r" b="b"/>
              <a:pathLst>
                <a:path w="7489" h="14039" extrusionOk="0">
                  <a:moveTo>
                    <a:pt x="1" y="0"/>
                  </a:moveTo>
                  <a:lnTo>
                    <a:pt x="1" y="14039"/>
                  </a:lnTo>
                  <a:lnTo>
                    <a:pt x="5435" y="14039"/>
                  </a:lnTo>
                  <a:cubicBezTo>
                    <a:pt x="6551" y="14039"/>
                    <a:pt x="7489" y="13113"/>
                    <a:pt x="7489" y="11997"/>
                  </a:cubicBezTo>
                  <a:lnTo>
                    <a:pt x="7489" y="2043"/>
                  </a:lnTo>
                  <a:cubicBezTo>
                    <a:pt x="7489" y="927"/>
                    <a:pt x="6551" y="0"/>
                    <a:pt x="543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71"/>
            <p:cNvSpPr/>
            <p:nvPr/>
          </p:nvSpPr>
          <p:spPr>
            <a:xfrm>
              <a:off x="7220875" y="3269125"/>
              <a:ext cx="94325" cy="272025"/>
            </a:xfrm>
            <a:custGeom>
              <a:avLst/>
              <a:gdLst/>
              <a:ahLst/>
              <a:cxnLst/>
              <a:rect l="l" t="t" r="r" b="b"/>
              <a:pathLst>
                <a:path w="3773" h="10881" extrusionOk="0">
                  <a:moveTo>
                    <a:pt x="1117" y="0"/>
                  </a:moveTo>
                  <a:cubicBezTo>
                    <a:pt x="514" y="0"/>
                    <a:pt x="1" y="514"/>
                    <a:pt x="1" y="1116"/>
                  </a:cubicBezTo>
                  <a:lnTo>
                    <a:pt x="1" y="9809"/>
                  </a:lnTo>
                  <a:cubicBezTo>
                    <a:pt x="1" y="10412"/>
                    <a:pt x="514" y="10881"/>
                    <a:pt x="1117" y="10881"/>
                  </a:cubicBezTo>
                  <a:lnTo>
                    <a:pt x="2657" y="10881"/>
                  </a:lnTo>
                  <a:cubicBezTo>
                    <a:pt x="3260" y="10881"/>
                    <a:pt x="3773" y="10412"/>
                    <a:pt x="3773" y="9809"/>
                  </a:cubicBezTo>
                  <a:lnTo>
                    <a:pt x="3773" y="1116"/>
                  </a:lnTo>
                  <a:cubicBezTo>
                    <a:pt x="3773" y="514"/>
                    <a:pt x="3260" y="0"/>
                    <a:pt x="2657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71"/>
            <p:cNvSpPr/>
            <p:nvPr/>
          </p:nvSpPr>
          <p:spPr>
            <a:xfrm>
              <a:off x="5741150" y="3916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3625" cap="flat" cmpd="sng">
              <a:solidFill>
                <a:srgbClr val="22123A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71"/>
            <p:cNvSpPr/>
            <p:nvPr/>
          </p:nvSpPr>
          <p:spPr>
            <a:xfrm>
              <a:off x="2353679" y="3327150"/>
              <a:ext cx="1870350" cy="33775"/>
            </a:xfrm>
            <a:custGeom>
              <a:avLst/>
              <a:gdLst/>
              <a:ahLst/>
              <a:cxnLst/>
              <a:rect l="l" t="t" r="r" b="b"/>
              <a:pathLst>
                <a:path w="74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74813" y="1351"/>
                  </a:lnTo>
                  <a:lnTo>
                    <a:pt x="74813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71"/>
            <p:cNvSpPr/>
            <p:nvPr/>
          </p:nvSpPr>
          <p:spPr>
            <a:xfrm>
              <a:off x="521554" y="3327150"/>
              <a:ext cx="488250" cy="33775"/>
            </a:xfrm>
            <a:custGeom>
              <a:avLst/>
              <a:gdLst/>
              <a:ahLst/>
              <a:cxnLst/>
              <a:rect l="l" t="t" r="r" b="b"/>
              <a:pathLst>
                <a:path w="19530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9530" y="1351"/>
                  </a:lnTo>
                  <a:lnTo>
                    <a:pt x="1953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71"/>
            <p:cNvSpPr/>
            <p:nvPr/>
          </p:nvSpPr>
          <p:spPr>
            <a:xfrm>
              <a:off x="521554" y="2908675"/>
              <a:ext cx="3702475" cy="34900"/>
            </a:xfrm>
            <a:custGeom>
              <a:avLst/>
              <a:gdLst/>
              <a:ahLst/>
              <a:cxnLst/>
              <a:rect l="l" t="t" r="r" b="b"/>
              <a:pathLst>
                <a:path w="148099" h="1396" extrusionOk="0">
                  <a:moveTo>
                    <a:pt x="1" y="0"/>
                  </a:moveTo>
                  <a:lnTo>
                    <a:pt x="1" y="1395"/>
                  </a:lnTo>
                  <a:lnTo>
                    <a:pt x="148098" y="1395"/>
                  </a:lnTo>
                  <a:lnTo>
                    <a:pt x="148098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71"/>
            <p:cNvSpPr/>
            <p:nvPr/>
          </p:nvSpPr>
          <p:spPr>
            <a:xfrm>
              <a:off x="4376329" y="1739425"/>
              <a:ext cx="39650" cy="170775"/>
            </a:xfrm>
            <a:custGeom>
              <a:avLst/>
              <a:gdLst/>
              <a:ahLst/>
              <a:cxnLst/>
              <a:rect l="l" t="t" r="r" b="b"/>
              <a:pathLst>
                <a:path w="1586" h="6831" extrusionOk="0">
                  <a:moveTo>
                    <a:pt x="793" y="1"/>
                  </a:moveTo>
                  <a:cubicBezTo>
                    <a:pt x="369" y="1"/>
                    <a:pt x="1" y="325"/>
                    <a:pt x="1" y="782"/>
                  </a:cubicBezTo>
                  <a:lnTo>
                    <a:pt x="1" y="6038"/>
                  </a:lnTo>
                  <a:cubicBezTo>
                    <a:pt x="1" y="6507"/>
                    <a:pt x="369" y="6831"/>
                    <a:pt x="793" y="6831"/>
                  </a:cubicBezTo>
                  <a:cubicBezTo>
                    <a:pt x="1206" y="6831"/>
                    <a:pt x="1585" y="6507"/>
                    <a:pt x="1585" y="6038"/>
                  </a:cubicBezTo>
                  <a:lnTo>
                    <a:pt x="1585" y="782"/>
                  </a:lnTo>
                  <a:cubicBezTo>
                    <a:pt x="1585" y="325"/>
                    <a:pt x="1206" y="1"/>
                    <a:pt x="79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71"/>
            <p:cNvSpPr/>
            <p:nvPr/>
          </p:nvSpPr>
          <p:spPr>
            <a:xfrm>
              <a:off x="4376329" y="2642525"/>
              <a:ext cx="39650" cy="172150"/>
            </a:xfrm>
            <a:custGeom>
              <a:avLst/>
              <a:gdLst/>
              <a:ahLst/>
              <a:cxnLst/>
              <a:rect l="l" t="t" r="r" b="b"/>
              <a:pathLst>
                <a:path w="1586" h="6886" extrusionOk="0">
                  <a:moveTo>
                    <a:pt x="793" y="0"/>
                  </a:moveTo>
                  <a:cubicBezTo>
                    <a:pt x="369" y="0"/>
                    <a:pt x="1" y="368"/>
                    <a:pt x="1" y="792"/>
                  </a:cubicBezTo>
                  <a:lnTo>
                    <a:pt x="1" y="6093"/>
                  </a:lnTo>
                  <a:cubicBezTo>
                    <a:pt x="1" y="6506"/>
                    <a:pt x="369" y="6886"/>
                    <a:pt x="793" y="6886"/>
                  </a:cubicBezTo>
                  <a:cubicBezTo>
                    <a:pt x="1206" y="6886"/>
                    <a:pt x="1585" y="6506"/>
                    <a:pt x="1585" y="6093"/>
                  </a:cubicBezTo>
                  <a:lnTo>
                    <a:pt x="1585" y="792"/>
                  </a:lnTo>
                  <a:cubicBezTo>
                    <a:pt x="1585" y="368"/>
                    <a:pt x="1206" y="0"/>
                    <a:pt x="79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71"/>
            <p:cNvSpPr/>
            <p:nvPr/>
          </p:nvSpPr>
          <p:spPr>
            <a:xfrm>
              <a:off x="4376329" y="3545875"/>
              <a:ext cx="39650" cy="171875"/>
            </a:xfrm>
            <a:custGeom>
              <a:avLst/>
              <a:gdLst/>
              <a:ahLst/>
              <a:cxnLst/>
              <a:rect l="l" t="t" r="r" b="b"/>
              <a:pathLst>
                <a:path w="1586" h="6875" extrusionOk="0">
                  <a:moveTo>
                    <a:pt x="793" y="0"/>
                  </a:moveTo>
                  <a:cubicBezTo>
                    <a:pt x="369" y="0"/>
                    <a:pt x="1" y="369"/>
                    <a:pt x="1" y="782"/>
                  </a:cubicBezTo>
                  <a:lnTo>
                    <a:pt x="1" y="6082"/>
                  </a:lnTo>
                  <a:cubicBezTo>
                    <a:pt x="1" y="6506"/>
                    <a:pt x="369" y="6875"/>
                    <a:pt x="793" y="6875"/>
                  </a:cubicBezTo>
                  <a:cubicBezTo>
                    <a:pt x="1206" y="6875"/>
                    <a:pt x="1585" y="6506"/>
                    <a:pt x="1585" y="6082"/>
                  </a:cubicBezTo>
                  <a:lnTo>
                    <a:pt x="1585" y="782"/>
                  </a:lnTo>
                  <a:cubicBezTo>
                    <a:pt x="1585" y="369"/>
                    <a:pt x="1206" y="0"/>
                    <a:pt x="79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71"/>
            <p:cNvSpPr/>
            <p:nvPr/>
          </p:nvSpPr>
          <p:spPr>
            <a:xfrm>
              <a:off x="5832925" y="1721850"/>
              <a:ext cx="77850" cy="387275"/>
            </a:xfrm>
            <a:custGeom>
              <a:avLst/>
              <a:gdLst/>
              <a:ahLst/>
              <a:cxnLst/>
              <a:rect l="l" t="t" r="r" b="b"/>
              <a:pathLst>
                <a:path w="3114" h="15491" extrusionOk="0">
                  <a:moveTo>
                    <a:pt x="0" y="1"/>
                  </a:moveTo>
                  <a:lnTo>
                    <a:pt x="0" y="15490"/>
                  </a:lnTo>
                  <a:cubicBezTo>
                    <a:pt x="1719" y="15345"/>
                    <a:pt x="3114" y="13906"/>
                    <a:pt x="3114" y="12087"/>
                  </a:cubicBezTo>
                  <a:lnTo>
                    <a:pt x="3114" y="3393"/>
                  </a:lnTo>
                  <a:cubicBezTo>
                    <a:pt x="3114" y="1630"/>
                    <a:pt x="1719" y="146"/>
                    <a:pt x="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71"/>
            <p:cNvSpPr/>
            <p:nvPr/>
          </p:nvSpPr>
          <p:spPr>
            <a:xfrm>
              <a:off x="5556450" y="1774300"/>
              <a:ext cx="308025" cy="8125"/>
            </a:xfrm>
            <a:custGeom>
              <a:avLst/>
              <a:gdLst/>
              <a:ahLst/>
              <a:cxnLst/>
              <a:rect l="l" t="t" r="r" b="b"/>
              <a:pathLst>
                <a:path w="12321" h="325" extrusionOk="0">
                  <a:moveTo>
                    <a:pt x="0" y="1"/>
                  </a:moveTo>
                  <a:lnTo>
                    <a:pt x="0" y="325"/>
                  </a:lnTo>
                  <a:lnTo>
                    <a:pt x="12321" y="325"/>
                  </a:lnTo>
                  <a:lnTo>
                    <a:pt x="12321" y="1"/>
                  </a:lnTo>
                  <a:close/>
                </a:path>
              </a:pathLst>
            </a:custGeom>
            <a:solidFill>
              <a:srgbClr val="BC7BFB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71"/>
            <p:cNvSpPr/>
            <p:nvPr/>
          </p:nvSpPr>
          <p:spPr>
            <a:xfrm>
              <a:off x="5789950" y="1762600"/>
              <a:ext cx="74525" cy="29025"/>
            </a:xfrm>
            <a:custGeom>
              <a:avLst/>
              <a:gdLst/>
              <a:ahLst/>
              <a:cxnLst/>
              <a:rect l="l" t="t" r="r" b="b"/>
              <a:pathLst>
                <a:path w="2981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2981" y="1161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71"/>
            <p:cNvSpPr/>
            <p:nvPr/>
          </p:nvSpPr>
          <p:spPr>
            <a:xfrm>
              <a:off x="7117375" y="2857625"/>
              <a:ext cx="50250" cy="145375"/>
            </a:xfrm>
            <a:custGeom>
              <a:avLst/>
              <a:gdLst/>
              <a:ahLst/>
              <a:cxnLst/>
              <a:rect l="l" t="t" r="r" b="b"/>
              <a:pathLst>
                <a:path w="2010" h="5815" extrusionOk="0">
                  <a:moveTo>
                    <a:pt x="983" y="0"/>
                  </a:moveTo>
                  <a:cubicBezTo>
                    <a:pt x="470" y="0"/>
                    <a:pt x="1" y="469"/>
                    <a:pt x="1" y="1027"/>
                  </a:cubicBezTo>
                  <a:lnTo>
                    <a:pt x="1" y="4787"/>
                  </a:lnTo>
                  <a:cubicBezTo>
                    <a:pt x="1" y="5345"/>
                    <a:pt x="470" y="5814"/>
                    <a:pt x="983" y="5814"/>
                  </a:cubicBezTo>
                  <a:cubicBezTo>
                    <a:pt x="1541" y="5814"/>
                    <a:pt x="2010" y="5345"/>
                    <a:pt x="2010" y="4787"/>
                  </a:cubicBezTo>
                  <a:lnTo>
                    <a:pt x="2010" y="1027"/>
                  </a:lnTo>
                  <a:cubicBezTo>
                    <a:pt x="2010" y="469"/>
                    <a:pt x="1541" y="0"/>
                    <a:pt x="98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71"/>
            <p:cNvSpPr/>
            <p:nvPr/>
          </p:nvSpPr>
          <p:spPr>
            <a:xfrm>
              <a:off x="286925" y="3343600"/>
              <a:ext cx="45500" cy="113850"/>
            </a:xfrm>
            <a:custGeom>
              <a:avLst/>
              <a:gdLst/>
              <a:ahLst/>
              <a:cxnLst/>
              <a:rect l="l" t="t" r="r" b="b"/>
              <a:pathLst>
                <a:path w="1820" h="4554" extrusionOk="0">
                  <a:moveTo>
                    <a:pt x="927" y="1"/>
                  </a:moveTo>
                  <a:cubicBezTo>
                    <a:pt x="425" y="1"/>
                    <a:pt x="1" y="414"/>
                    <a:pt x="1" y="927"/>
                  </a:cubicBezTo>
                  <a:lnTo>
                    <a:pt x="1" y="3628"/>
                  </a:lnTo>
                  <a:cubicBezTo>
                    <a:pt x="1" y="4130"/>
                    <a:pt x="425" y="4554"/>
                    <a:pt x="927" y="4554"/>
                  </a:cubicBezTo>
                  <a:cubicBezTo>
                    <a:pt x="1396" y="4554"/>
                    <a:pt x="1820" y="4130"/>
                    <a:pt x="1820" y="3628"/>
                  </a:cubicBezTo>
                  <a:lnTo>
                    <a:pt x="1820" y="927"/>
                  </a:lnTo>
                  <a:cubicBezTo>
                    <a:pt x="1820" y="414"/>
                    <a:pt x="1396" y="1"/>
                    <a:pt x="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71"/>
            <p:cNvSpPr/>
            <p:nvPr/>
          </p:nvSpPr>
          <p:spPr>
            <a:xfrm>
              <a:off x="5879504" y="3346258"/>
              <a:ext cx="1194925" cy="1194925"/>
            </a:xfrm>
            <a:custGeom>
              <a:avLst/>
              <a:gdLst/>
              <a:ahLst/>
              <a:cxnLst/>
              <a:rect l="l" t="t" r="r" b="b"/>
              <a:pathLst>
                <a:path w="47797" h="47797" extrusionOk="0">
                  <a:moveTo>
                    <a:pt x="23893" y="1"/>
                  </a:moveTo>
                  <a:cubicBezTo>
                    <a:pt x="10692" y="1"/>
                    <a:pt x="1" y="10692"/>
                    <a:pt x="1" y="23893"/>
                  </a:cubicBezTo>
                  <a:cubicBezTo>
                    <a:pt x="1" y="37106"/>
                    <a:pt x="10692" y="47797"/>
                    <a:pt x="23893" y="47797"/>
                  </a:cubicBezTo>
                  <a:cubicBezTo>
                    <a:pt x="37106" y="47797"/>
                    <a:pt x="47797" y="37106"/>
                    <a:pt x="47797" y="23893"/>
                  </a:cubicBezTo>
                  <a:cubicBezTo>
                    <a:pt x="47797" y="10692"/>
                    <a:pt x="37106" y="1"/>
                    <a:pt x="2389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71"/>
            <p:cNvSpPr/>
            <p:nvPr/>
          </p:nvSpPr>
          <p:spPr>
            <a:xfrm>
              <a:off x="6126975" y="3595958"/>
              <a:ext cx="695275" cy="696375"/>
            </a:xfrm>
            <a:custGeom>
              <a:avLst/>
              <a:gdLst/>
              <a:ahLst/>
              <a:cxnLst/>
              <a:rect l="l" t="t" r="r" b="b"/>
              <a:pathLst>
                <a:path w="27811" h="27855" extrusionOk="0">
                  <a:moveTo>
                    <a:pt x="13905" y="1"/>
                  </a:moveTo>
                  <a:cubicBezTo>
                    <a:pt x="6239" y="1"/>
                    <a:pt x="1" y="6239"/>
                    <a:pt x="1" y="13905"/>
                  </a:cubicBezTo>
                  <a:cubicBezTo>
                    <a:pt x="1" y="21628"/>
                    <a:pt x="6239" y="27855"/>
                    <a:pt x="13905" y="27855"/>
                  </a:cubicBezTo>
                  <a:cubicBezTo>
                    <a:pt x="21583" y="27855"/>
                    <a:pt x="27810" y="21628"/>
                    <a:pt x="27810" y="13905"/>
                  </a:cubicBezTo>
                  <a:cubicBezTo>
                    <a:pt x="27810" y="6239"/>
                    <a:pt x="21583" y="1"/>
                    <a:pt x="13905" y="1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71"/>
            <p:cNvSpPr/>
            <p:nvPr/>
          </p:nvSpPr>
          <p:spPr>
            <a:xfrm>
              <a:off x="6411825" y="3878150"/>
              <a:ext cx="125575" cy="125575"/>
            </a:xfrm>
            <a:custGeom>
              <a:avLst/>
              <a:gdLst/>
              <a:ahLst/>
              <a:cxnLst/>
              <a:rect l="l" t="t" r="r" b="b"/>
              <a:pathLst>
                <a:path w="5023" h="5023" extrusionOk="0">
                  <a:moveTo>
                    <a:pt x="2511" y="0"/>
                  </a:moveTo>
                  <a:cubicBezTo>
                    <a:pt x="1116" y="0"/>
                    <a:pt x="0" y="1161"/>
                    <a:pt x="0" y="2511"/>
                  </a:cubicBezTo>
                  <a:cubicBezTo>
                    <a:pt x="0" y="3906"/>
                    <a:pt x="1116" y="5022"/>
                    <a:pt x="2511" y="5022"/>
                  </a:cubicBezTo>
                  <a:cubicBezTo>
                    <a:pt x="3906" y="5022"/>
                    <a:pt x="5022" y="3906"/>
                    <a:pt x="5022" y="2511"/>
                  </a:cubicBezTo>
                  <a:cubicBezTo>
                    <a:pt x="5022" y="1161"/>
                    <a:pt x="3906" y="0"/>
                    <a:pt x="2511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71"/>
            <p:cNvSpPr/>
            <p:nvPr/>
          </p:nvSpPr>
          <p:spPr>
            <a:xfrm>
              <a:off x="6441954" y="3661925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5" y="324"/>
                  </a:moveTo>
                  <a:cubicBezTo>
                    <a:pt x="1998" y="324"/>
                    <a:pt x="2467" y="793"/>
                    <a:pt x="2467" y="1396"/>
                  </a:cubicBezTo>
                  <a:cubicBezTo>
                    <a:pt x="2467" y="1998"/>
                    <a:pt x="1998" y="2467"/>
                    <a:pt x="1395" y="2467"/>
                  </a:cubicBezTo>
                  <a:cubicBezTo>
                    <a:pt x="793" y="2467"/>
                    <a:pt x="324" y="1998"/>
                    <a:pt x="324" y="1396"/>
                  </a:cubicBezTo>
                  <a:cubicBezTo>
                    <a:pt x="324" y="793"/>
                    <a:pt x="793" y="324"/>
                    <a:pt x="1395" y="324"/>
                  </a:cubicBezTo>
                  <a:close/>
                  <a:moveTo>
                    <a:pt x="1395" y="1"/>
                  </a:moveTo>
                  <a:cubicBezTo>
                    <a:pt x="603" y="1"/>
                    <a:pt x="0" y="603"/>
                    <a:pt x="0" y="1396"/>
                  </a:cubicBezTo>
                  <a:cubicBezTo>
                    <a:pt x="0" y="2188"/>
                    <a:pt x="603" y="2791"/>
                    <a:pt x="1395" y="2791"/>
                  </a:cubicBezTo>
                  <a:cubicBezTo>
                    <a:pt x="2188" y="2791"/>
                    <a:pt x="2790" y="2188"/>
                    <a:pt x="2790" y="1396"/>
                  </a:cubicBezTo>
                  <a:cubicBezTo>
                    <a:pt x="2790" y="603"/>
                    <a:pt x="2188" y="1"/>
                    <a:pt x="139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71"/>
            <p:cNvSpPr/>
            <p:nvPr/>
          </p:nvSpPr>
          <p:spPr>
            <a:xfrm>
              <a:off x="6439725" y="4153933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5" y="335"/>
                  </a:moveTo>
                  <a:cubicBezTo>
                    <a:pt x="1998" y="335"/>
                    <a:pt x="2467" y="793"/>
                    <a:pt x="2467" y="1395"/>
                  </a:cubicBezTo>
                  <a:cubicBezTo>
                    <a:pt x="2467" y="1953"/>
                    <a:pt x="1998" y="2422"/>
                    <a:pt x="1395" y="2422"/>
                  </a:cubicBezTo>
                  <a:cubicBezTo>
                    <a:pt x="793" y="2422"/>
                    <a:pt x="324" y="1953"/>
                    <a:pt x="324" y="1395"/>
                  </a:cubicBezTo>
                  <a:cubicBezTo>
                    <a:pt x="324" y="793"/>
                    <a:pt x="793" y="335"/>
                    <a:pt x="1395" y="335"/>
                  </a:cubicBezTo>
                  <a:close/>
                  <a:moveTo>
                    <a:pt x="1395" y="1"/>
                  </a:moveTo>
                  <a:cubicBezTo>
                    <a:pt x="603" y="1"/>
                    <a:pt x="0" y="614"/>
                    <a:pt x="0" y="1395"/>
                  </a:cubicBezTo>
                  <a:cubicBezTo>
                    <a:pt x="0" y="2143"/>
                    <a:pt x="603" y="2790"/>
                    <a:pt x="1395" y="2790"/>
                  </a:cubicBezTo>
                  <a:cubicBezTo>
                    <a:pt x="2188" y="2790"/>
                    <a:pt x="2790" y="2143"/>
                    <a:pt x="2790" y="1395"/>
                  </a:cubicBezTo>
                  <a:cubicBezTo>
                    <a:pt x="2790" y="614"/>
                    <a:pt x="2188" y="1"/>
                    <a:pt x="139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71"/>
            <p:cNvSpPr/>
            <p:nvPr/>
          </p:nvSpPr>
          <p:spPr>
            <a:xfrm>
              <a:off x="6686054" y="3908708"/>
              <a:ext cx="70900" cy="69775"/>
            </a:xfrm>
            <a:custGeom>
              <a:avLst/>
              <a:gdLst/>
              <a:ahLst/>
              <a:cxnLst/>
              <a:rect l="l" t="t" r="r" b="b"/>
              <a:pathLst>
                <a:path w="2836" h="2791" extrusionOk="0">
                  <a:moveTo>
                    <a:pt x="1396" y="380"/>
                  </a:moveTo>
                  <a:cubicBezTo>
                    <a:pt x="1999" y="380"/>
                    <a:pt x="2467" y="837"/>
                    <a:pt x="2467" y="1395"/>
                  </a:cubicBezTo>
                  <a:cubicBezTo>
                    <a:pt x="2467" y="1998"/>
                    <a:pt x="1999" y="2467"/>
                    <a:pt x="1396" y="2467"/>
                  </a:cubicBezTo>
                  <a:cubicBezTo>
                    <a:pt x="838" y="2467"/>
                    <a:pt x="380" y="1998"/>
                    <a:pt x="380" y="1395"/>
                  </a:cubicBezTo>
                  <a:cubicBezTo>
                    <a:pt x="380" y="837"/>
                    <a:pt x="838" y="380"/>
                    <a:pt x="1396" y="380"/>
                  </a:cubicBezTo>
                  <a:close/>
                  <a:moveTo>
                    <a:pt x="1396" y="0"/>
                  </a:moveTo>
                  <a:cubicBezTo>
                    <a:pt x="659" y="0"/>
                    <a:pt x="1" y="659"/>
                    <a:pt x="1" y="1395"/>
                  </a:cubicBezTo>
                  <a:cubicBezTo>
                    <a:pt x="1" y="2188"/>
                    <a:pt x="659" y="2790"/>
                    <a:pt x="1396" y="2790"/>
                  </a:cubicBezTo>
                  <a:cubicBezTo>
                    <a:pt x="2188" y="2790"/>
                    <a:pt x="2835" y="2188"/>
                    <a:pt x="2835" y="1395"/>
                  </a:cubicBezTo>
                  <a:cubicBezTo>
                    <a:pt x="2835" y="659"/>
                    <a:pt x="2188" y="0"/>
                    <a:pt x="13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71"/>
            <p:cNvSpPr/>
            <p:nvPr/>
          </p:nvSpPr>
          <p:spPr>
            <a:xfrm>
              <a:off x="6195600" y="3908708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6" y="380"/>
                  </a:moveTo>
                  <a:cubicBezTo>
                    <a:pt x="1954" y="380"/>
                    <a:pt x="2422" y="837"/>
                    <a:pt x="2422" y="1395"/>
                  </a:cubicBezTo>
                  <a:cubicBezTo>
                    <a:pt x="2422" y="1998"/>
                    <a:pt x="1954" y="2467"/>
                    <a:pt x="1396" y="2467"/>
                  </a:cubicBezTo>
                  <a:cubicBezTo>
                    <a:pt x="793" y="2467"/>
                    <a:pt x="324" y="1998"/>
                    <a:pt x="324" y="1395"/>
                  </a:cubicBezTo>
                  <a:cubicBezTo>
                    <a:pt x="324" y="837"/>
                    <a:pt x="793" y="380"/>
                    <a:pt x="1396" y="380"/>
                  </a:cubicBezTo>
                  <a:close/>
                  <a:moveTo>
                    <a:pt x="1396" y="0"/>
                  </a:moveTo>
                  <a:cubicBezTo>
                    <a:pt x="603" y="0"/>
                    <a:pt x="1" y="659"/>
                    <a:pt x="1" y="1395"/>
                  </a:cubicBezTo>
                  <a:cubicBezTo>
                    <a:pt x="1" y="2188"/>
                    <a:pt x="603" y="2790"/>
                    <a:pt x="1396" y="2790"/>
                  </a:cubicBezTo>
                  <a:cubicBezTo>
                    <a:pt x="2143" y="2790"/>
                    <a:pt x="2791" y="2188"/>
                    <a:pt x="2791" y="1395"/>
                  </a:cubicBezTo>
                  <a:cubicBezTo>
                    <a:pt x="2791" y="659"/>
                    <a:pt x="2143" y="0"/>
                    <a:pt x="13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71"/>
            <p:cNvSpPr/>
            <p:nvPr/>
          </p:nvSpPr>
          <p:spPr>
            <a:xfrm>
              <a:off x="6615204" y="3736433"/>
              <a:ext cx="73400" cy="70175"/>
            </a:xfrm>
            <a:custGeom>
              <a:avLst/>
              <a:gdLst/>
              <a:ahLst/>
              <a:cxnLst/>
              <a:rect l="l" t="t" r="r" b="b"/>
              <a:pathLst>
                <a:path w="2936" h="2807" extrusionOk="0">
                  <a:moveTo>
                    <a:pt x="1395" y="341"/>
                  </a:moveTo>
                  <a:cubicBezTo>
                    <a:pt x="1674" y="341"/>
                    <a:pt x="1909" y="430"/>
                    <a:pt x="2143" y="620"/>
                  </a:cubicBezTo>
                  <a:cubicBezTo>
                    <a:pt x="2556" y="1033"/>
                    <a:pt x="2556" y="1736"/>
                    <a:pt x="2143" y="2149"/>
                  </a:cubicBezTo>
                  <a:cubicBezTo>
                    <a:pt x="1931" y="2361"/>
                    <a:pt x="1663" y="2467"/>
                    <a:pt x="1395" y="2467"/>
                  </a:cubicBezTo>
                  <a:cubicBezTo>
                    <a:pt x="1128" y="2467"/>
                    <a:pt x="860" y="2361"/>
                    <a:pt x="648" y="2149"/>
                  </a:cubicBezTo>
                  <a:cubicBezTo>
                    <a:pt x="235" y="1736"/>
                    <a:pt x="235" y="1033"/>
                    <a:pt x="648" y="620"/>
                  </a:cubicBezTo>
                  <a:cubicBezTo>
                    <a:pt x="837" y="430"/>
                    <a:pt x="1116" y="341"/>
                    <a:pt x="1395" y="341"/>
                  </a:cubicBezTo>
                  <a:close/>
                  <a:moveTo>
                    <a:pt x="1373" y="0"/>
                  </a:moveTo>
                  <a:cubicBezTo>
                    <a:pt x="1010" y="0"/>
                    <a:pt x="648" y="129"/>
                    <a:pt x="369" y="385"/>
                  </a:cubicBezTo>
                  <a:cubicBezTo>
                    <a:pt x="146" y="664"/>
                    <a:pt x="0" y="1033"/>
                    <a:pt x="0" y="1412"/>
                  </a:cubicBezTo>
                  <a:cubicBezTo>
                    <a:pt x="0" y="1780"/>
                    <a:pt x="146" y="2104"/>
                    <a:pt x="369" y="2383"/>
                  </a:cubicBezTo>
                  <a:cubicBezTo>
                    <a:pt x="648" y="2662"/>
                    <a:pt x="1027" y="2807"/>
                    <a:pt x="1395" y="2807"/>
                  </a:cubicBezTo>
                  <a:cubicBezTo>
                    <a:pt x="1764" y="2807"/>
                    <a:pt x="2098" y="2662"/>
                    <a:pt x="2377" y="2383"/>
                  </a:cubicBezTo>
                  <a:cubicBezTo>
                    <a:pt x="2935" y="1825"/>
                    <a:pt x="2935" y="943"/>
                    <a:pt x="2377" y="385"/>
                  </a:cubicBezTo>
                  <a:cubicBezTo>
                    <a:pt x="2098" y="129"/>
                    <a:pt x="1736" y="0"/>
                    <a:pt x="137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71"/>
            <p:cNvSpPr/>
            <p:nvPr/>
          </p:nvSpPr>
          <p:spPr>
            <a:xfrm>
              <a:off x="6263125" y="4079425"/>
              <a:ext cx="76750" cy="69650"/>
            </a:xfrm>
            <a:custGeom>
              <a:avLst/>
              <a:gdLst/>
              <a:ahLst/>
              <a:cxnLst/>
              <a:rect l="l" t="t" r="r" b="b"/>
              <a:pathLst>
                <a:path w="3070" h="2786" extrusionOk="0">
                  <a:moveTo>
                    <a:pt x="1529" y="319"/>
                  </a:moveTo>
                  <a:cubicBezTo>
                    <a:pt x="1808" y="319"/>
                    <a:pt x="2087" y="464"/>
                    <a:pt x="2277" y="643"/>
                  </a:cubicBezTo>
                  <a:cubicBezTo>
                    <a:pt x="2701" y="1067"/>
                    <a:pt x="2701" y="1714"/>
                    <a:pt x="2277" y="2138"/>
                  </a:cubicBezTo>
                  <a:cubicBezTo>
                    <a:pt x="2093" y="2344"/>
                    <a:pt x="1825" y="2448"/>
                    <a:pt x="1552" y="2448"/>
                  </a:cubicBezTo>
                  <a:cubicBezTo>
                    <a:pt x="1278" y="2448"/>
                    <a:pt x="999" y="2344"/>
                    <a:pt x="793" y="2138"/>
                  </a:cubicBezTo>
                  <a:cubicBezTo>
                    <a:pt x="369" y="1714"/>
                    <a:pt x="369" y="1067"/>
                    <a:pt x="793" y="643"/>
                  </a:cubicBezTo>
                  <a:cubicBezTo>
                    <a:pt x="1027" y="464"/>
                    <a:pt x="1250" y="319"/>
                    <a:pt x="1529" y="319"/>
                  </a:cubicBezTo>
                  <a:close/>
                  <a:moveTo>
                    <a:pt x="1557" y="1"/>
                  </a:moveTo>
                  <a:cubicBezTo>
                    <a:pt x="1197" y="1"/>
                    <a:pt x="837" y="140"/>
                    <a:pt x="558" y="419"/>
                  </a:cubicBezTo>
                  <a:cubicBezTo>
                    <a:pt x="0" y="977"/>
                    <a:pt x="0" y="1859"/>
                    <a:pt x="558" y="2372"/>
                  </a:cubicBezTo>
                  <a:cubicBezTo>
                    <a:pt x="837" y="2651"/>
                    <a:pt x="1206" y="2785"/>
                    <a:pt x="1529" y="2785"/>
                  </a:cubicBezTo>
                  <a:cubicBezTo>
                    <a:pt x="1909" y="2785"/>
                    <a:pt x="2277" y="2651"/>
                    <a:pt x="2556" y="2372"/>
                  </a:cubicBezTo>
                  <a:cubicBezTo>
                    <a:pt x="3069" y="1859"/>
                    <a:pt x="3069" y="977"/>
                    <a:pt x="2556" y="419"/>
                  </a:cubicBezTo>
                  <a:cubicBezTo>
                    <a:pt x="2277" y="140"/>
                    <a:pt x="1917" y="1"/>
                    <a:pt x="155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71"/>
            <p:cNvSpPr/>
            <p:nvPr/>
          </p:nvSpPr>
          <p:spPr>
            <a:xfrm>
              <a:off x="6615204" y="4082083"/>
              <a:ext cx="73400" cy="69650"/>
            </a:xfrm>
            <a:custGeom>
              <a:avLst/>
              <a:gdLst/>
              <a:ahLst/>
              <a:cxnLst/>
              <a:rect l="l" t="t" r="r" b="b"/>
              <a:pathLst>
                <a:path w="2936" h="2786" extrusionOk="0">
                  <a:moveTo>
                    <a:pt x="1395" y="319"/>
                  </a:moveTo>
                  <a:cubicBezTo>
                    <a:pt x="1674" y="319"/>
                    <a:pt x="1909" y="464"/>
                    <a:pt x="2143" y="643"/>
                  </a:cubicBezTo>
                  <a:cubicBezTo>
                    <a:pt x="2556" y="1067"/>
                    <a:pt x="2556" y="1714"/>
                    <a:pt x="2143" y="2138"/>
                  </a:cubicBezTo>
                  <a:cubicBezTo>
                    <a:pt x="1931" y="2344"/>
                    <a:pt x="1663" y="2448"/>
                    <a:pt x="1395" y="2448"/>
                  </a:cubicBezTo>
                  <a:cubicBezTo>
                    <a:pt x="1128" y="2448"/>
                    <a:pt x="860" y="2344"/>
                    <a:pt x="648" y="2138"/>
                  </a:cubicBezTo>
                  <a:cubicBezTo>
                    <a:pt x="235" y="1714"/>
                    <a:pt x="235" y="1067"/>
                    <a:pt x="648" y="643"/>
                  </a:cubicBezTo>
                  <a:cubicBezTo>
                    <a:pt x="837" y="464"/>
                    <a:pt x="1116" y="319"/>
                    <a:pt x="1395" y="319"/>
                  </a:cubicBezTo>
                  <a:close/>
                  <a:moveTo>
                    <a:pt x="1373" y="1"/>
                  </a:moveTo>
                  <a:cubicBezTo>
                    <a:pt x="1010" y="1"/>
                    <a:pt x="648" y="140"/>
                    <a:pt x="369" y="419"/>
                  </a:cubicBezTo>
                  <a:cubicBezTo>
                    <a:pt x="146" y="643"/>
                    <a:pt x="0" y="1022"/>
                    <a:pt x="0" y="1390"/>
                  </a:cubicBezTo>
                  <a:cubicBezTo>
                    <a:pt x="0" y="1759"/>
                    <a:pt x="146" y="2138"/>
                    <a:pt x="369" y="2372"/>
                  </a:cubicBezTo>
                  <a:cubicBezTo>
                    <a:pt x="648" y="2651"/>
                    <a:pt x="1027" y="2785"/>
                    <a:pt x="1395" y="2785"/>
                  </a:cubicBezTo>
                  <a:cubicBezTo>
                    <a:pt x="1764" y="2785"/>
                    <a:pt x="2098" y="2651"/>
                    <a:pt x="2377" y="2372"/>
                  </a:cubicBezTo>
                  <a:cubicBezTo>
                    <a:pt x="2935" y="1859"/>
                    <a:pt x="2935" y="977"/>
                    <a:pt x="2377" y="419"/>
                  </a:cubicBezTo>
                  <a:cubicBezTo>
                    <a:pt x="2098" y="140"/>
                    <a:pt x="1736" y="1"/>
                    <a:pt x="137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71"/>
            <p:cNvSpPr/>
            <p:nvPr/>
          </p:nvSpPr>
          <p:spPr>
            <a:xfrm>
              <a:off x="6265354" y="3733775"/>
              <a:ext cx="76750" cy="70175"/>
            </a:xfrm>
            <a:custGeom>
              <a:avLst/>
              <a:gdLst/>
              <a:ahLst/>
              <a:cxnLst/>
              <a:rect l="l" t="t" r="r" b="b"/>
              <a:pathLst>
                <a:path w="3070" h="2807" extrusionOk="0">
                  <a:moveTo>
                    <a:pt x="1552" y="335"/>
                  </a:moveTo>
                  <a:cubicBezTo>
                    <a:pt x="1825" y="335"/>
                    <a:pt x="2093" y="430"/>
                    <a:pt x="2277" y="620"/>
                  </a:cubicBezTo>
                  <a:cubicBezTo>
                    <a:pt x="2701" y="1033"/>
                    <a:pt x="2701" y="1736"/>
                    <a:pt x="2277" y="2149"/>
                  </a:cubicBezTo>
                  <a:cubicBezTo>
                    <a:pt x="2093" y="2361"/>
                    <a:pt x="1825" y="2467"/>
                    <a:pt x="1552" y="2467"/>
                  </a:cubicBezTo>
                  <a:cubicBezTo>
                    <a:pt x="1278" y="2467"/>
                    <a:pt x="999" y="2361"/>
                    <a:pt x="793" y="2149"/>
                  </a:cubicBezTo>
                  <a:cubicBezTo>
                    <a:pt x="369" y="1736"/>
                    <a:pt x="369" y="1033"/>
                    <a:pt x="793" y="620"/>
                  </a:cubicBezTo>
                  <a:cubicBezTo>
                    <a:pt x="999" y="430"/>
                    <a:pt x="1278" y="335"/>
                    <a:pt x="1552" y="335"/>
                  </a:cubicBezTo>
                  <a:close/>
                  <a:moveTo>
                    <a:pt x="1557" y="0"/>
                  </a:moveTo>
                  <a:cubicBezTo>
                    <a:pt x="1197" y="0"/>
                    <a:pt x="837" y="129"/>
                    <a:pt x="558" y="385"/>
                  </a:cubicBezTo>
                  <a:cubicBezTo>
                    <a:pt x="0" y="943"/>
                    <a:pt x="0" y="1825"/>
                    <a:pt x="558" y="2383"/>
                  </a:cubicBezTo>
                  <a:cubicBezTo>
                    <a:pt x="837" y="2662"/>
                    <a:pt x="1206" y="2807"/>
                    <a:pt x="1529" y="2807"/>
                  </a:cubicBezTo>
                  <a:cubicBezTo>
                    <a:pt x="1909" y="2807"/>
                    <a:pt x="2277" y="2662"/>
                    <a:pt x="2556" y="2383"/>
                  </a:cubicBezTo>
                  <a:cubicBezTo>
                    <a:pt x="3069" y="1825"/>
                    <a:pt x="3069" y="943"/>
                    <a:pt x="2556" y="385"/>
                  </a:cubicBezTo>
                  <a:cubicBezTo>
                    <a:pt x="2277" y="129"/>
                    <a:pt x="1917" y="0"/>
                    <a:pt x="155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71"/>
            <p:cNvSpPr/>
            <p:nvPr/>
          </p:nvSpPr>
          <p:spPr>
            <a:xfrm>
              <a:off x="1085404" y="3343600"/>
              <a:ext cx="1195200" cy="1194925"/>
            </a:xfrm>
            <a:custGeom>
              <a:avLst/>
              <a:gdLst/>
              <a:ahLst/>
              <a:cxnLst/>
              <a:rect l="l" t="t" r="r" b="b"/>
              <a:pathLst>
                <a:path w="47808" h="47797" extrusionOk="0">
                  <a:moveTo>
                    <a:pt x="23904" y="1"/>
                  </a:moveTo>
                  <a:cubicBezTo>
                    <a:pt x="10702" y="1"/>
                    <a:pt x="0" y="10692"/>
                    <a:pt x="0" y="23893"/>
                  </a:cubicBezTo>
                  <a:cubicBezTo>
                    <a:pt x="0" y="37106"/>
                    <a:pt x="10702" y="47797"/>
                    <a:pt x="23904" y="47797"/>
                  </a:cubicBezTo>
                  <a:cubicBezTo>
                    <a:pt x="37105" y="47797"/>
                    <a:pt x="47807" y="37106"/>
                    <a:pt x="47807" y="23893"/>
                  </a:cubicBezTo>
                  <a:cubicBezTo>
                    <a:pt x="47807" y="10692"/>
                    <a:pt x="37105" y="1"/>
                    <a:pt x="2390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71"/>
            <p:cNvSpPr/>
            <p:nvPr/>
          </p:nvSpPr>
          <p:spPr>
            <a:xfrm>
              <a:off x="1333150" y="3593300"/>
              <a:ext cx="695250" cy="696375"/>
            </a:xfrm>
            <a:custGeom>
              <a:avLst/>
              <a:gdLst/>
              <a:ahLst/>
              <a:cxnLst/>
              <a:rect l="l" t="t" r="r" b="b"/>
              <a:pathLst>
                <a:path w="27810" h="27855" extrusionOk="0">
                  <a:moveTo>
                    <a:pt x="13905" y="1"/>
                  </a:moveTo>
                  <a:cubicBezTo>
                    <a:pt x="6227" y="1"/>
                    <a:pt x="0" y="6239"/>
                    <a:pt x="0" y="13905"/>
                  </a:cubicBezTo>
                  <a:cubicBezTo>
                    <a:pt x="0" y="21628"/>
                    <a:pt x="6227" y="27855"/>
                    <a:pt x="13905" y="27855"/>
                  </a:cubicBezTo>
                  <a:cubicBezTo>
                    <a:pt x="21571" y="27855"/>
                    <a:pt x="27809" y="21628"/>
                    <a:pt x="27809" y="13905"/>
                  </a:cubicBezTo>
                  <a:cubicBezTo>
                    <a:pt x="27809" y="6239"/>
                    <a:pt x="21571" y="1"/>
                    <a:pt x="13905" y="1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71"/>
            <p:cNvSpPr/>
            <p:nvPr/>
          </p:nvSpPr>
          <p:spPr>
            <a:xfrm>
              <a:off x="1620204" y="3878150"/>
              <a:ext cx="125575" cy="125575"/>
            </a:xfrm>
            <a:custGeom>
              <a:avLst/>
              <a:gdLst/>
              <a:ahLst/>
              <a:cxnLst/>
              <a:rect l="l" t="t" r="r" b="b"/>
              <a:pathLst>
                <a:path w="5023" h="5023" extrusionOk="0">
                  <a:moveTo>
                    <a:pt x="2512" y="0"/>
                  </a:moveTo>
                  <a:cubicBezTo>
                    <a:pt x="1117" y="0"/>
                    <a:pt x="1" y="1161"/>
                    <a:pt x="1" y="2511"/>
                  </a:cubicBezTo>
                  <a:cubicBezTo>
                    <a:pt x="1" y="3906"/>
                    <a:pt x="1117" y="5022"/>
                    <a:pt x="2512" y="5022"/>
                  </a:cubicBezTo>
                  <a:cubicBezTo>
                    <a:pt x="3907" y="5022"/>
                    <a:pt x="5023" y="3906"/>
                    <a:pt x="5023" y="2511"/>
                  </a:cubicBezTo>
                  <a:cubicBezTo>
                    <a:pt x="5023" y="1161"/>
                    <a:pt x="3907" y="0"/>
                    <a:pt x="25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71"/>
            <p:cNvSpPr/>
            <p:nvPr/>
          </p:nvSpPr>
          <p:spPr>
            <a:xfrm>
              <a:off x="1648104" y="3661925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6" y="324"/>
                  </a:moveTo>
                  <a:cubicBezTo>
                    <a:pt x="1998" y="324"/>
                    <a:pt x="2467" y="793"/>
                    <a:pt x="2467" y="1396"/>
                  </a:cubicBezTo>
                  <a:cubicBezTo>
                    <a:pt x="2467" y="1998"/>
                    <a:pt x="1998" y="2467"/>
                    <a:pt x="1396" y="2467"/>
                  </a:cubicBezTo>
                  <a:cubicBezTo>
                    <a:pt x="793" y="2467"/>
                    <a:pt x="324" y="1998"/>
                    <a:pt x="324" y="1396"/>
                  </a:cubicBezTo>
                  <a:cubicBezTo>
                    <a:pt x="324" y="793"/>
                    <a:pt x="793" y="324"/>
                    <a:pt x="1396" y="324"/>
                  </a:cubicBezTo>
                  <a:close/>
                  <a:moveTo>
                    <a:pt x="1396" y="1"/>
                  </a:moveTo>
                  <a:cubicBezTo>
                    <a:pt x="603" y="1"/>
                    <a:pt x="1" y="603"/>
                    <a:pt x="1" y="1396"/>
                  </a:cubicBezTo>
                  <a:cubicBezTo>
                    <a:pt x="1" y="2188"/>
                    <a:pt x="603" y="2791"/>
                    <a:pt x="1396" y="2791"/>
                  </a:cubicBezTo>
                  <a:cubicBezTo>
                    <a:pt x="2188" y="2791"/>
                    <a:pt x="2791" y="2188"/>
                    <a:pt x="2791" y="1396"/>
                  </a:cubicBezTo>
                  <a:cubicBezTo>
                    <a:pt x="2791" y="603"/>
                    <a:pt x="2188" y="1"/>
                    <a:pt x="13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71"/>
            <p:cNvSpPr/>
            <p:nvPr/>
          </p:nvSpPr>
          <p:spPr>
            <a:xfrm>
              <a:off x="1648104" y="4151275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6" y="335"/>
                  </a:moveTo>
                  <a:cubicBezTo>
                    <a:pt x="1998" y="335"/>
                    <a:pt x="2467" y="793"/>
                    <a:pt x="2467" y="1395"/>
                  </a:cubicBezTo>
                  <a:cubicBezTo>
                    <a:pt x="2467" y="1953"/>
                    <a:pt x="1998" y="2422"/>
                    <a:pt x="1396" y="2422"/>
                  </a:cubicBezTo>
                  <a:cubicBezTo>
                    <a:pt x="793" y="2422"/>
                    <a:pt x="324" y="1953"/>
                    <a:pt x="324" y="1395"/>
                  </a:cubicBezTo>
                  <a:cubicBezTo>
                    <a:pt x="324" y="793"/>
                    <a:pt x="793" y="335"/>
                    <a:pt x="1396" y="335"/>
                  </a:cubicBezTo>
                  <a:close/>
                  <a:moveTo>
                    <a:pt x="1396" y="1"/>
                  </a:moveTo>
                  <a:cubicBezTo>
                    <a:pt x="603" y="1"/>
                    <a:pt x="1" y="614"/>
                    <a:pt x="1" y="1395"/>
                  </a:cubicBezTo>
                  <a:cubicBezTo>
                    <a:pt x="1" y="2143"/>
                    <a:pt x="603" y="2790"/>
                    <a:pt x="1396" y="2790"/>
                  </a:cubicBezTo>
                  <a:cubicBezTo>
                    <a:pt x="2188" y="2790"/>
                    <a:pt x="2791" y="2143"/>
                    <a:pt x="2791" y="1395"/>
                  </a:cubicBezTo>
                  <a:cubicBezTo>
                    <a:pt x="2791" y="614"/>
                    <a:pt x="2188" y="1"/>
                    <a:pt x="13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71"/>
            <p:cNvSpPr/>
            <p:nvPr/>
          </p:nvSpPr>
          <p:spPr>
            <a:xfrm>
              <a:off x="1892229" y="3906050"/>
              <a:ext cx="70875" cy="69775"/>
            </a:xfrm>
            <a:custGeom>
              <a:avLst/>
              <a:gdLst/>
              <a:ahLst/>
              <a:cxnLst/>
              <a:rect l="l" t="t" r="r" b="b"/>
              <a:pathLst>
                <a:path w="2835" h="2791" extrusionOk="0">
                  <a:moveTo>
                    <a:pt x="1395" y="380"/>
                  </a:moveTo>
                  <a:cubicBezTo>
                    <a:pt x="1998" y="380"/>
                    <a:pt x="2467" y="837"/>
                    <a:pt x="2467" y="1395"/>
                  </a:cubicBezTo>
                  <a:cubicBezTo>
                    <a:pt x="2467" y="1998"/>
                    <a:pt x="1998" y="2467"/>
                    <a:pt x="1395" y="2467"/>
                  </a:cubicBezTo>
                  <a:cubicBezTo>
                    <a:pt x="837" y="2467"/>
                    <a:pt x="369" y="1998"/>
                    <a:pt x="369" y="1395"/>
                  </a:cubicBezTo>
                  <a:cubicBezTo>
                    <a:pt x="369" y="837"/>
                    <a:pt x="837" y="380"/>
                    <a:pt x="1395" y="380"/>
                  </a:cubicBezTo>
                  <a:close/>
                  <a:moveTo>
                    <a:pt x="1395" y="0"/>
                  </a:moveTo>
                  <a:cubicBezTo>
                    <a:pt x="648" y="0"/>
                    <a:pt x="0" y="659"/>
                    <a:pt x="0" y="1395"/>
                  </a:cubicBezTo>
                  <a:cubicBezTo>
                    <a:pt x="0" y="2188"/>
                    <a:pt x="648" y="2790"/>
                    <a:pt x="1395" y="2790"/>
                  </a:cubicBezTo>
                  <a:cubicBezTo>
                    <a:pt x="2188" y="2790"/>
                    <a:pt x="2835" y="2188"/>
                    <a:pt x="2835" y="1395"/>
                  </a:cubicBezTo>
                  <a:cubicBezTo>
                    <a:pt x="2835" y="659"/>
                    <a:pt x="2188" y="0"/>
                    <a:pt x="139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71"/>
            <p:cNvSpPr/>
            <p:nvPr/>
          </p:nvSpPr>
          <p:spPr>
            <a:xfrm>
              <a:off x="1404004" y="3906050"/>
              <a:ext cx="69775" cy="69775"/>
            </a:xfrm>
            <a:custGeom>
              <a:avLst/>
              <a:gdLst/>
              <a:ahLst/>
              <a:cxnLst/>
              <a:rect l="l" t="t" r="r" b="b"/>
              <a:pathLst>
                <a:path w="2791" h="2791" extrusionOk="0">
                  <a:moveTo>
                    <a:pt x="1395" y="380"/>
                  </a:moveTo>
                  <a:cubicBezTo>
                    <a:pt x="1953" y="380"/>
                    <a:pt x="2422" y="837"/>
                    <a:pt x="2422" y="1395"/>
                  </a:cubicBezTo>
                  <a:cubicBezTo>
                    <a:pt x="2422" y="1998"/>
                    <a:pt x="1953" y="2467"/>
                    <a:pt x="1395" y="2467"/>
                  </a:cubicBezTo>
                  <a:cubicBezTo>
                    <a:pt x="793" y="2467"/>
                    <a:pt x="324" y="1998"/>
                    <a:pt x="324" y="1395"/>
                  </a:cubicBezTo>
                  <a:cubicBezTo>
                    <a:pt x="324" y="837"/>
                    <a:pt x="793" y="380"/>
                    <a:pt x="1395" y="380"/>
                  </a:cubicBezTo>
                  <a:close/>
                  <a:moveTo>
                    <a:pt x="1395" y="0"/>
                  </a:moveTo>
                  <a:cubicBezTo>
                    <a:pt x="603" y="0"/>
                    <a:pt x="0" y="659"/>
                    <a:pt x="0" y="1395"/>
                  </a:cubicBezTo>
                  <a:cubicBezTo>
                    <a:pt x="0" y="2188"/>
                    <a:pt x="603" y="2790"/>
                    <a:pt x="1395" y="2790"/>
                  </a:cubicBezTo>
                  <a:cubicBezTo>
                    <a:pt x="2143" y="2790"/>
                    <a:pt x="2790" y="2188"/>
                    <a:pt x="2790" y="1395"/>
                  </a:cubicBezTo>
                  <a:cubicBezTo>
                    <a:pt x="2790" y="659"/>
                    <a:pt x="2143" y="0"/>
                    <a:pt x="139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71"/>
            <p:cNvSpPr/>
            <p:nvPr/>
          </p:nvSpPr>
          <p:spPr>
            <a:xfrm>
              <a:off x="1821354" y="3733775"/>
              <a:ext cx="73125" cy="70175"/>
            </a:xfrm>
            <a:custGeom>
              <a:avLst/>
              <a:gdLst/>
              <a:ahLst/>
              <a:cxnLst/>
              <a:rect l="l" t="t" r="r" b="b"/>
              <a:pathLst>
                <a:path w="2925" h="2807" extrusionOk="0">
                  <a:moveTo>
                    <a:pt x="1396" y="341"/>
                  </a:moveTo>
                  <a:cubicBezTo>
                    <a:pt x="1675" y="341"/>
                    <a:pt x="1909" y="430"/>
                    <a:pt x="2132" y="620"/>
                  </a:cubicBezTo>
                  <a:cubicBezTo>
                    <a:pt x="2556" y="1033"/>
                    <a:pt x="2556" y="1736"/>
                    <a:pt x="2132" y="2149"/>
                  </a:cubicBezTo>
                  <a:cubicBezTo>
                    <a:pt x="1926" y="2361"/>
                    <a:pt x="1661" y="2467"/>
                    <a:pt x="1394" y="2467"/>
                  </a:cubicBezTo>
                  <a:cubicBezTo>
                    <a:pt x="1128" y="2467"/>
                    <a:pt x="860" y="2361"/>
                    <a:pt x="648" y="2149"/>
                  </a:cubicBezTo>
                  <a:cubicBezTo>
                    <a:pt x="235" y="1736"/>
                    <a:pt x="235" y="1033"/>
                    <a:pt x="648" y="620"/>
                  </a:cubicBezTo>
                  <a:cubicBezTo>
                    <a:pt x="838" y="430"/>
                    <a:pt x="1117" y="341"/>
                    <a:pt x="1396" y="341"/>
                  </a:cubicBezTo>
                  <a:close/>
                  <a:moveTo>
                    <a:pt x="1368" y="0"/>
                  </a:moveTo>
                  <a:cubicBezTo>
                    <a:pt x="1008" y="0"/>
                    <a:pt x="648" y="129"/>
                    <a:pt x="369" y="385"/>
                  </a:cubicBezTo>
                  <a:cubicBezTo>
                    <a:pt x="135" y="664"/>
                    <a:pt x="1" y="1033"/>
                    <a:pt x="1" y="1412"/>
                  </a:cubicBezTo>
                  <a:cubicBezTo>
                    <a:pt x="1" y="1780"/>
                    <a:pt x="135" y="2104"/>
                    <a:pt x="369" y="2383"/>
                  </a:cubicBezTo>
                  <a:cubicBezTo>
                    <a:pt x="648" y="2662"/>
                    <a:pt x="1016" y="2807"/>
                    <a:pt x="1396" y="2807"/>
                  </a:cubicBezTo>
                  <a:cubicBezTo>
                    <a:pt x="1764" y="2807"/>
                    <a:pt x="2088" y="2662"/>
                    <a:pt x="2367" y="2383"/>
                  </a:cubicBezTo>
                  <a:cubicBezTo>
                    <a:pt x="2925" y="1825"/>
                    <a:pt x="2925" y="943"/>
                    <a:pt x="2367" y="385"/>
                  </a:cubicBezTo>
                  <a:cubicBezTo>
                    <a:pt x="2088" y="129"/>
                    <a:pt x="1728" y="0"/>
                    <a:pt x="136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71"/>
            <p:cNvSpPr/>
            <p:nvPr/>
          </p:nvSpPr>
          <p:spPr>
            <a:xfrm>
              <a:off x="1471504" y="4079425"/>
              <a:ext cx="76750" cy="69650"/>
            </a:xfrm>
            <a:custGeom>
              <a:avLst/>
              <a:gdLst/>
              <a:ahLst/>
              <a:cxnLst/>
              <a:rect l="l" t="t" r="r" b="b"/>
              <a:pathLst>
                <a:path w="3070" h="2786" extrusionOk="0">
                  <a:moveTo>
                    <a:pt x="1530" y="319"/>
                  </a:moveTo>
                  <a:cubicBezTo>
                    <a:pt x="1809" y="319"/>
                    <a:pt x="2088" y="464"/>
                    <a:pt x="2277" y="643"/>
                  </a:cubicBezTo>
                  <a:cubicBezTo>
                    <a:pt x="2690" y="1067"/>
                    <a:pt x="2690" y="1714"/>
                    <a:pt x="2277" y="2138"/>
                  </a:cubicBezTo>
                  <a:cubicBezTo>
                    <a:pt x="2088" y="2344"/>
                    <a:pt x="1820" y="2448"/>
                    <a:pt x="1546" y="2448"/>
                  </a:cubicBezTo>
                  <a:cubicBezTo>
                    <a:pt x="1273" y="2448"/>
                    <a:pt x="994" y="2344"/>
                    <a:pt x="782" y="2138"/>
                  </a:cubicBezTo>
                  <a:cubicBezTo>
                    <a:pt x="369" y="1714"/>
                    <a:pt x="369" y="1067"/>
                    <a:pt x="782" y="643"/>
                  </a:cubicBezTo>
                  <a:cubicBezTo>
                    <a:pt x="1016" y="464"/>
                    <a:pt x="1251" y="319"/>
                    <a:pt x="1530" y="319"/>
                  </a:cubicBezTo>
                  <a:close/>
                  <a:moveTo>
                    <a:pt x="1558" y="1"/>
                  </a:moveTo>
                  <a:cubicBezTo>
                    <a:pt x="1198" y="1"/>
                    <a:pt x="838" y="140"/>
                    <a:pt x="559" y="419"/>
                  </a:cubicBezTo>
                  <a:cubicBezTo>
                    <a:pt x="1" y="977"/>
                    <a:pt x="1" y="1859"/>
                    <a:pt x="559" y="2372"/>
                  </a:cubicBezTo>
                  <a:cubicBezTo>
                    <a:pt x="838" y="2651"/>
                    <a:pt x="1206" y="2785"/>
                    <a:pt x="1530" y="2785"/>
                  </a:cubicBezTo>
                  <a:cubicBezTo>
                    <a:pt x="1898" y="2785"/>
                    <a:pt x="2277" y="2651"/>
                    <a:pt x="2556" y="2372"/>
                  </a:cubicBezTo>
                  <a:cubicBezTo>
                    <a:pt x="3070" y="1859"/>
                    <a:pt x="3070" y="977"/>
                    <a:pt x="2556" y="419"/>
                  </a:cubicBezTo>
                  <a:cubicBezTo>
                    <a:pt x="2277" y="140"/>
                    <a:pt x="1917" y="1"/>
                    <a:pt x="155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71"/>
            <p:cNvSpPr/>
            <p:nvPr/>
          </p:nvSpPr>
          <p:spPr>
            <a:xfrm>
              <a:off x="1821354" y="4079425"/>
              <a:ext cx="73125" cy="69650"/>
            </a:xfrm>
            <a:custGeom>
              <a:avLst/>
              <a:gdLst/>
              <a:ahLst/>
              <a:cxnLst/>
              <a:rect l="l" t="t" r="r" b="b"/>
              <a:pathLst>
                <a:path w="2925" h="2786" extrusionOk="0">
                  <a:moveTo>
                    <a:pt x="1396" y="319"/>
                  </a:moveTo>
                  <a:cubicBezTo>
                    <a:pt x="1675" y="319"/>
                    <a:pt x="1909" y="464"/>
                    <a:pt x="2132" y="643"/>
                  </a:cubicBezTo>
                  <a:cubicBezTo>
                    <a:pt x="2556" y="1067"/>
                    <a:pt x="2556" y="1714"/>
                    <a:pt x="2132" y="2138"/>
                  </a:cubicBezTo>
                  <a:cubicBezTo>
                    <a:pt x="1926" y="2344"/>
                    <a:pt x="1661" y="2448"/>
                    <a:pt x="1394" y="2448"/>
                  </a:cubicBezTo>
                  <a:cubicBezTo>
                    <a:pt x="1128" y="2448"/>
                    <a:pt x="860" y="2344"/>
                    <a:pt x="648" y="2138"/>
                  </a:cubicBezTo>
                  <a:cubicBezTo>
                    <a:pt x="235" y="1714"/>
                    <a:pt x="235" y="1067"/>
                    <a:pt x="648" y="643"/>
                  </a:cubicBezTo>
                  <a:cubicBezTo>
                    <a:pt x="838" y="464"/>
                    <a:pt x="1117" y="319"/>
                    <a:pt x="1396" y="319"/>
                  </a:cubicBezTo>
                  <a:close/>
                  <a:moveTo>
                    <a:pt x="1368" y="1"/>
                  </a:moveTo>
                  <a:cubicBezTo>
                    <a:pt x="1008" y="1"/>
                    <a:pt x="648" y="140"/>
                    <a:pt x="369" y="419"/>
                  </a:cubicBezTo>
                  <a:cubicBezTo>
                    <a:pt x="135" y="643"/>
                    <a:pt x="1" y="1022"/>
                    <a:pt x="1" y="1390"/>
                  </a:cubicBezTo>
                  <a:cubicBezTo>
                    <a:pt x="1" y="1759"/>
                    <a:pt x="135" y="2138"/>
                    <a:pt x="369" y="2372"/>
                  </a:cubicBezTo>
                  <a:cubicBezTo>
                    <a:pt x="648" y="2651"/>
                    <a:pt x="1016" y="2785"/>
                    <a:pt x="1396" y="2785"/>
                  </a:cubicBezTo>
                  <a:cubicBezTo>
                    <a:pt x="1764" y="2785"/>
                    <a:pt x="2088" y="2651"/>
                    <a:pt x="2367" y="2372"/>
                  </a:cubicBezTo>
                  <a:cubicBezTo>
                    <a:pt x="2925" y="1859"/>
                    <a:pt x="2925" y="977"/>
                    <a:pt x="2367" y="419"/>
                  </a:cubicBezTo>
                  <a:cubicBezTo>
                    <a:pt x="2088" y="140"/>
                    <a:pt x="1728" y="1"/>
                    <a:pt x="13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71"/>
            <p:cNvSpPr/>
            <p:nvPr/>
          </p:nvSpPr>
          <p:spPr>
            <a:xfrm>
              <a:off x="1471504" y="3733775"/>
              <a:ext cx="76750" cy="70175"/>
            </a:xfrm>
            <a:custGeom>
              <a:avLst/>
              <a:gdLst/>
              <a:ahLst/>
              <a:cxnLst/>
              <a:rect l="l" t="t" r="r" b="b"/>
              <a:pathLst>
                <a:path w="3070" h="2807" extrusionOk="0">
                  <a:moveTo>
                    <a:pt x="1546" y="335"/>
                  </a:moveTo>
                  <a:cubicBezTo>
                    <a:pt x="1820" y="335"/>
                    <a:pt x="2088" y="430"/>
                    <a:pt x="2277" y="620"/>
                  </a:cubicBezTo>
                  <a:cubicBezTo>
                    <a:pt x="2690" y="1033"/>
                    <a:pt x="2690" y="1736"/>
                    <a:pt x="2277" y="2149"/>
                  </a:cubicBezTo>
                  <a:cubicBezTo>
                    <a:pt x="2088" y="2361"/>
                    <a:pt x="1820" y="2467"/>
                    <a:pt x="1546" y="2467"/>
                  </a:cubicBezTo>
                  <a:cubicBezTo>
                    <a:pt x="1273" y="2467"/>
                    <a:pt x="994" y="2361"/>
                    <a:pt x="782" y="2149"/>
                  </a:cubicBezTo>
                  <a:cubicBezTo>
                    <a:pt x="369" y="1736"/>
                    <a:pt x="369" y="1033"/>
                    <a:pt x="782" y="620"/>
                  </a:cubicBezTo>
                  <a:cubicBezTo>
                    <a:pt x="994" y="430"/>
                    <a:pt x="1273" y="335"/>
                    <a:pt x="1546" y="335"/>
                  </a:cubicBezTo>
                  <a:close/>
                  <a:moveTo>
                    <a:pt x="1558" y="0"/>
                  </a:moveTo>
                  <a:cubicBezTo>
                    <a:pt x="1198" y="0"/>
                    <a:pt x="838" y="129"/>
                    <a:pt x="559" y="385"/>
                  </a:cubicBezTo>
                  <a:cubicBezTo>
                    <a:pt x="1" y="943"/>
                    <a:pt x="1" y="1825"/>
                    <a:pt x="559" y="2383"/>
                  </a:cubicBezTo>
                  <a:cubicBezTo>
                    <a:pt x="838" y="2662"/>
                    <a:pt x="1206" y="2807"/>
                    <a:pt x="1530" y="2807"/>
                  </a:cubicBezTo>
                  <a:cubicBezTo>
                    <a:pt x="1898" y="2807"/>
                    <a:pt x="2277" y="2662"/>
                    <a:pt x="2556" y="2383"/>
                  </a:cubicBezTo>
                  <a:cubicBezTo>
                    <a:pt x="3070" y="1825"/>
                    <a:pt x="3070" y="943"/>
                    <a:pt x="2556" y="385"/>
                  </a:cubicBezTo>
                  <a:cubicBezTo>
                    <a:pt x="2277" y="129"/>
                    <a:pt x="1917" y="0"/>
                    <a:pt x="155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C0EFFAA-F220-4382-BAA3-28875A5CD054}"/>
              </a:ext>
            </a:extLst>
          </p:cNvPr>
          <p:cNvSpPr txBox="1"/>
          <p:nvPr/>
        </p:nvSpPr>
        <p:spPr>
          <a:xfrm>
            <a:off x="3157157" y="105203"/>
            <a:ext cx="31624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5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</a:t>
            </a:r>
            <a:endParaRPr lang="en-US" sz="3500" b="1" dirty="0">
              <a:solidFill>
                <a:schemeClr val="accent3"/>
              </a:solidFill>
            </a:endParaRPr>
          </a:p>
        </p:txBody>
      </p:sp>
      <p:sp>
        <p:nvSpPr>
          <p:cNvPr id="246" name="Google Shape;2413;p51">
            <a:extLst>
              <a:ext uri="{FF2B5EF4-FFF2-40B4-BE49-F238E27FC236}">
                <a16:creationId xmlns:a16="http://schemas.microsoft.com/office/drawing/2014/main" id="{A7F0DF13-A654-4585-B911-1C1DC87AC614}"/>
              </a:ext>
            </a:extLst>
          </p:cNvPr>
          <p:cNvSpPr txBox="1">
            <a:spLocks/>
          </p:cNvSpPr>
          <p:nvPr/>
        </p:nvSpPr>
        <p:spPr>
          <a:xfrm>
            <a:off x="2637630" y="1882792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247" name="Google Shape;2418;p51">
            <a:extLst>
              <a:ext uri="{FF2B5EF4-FFF2-40B4-BE49-F238E27FC236}">
                <a16:creationId xmlns:a16="http://schemas.microsoft.com/office/drawing/2014/main" id="{C895A889-8EAC-4BD3-8330-F351725EA42E}"/>
              </a:ext>
            </a:extLst>
          </p:cNvPr>
          <p:cNvSpPr txBox="1">
            <a:spLocks/>
          </p:cNvSpPr>
          <p:nvPr/>
        </p:nvSpPr>
        <p:spPr>
          <a:xfrm>
            <a:off x="395446" y="1921433"/>
            <a:ext cx="166361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13;p51">
            <a:extLst>
              <a:ext uri="{FF2B5EF4-FFF2-40B4-BE49-F238E27FC236}">
                <a16:creationId xmlns:a16="http://schemas.microsoft.com/office/drawing/2014/main" id="{FDB86E1E-DB34-478C-9B25-5F68E3FC2D7A}"/>
              </a:ext>
            </a:extLst>
          </p:cNvPr>
          <p:cNvSpPr txBox="1">
            <a:spLocks/>
          </p:cNvSpPr>
          <p:nvPr/>
        </p:nvSpPr>
        <p:spPr>
          <a:xfrm>
            <a:off x="2607559" y="2400754"/>
            <a:ext cx="927594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Integer</a:t>
            </a:r>
          </a:p>
        </p:txBody>
      </p:sp>
      <p:sp>
        <p:nvSpPr>
          <p:cNvPr id="249" name="Google Shape;2418;p51">
            <a:extLst>
              <a:ext uri="{FF2B5EF4-FFF2-40B4-BE49-F238E27FC236}">
                <a16:creationId xmlns:a16="http://schemas.microsoft.com/office/drawing/2014/main" id="{32C5DB3B-EBDC-4BAF-9FE0-959DD1E8BE2A}"/>
              </a:ext>
            </a:extLst>
          </p:cNvPr>
          <p:cNvSpPr txBox="1">
            <a:spLocks/>
          </p:cNvSpPr>
          <p:nvPr/>
        </p:nvSpPr>
        <p:spPr>
          <a:xfrm>
            <a:off x="365374" y="2439395"/>
            <a:ext cx="2004147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413;p51">
            <a:extLst>
              <a:ext uri="{FF2B5EF4-FFF2-40B4-BE49-F238E27FC236}">
                <a16:creationId xmlns:a16="http://schemas.microsoft.com/office/drawing/2014/main" id="{4231A191-2D7F-4268-8182-D1581505DAAA}"/>
              </a:ext>
            </a:extLst>
          </p:cNvPr>
          <p:cNvSpPr txBox="1">
            <a:spLocks/>
          </p:cNvSpPr>
          <p:nvPr/>
        </p:nvSpPr>
        <p:spPr>
          <a:xfrm>
            <a:off x="2619086" y="2952472"/>
            <a:ext cx="1157273" cy="484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Selection</a:t>
            </a:r>
          </a:p>
        </p:txBody>
      </p:sp>
      <p:sp>
        <p:nvSpPr>
          <p:cNvPr id="251" name="Google Shape;2418;p51">
            <a:extLst>
              <a:ext uri="{FF2B5EF4-FFF2-40B4-BE49-F238E27FC236}">
                <a16:creationId xmlns:a16="http://schemas.microsoft.com/office/drawing/2014/main" id="{8217A3A0-80D7-4FDB-A43C-01CDC6E6766E}"/>
              </a:ext>
            </a:extLst>
          </p:cNvPr>
          <p:cNvSpPr txBox="1">
            <a:spLocks/>
          </p:cNvSpPr>
          <p:nvPr/>
        </p:nvSpPr>
        <p:spPr>
          <a:xfrm>
            <a:off x="325878" y="2992385"/>
            <a:ext cx="1663614" cy="457500"/>
          </a:xfrm>
          <a:prstGeom prst="rect">
            <a:avLst/>
          </a:prstGeom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20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955;p75">
            <a:extLst>
              <a:ext uri="{FF2B5EF4-FFF2-40B4-BE49-F238E27FC236}">
                <a16:creationId xmlns:a16="http://schemas.microsoft.com/office/drawing/2014/main" id="{5E5D0C2E-3517-40E0-B4B5-27D876F4F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4619" y="615774"/>
            <a:ext cx="1966098" cy="1030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oogle Shape;5956;p75">
            <a:extLst>
              <a:ext uri="{FF2B5EF4-FFF2-40B4-BE49-F238E27FC236}">
                <a16:creationId xmlns:a16="http://schemas.microsoft.com/office/drawing/2014/main" id="{2B203C13-96EF-4906-8F4B-FFBCD60843C6}"/>
              </a:ext>
            </a:extLst>
          </p:cNvPr>
          <p:cNvGrpSpPr/>
          <p:nvPr/>
        </p:nvGrpSpPr>
        <p:grpSpPr>
          <a:xfrm>
            <a:off x="2175430" y="1400716"/>
            <a:ext cx="4249933" cy="2262838"/>
            <a:chOff x="1533987" y="-1852557"/>
            <a:chExt cx="2889146" cy="1538299"/>
          </a:xfrm>
        </p:grpSpPr>
        <p:sp>
          <p:nvSpPr>
            <p:cNvPr id="59" name="Google Shape;5957;p75">
              <a:extLst>
                <a:ext uri="{FF2B5EF4-FFF2-40B4-BE49-F238E27FC236}">
                  <a16:creationId xmlns:a16="http://schemas.microsoft.com/office/drawing/2014/main" id="{9268899E-4305-4232-8718-6025CDB4651E}"/>
                </a:ext>
              </a:extLst>
            </p:cNvPr>
            <p:cNvSpPr/>
            <p:nvPr/>
          </p:nvSpPr>
          <p:spPr>
            <a:xfrm>
              <a:off x="2966546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0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21543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58;p75">
              <a:extLst>
                <a:ext uri="{FF2B5EF4-FFF2-40B4-BE49-F238E27FC236}">
                  <a16:creationId xmlns:a16="http://schemas.microsoft.com/office/drawing/2014/main" id="{488F16E0-9857-49D4-B6F0-E3FF847E2CD3}"/>
                </a:ext>
              </a:extLst>
            </p:cNvPr>
            <p:cNvSpPr/>
            <p:nvPr/>
          </p:nvSpPr>
          <p:spPr>
            <a:xfrm>
              <a:off x="2966546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0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29365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59;p75">
              <a:extLst>
                <a:ext uri="{FF2B5EF4-FFF2-40B4-BE49-F238E27FC236}">
                  <a16:creationId xmlns:a16="http://schemas.microsoft.com/office/drawing/2014/main" id="{61E4F35A-6019-411E-9FB2-E76DC4A993D7}"/>
                </a:ext>
              </a:extLst>
            </p:cNvPr>
            <p:cNvSpPr/>
            <p:nvPr/>
          </p:nvSpPr>
          <p:spPr>
            <a:xfrm>
              <a:off x="1533992" y="-1663767"/>
              <a:ext cx="1456587" cy="305671"/>
            </a:xfrm>
            <a:custGeom>
              <a:avLst/>
              <a:gdLst/>
              <a:ahLst/>
              <a:cxnLst/>
              <a:rect l="l" t="t" r="r" b="b"/>
              <a:pathLst>
                <a:path w="30607" h="6423" extrusionOk="0">
                  <a:moveTo>
                    <a:pt x="9101" y="0"/>
                  </a:moveTo>
                  <a:lnTo>
                    <a:pt x="0" y="6422"/>
                  </a:lnTo>
                  <a:lnTo>
                    <a:pt x="30606" y="6422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60;p75">
              <a:extLst>
                <a:ext uri="{FF2B5EF4-FFF2-40B4-BE49-F238E27FC236}">
                  <a16:creationId xmlns:a16="http://schemas.microsoft.com/office/drawing/2014/main" id="{C8102084-3D36-46FC-9530-6AF774C65556}"/>
                </a:ext>
              </a:extLst>
            </p:cNvPr>
            <p:cNvSpPr/>
            <p:nvPr/>
          </p:nvSpPr>
          <p:spPr>
            <a:xfrm>
              <a:off x="1533992" y="-1399912"/>
              <a:ext cx="1456587" cy="40927"/>
            </a:xfrm>
            <a:custGeom>
              <a:avLst/>
              <a:gdLst/>
              <a:ahLst/>
              <a:cxnLst/>
              <a:rect l="l" t="t" r="r" b="b"/>
              <a:pathLst>
                <a:path w="30607" h="860" extrusionOk="0">
                  <a:moveTo>
                    <a:pt x="1242" y="0"/>
                  </a:moveTo>
                  <a:lnTo>
                    <a:pt x="0" y="859"/>
                  </a:lnTo>
                  <a:lnTo>
                    <a:pt x="30606" y="859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61;p75">
              <a:extLst>
                <a:ext uri="{FF2B5EF4-FFF2-40B4-BE49-F238E27FC236}">
                  <a16:creationId xmlns:a16="http://schemas.microsoft.com/office/drawing/2014/main" id="{50B1D557-FAF2-4BAF-A52F-E6BE5A4C2C95}"/>
                </a:ext>
              </a:extLst>
            </p:cNvPr>
            <p:cNvSpPr/>
            <p:nvPr/>
          </p:nvSpPr>
          <p:spPr>
            <a:xfrm>
              <a:off x="1576632" y="-1289757"/>
              <a:ext cx="2779875" cy="768055"/>
            </a:xfrm>
            <a:custGeom>
              <a:avLst/>
              <a:gdLst/>
              <a:ahLst/>
              <a:cxnLst/>
              <a:rect l="l" t="t" r="r" b="b"/>
              <a:pathLst>
                <a:path w="58413" h="16139" extrusionOk="0">
                  <a:moveTo>
                    <a:pt x="0" y="0"/>
                  </a:moveTo>
                  <a:lnTo>
                    <a:pt x="0" y="16139"/>
                  </a:lnTo>
                  <a:lnTo>
                    <a:pt x="58412" y="16139"/>
                  </a:lnTo>
                  <a:lnTo>
                    <a:pt x="58412" y="0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62;p75">
              <a:extLst>
                <a:ext uri="{FF2B5EF4-FFF2-40B4-BE49-F238E27FC236}">
                  <a16:creationId xmlns:a16="http://schemas.microsoft.com/office/drawing/2014/main" id="{5880F4EA-43D0-4AFC-9A6F-C4DE13F917A3}"/>
                </a:ext>
              </a:extLst>
            </p:cNvPr>
            <p:cNvSpPr/>
            <p:nvPr/>
          </p:nvSpPr>
          <p:spPr>
            <a:xfrm>
              <a:off x="1548650" y="-521750"/>
              <a:ext cx="1134974" cy="170610"/>
            </a:xfrm>
            <a:custGeom>
              <a:avLst/>
              <a:gdLst/>
              <a:ahLst/>
              <a:cxnLst/>
              <a:rect l="l" t="t" r="r" b="b"/>
              <a:pathLst>
                <a:path w="23849" h="3585" extrusionOk="0">
                  <a:moveTo>
                    <a:pt x="0" y="1"/>
                  </a:moveTo>
                  <a:lnTo>
                    <a:pt x="0" y="3585"/>
                  </a:lnTo>
                  <a:lnTo>
                    <a:pt x="23849" y="358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63;p75">
              <a:extLst>
                <a:ext uri="{FF2B5EF4-FFF2-40B4-BE49-F238E27FC236}">
                  <a16:creationId xmlns:a16="http://schemas.microsoft.com/office/drawing/2014/main" id="{EC02D129-47EA-4C97-B059-C1EDF5607C2E}"/>
                </a:ext>
              </a:extLst>
            </p:cNvPr>
            <p:cNvSpPr/>
            <p:nvPr/>
          </p:nvSpPr>
          <p:spPr>
            <a:xfrm>
              <a:off x="3261033" y="-521750"/>
              <a:ext cx="1134546" cy="170610"/>
            </a:xfrm>
            <a:custGeom>
              <a:avLst/>
              <a:gdLst/>
              <a:ahLst/>
              <a:cxnLst/>
              <a:rect l="l" t="t" r="r" b="b"/>
              <a:pathLst>
                <a:path w="23840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840" y="3585"/>
                  </a:lnTo>
                  <a:lnTo>
                    <a:pt x="23840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64;p75">
              <a:extLst>
                <a:ext uri="{FF2B5EF4-FFF2-40B4-BE49-F238E27FC236}">
                  <a16:creationId xmlns:a16="http://schemas.microsoft.com/office/drawing/2014/main" id="{A5B27DEF-2304-4137-A20F-ABF1E184F6DA}"/>
                </a:ext>
              </a:extLst>
            </p:cNvPr>
            <p:cNvSpPr/>
            <p:nvPr/>
          </p:nvSpPr>
          <p:spPr>
            <a:xfrm>
              <a:off x="1533987" y="-1358153"/>
              <a:ext cx="2889141" cy="68400"/>
            </a:xfrm>
            <a:custGeom>
              <a:avLst/>
              <a:gdLst/>
              <a:ahLst/>
              <a:cxnLst/>
              <a:rect l="l" t="t" r="r" b="b"/>
              <a:pathLst>
                <a:path w="60709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60708" y="1008"/>
                  </a:lnTo>
                  <a:lnTo>
                    <a:pt x="60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65;p75">
              <a:extLst>
                <a:ext uri="{FF2B5EF4-FFF2-40B4-BE49-F238E27FC236}">
                  <a16:creationId xmlns:a16="http://schemas.microsoft.com/office/drawing/2014/main" id="{2AC187D4-94F0-422F-B9D3-4955CF6AEC2D}"/>
                </a:ext>
              </a:extLst>
            </p:cNvPr>
            <p:cNvSpPr/>
            <p:nvPr/>
          </p:nvSpPr>
          <p:spPr>
            <a:xfrm>
              <a:off x="2594725" y="-1837471"/>
              <a:ext cx="749447" cy="1353079"/>
            </a:xfrm>
            <a:custGeom>
              <a:avLst/>
              <a:gdLst/>
              <a:ahLst/>
              <a:cxnLst/>
              <a:rect l="l" t="t" r="r" b="b"/>
              <a:pathLst>
                <a:path w="15748" h="28432" extrusionOk="0">
                  <a:moveTo>
                    <a:pt x="7701" y="1"/>
                  </a:moveTo>
                  <a:lnTo>
                    <a:pt x="1" y="6917"/>
                  </a:lnTo>
                  <a:lnTo>
                    <a:pt x="1" y="28432"/>
                  </a:lnTo>
                  <a:lnTo>
                    <a:pt x="15747" y="28432"/>
                  </a:lnTo>
                  <a:lnTo>
                    <a:pt x="15747" y="6917"/>
                  </a:lnTo>
                  <a:lnTo>
                    <a:pt x="7701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5966;p75">
              <a:extLst>
                <a:ext uri="{FF2B5EF4-FFF2-40B4-BE49-F238E27FC236}">
                  <a16:creationId xmlns:a16="http://schemas.microsoft.com/office/drawing/2014/main" id="{5BFC0E3D-805D-4A89-AD5D-09DAE5C77D08}"/>
                </a:ext>
              </a:extLst>
            </p:cNvPr>
            <p:cNvGrpSpPr/>
            <p:nvPr/>
          </p:nvGrpSpPr>
          <p:grpSpPr>
            <a:xfrm>
              <a:off x="2761338" y="-823328"/>
              <a:ext cx="77762" cy="338936"/>
              <a:chOff x="-1760275" y="2602822"/>
              <a:chExt cx="77762" cy="338936"/>
            </a:xfrm>
          </p:grpSpPr>
          <p:sp>
            <p:nvSpPr>
              <p:cNvPr id="175" name="Google Shape;5967;p75">
                <a:extLst>
                  <a:ext uri="{FF2B5EF4-FFF2-40B4-BE49-F238E27FC236}">
                    <a16:creationId xmlns:a16="http://schemas.microsoft.com/office/drawing/2014/main" id="{EDA7CFDA-91ED-4B36-B91C-3D22D26F66B4}"/>
                  </a:ext>
                </a:extLst>
              </p:cNvPr>
              <p:cNvSpPr/>
              <p:nvPr/>
            </p:nvSpPr>
            <p:spPr>
              <a:xfrm>
                <a:off x="-1742095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1" y="0"/>
                    </a:moveTo>
                    <a:lnTo>
                      <a:pt x="1" y="6618"/>
                    </a:lnTo>
                    <a:lnTo>
                      <a:pt x="897" y="6618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968;p75">
                <a:extLst>
                  <a:ext uri="{FF2B5EF4-FFF2-40B4-BE49-F238E27FC236}">
                    <a16:creationId xmlns:a16="http://schemas.microsoft.com/office/drawing/2014/main" id="{C68A5B53-EFB2-4D51-82C3-6EBF91D413E3}"/>
                  </a:ext>
                </a:extLst>
              </p:cNvPr>
              <p:cNvSpPr/>
              <p:nvPr/>
            </p:nvSpPr>
            <p:spPr>
              <a:xfrm>
                <a:off x="-176027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969;p75">
                <a:extLst>
                  <a:ext uri="{FF2B5EF4-FFF2-40B4-BE49-F238E27FC236}">
                    <a16:creationId xmlns:a16="http://schemas.microsoft.com/office/drawing/2014/main" id="{29552B20-74D0-48F0-A360-F978C5F7E99F}"/>
                  </a:ext>
                </a:extLst>
              </p:cNvPr>
              <p:cNvSpPr/>
              <p:nvPr/>
            </p:nvSpPr>
            <p:spPr>
              <a:xfrm>
                <a:off x="-1751423" y="2621477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970;p75">
                <a:extLst>
                  <a:ext uri="{FF2B5EF4-FFF2-40B4-BE49-F238E27FC236}">
                    <a16:creationId xmlns:a16="http://schemas.microsoft.com/office/drawing/2014/main" id="{8F1DFFE2-2F30-4F6F-B128-A4F7FEF7E989}"/>
                  </a:ext>
                </a:extLst>
              </p:cNvPr>
              <p:cNvSpPr/>
              <p:nvPr/>
            </p:nvSpPr>
            <p:spPr>
              <a:xfrm>
                <a:off x="-1760275" y="2923055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971;p75">
                <a:extLst>
                  <a:ext uri="{FF2B5EF4-FFF2-40B4-BE49-F238E27FC236}">
                    <a16:creationId xmlns:a16="http://schemas.microsoft.com/office/drawing/2014/main" id="{1F8FD44E-31D3-4DCA-AE54-6453FF8091C6}"/>
                  </a:ext>
                </a:extLst>
              </p:cNvPr>
              <p:cNvSpPr/>
              <p:nvPr/>
            </p:nvSpPr>
            <p:spPr>
              <a:xfrm>
                <a:off x="-1751423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5972;p75">
              <a:extLst>
                <a:ext uri="{FF2B5EF4-FFF2-40B4-BE49-F238E27FC236}">
                  <a16:creationId xmlns:a16="http://schemas.microsoft.com/office/drawing/2014/main" id="{5951553D-F717-475E-B0F7-97CCD2027545}"/>
                </a:ext>
              </a:extLst>
            </p:cNvPr>
            <p:cNvGrpSpPr/>
            <p:nvPr/>
          </p:nvGrpSpPr>
          <p:grpSpPr>
            <a:xfrm>
              <a:off x="3103367" y="-823328"/>
              <a:ext cx="79999" cy="338936"/>
              <a:chOff x="-1418245" y="2602822"/>
              <a:chExt cx="79999" cy="338936"/>
            </a:xfrm>
          </p:grpSpPr>
          <p:sp>
            <p:nvSpPr>
              <p:cNvPr id="170" name="Google Shape;5973;p75">
                <a:extLst>
                  <a:ext uri="{FF2B5EF4-FFF2-40B4-BE49-F238E27FC236}">
                    <a16:creationId xmlns:a16="http://schemas.microsoft.com/office/drawing/2014/main" id="{48BC959F-9216-4C7C-AA24-CC73B79324DD}"/>
                  </a:ext>
                </a:extLst>
              </p:cNvPr>
              <p:cNvSpPr/>
              <p:nvPr/>
            </p:nvSpPr>
            <p:spPr>
              <a:xfrm>
                <a:off x="-1399590" y="2626808"/>
                <a:ext cx="42688" cy="31495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618" extrusionOk="0">
                    <a:moveTo>
                      <a:pt x="0" y="0"/>
                    </a:moveTo>
                    <a:lnTo>
                      <a:pt x="0" y="6618"/>
                    </a:lnTo>
                    <a:lnTo>
                      <a:pt x="896" y="6618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974;p75">
                <a:extLst>
                  <a:ext uri="{FF2B5EF4-FFF2-40B4-BE49-F238E27FC236}">
                    <a16:creationId xmlns:a16="http://schemas.microsoft.com/office/drawing/2014/main" id="{2A45B3E2-2C64-4494-A544-D4D6ED0D74D6}"/>
                  </a:ext>
                </a:extLst>
              </p:cNvPr>
              <p:cNvSpPr/>
              <p:nvPr/>
            </p:nvSpPr>
            <p:spPr>
              <a:xfrm>
                <a:off x="-1416056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975;p75">
                <a:extLst>
                  <a:ext uri="{FF2B5EF4-FFF2-40B4-BE49-F238E27FC236}">
                    <a16:creationId xmlns:a16="http://schemas.microsoft.com/office/drawing/2014/main" id="{98531799-8F6D-4808-85CA-6347B38204C8}"/>
                  </a:ext>
                </a:extLst>
              </p:cNvPr>
              <p:cNvSpPr/>
              <p:nvPr/>
            </p:nvSpPr>
            <p:spPr>
              <a:xfrm>
                <a:off x="-1407157" y="2908398"/>
                <a:ext cx="63152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976;p75">
                <a:extLst>
                  <a:ext uri="{FF2B5EF4-FFF2-40B4-BE49-F238E27FC236}">
                    <a16:creationId xmlns:a16="http://schemas.microsoft.com/office/drawing/2014/main" id="{866CEB67-95DF-4C63-9F94-787621B76B20}"/>
                  </a:ext>
                </a:extLst>
              </p:cNvPr>
              <p:cNvSpPr/>
              <p:nvPr/>
            </p:nvSpPr>
            <p:spPr>
              <a:xfrm>
                <a:off x="-1418245" y="2602822"/>
                <a:ext cx="77762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977;p75">
                <a:extLst>
                  <a:ext uri="{FF2B5EF4-FFF2-40B4-BE49-F238E27FC236}">
                    <a16:creationId xmlns:a16="http://schemas.microsoft.com/office/drawing/2014/main" id="{CEBC3B8B-E511-463D-8640-2D9103EFE7F9}"/>
                  </a:ext>
                </a:extLst>
              </p:cNvPr>
              <p:cNvSpPr/>
              <p:nvPr/>
            </p:nvSpPr>
            <p:spPr>
              <a:xfrm>
                <a:off x="-1408918" y="2621477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0" y="0"/>
                    </a:moveTo>
                    <a:lnTo>
                      <a:pt x="0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5978;p75">
              <a:extLst>
                <a:ext uri="{FF2B5EF4-FFF2-40B4-BE49-F238E27FC236}">
                  <a16:creationId xmlns:a16="http://schemas.microsoft.com/office/drawing/2014/main" id="{DB708D8A-F8FC-4261-A518-890C9FC37C16}"/>
                </a:ext>
              </a:extLst>
            </p:cNvPr>
            <p:cNvGrpSpPr/>
            <p:nvPr/>
          </p:nvGrpSpPr>
          <p:grpSpPr>
            <a:xfrm>
              <a:off x="2844382" y="-915748"/>
              <a:ext cx="257224" cy="431356"/>
              <a:chOff x="-1677230" y="2510402"/>
              <a:chExt cx="257224" cy="431356"/>
            </a:xfrm>
          </p:grpSpPr>
          <p:sp>
            <p:nvSpPr>
              <p:cNvPr id="164" name="Google Shape;5979;p75">
                <a:extLst>
                  <a:ext uri="{FF2B5EF4-FFF2-40B4-BE49-F238E27FC236}">
                    <a16:creationId xmlns:a16="http://schemas.microsoft.com/office/drawing/2014/main" id="{AF493915-1C99-452E-894B-4D8C96AB6EF5}"/>
                  </a:ext>
                </a:extLst>
              </p:cNvPr>
              <p:cNvSpPr/>
              <p:nvPr/>
            </p:nvSpPr>
            <p:spPr>
              <a:xfrm>
                <a:off x="-1677230" y="2510402"/>
                <a:ext cx="257224" cy="43135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9064" extrusionOk="0">
                    <a:moveTo>
                      <a:pt x="2689" y="1"/>
                    </a:moveTo>
                    <a:cubicBezTo>
                      <a:pt x="1205" y="1"/>
                      <a:pt x="1" y="1205"/>
                      <a:pt x="1" y="2717"/>
                    </a:cubicBezTo>
                    <a:lnTo>
                      <a:pt x="1" y="9064"/>
                    </a:lnTo>
                    <a:lnTo>
                      <a:pt x="430" y="9064"/>
                    </a:lnTo>
                    <a:lnTo>
                      <a:pt x="430" y="2838"/>
                    </a:lnTo>
                    <a:cubicBezTo>
                      <a:pt x="430" y="1550"/>
                      <a:pt x="1438" y="542"/>
                      <a:pt x="2726" y="542"/>
                    </a:cubicBezTo>
                    <a:cubicBezTo>
                      <a:pt x="4005" y="542"/>
                      <a:pt x="5022" y="1550"/>
                      <a:pt x="5022" y="2838"/>
                    </a:cubicBezTo>
                    <a:lnTo>
                      <a:pt x="5022" y="9064"/>
                    </a:lnTo>
                    <a:lnTo>
                      <a:pt x="5405" y="9064"/>
                    </a:lnTo>
                    <a:lnTo>
                      <a:pt x="5405" y="2717"/>
                    </a:lnTo>
                    <a:cubicBezTo>
                      <a:pt x="5405" y="1205"/>
                      <a:pt x="4201" y="1"/>
                      <a:pt x="26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980;p75">
                <a:extLst>
                  <a:ext uri="{FF2B5EF4-FFF2-40B4-BE49-F238E27FC236}">
                    <a16:creationId xmlns:a16="http://schemas.microsoft.com/office/drawing/2014/main" id="{AEB6A857-90FB-4AC7-A197-4720CDF11526}"/>
                  </a:ext>
                </a:extLst>
              </p:cNvPr>
              <p:cNvSpPr/>
              <p:nvPr/>
            </p:nvSpPr>
            <p:spPr>
              <a:xfrm>
                <a:off x="-1656814" y="2536149"/>
                <a:ext cx="218628" cy="40561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523" extrusionOk="0">
                    <a:moveTo>
                      <a:pt x="2297" y="1"/>
                    </a:moveTo>
                    <a:cubicBezTo>
                      <a:pt x="1009" y="1"/>
                      <a:pt x="1" y="1009"/>
                      <a:pt x="1" y="2297"/>
                    </a:cubicBezTo>
                    <a:lnTo>
                      <a:pt x="1" y="8523"/>
                    </a:lnTo>
                    <a:lnTo>
                      <a:pt x="4593" y="8523"/>
                    </a:lnTo>
                    <a:lnTo>
                      <a:pt x="4593" y="2297"/>
                    </a:lnTo>
                    <a:cubicBezTo>
                      <a:pt x="4593" y="1009"/>
                      <a:pt x="3576" y="1"/>
                      <a:pt x="2297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981;p75">
                <a:extLst>
                  <a:ext uri="{FF2B5EF4-FFF2-40B4-BE49-F238E27FC236}">
                    <a16:creationId xmlns:a16="http://schemas.microsoft.com/office/drawing/2014/main" id="{632D6776-8D6B-41F6-9979-E56DBDE08DE8}"/>
                  </a:ext>
                </a:extLst>
              </p:cNvPr>
              <p:cNvSpPr/>
              <p:nvPr/>
            </p:nvSpPr>
            <p:spPr>
              <a:xfrm>
                <a:off x="-1558636" y="2519730"/>
                <a:ext cx="18275" cy="42202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868" extrusionOk="0">
                    <a:moveTo>
                      <a:pt x="1" y="1"/>
                    </a:moveTo>
                    <a:lnTo>
                      <a:pt x="1" y="8868"/>
                    </a:lnTo>
                    <a:lnTo>
                      <a:pt x="383" y="8868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982;p75">
                <a:extLst>
                  <a:ext uri="{FF2B5EF4-FFF2-40B4-BE49-F238E27FC236}">
                    <a16:creationId xmlns:a16="http://schemas.microsoft.com/office/drawing/2014/main" id="{4CD8DBEF-8EF7-4AC8-BE5D-91F6A0C97749}"/>
                  </a:ext>
                </a:extLst>
              </p:cNvPr>
              <p:cNvSpPr/>
              <p:nvPr/>
            </p:nvSpPr>
            <p:spPr>
              <a:xfrm>
                <a:off x="-1673661" y="263613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0"/>
                    </a:moveTo>
                    <a:lnTo>
                      <a:pt x="0" y="392"/>
                    </a:lnTo>
                    <a:lnTo>
                      <a:pt x="5293" y="392"/>
                    </a:lnTo>
                    <a:lnTo>
                      <a:pt x="5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983;p75">
                <a:extLst>
                  <a:ext uri="{FF2B5EF4-FFF2-40B4-BE49-F238E27FC236}">
                    <a16:creationId xmlns:a16="http://schemas.microsoft.com/office/drawing/2014/main" id="{4C425FCD-759B-4E0A-94E3-D2A1864B1498}"/>
                  </a:ext>
                </a:extLst>
              </p:cNvPr>
              <p:cNvSpPr/>
              <p:nvPr/>
            </p:nvSpPr>
            <p:spPr>
              <a:xfrm>
                <a:off x="-1673661" y="2728507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984;p75">
                <a:extLst>
                  <a:ext uri="{FF2B5EF4-FFF2-40B4-BE49-F238E27FC236}">
                    <a16:creationId xmlns:a16="http://schemas.microsoft.com/office/drawing/2014/main" id="{3264561A-57F4-4857-B154-087B9415F0B4}"/>
                  </a:ext>
                </a:extLst>
              </p:cNvPr>
              <p:cNvSpPr/>
              <p:nvPr/>
            </p:nvSpPr>
            <p:spPr>
              <a:xfrm>
                <a:off x="-1673661" y="2823116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5985;p75">
              <a:extLst>
                <a:ext uri="{FF2B5EF4-FFF2-40B4-BE49-F238E27FC236}">
                  <a16:creationId xmlns:a16="http://schemas.microsoft.com/office/drawing/2014/main" id="{61F7B614-286A-4576-916A-DFC664F92157}"/>
                </a:ext>
              </a:extLst>
            </p:cNvPr>
            <p:cNvSpPr/>
            <p:nvPr/>
          </p:nvSpPr>
          <p:spPr>
            <a:xfrm>
              <a:off x="2847952" y="-503095"/>
              <a:ext cx="251894" cy="18703"/>
            </a:xfrm>
            <a:custGeom>
              <a:avLst/>
              <a:gdLst/>
              <a:ahLst/>
              <a:cxnLst/>
              <a:rect l="l" t="t" r="r" b="b"/>
              <a:pathLst>
                <a:path w="5293" h="393" extrusionOk="0">
                  <a:moveTo>
                    <a:pt x="0" y="1"/>
                  </a:moveTo>
                  <a:lnTo>
                    <a:pt x="0" y="393"/>
                  </a:lnTo>
                  <a:lnTo>
                    <a:pt x="5293" y="393"/>
                  </a:lnTo>
                  <a:lnTo>
                    <a:pt x="5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5986;p75">
              <a:extLst>
                <a:ext uri="{FF2B5EF4-FFF2-40B4-BE49-F238E27FC236}">
                  <a16:creationId xmlns:a16="http://schemas.microsoft.com/office/drawing/2014/main" id="{6E92DB65-358D-49B7-B0F7-D92B826E131E}"/>
                </a:ext>
              </a:extLst>
            </p:cNvPr>
            <p:cNvGrpSpPr/>
            <p:nvPr/>
          </p:nvGrpSpPr>
          <p:grpSpPr>
            <a:xfrm>
              <a:off x="2588967" y="-1852557"/>
              <a:ext cx="755206" cy="344314"/>
              <a:chOff x="2588967" y="-1852557"/>
              <a:chExt cx="755206" cy="344314"/>
            </a:xfrm>
          </p:grpSpPr>
          <p:sp>
            <p:nvSpPr>
              <p:cNvPr id="162" name="Google Shape;5987;p75">
                <a:extLst>
                  <a:ext uri="{FF2B5EF4-FFF2-40B4-BE49-F238E27FC236}">
                    <a16:creationId xmlns:a16="http://schemas.microsoft.com/office/drawing/2014/main" id="{F245D144-8030-4618-AE58-0B9527B9BEFC}"/>
                  </a:ext>
                </a:extLst>
              </p:cNvPr>
              <p:cNvSpPr/>
              <p:nvPr/>
            </p:nvSpPr>
            <p:spPr>
              <a:xfrm>
                <a:off x="2588967" y="-1852557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988;p75">
                <a:extLst>
                  <a:ext uri="{FF2B5EF4-FFF2-40B4-BE49-F238E27FC236}">
                    <a16:creationId xmlns:a16="http://schemas.microsoft.com/office/drawing/2014/main" id="{53B2C07D-1B13-49C3-8D2C-90FD227D4442}"/>
                  </a:ext>
                </a:extLst>
              </p:cNvPr>
              <p:cNvSpPr/>
              <p:nvPr/>
            </p:nvSpPr>
            <p:spPr>
              <a:xfrm>
                <a:off x="2961216" y="-1852557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5989;p75">
              <a:extLst>
                <a:ext uri="{FF2B5EF4-FFF2-40B4-BE49-F238E27FC236}">
                  <a16:creationId xmlns:a16="http://schemas.microsoft.com/office/drawing/2014/main" id="{13544463-C2F5-4BA2-82EA-773FB1E5297B}"/>
                </a:ext>
              </a:extLst>
            </p:cNvPr>
            <p:cNvGrpSpPr/>
            <p:nvPr/>
          </p:nvGrpSpPr>
          <p:grpSpPr>
            <a:xfrm>
              <a:off x="2853710" y="-1351727"/>
              <a:ext cx="223911" cy="288776"/>
              <a:chOff x="-1667902" y="2073336"/>
              <a:chExt cx="223911" cy="288776"/>
            </a:xfrm>
          </p:grpSpPr>
          <p:sp>
            <p:nvSpPr>
              <p:cNvPr id="155" name="Google Shape;5990;p75">
                <a:extLst>
                  <a:ext uri="{FF2B5EF4-FFF2-40B4-BE49-F238E27FC236}">
                    <a16:creationId xmlns:a16="http://schemas.microsoft.com/office/drawing/2014/main" id="{75AF9C66-C2B2-43DF-A468-CB7C4FC618CB}"/>
                  </a:ext>
                </a:extLst>
              </p:cNvPr>
              <p:cNvSpPr/>
              <p:nvPr/>
            </p:nvSpPr>
            <p:spPr>
              <a:xfrm>
                <a:off x="-1667902" y="2073336"/>
                <a:ext cx="223911" cy="279877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81" extrusionOk="0">
                    <a:moveTo>
                      <a:pt x="2334" y="0"/>
                    </a:moveTo>
                    <a:cubicBezTo>
                      <a:pt x="1046" y="0"/>
                      <a:pt x="1" y="1055"/>
                      <a:pt x="1" y="2380"/>
                    </a:cubicBezTo>
                    <a:lnTo>
                      <a:pt x="1" y="5880"/>
                    </a:lnTo>
                    <a:lnTo>
                      <a:pt x="346" y="5880"/>
                    </a:lnTo>
                    <a:lnTo>
                      <a:pt x="346" y="2455"/>
                    </a:lnTo>
                    <a:cubicBezTo>
                      <a:pt x="346" y="1363"/>
                      <a:pt x="1242" y="467"/>
                      <a:pt x="2371" y="467"/>
                    </a:cubicBezTo>
                    <a:cubicBezTo>
                      <a:pt x="3501" y="467"/>
                      <a:pt x="4397" y="1363"/>
                      <a:pt x="4397" y="2455"/>
                    </a:cubicBezTo>
                    <a:lnTo>
                      <a:pt x="4397" y="5880"/>
                    </a:lnTo>
                    <a:lnTo>
                      <a:pt x="4705" y="5880"/>
                    </a:lnTo>
                    <a:lnTo>
                      <a:pt x="4705" y="2380"/>
                    </a:lnTo>
                    <a:cubicBezTo>
                      <a:pt x="4705" y="1055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91;p75">
                <a:extLst>
                  <a:ext uri="{FF2B5EF4-FFF2-40B4-BE49-F238E27FC236}">
                    <a16:creationId xmlns:a16="http://schemas.microsoft.com/office/drawing/2014/main" id="{DD6B7706-58EF-4F78-A7AD-A0CD0734DAA2}"/>
                  </a:ext>
                </a:extLst>
              </p:cNvPr>
              <p:cNvSpPr/>
              <p:nvPr/>
            </p:nvSpPr>
            <p:spPr>
              <a:xfrm>
                <a:off x="-1651484" y="2095513"/>
                <a:ext cx="192835" cy="257700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15" extrusionOk="0">
                    <a:moveTo>
                      <a:pt x="2026" y="1"/>
                    </a:moveTo>
                    <a:cubicBezTo>
                      <a:pt x="897" y="1"/>
                      <a:pt x="1" y="897"/>
                      <a:pt x="1" y="1989"/>
                    </a:cubicBezTo>
                    <a:lnTo>
                      <a:pt x="1" y="5414"/>
                    </a:lnTo>
                    <a:lnTo>
                      <a:pt x="4052" y="5414"/>
                    </a:lnTo>
                    <a:lnTo>
                      <a:pt x="4052" y="1989"/>
                    </a:lnTo>
                    <a:cubicBezTo>
                      <a:pt x="4052" y="897"/>
                      <a:pt x="3156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5992;p75">
                <a:extLst>
                  <a:ext uri="{FF2B5EF4-FFF2-40B4-BE49-F238E27FC236}">
                    <a16:creationId xmlns:a16="http://schemas.microsoft.com/office/drawing/2014/main" id="{6293BAD7-0B15-4599-866E-1A9D34126A2D}"/>
                  </a:ext>
                </a:extLst>
              </p:cNvPr>
              <p:cNvGrpSpPr/>
              <p:nvPr/>
            </p:nvGrpSpPr>
            <p:grpSpPr>
              <a:xfrm>
                <a:off x="-1667902" y="2080855"/>
                <a:ext cx="223911" cy="281257"/>
                <a:chOff x="-1667902" y="2080855"/>
                <a:chExt cx="223911" cy="281257"/>
              </a:xfrm>
            </p:grpSpPr>
            <p:sp>
              <p:nvSpPr>
                <p:cNvPr id="158" name="Google Shape;5993;p75">
                  <a:extLst>
                    <a:ext uri="{FF2B5EF4-FFF2-40B4-BE49-F238E27FC236}">
                      <a16:creationId xmlns:a16="http://schemas.microsoft.com/office/drawing/2014/main" id="{128FD797-BFC5-489E-A9B2-A7CEB980DB91}"/>
                    </a:ext>
                  </a:extLst>
                </p:cNvPr>
                <p:cNvSpPr/>
                <p:nvPr/>
              </p:nvSpPr>
              <p:spPr>
                <a:xfrm>
                  <a:off x="-1564394" y="2080855"/>
                  <a:ext cx="16942" cy="274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5760" extrusionOk="0">
                      <a:moveTo>
                        <a:pt x="0" y="1"/>
                      </a:moveTo>
                      <a:lnTo>
                        <a:pt x="0" y="5760"/>
                      </a:lnTo>
                      <a:lnTo>
                        <a:pt x="355" y="5760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5994;p75">
                  <a:extLst>
                    <a:ext uri="{FF2B5EF4-FFF2-40B4-BE49-F238E27FC236}">
                      <a16:creationId xmlns:a16="http://schemas.microsoft.com/office/drawing/2014/main" id="{B9ECFF75-F83E-4658-958F-CCA71AC23C74}"/>
                    </a:ext>
                  </a:extLst>
                </p:cNvPr>
                <p:cNvSpPr/>
                <p:nvPr/>
              </p:nvSpPr>
              <p:spPr>
                <a:xfrm>
                  <a:off x="-1664333" y="2182602"/>
                  <a:ext cx="218581" cy="1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5" extrusionOk="0">
                      <a:moveTo>
                        <a:pt x="0" y="0"/>
                      </a:moveTo>
                      <a:lnTo>
                        <a:pt x="0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5995;p75">
                  <a:extLst>
                    <a:ext uri="{FF2B5EF4-FFF2-40B4-BE49-F238E27FC236}">
                      <a16:creationId xmlns:a16="http://schemas.microsoft.com/office/drawing/2014/main" id="{134A3E2C-1590-4CE2-B449-318AF34D098C}"/>
                    </a:ext>
                  </a:extLst>
                </p:cNvPr>
                <p:cNvSpPr/>
                <p:nvPr/>
              </p:nvSpPr>
              <p:spPr>
                <a:xfrm>
                  <a:off x="-1664333" y="2264315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0" y="1"/>
                      </a:moveTo>
                      <a:lnTo>
                        <a:pt x="0" y="346"/>
                      </a:lnTo>
                      <a:lnTo>
                        <a:pt x="4593" y="346"/>
                      </a:lnTo>
                      <a:lnTo>
                        <a:pt x="45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5996;p75">
                  <a:extLst>
                    <a:ext uri="{FF2B5EF4-FFF2-40B4-BE49-F238E27FC236}">
                      <a16:creationId xmlns:a16="http://schemas.microsoft.com/office/drawing/2014/main" id="{BC4698E1-248B-4F71-A1AE-E137C772C9CF}"/>
                    </a:ext>
                  </a:extLst>
                </p:cNvPr>
                <p:cNvSpPr/>
                <p:nvPr/>
              </p:nvSpPr>
              <p:spPr>
                <a:xfrm>
                  <a:off x="-1667902" y="2345598"/>
                  <a:ext cx="223911" cy="1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47" extrusionOk="0">
                      <a:moveTo>
                        <a:pt x="1" y="1"/>
                      </a:moveTo>
                      <a:lnTo>
                        <a:pt x="1" y="346"/>
                      </a:lnTo>
                      <a:lnTo>
                        <a:pt x="4705" y="346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5997;p75">
              <a:extLst>
                <a:ext uri="{FF2B5EF4-FFF2-40B4-BE49-F238E27FC236}">
                  <a16:creationId xmlns:a16="http://schemas.microsoft.com/office/drawing/2014/main" id="{DC5FB388-C37E-47C7-A576-198339AC49CA}"/>
                </a:ext>
              </a:extLst>
            </p:cNvPr>
            <p:cNvGrpSpPr/>
            <p:nvPr/>
          </p:nvGrpSpPr>
          <p:grpSpPr>
            <a:xfrm>
              <a:off x="3802988" y="-1293327"/>
              <a:ext cx="77762" cy="771624"/>
              <a:chOff x="-718625" y="2132823"/>
              <a:chExt cx="77762" cy="771624"/>
            </a:xfrm>
          </p:grpSpPr>
          <p:sp>
            <p:nvSpPr>
              <p:cNvPr id="150" name="Google Shape;5998;p75">
                <a:extLst>
                  <a:ext uri="{FF2B5EF4-FFF2-40B4-BE49-F238E27FC236}">
                    <a16:creationId xmlns:a16="http://schemas.microsoft.com/office/drawing/2014/main" id="{D366D226-0DED-43D8-950D-5DEA19A15833}"/>
                  </a:ext>
                </a:extLst>
              </p:cNvPr>
              <p:cNvSpPr/>
              <p:nvPr/>
            </p:nvSpPr>
            <p:spPr>
              <a:xfrm>
                <a:off x="-705299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999;p75">
                <a:extLst>
                  <a:ext uri="{FF2B5EF4-FFF2-40B4-BE49-F238E27FC236}">
                    <a16:creationId xmlns:a16="http://schemas.microsoft.com/office/drawing/2014/main" id="{6BD44DFC-A059-4F3B-A3D2-D70B981465C2}"/>
                  </a:ext>
                </a:extLst>
              </p:cNvPr>
              <p:cNvSpPr/>
              <p:nvPr/>
            </p:nvSpPr>
            <p:spPr>
              <a:xfrm>
                <a:off x="-718625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00;p75">
                <a:extLst>
                  <a:ext uri="{FF2B5EF4-FFF2-40B4-BE49-F238E27FC236}">
                    <a16:creationId xmlns:a16="http://schemas.microsoft.com/office/drawing/2014/main" id="{3C700270-7243-447A-B6ED-80C438F8ED4D}"/>
                  </a:ext>
                </a:extLst>
              </p:cNvPr>
              <p:cNvSpPr/>
              <p:nvPr/>
            </p:nvSpPr>
            <p:spPr>
              <a:xfrm>
                <a:off x="-711105" y="2151050"/>
                <a:ext cx="64913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01;p75">
                <a:extLst>
                  <a:ext uri="{FF2B5EF4-FFF2-40B4-BE49-F238E27FC236}">
                    <a16:creationId xmlns:a16="http://schemas.microsoft.com/office/drawing/2014/main" id="{5FC27435-38E4-410A-A673-7CB9027EA647}"/>
                  </a:ext>
                </a:extLst>
              </p:cNvPr>
              <p:cNvSpPr/>
              <p:nvPr/>
            </p:nvSpPr>
            <p:spPr>
              <a:xfrm>
                <a:off x="-718625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002;p75">
                <a:extLst>
                  <a:ext uri="{FF2B5EF4-FFF2-40B4-BE49-F238E27FC236}">
                    <a16:creationId xmlns:a16="http://schemas.microsoft.com/office/drawing/2014/main" id="{FE52EF26-B6DF-4E5C-BC5E-22095D071959}"/>
                  </a:ext>
                </a:extLst>
              </p:cNvPr>
              <p:cNvSpPr/>
              <p:nvPr/>
            </p:nvSpPr>
            <p:spPr>
              <a:xfrm>
                <a:off x="-711105" y="2871087"/>
                <a:ext cx="64913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64" y="318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6003;p75">
              <a:extLst>
                <a:ext uri="{FF2B5EF4-FFF2-40B4-BE49-F238E27FC236}">
                  <a16:creationId xmlns:a16="http://schemas.microsoft.com/office/drawing/2014/main" id="{DD76E45D-B4CB-4673-BB2B-E7A47FC4995C}"/>
                </a:ext>
              </a:extLst>
            </p:cNvPr>
            <p:cNvGrpSpPr/>
            <p:nvPr/>
          </p:nvGrpSpPr>
          <p:grpSpPr>
            <a:xfrm>
              <a:off x="2063478" y="-1293327"/>
              <a:ext cx="77762" cy="771624"/>
              <a:chOff x="-2458134" y="2132823"/>
              <a:chExt cx="77762" cy="771624"/>
            </a:xfrm>
          </p:grpSpPr>
          <p:sp>
            <p:nvSpPr>
              <p:cNvPr id="145" name="Google Shape;6004;p75">
                <a:extLst>
                  <a:ext uri="{FF2B5EF4-FFF2-40B4-BE49-F238E27FC236}">
                    <a16:creationId xmlns:a16="http://schemas.microsoft.com/office/drawing/2014/main" id="{4651C671-1D76-487B-A8FE-C121801FDA19}"/>
                  </a:ext>
                </a:extLst>
              </p:cNvPr>
              <p:cNvSpPr/>
              <p:nvPr/>
            </p:nvSpPr>
            <p:spPr>
              <a:xfrm>
                <a:off x="-2445237" y="2132823"/>
                <a:ext cx="52016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92" y="16214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005;p75">
                <a:extLst>
                  <a:ext uri="{FF2B5EF4-FFF2-40B4-BE49-F238E27FC236}">
                    <a16:creationId xmlns:a16="http://schemas.microsoft.com/office/drawing/2014/main" id="{91031270-E2C1-4EED-8A58-529DEE397A8D}"/>
                  </a:ext>
                </a:extLst>
              </p:cNvPr>
              <p:cNvSpPr/>
              <p:nvPr/>
            </p:nvSpPr>
            <p:spPr>
              <a:xfrm>
                <a:off x="-2458134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006;p75">
                <a:extLst>
                  <a:ext uri="{FF2B5EF4-FFF2-40B4-BE49-F238E27FC236}">
                    <a16:creationId xmlns:a16="http://schemas.microsoft.com/office/drawing/2014/main" id="{73DAAEBA-D7D3-464E-A4EC-70A436341012}"/>
                  </a:ext>
                </a:extLst>
              </p:cNvPr>
              <p:cNvSpPr/>
              <p:nvPr/>
            </p:nvSpPr>
            <p:spPr>
              <a:xfrm>
                <a:off x="-2452804" y="2151050"/>
                <a:ext cx="63104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007;p75">
                <a:extLst>
                  <a:ext uri="{FF2B5EF4-FFF2-40B4-BE49-F238E27FC236}">
                    <a16:creationId xmlns:a16="http://schemas.microsoft.com/office/drawing/2014/main" id="{DE1F3CB8-E0C5-4CAD-8B4D-E8D9AAF7780C}"/>
                  </a:ext>
                </a:extLst>
              </p:cNvPr>
              <p:cNvSpPr/>
              <p:nvPr/>
            </p:nvSpPr>
            <p:spPr>
              <a:xfrm>
                <a:off x="-2458134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008;p75">
                <a:extLst>
                  <a:ext uri="{FF2B5EF4-FFF2-40B4-BE49-F238E27FC236}">
                    <a16:creationId xmlns:a16="http://schemas.microsoft.com/office/drawing/2014/main" id="{98C81E02-EB49-4935-B1C5-6FAD083A7C4C}"/>
                  </a:ext>
                </a:extLst>
              </p:cNvPr>
              <p:cNvSpPr/>
              <p:nvPr/>
            </p:nvSpPr>
            <p:spPr>
              <a:xfrm>
                <a:off x="-2452804" y="2871087"/>
                <a:ext cx="63104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6009;p75">
              <a:extLst>
                <a:ext uri="{FF2B5EF4-FFF2-40B4-BE49-F238E27FC236}">
                  <a16:creationId xmlns:a16="http://schemas.microsoft.com/office/drawing/2014/main" id="{D1553BE7-A466-4B14-8A85-05E46D357112}"/>
                </a:ext>
              </a:extLst>
            </p:cNvPr>
            <p:cNvGrpSpPr/>
            <p:nvPr/>
          </p:nvGrpSpPr>
          <p:grpSpPr>
            <a:xfrm>
              <a:off x="1548650" y="-1293327"/>
              <a:ext cx="76001" cy="771624"/>
              <a:chOff x="-2972963" y="2132823"/>
              <a:chExt cx="76001" cy="771624"/>
            </a:xfrm>
          </p:grpSpPr>
          <p:sp>
            <p:nvSpPr>
              <p:cNvPr id="140" name="Google Shape;6010;p75">
                <a:extLst>
                  <a:ext uri="{FF2B5EF4-FFF2-40B4-BE49-F238E27FC236}">
                    <a16:creationId xmlns:a16="http://schemas.microsoft.com/office/drawing/2014/main" id="{B8F73D9F-EDA4-49F4-9E8E-64CBEF30EDF9}"/>
                  </a:ext>
                </a:extLst>
              </p:cNvPr>
              <p:cNvSpPr/>
              <p:nvPr/>
            </p:nvSpPr>
            <p:spPr>
              <a:xfrm>
                <a:off x="-2959638" y="2132823"/>
                <a:ext cx="49779" cy="771624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011;p75">
                <a:extLst>
                  <a:ext uri="{FF2B5EF4-FFF2-40B4-BE49-F238E27FC236}">
                    <a16:creationId xmlns:a16="http://schemas.microsoft.com/office/drawing/2014/main" id="{465B32B3-9FA6-4F18-BFB9-2473ADFF534F}"/>
                  </a:ext>
                </a:extLst>
              </p:cNvPr>
              <p:cNvSpPr/>
              <p:nvPr/>
            </p:nvSpPr>
            <p:spPr>
              <a:xfrm>
                <a:off x="-2972963" y="2132823"/>
                <a:ext cx="76001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012;p75">
                <a:extLst>
                  <a:ext uri="{FF2B5EF4-FFF2-40B4-BE49-F238E27FC236}">
                    <a16:creationId xmlns:a16="http://schemas.microsoft.com/office/drawing/2014/main" id="{0BF380CA-D287-4E74-AD43-177A870AFFF9}"/>
                  </a:ext>
                </a:extLst>
              </p:cNvPr>
              <p:cNvSpPr/>
              <p:nvPr/>
            </p:nvSpPr>
            <p:spPr>
              <a:xfrm>
                <a:off x="-2967205" y="2151050"/>
                <a:ext cx="63152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8" extrusionOk="0">
                    <a:moveTo>
                      <a:pt x="1" y="0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013;p75">
                <a:extLst>
                  <a:ext uri="{FF2B5EF4-FFF2-40B4-BE49-F238E27FC236}">
                    <a16:creationId xmlns:a16="http://schemas.microsoft.com/office/drawing/2014/main" id="{C12BCDAC-2AB6-48A1-866A-53D3FB96E56E}"/>
                  </a:ext>
                </a:extLst>
              </p:cNvPr>
              <p:cNvSpPr/>
              <p:nvPr/>
            </p:nvSpPr>
            <p:spPr>
              <a:xfrm>
                <a:off x="-2972963" y="2886221"/>
                <a:ext cx="76001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596" y="383"/>
                    </a:lnTo>
                    <a:lnTo>
                      <a:pt x="15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014;p75">
                <a:extLst>
                  <a:ext uri="{FF2B5EF4-FFF2-40B4-BE49-F238E27FC236}">
                    <a16:creationId xmlns:a16="http://schemas.microsoft.com/office/drawing/2014/main" id="{8EE5D66B-D971-440B-A37D-B76D2AFC5BF2}"/>
                  </a:ext>
                </a:extLst>
              </p:cNvPr>
              <p:cNvSpPr/>
              <p:nvPr/>
            </p:nvSpPr>
            <p:spPr>
              <a:xfrm>
                <a:off x="-2967205" y="2871087"/>
                <a:ext cx="63152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19" extrusionOk="0">
                    <a:moveTo>
                      <a:pt x="1" y="1"/>
                    </a:moveTo>
                    <a:lnTo>
                      <a:pt x="1" y="318"/>
                    </a:lnTo>
                    <a:lnTo>
                      <a:pt x="1326" y="318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6015;p75">
              <a:extLst>
                <a:ext uri="{FF2B5EF4-FFF2-40B4-BE49-F238E27FC236}">
                  <a16:creationId xmlns:a16="http://schemas.microsoft.com/office/drawing/2014/main" id="{D74E0853-4E29-4B30-82C3-CFE01C151788}"/>
                </a:ext>
              </a:extLst>
            </p:cNvPr>
            <p:cNvGrpSpPr/>
            <p:nvPr/>
          </p:nvGrpSpPr>
          <p:grpSpPr>
            <a:xfrm>
              <a:off x="1732109" y="-1059233"/>
              <a:ext cx="223911" cy="288776"/>
              <a:chOff x="-2789503" y="2456673"/>
              <a:chExt cx="223911" cy="288776"/>
            </a:xfrm>
          </p:grpSpPr>
          <p:sp>
            <p:nvSpPr>
              <p:cNvPr id="134" name="Google Shape;6016;p75">
                <a:extLst>
                  <a:ext uri="{FF2B5EF4-FFF2-40B4-BE49-F238E27FC236}">
                    <a16:creationId xmlns:a16="http://schemas.microsoft.com/office/drawing/2014/main" id="{3037CA3B-90EB-4C38-B3DA-237CB37E046B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017;p75">
                <a:extLst>
                  <a:ext uri="{FF2B5EF4-FFF2-40B4-BE49-F238E27FC236}">
                    <a16:creationId xmlns:a16="http://schemas.microsoft.com/office/drawing/2014/main" id="{46081103-882D-4690-BE5D-D4EA9BA75DED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018;p75">
                <a:extLst>
                  <a:ext uri="{FF2B5EF4-FFF2-40B4-BE49-F238E27FC236}">
                    <a16:creationId xmlns:a16="http://schemas.microsoft.com/office/drawing/2014/main" id="{EB1A98D2-1BD7-45B3-9DD5-0A05B28BDE8F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019;p75">
                <a:extLst>
                  <a:ext uri="{FF2B5EF4-FFF2-40B4-BE49-F238E27FC236}">
                    <a16:creationId xmlns:a16="http://schemas.microsoft.com/office/drawing/2014/main" id="{4D758808-7FE2-47E1-9CD0-20C5F5ADBF65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020;p75">
                <a:extLst>
                  <a:ext uri="{FF2B5EF4-FFF2-40B4-BE49-F238E27FC236}">
                    <a16:creationId xmlns:a16="http://schemas.microsoft.com/office/drawing/2014/main" id="{6E4BF617-DB4F-4971-9F38-D2AF855BB190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021;p75">
                <a:extLst>
                  <a:ext uri="{FF2B5EF4-FFF2-40B4-BE49-F238E27FC236}">
                    <a16:creationId xmlns:a16="http://schemas.microsoft.com/office/drawing/2014/main" id="{AC2819CC-BF1C-481B-9C38-1AC67FDC9343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6022;p75">
              <a:extLst>
                <a:ext uri="{FF2B5EF4-FFF2-40B4-BE49-F238E27FC236}">
                  <a16:creationId xmlns:a16="http://schemas.microsoft.com/office/drawing/2014/main" id="{D444792F-160C-430A-A579-490831BD2ADE}"/>
                </a:ext>
              </a:extLst>
            </p:cNvPr>
            <p:cNvSpPr/>
            <p:nvPr/>
          </p:nvSpPr>
          <p:spPr>
            <a:xfrm>
              <a:off x="2885262" y="-1678425"/>
              <a:ext cx="177701" cy="179509"/>
            </a:xfrm>
            <a:custGeom>
              <a:avLst/>
              <a:gdLst/>
              <a:ahLst/>
              <a:cxnLst/>
              <a:rect l="l" t="t" r="r" b="b"/>
              <a:pathLst>
                <a:path w="3734" h="3772" extrusionOk="0">
                  <a:moveTo>
                    <a:pt x="1867" y="0"/>
                  </a:moveTo>
                  <a:cubicBezTo>
                    <a:pt x="812" y="0"/>
                    <a:pt x="0" y="859"/>
                    <a:pt x="0" y="1904"/>
                  </a:cubicBezTo>
                  <a:cubicBezTo>
                    <a:pt x="0" y="2922"/>
                    <a:pt x="812" y="3771"/>
                    <a:pt x="1867" y="3771"/>
                  </a:cubicBezTo>
                  <a:cubicBezTo>
                    <a:pt x="2912" y="3771"/>
                    <a:pt x="3734" y="2922"/>
                    <a:pt x="3734" y="1904"/>
                  </a:cubicBezTo>
                  <a:cubicBezTo>
                    <a:pt x="3734" y="859"/>
                    <a:pt x="2912" y="0"/>
                    <a:pt x="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3;p75">
              <a:extLst>
                <a:ext uri="{FF2B5EF4-FFF2-40B4-BE49-F238E27FC236}">
                  <a16:creationId xmlns:a16="http://schemas.microsoft.com/office/drawing/2014/main" id="{B1081224-A195-4DFB-8446-4354637A700D}"/>
                </a:ext>
              </a:extLst>
            </p:cNvPr>
            <p:cNvSpPr/>
            <p:nvPr/>
          </p:nvSpPr>
          <p:spPr>
            <a:xfrm>
              <a:off x="2899920" y="-1661578"/>
              <a:ext cx="147957" cy="146196"/>
            </a:xfrm>
            <a:custGeom>
              <a:avLst/>
              <a:gdLst/>
              <a:ahLst/>
              <a:cxnLst/>
              <a:rect l="l" t="t" r="r" b="b"/>
              <a:pathLst>
                <a:path w="3109" h="3072" extrusionOk="0">
                  <a:moveTo>
                    <a:pt x="1559" y="1"/>
                  </a:moveTo>
                  <a:cubicBezTo>
                    <a:pt x="700" y="1"/>
                    <a:pt x="0" y="701"/>
                    <a:pt x="0" y="1550"/>
                  </a:cubicBezTo>
                  <a:cubicBezTo>
                    <a:pt x="0" y="2409"/>
                    <a:pt x="700" y="3072"/>
                    <a:pt x="1559" y="3072"/>
                  </a:cubicBezTo>
                  <a:cubicBezTo>
                    <a:pt x="2408" y="3072"/>
                    <a:pt x="3109" y="2409"/>
                    <a:pt x="3109" y="1550"/>
                  </a:cubicBezTo>
                  <a:cubicBezTo>
                    <a:pt x="3109" y="701"/>
                    <a:pt x="2408" y="1"/>
                    <a:pt x="1559" y="1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24;p75">
              <a:extLst>
                <a:ext uri="{FF2B5EF4-FFF2-40B4-BE49-F238E27FC236}">
                  <a16:creationId xmlns:a16="http://schemas.microsoft.com/office/drawing/2014/main" id="{C771A1B6-EE13-46E9-8F59-EDCAE80016BA}"/>
                </a:ext>
              </a:extLst>
            </p:cNvPr>
            <p:cNvSpPr/>
            <p:nvPr/>
          </p:nvSpPr>
          <p:spPr>
            <a:xfrm>
              <a:off x="2970115" y="-1645112"/>
              <a:ext cx="9375" cy="66674"/>
            </a:xfrm>
            <a:custGeom>
              <a:avLst/>
              <a:gdLst/>
              <a:ahLst/>
              <a:cxnLst/>
              <a:rect l="l" t="t" r="r" b="b"/>
              <a:pathLst>
                <a:path w="197" h="1401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lnTo>
                    <a:pt x="0" y="1288"/>
                  </a:lnTo>
                  <a:cubicBezTo>
                    <a:pt x="0" y="1363"/>
                    <a:pt x="47" y="1400"/>
                    <a:pt x="84" y="1400"/>
                  </a:cubicBezTo>
                  <a:cubicBezTo>
                    <a:pt x="159" y="1400"/>
                    <a:pt x="196" y="1363"/>
                    <a:pt x="196" y="1288"/>
                  </a:cubicBezTo>
                  <a:lnTo>
                    <a:pt x="196" y="122"/>
                  </a:lnTo>
                  <a:cubicBezTo>
                    <a:pt x="196" y="38"/>
                    <a:pt x="159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25;p75">
              <a:extLst>
                <a:ext uri="{FF2B5EF4-FFF2-40B4-BE49-F238E27FC236}">
                  <a16:creationId xmlns:a16="http://schemas.microsoft.com/office/drawing/2014/main" id="{A215E7C9-3F58-47EE-A756-766B3E12E456}"/>
                </a:ext>
              </a:extLst>
            </p:cNvPr>
            <p:cNvSpPr/>
            <p:nvPr/>
          </p:nvSpPr>
          <p:spPr>
            <a:xfrm>
              <a:off x="2970115" y="-1587814"/>
              <a:ext cx="33361" cy="11136"/>
            </a:xfrm>
            <a:custGeom>
              <a:avLst/>
              <a:gdLst/>
              <a:ahLst/>
              <a:cxnLst/>
              <a:rect l="l" t="t" r="r" b="b"/>
              <a:pathLst>
                <a:path w="701" h="234" extrusionOk="0">
                  <a:moveTo>
                    <a:pt x="84" y="0"/>
                  </a:moveTo>
                  <a:cubicBezTo>
                    <a:pt x="47" y="0"/>
                    <a:pt x="0" y="38"/>
                    <a:pt x="0" y="122"/>
                  </a:cubicBezTo>
                  <a:cubicBezTo>
                    <a:pt x="0" y="159"/>
                    <a:pt x="47" y="234"/>
                    <a:pt x="84" y="234"/>
                  </a:cubicBezTo>
                  <a:lnTo>
                    <a:pt x="588" y="234"/>
                  </a:lnTo>
                  <a:cubicBezTo>
                    <a:pt x="625" y="234"/>
                    <a:pt x="700" y="159"/>
                    <a:pt x="700" y="122"/>
                  </a:cubicBezTo>
                  <a:cubicBezTo>
                    <a:pt x="700" y="38"/>
                    <a:pt x="625" y="0"/>
                    <a:pt x="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6026;p75">
              <a:extLst>
                <a:ext uri="{FF2B5EF4-FFF2-40B4-BE49-F238E27FC236}">
                  <a16:creationId xmlns:a16="http://schemas.microsoft.com/office/drawing/2014/main" id="{40DECF61-767D-47B7-B277-E97339AB99F0}"/>
                </a:ext>
              </a:extLst>
            </p:cNvPr>
            <p:cNvGrpSpPr/>
            <p:nvPr/>
          </p:nvGrpSpPr>
          <p:grpSpPr>
            <a:xfrm>
              <a:off x="4317816" y="-1293327"/>
              <a:ext cx="77762" cy="771624"/>
              <a:chOff x="-203796" y="2132823"/>
              <a:chExt cx="77762" cy="771624"/>
            </a:xfrm>
          </p:grpSpPr>
          <p:sp>
            <p:nvSpPr>
              <p:cNvPr id="129" name="Google Shape;6027;p75">
                <a:extLst>
                  <a:ext uri="{FF2B5EF4-FFF2-40B4-BE49-F238E27FC236}">
                    <a16:creationId xmlns:a16="http://schemas.microsoft.com/office/drawing/2014/main" id="{2C23A89D-C680-4E75-85E5-35D01F954055}"/>
                  </a:ext>
                </a:extLst>
              </p:cNvPr>
              <p:cNvSpPr/>
              <p:nvPr/>
            </p:nvSpPr>
            <p:spPr>
              <a:xfrm>
                <a:off x="-203796" y="2132823"/>
                <a:ext cx="77762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4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028;p75">
                <a:extLst>
                  <a:ext uri="{FF2B5EF4-FFF2-40B4-BE49-F238E27FC236}">
                    <a16:creationId xmlns:a16="http://schemas.microsoft.com/office/drawing/2014/main" id="{EF103CF7-524E-4B09-95BB-3D259ACB4298}"/>
                  </a:ext>
                </a:extLst>
              </p:cNvPr>
              <p:cNvSpPr/>
              <p:nvPr/>
            </p:nvSpPr>
            <p:spPr>
              <a:xfrm>
                <a:off x="-194468" y="2151050"/>
                <a:ext cx="62676" cy="1513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8" extrusionOk="0">
                    <a:moveTo>
                      <a:pt x="0" y="0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029;p75">
                <a:extLst>
                  <a:ext uri="{FF2B5EF4-FFF2-40B4-BE49-F238E27FC236}">
                    <a16:creationId xmlns:a16="http://schemas.microsoft.com/office/drawing/2014/main" id="{1094EC69-D397-44A9-A572-29ECB881FB04}"/>
                  </a:ext>
                </a:extLst>
              </p:cNvPr>
              <p:cNvSpPr/>
              <p:nvPr/>
            </p:nvSpPr>
            <p:spPr>
              <a:xfrm>
                <a:off x="-203796" y="2886221"/>
                <a:ext cx="77762" cy="1822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1634" y="383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030;p75">
                <a:extLst>
                  <a:ext uri="{FF2B5EF4-FFF2-40B4-BE49-F238E27FC236}">
                    <a16:creationId xmlns:a16="http://schemas.microsoft.com/office/drawing/2014/main" id="{8BD9EC4A-B4D2-4503-9697-FE837056DF87}"/>
                  </a:ext>
                </a:extLst>
              </p:cNvPr>
              <p:cNvSpPr/>
              <p:nvPr/>
            </p:nvSpPr>
            <p:spPr>
              <a:xfrm>
                <a:off x="-194468" y="2871087"/>
                <a:ext cx="62676" cy="15181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319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1316" y="318"/>
                    </a:lnTo>
                    <a:lnTo>
                      <a:pt x="13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031;p75">
                <a:extLst>
                  <a:ext uri="{FF2B5EF4-FFF2-40B4-BE49-F238E27FC236}">
                    <a16:creationId xmlns:a16="http://schemas.microsoft.com/office/drawing/2014/main" id="{0D612C35-8BCC-4E49-9B08-63AEF21D92B6}"/>
                  </a:ext>
                </a:extLst>
              </p:cNvPr>
              <p:cNvSpPr/>
              <p:nvPr/>
            </p:nvSpPr>
            <p:spPr>
              <a:xfrm>
                <a:off x="-189275" y="2166175"/>
                <a:ext cx="49800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6214" extrusionOk="0">
                    <a:moveTo>
                      <a:pt x="0" y="1"/>
                    </a:moveTo>
                    <a:lnTo>
                      <a:pt x="0" y="16214"/>
                    </a:lnTo>
                    <a:lnTo>
                      <a:pt x="1046" y="16214"/>
                    </a:lnTo>
                    <a:lnTo>
                      <a:pt x="10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6032;p75">
              <a:extLst>
                <a:ext uri="{FF2B5EF4-FFF2-40B4-BE49-F238E27FC236}">
                  <a16:creationId xmlns:a16="http://schemas.microsoft.com/office/drawing/2014/main" id="{C5ADDA40-C36E-478F-AD71-0CE15CDE6B2E}"/>
                </a:ext>
              </a:extLst>
            </p:cNvPr>
            <p:cNvGrpSpPr/>
            <p:nvPr/>
          </p:nvGrpSpPr>
          <p:grpSpPr>
            <a:xfrm>
              <a:off x="2249609" y="-1059233"/>
              <a:ext cx="223911" cy="288776"/>
              <a:chOff x="-2789503" y="2456673"/>
              <a:chExt cx="223911" cy="288776"/>
            </a:xfrm>
          </p:grpSpPr>
          <p:sp>
            <p:nvSpPr>
              <p:cNvPr id="123" name="Google Shape;6033;p75">
                <a:extLst>
                  <a:ext uri="{FF2B5EF4-FFF2-40B4-BE49-F238E27FC236}">
                    <a16:creationId xmlns:a16="http://schemas.microsoft.com/office/drawing/2014/main" id="{C2F2C824-A6D3-4EE1-995A-1C1FAB39E52E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034;p75">
                <a:extLst>
                  <a:ext uri="{FF2B5EF4-FFF2-40B4-BE49-F238E27FC236}">
                    <a16:creationId xmlns:a16="http://schemas.microsoft.com/office/drawing/2014/main" id="{4D169854-44A5-42C7-B0AB-A6A3D4538905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035;p75">
                <a:extLst>
                  <a:ext uri="{FF2B5EF4-FFF2-40B4-BE49-F238E27FC236}">
                    <a16:creationId xmlns:a16="http://schemas.microsoft.com/office/drawing/2014/main" id="{E5CC3855-C8DB-44E2-AB86-AFF6C38DA8D3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036;p75">
                <a:extLst>
                  <a:ext uri="{FF2B5EF4-FFF2-40B4-BE49-F238E27FC236}">
                    <a16:creationId xmlns:a16="http://schemas.microsoft.com/office/drawing/2014/main" id="{C59E3607-6BAF-4E57-A721-51D6F3EC7FF4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037;p75">
                <a:extLst>
                  <a:ext uri="{FF2B5EF4-FFF2-40B4-BE49-F238E27FC236}">
                    <a16:creationId xmlns:a16="http://schemas.microsoft.com/office/drawing/2014/main" id="{35A4232B-4317-4FFC-8253-65A0167056B3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038;p75">
                <a:extLst>
                  <a:ext uri="{FF2B5EF4-FFF2-40B4-BE49-F238E27FC236}">
                    <a16:creationId xmlns:a16="http://schemas.microsoft.com/office/drawing/2014/main" id="{57F09150-5E85-4CE7-BE42-3ADE119CBC6F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6039;p75">
              <a:extLst>
                <a:ext uri="{FF2B5EF4-FFF2-40B4-BE49-F238E27FC236}">
                  <a16:creationId xmlns:a16="http://schemas.microsoft.com/office/drawing/2014/main" id="{D46A2C3E-AD61-43B2-AE30-A00367A5E7C8}"/>
                </a:ext>
              </a:extLst>
            </p:cNvPr>
            <p:cNvGrpSpPr/>
            <p:nvPr/>
          </p:nvGrpSpPr>
          <p:grpSpPr>
            <a:xfrm>
              <a:off x="3468284" y="-1059233"/>
              <a:ext cx="223911" cy="288776"/>
              <a:chOff x="-2789503" y="2456673"/>
              <a:chExt cx="223911" cy="288776"/>
            </a:xfrm>
          </p:grpSpPr>
          <p:sp>
            <p:nvSpPr>
              <p:cNvPr id="117" name="Google Shape;6040;p75">
                <a:extLst>
                  <a:ext uri="{FF2B5EF4-FFF2-40B4-BE49-F238E27FC236}">
                    <a16:creationId xmlns:a16="http://schemas.microsoft.com/office/drawing/2014/main" id="{B490874E-C1E0-4D34-B65B-268D72511F21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041;p75">
                <a:extLst>
                  <a:ext uri="{FF2B5EF4-FFF2-40B4-BE49-F238E27FC236}">
                    <a16:creationId xmlns:a16="http://schemas.microsoft.com/office/drawing/2014/main" id="{129D4394-31C8-4484-8A74-FEAF1D0461E6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042;p75">
                <a:extLst>
                  <a:ext uri="{FF2B5EF4-FFF2-40B4-BE49-F238E27FC236}">
                    <a16:creationId xmlns:a16="http://schemas.microsoft.com/office/drawing/2014/main" id="{39E86E1B-252E-41E8-B32E-805C71CBA23A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043;p75">
                <a:extLst>
                  <a:ext uri="{FF2B5EF4-FFF2-40B4-BE49-F238E27FC236}">
                    <a16:creationId xmlns:a16="http://schemas.microsoft.com/office/drawing/2014/main" id="{CCF400F5-D5F7-4749-87D6-4B66394CD57E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044;p75">
                <a:extLst>
                  <a:ext uri="{FF2B5EF4-FFF2-40B4-BE49-F238E27FC236}">
                    <a16:creationId xmlns:a16="http://schemas.microsoft.com/office/drawing/2014/main" id="{98A0C46A-099E-4DF6-A66F-95369757A95C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045;p75">
                <a:extLst>
                  <a:ext uri="{FF2B5EF4-FFF2-40B4-BE49-F238E27FC236}">
                    <a16:creationId xmlns:a16="http://schemas.microsoft.com/office/drawing/2014/main" id="{984FB11A-2D0A-458B-83E1-F5985F37D6C1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6046;p75">
              <a:extLst>
                <a:ext uri="{FF2B5EF4-FFF2-40B4-BE49-F238E27FC236}">
                  <a16:creationId xmlns:a16="http://schemas.microsoft.com/office/drawing/2014/main" id="{6E536AD1-F9AB-43FA-852E-04CEBE33ADAE}"/>
                </a:ext>
              </a:extLst>
            </p:cNvPr>
            <p:cNvGrpSpPr/>
            <p:nvPr/>
          </p:nvGrpSpPr>
          <p:grpSpPr>
            <a:xfrm>
              <a:off x="3997709" y="-1059233"/>
              <a:ext cx="223911" cy="288776"/>
              <a:chOff x="-2789503" y="2456673"/>
              <a:chExt cx="223911" cy="288776"/>
            </a:xfrm>
          </p:grpSpPr>
          <p:sp>
            <p:nvSpPr>
              <p:cNvPr id="111" name="Google Shape;6047;p75">
                <a:extLst>
                  <a:ext uri="{FF2B5EF4-FFF2-40B4-BE49-F238E27FC236}">
                    <a16:creationId xmlns:a16="http://schemas.microsoft.com/office/drawing/2014/main" id="{87F4307C-310C-48F8-82EC-E045DCE8CF7D}"/>
                  </a:ext>
                </a:extLst>
              </p:cNvPr>
              <p:cNvSpPr/>
              <p:nvPr/>
            </p:nvSpPr>
            <p:spPr>
              <a:xfrm>
                <a:off x="-2789503" y="2456673"/>
                <a:ext cx="223911" cy="27944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5872" extrusionOk="0">
                    <a:moveTo>
                      <a:pt x="2334" y="0"/>
                    </a:moveTo>
                    <a:cubicBezTo>
                      <a:pt x="1046" y="0"/>
                      <a:pt x="0" y="1046"/>
                      <a:pt x="0" y="2371"/>
                    </a:cubicBezTo>
                    <a:lnTo>
                      <a:pt x="0" y="5871"/>
                    </a:lnTo>
                    <a:lnTo>
                      <a:pt x="308" y="5871"/>
                    </a:lnTo>
                    <a:lnTo>
                      <a:pt x="308" y="2492"/>
                    </a:lnTo>
                    <a:cubicBezTo>
                      <a:pt x="308" y="1363"/>
                      <a:pt x="1204" y="467"/>
                      <a:pt x="2334" y="467"/>
                    </a:cubicBezTo>
                    <a:cubicBezTo>
                      <a:pt x="3426" y="467"/>
                      <a:pt x="4359" y="1363"/>
                      <a:pt x="4359" y="2492"/>
                    </a:cubicBezTo>
                    <a:lnTo>
                      <a:pt x="4359" y="5871"/>
                    </a:lnTo>
                    <a:lnTo>
                      <a:pt x="4705" y="5871"/>
                    </a:lnTo>
                    <a:lnTo>
                      <a:pt x="4705" y="2371"/>
                    </a:lnTo>
                    <a:cubicBezTo>
                      <a:pt x="4705" y="1046"/>
                      <a:pt x="3659" y="0"/>
                      <a:pt x="2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48;p75">
                <a:extLst>
                  <a:ext uri="{FF2B5EF4-FFF2-40B4-BE49-F238E27FC236}">
                    <a16:creationId xmlns:a16="http://schemas.microsoft.com/office/drawing/2014/main" id="{467F0814-C823-4919-BBEA-8345F28F9FB6}"/>
                  </a:ext>
                </a:extLst>
              </p:cNvPr>
              <p:cNvSpPr/>
              <p:nvPr/>
            </p:nvSpPr>
            <p:spPr>
              <a:xfrm>
                <a:off x="-2774846" y="2478850"/>
                <a:ext cx="192835" cy="25727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5406" extrusionOk="0">
                    <a:moveTo>
                      <a:pt x="2026" y="1"/>
                    </a:moveTo>
                    <a:cubicBezTo>
                      <a:pt x="896" y="1"/>
                      <a:pt x="0" y="897"/>
                      <a:pt x="0" y="2026"/>
                    </a:cubicBezTo>
                    <a:lnTo>
                      <a:pt x="0" y="5405"/>
                    </a:lnTo>
                    <a:lnTo>
                      <a:pt x="4051" y="5405"/>
                    </a:lnTo>
                    <a:lnTo>
                      <a:pt x="4051" y="2026"/>
                    </a:lnTo>
                    <a:cubicBezTo>
                      <a:pt x="4051" y="897"/>
                      <a:pt x="3118" y="1"/>
                      <a:pt x="2026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49;p75">
                <a:extLst>
                  <a:ext uri="{FF2B5EF4-FFF2-40B4-BE49-F238E27FC236}">
                    <a16:creationId xmlns:a16="http://schemas.microsoft.com/office/drawing/2014/main" id="{1E910157-E1C9-4BD8-BCCC-25E43C5C175C}"/>
                  </a:ext>
                </a:extLst>
              </p:cNvPr>
              <p:cNvSpPr/>
              <p:nvPr/>
            </p:nvSpPr>
            <p:spPr>
              <a:xfrm>
                <a:off x="-2685995" y="2464193"/>
                <a:ext cx="16894" cy="27369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51" extrusionOk="0">
                    <a:moveTo>
                      <a:pt x="0" y="1"/>
                    </a:moveTo>
                    <a:lnTo>
                      <a:pt x="0" y="5751"/>
                    </a:lnTo>
                    <a:lnTo>
                      <a:pt x="355" y="5751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50;p75">
                <a:extLst>
                  <a:ext uri="{FF2B5EF4-FFF2-40B4-BE49-F238E27FC236}">
                    <a16:creationId xmlns:a16="http://schemas.microsoft.com/office/drawing/2014/main" id="{51C146DD-C568-45C9-AA05-0D77F842B82C}"/>
                  </a:ext>
                </a:extLst>
              </p:cNvPr>
              <p:cNvSpPr/>
              <p:nvPr/>
            </p:nvSpPr>
            <p:spPr>
              <a:xfrm>
                <a:off x="-2787743" y="2565940"/>
                <a:ext cx="218581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46" extrusionOk="0">
                    <a:moveTo>
                      <a:pt x="1" y="0"/>
                    </a:moveTo>
                    <a:lnTo>
                      <a:pt x="1" y="346"/>
                    </a:lnTo>
                    <a:lnTo>
                      <a:pt x="4593" y="346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051;p75">
                <a:extLst>
                  <a:ext uri="{FF2B5EF4-FFF2-40B4-BE49-F238E27FC236}">
                    <a16:creationId xmlns:a16="http://schemas.microsoft.com/office/drawing/2014/main" id="{F8F90D1C-2B90-476F-91FD-5C1DDD9022B6}"/>
                  </a:ext>
                </a:extLst>
              </p:cNvPr>
              <p:cNvSpPr/>
              <p:nvPr/>
            </p:nvSpPr>
            <p:spPr>
              <a:xfrm>
                <a:off x="-2787743" y="2647224"/>
                <a:ext cx="21858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356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4593" y="355"/>
                    </a:lnTo>
                    <a:lnTo>
                      <a:pt x="45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052;p75">
                <a:extLst>
                  <a:ext uri="{FF2B5EF4-FFF2-40B4-BE49-F238E27FC236}">
                    <a16:creationId xmlns:a16="http://schemas.microsoft.com/office/drawing/2014/main" id="{BA446F2B-2D04-4CDA-BC96-A7616198557F}"/>
                  </a:ext>
                </a:extLst>
              </p:cNvPr>
              <p:cNvSpPr/>
              <p:nvPr/>
            </p:nvSpPr>
            <p:spPr>
              <a:xfrm>
                <a:off x="-2789503" y="2728507"/>
                <a:ext cx="223911" cy="16942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4705" y="355"/>
                    </a:lnTo>
                    <a:lnTo>
                      <a:pt x="47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6053;p75">
              <a:extLst>
                <a:ext uri="{FF2B5EF4-FFF2-40B4-BE49-F238E27FC236}">
                  <a16:creationId xmlns:a16="http://schemas.microsoft.com/office/drawing/2014/main" id="{A965AC1C-8C88-4AD6-A022-5E4BA7AC1570}"/>
                </a:ext>
              </a:extLst>
            </p:cNvPr>
            <p:cNvSpPr/>
            <p:nvPr/>
          </p:nvSpPr>
          <p:spPr>
            <a:xfrm>
              <a:off x="3295654" y="-521716"/>
              <a:ext cx="85349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54;p75">
              <a:extLst>
                <a:ext uri="{FF2B5EF4-FFF2-40B4-BE49-F238E27FC236}">
                  <a16:creationId xmlns:a16="http://schemas.microsoft.com/office/drawing/2014/main" id="{7486A5D0-6622-4BB5-8A8F-442D7CB0A70E}"/>
                </a:ext>
              </a:extLst>
            </p:cNvPr>
            <p:cNvSpPr/>
            <p:nvPr/>
          </p:nvSpPr>
          <p:spPr>
            <a:xfrm>
              <a:off x="2553954" y="-521716"/>
              <a:ext cx="69075" cy="170592"/>
            </a:xfrm>
            <a:custGeom>
              <a:avLst/>
              <a:gdLst/>
              <a:ahLst/>
              <a:cxnLst/>
              <a:rect l="l" t="t" r="r" b="b"/>
              <a:pathLst>
                <a:path w="2334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2334" y="3585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55;p75">
              <a:extLst>
                <a:ext uri="{FF2B5EF4-FFF2-40B4-BE49-F238E27FC236}">
                  <a16:creationId xmlns:a16="http://schemas.microsoft.com/office/drawing/2014/main" id="{A349E960-3A87-444B-91CA-637F56135E9F}"/>
                </a:ext>
              </a:extLst>
            </p:cNvPr>
            <p:cNvSpPr/>
            <p:nvPr/>
          </p:nvSpPr>
          <p:spPr>
            <a:xfrm>
              <a:off x="2581400" y="-484439"/>
              <a:ext cx="775622" cy="170182"/>
            </a:xfrm>
            <a:custGeom>
              <a:avLst/>
              <a:gdLst/>
              <a:ahLst/>
              <a:cxnLst/>
              <a:rect l="l" t="t" r="r" b="b"/>
              <a:pathLst>
                <a:path w="16298" h="3576" extrusionOk="0">
                  <a:moveTo>
                    <a:pt x="1" y="1"/>
                  </a:moveTo>
                  <a:lnTo>
                    <a:pt x="1" y="3576"/>
                  </a:lnTo>
                  <a:lnTo>
                    <a:pt x="16298" y="3576"/>
                  </a:lnTo>
                  <a:lnTo>
                    <a:pt x="16298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56;p75">
              <a:extLst>
                <a:ext uri="{FF2B5EF4-FFF2-40B4-BE49-F238E27FC236}">
                  <a16:creationId xmlns:a16="http://schemas.microsoft.com/office/drawing/2014/main" id="{792C6AEA-F699-42F4-ACC0-AD77BE6D631C}"/>
                </a:ext>
              </a:extLst>
            </p:cNvPr>
            <p:cNvSpPr/>
            <p:nvPr/>
          </p:nvSpPr>
          <p:spPr>
            <a:xfrm>
              <a:off x="2844382" y="-477301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57;p75">
              <a:extLst>
                <a:ext uri="{FF2B5EF4-FFF2-40B4-BE49-F238E27FC236}">
                  <a16:creationId xmlns:a16="http://schemas.microsoft.com/office/drawing/2014/main" id="{89785D4A-483D-44C0-8976-0E21C28127A2}"/>
                </a:ext>
              </a:extLst>
            </p:cNvPr>
            <p:cNvSpPr/>
            <p:nvPr/>
          </p:nvSpPr>
          <p:spPr>
            <a:xfrm>
              <a:off x="2844382" y="-453316"/>
              <a:ext cx="257224" cy="16894"/>
            </a:xfrm>
            <a:custGeom>
              <a:avLst/>
              <a:gdLst/>
              <a:ahLst/>
              <a:cxnLst/>
              <a:rect l="l" t="t" r="r" b="b"/>
              <a:pathLst>
                <a:path w="5405" h="355" extrusionOk="0">
                  <a:moveTo>
                    <a:pt x="1" y="0"/>
                  </a:moveTo>
                  <a:lnTo>
                    <a:pt x="1" y="355"/>
                  </a:lnTo>
                  <a:lnTo>
                    <a:pt x="5405" y="355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58;p75">
              <a:extLst>
                <a:ext uri="{FF2B5EF4-FFF2-40B4-BE49-F238E27FC236}">
                  <a16:creationId xmlns:a16="http://schemas.microsoft.com/office/drawing/2014/main" id="{C4A443EA-C14C-4F96-B5E2-71CBD37259DA}"/>
                </a:ext>
              </a:extLst>
            </p:cNvPr>
            <p:cNvSpPr/>
            <p:nvPr/>
          </p:nvSpPr>
          <p:spPr>
            <a:xfrm>
              <a:off x="2844382" y="-428902"/>
              <a:ext cx="257224" cy="16466"/>
            </a:xfrm>
            <a:custGeom>
              <a:avLst/>
              <a:gdLst/>
              <a:ahLst/>
              <a:cxnLst/>
              <a:rect l="l" t="t" r="r" b="b"/>
              <a:pathLst>
                <a:path w="540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5405" y="346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59;p75">
              <a:extLst>
                <a:ext uri="{FF2B5EF4-FFF2-40B4-BE49-F238E27FC236}">
                  <a16:creationId xmlns:a16="http://schemas.microsoft.com/office/drawing/2014/main" id="{1CFB6E1E-4213-4BBA-B644-968FD2AF63C6}"/>
                </a:ext>
              </a:extLst>
            </p:cNvPr>
            <p:cNvSpPr/>
            <p:nvPr/>
          </p:nvSpPr>
          <p:spPr>
            <a:xfrm>
              <a:off x="2844382" y="-404917"/>
              <a:ext cx="257224" cy="18275"/>
            </a:xfrm>
            <a:custGeom>
              <a:avLst/>
              <a:gdLst/>
              <a:ahLst/>
              <a:cxnLst/>
              <a:rect l="l" t="t" r="r" b="b"/>
              <a:pathLst>
                <a:path w="5405" h="384" extrusionOk="0">
                  <a:moveTo>
                    <a:pt x="1" y="1"/>
                  </a:moveTo>
                  <a:lnTo>
                    <a:pt x="1" y="383"/>
                  </a:lnTo>
                  <a:lnTo>
                    <a:pt x="5405" y="38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60;p75">
              <a:extLst>
                <a:ext uri="{FF2B5EF4-FFF2-40B4-BE49-F238E27FC236}">
                  <a16:creationId xmlns:a16="http://schemas.microsoft.com/office/drawing/2014/main" id="{DECC8B38-7C90-47D8-997F-DE068E8E6673}"/>
                </a:ext>
              </a:extLst>
            </p:cNvPr>
            <p:cNvSpPr/>
            <p:nvPr/>
          </p:nvSpPr>
          <p:spPr>
            <a:xfrm>
              <a:off x="2844382" y="-380931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61;p75">
              <a:extLst>
                <a:ext uri="{FF2B5EF4-FFF2-40B4-BE49-F238E27FC236}">
                  <a16:creationId xmlns:a16="http://schemas.microsoft.com/office/drawing/2014/main" id="{746CBD85-F832-4BBE-8C9F-72149AB317F1}"/>
                </a:ext>
              </a:extLst>
            </p:cNvPr>
            <p:cNvSpPr/>
            <p:nvPr/>
          </p:nvSpPr>
          <p:spPr>
            <a:xfrm>
              <a:off x="2844382" y="-356946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62;p75">
              <a:extLst>
                <a:ext uri="{FF2B5EF4-FFF2-40B4-BE49-F238E27FC236}">
                  <a16:creationId xmlns:a16="http://schemas.microsoft.com/office/drawing/2014/main" id="{7459891E-3C59-4E42-88BA-FECC0F840F8C}"/>
                </a:ext>
              </a:extLst>
            </p:cNvPr>
            <p:cNvSpPr/>
            <p:nvPr/>
          </p:nvSpPr>
          <p:spPr>
            <a:xfrm>
              <a:off x="2844382" y="-332960"/>
              <a:ext cx="257224" cy="18703"/>
            </a:xfrm>
            <a:custGeom>
              <a:avLst/>
              <a:gdLst/>
              <a:ahLst/>
              <a:cxnLst/>
              <a:rect l="l" t="t" r="r" b="b"/>
              <a:pathLst>
                <a:path w="5405" h="393" extrusionOk="0">
                  <a:moveTo>
                    <a:pt x="1" y="1"/>
                  </a:moveTo>
                  <a:lnTo>
                    <a:pt x="1" y="393"/>
                  </a:lnTo>
                  <a:lnTo>
                    <a:pt x="5405" y="39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6063;p75">
              <a:extLst>
                <a:ext uri="{FF2B5EF4-FFF2-40B4-BE49-F238E27FC236}">
                  <a16:creationId xmlns:a16="http://schemas.microsoft.com/office/drawing/2014/main" id="{DD96AB02-B610-4FAE-994A-DAD97D0E0ECC}"/>
                </a:ext>
              </a:extLst>
            </p:cNvPr>
            <p:cNvGrpSpPr/>
            <p:nvPr/>
          </p:nvGrpSpPr>
          <p:grpSpPr>
            <a:xfrm>
              <a:off x="2581400" y="-1508291"/>
              <a:ext cx="77810" cy="1023899"/>
              <a:chOff x="-1940212" y="1917859"/>
              <a:chExt cx="77810" cy="1023899"/>
            </a:xfrm>
          </p:grpSpPr>
          <p:sp>
            <p:nvSpPr>
              <p:cNvPr id="106" name="Google Shape;6064;p75">
                <a:extLst>
                  <a:ext uri="{FF2B5EF4-FFF2-40B4-BE49-F238E27FC236}">
                    <a16:creationId xmlns:a16="http://schemas.microsoft.com/office/drawing/2014/main" id="{59AEC8F2-8A08-401D-AC47-8FBAF7892741}"/>
                  </a:ext>
                </a:extLst>
              </p:cNvPr>
              <p:cNvSpPr/>
              <p:nvPr/>
            </p:nvSpPr>
            <p:spPr>
              <a:xfrm>
                <a:off x="-192688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65;p75">
                <a:extLst>
                  <a:ext uri="{FF2B5EF4-FFF2-40B4-BE49-F238E27FC236}">
                    <a16:creationId xmlns:a16="http://schemas.microsoft.com/office/drawing/2014/main" id="{7AB08B68-DD90-426E-879B-B029FDB8C9A5}"/>
                  </a:ext>
                </a:extLst>
              </p:cNvPr>
              <p:cNvSpPr/>
              <p:nvPr/>
            </p:nvSpPr>
            <p:spPr>
              <a:xfrm>
                <a:off x="-1940212" y="1917859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634" y="392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066;p75">
                <a:extLst>
                  <a:ext uri="{FF2B5EF4-FFF2-40B4-BE49-F238E27FC236}">
                    <a16:creationId xmlns:a16="http://schemas.microsoft.com/office/drawing/2014/main" id="{9ED2E5E4-5D7A-48FA-89C3-E828AEE9D670}"/>
                  </a:ext>
                </a:extLst>
              </p:cNvPr>
              <p:cNvSpPr/>
              <p:nvPr/>
            </p:nvSpPr>
            <p:spPr>
              <a:xfrm>
                <a:off x="-1932646" y="1936515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63" y="308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067;p75">
                <a:extLst>
                  <a:ext uri="{FF2B5EF4-FFF2-40B4-BE49-F238E27FC236}">
                    <a16:creationId xmlns:a16="http://schemas.microsoft.com/office/drawing/2014/main" id="{1792BB3B-C222-47FF-B654-CF1F3DB59E07}"/>
                  </a:ext>
                </a:extLst>
              </p:cNvPr>
              <p:cNvSpPr/>
              <p:nvPr/>
            </p:nvSpPr>
            <p:spPr>
              <a:xfrm>
                <a:off x="-1940212" y="2923055"/>
                <a:ext cx="77810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634" y="393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068;p75">
                <a:extLst>
                  <a:ext uri="{FF2B5EF4-FFF2-40B4-BE49-F238E27FC236}">
                    <a16:creationId xmlns:a16="http://schemas.microsoft.com/office/drawing/2014/main" id="{7D462A52-109B-4B6F-916A-3DCF14AAC233}"/>
                  </a:ext>
                </a:extLst>
              </p:cNvPr>
              <p:cNvSpPr/>
              <p:nvPr/>
            </p:nvSpPr>
            <p:spPr>
              <a:xfrm>
                <a:off x="-1932646" y="2908398"/>
                <a:ext cx="64913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63" y="309"/>
                    </a:lnTo>
                    <a:lnTo>
                      <a:pt x="1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6069;p75">
              <a:extLst>
                <a:ext uri="{FF2B5EF4-FFF2-40B4-BE49-F238E27FC236}">
                  <a16:creationId xmlns:a16="http://schemas.microsoft.com/office/drawing/2014/main" id="{96228652-4D3B-4B8C-8681-43AD740F3808}"/>
                </a:ext>
              </a:extLst>
            </p:cNvPr>
            <p:cNvGrpSpPr/>
            <p:nvPr/>
          </p:nvGrpSpPr>
          <p:grpSpPr>
            <a:xfrm>
              <a:off x="3281021" y="-1508291"/>
              <a:ext cx="76001" cy="1023899"/>
              <a:chOff x="-1240592" y="1917859"/>
              <a:chExt cx="76001" cy="1023899"/>
            </a:xfrm>
          </p:grpSpPr>
          <p:sp>
            <p:nvSpPr>
              <p:cNvPr id="101" name="Google Shape;6070;p75">
                <a:extLst>
                  <a:ext uri="{FF2B5EF4-FFF2-40B4-BE49-F238E27FC236}">
                    <a16:creationId xmlns:a16="http://schemas.microsoft.com/office/drawing/2014/main" id="{4181A593-D478-46A8-A37F-813513022F93}"/>
                  </a:ext>
                </a:extLst>
              </p:cNvPr>
              <p:cNvSpPr/>
              <p:nvPr/>
            </p:nvSpPr>
            <p:spPr>
              <a:xfrm>
                <a:off x="-1227267" y="1917859"/>
                <a:ext cx="49827" cy="102389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1515" extrusionOk="0">
                    <a:moveTo>
                      <a:pt x="1" y="0"/>
                    </a:moveTo>
                    <a:lnTo>
                      <a:pt x="1" y="21515"/>
                    </a:lnTo>
                    <a:lnTo>
                      <a:pt x="1046" y="2151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71;p75">
                <a:extLst>
                  <a:ext uri="{FF2B5EF4-FFF2-40B4-BE49-F238E27FC236}">
                    <a16:creationId xmlns:a16="http://schemas.microsoft.com/office/drawing/2014/main" id="{E87AF259-029A-49C1-B967-837EF438026D}"/>
                  </a:ext>
                </a:extLst>
              </p:cNvPr>
              <p:cNvSpPr/>
              <p:nvPr/>
            </p:nvSpPr>
            <p:spPr>
              <a:xfrm>
                <a:off x="-1240592" y="1917859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0"/>
                    </a:moveTo>
                    <a:lnTo>
                      <a:pt x="1" y="392"/>
                    </a:lnTo>
                    <a:lnTo>
                      <a:pt x="1597" y="392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72;p75">
                <a:extLst>
                  <a:ext uri="{FF2B5EF4-FFF2-40B4-BE49-F238E27FC236}">
                    <a16:creationId xmlns:a16="http://schemas.microsoft.com/office/drawing/2014/main" id="{4AAE205D-0A8C-4475-A86C-41A58A9A1210}"/>
                  </a:ext>
                </a:extLst>
              </p:cNvPr>
              <p:cNvSpPr/>
              <p:nvPr/>
            </p:nvSpPr>
            <p:spPr>
              <a:xfrm>
                <a:off x="-1233025" y="1936515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0"/>
                    </a:moveTo>
                    <a:lnTo>
                      <a:pt x="1" y="308"/>
                    </a:lnTo>
                    <a:lnTo>
                      <a:pt x="1326" y="30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73;p75">
                <a:extLst>
                  <a:ext uri="{FF2B5EF4-FFF2-40B4-BE49-F238E27FC236}">
                    <a16:creationId xmlns:a16="http://schemas.microsoft.com/office/drawing/2014/main" id="{717F4606-6257-424C-B958-E8E8C1529E0C}"/>
                  </a:ext>
                </a:extLst>
              </p:cNvPr>
              <p:cNvSpPr/>
              <p:nvPr/>
            </p:nvSpPr>
            <p:spPr>
              <a:xfrm>
                <a:off x="-1240592" y="2923055"/>
                <a:ext cx="76001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1597" y="393"/>
                    </a:lnTo>
                    <a:lnTo>
                      <a:pt x="1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4;p75">
                <a:extLst>
                  <a:ext uri="{FF2B5EF4-FFF2-40B4-BE49-F238E27FC236}">
                    <a16:creationId xmlns:a16="http://schemas.microsoft.com/office/drawing/2014/main" id="{F85E6ACD-0DA0-4552-A6F2-4DE6A6912887}"/>
                  </a:ext>
                </a:extLst>
              </p:cNvPr>
              <p:cNvSpPr/>
              <p:nvPr/>
            </p:nvSpPr>
            <p:spPr>
              <a:xfrm>
                <a:off x="-1233025" y="2908398"/>
                <a:ext cx="63104" cy="1470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309" extrusionOk="0">
                    <a:moveTo>
                      <a:pt x="1" y="1"/>
                    </a:moveTo>
                    <a:lnTo>
                      <a:pt x="1" y="309"/>
                    </a:lnTo>
                    <a:lnTo>
                      <a:pt x="1326" y="309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6075;p75">
              <a:extLst>
                <a:ext uri="{FF2B5EF4-FFF2-40B4-BE49-F238E27FC236}">
                  <a16:creationId xmlns:a16="http://schemas.microsoft.com/office/drawing/2014/main" id="{A9E68386-76EF-4A74-AF15-0B20D066944D}"/>
                </a:ext>
              </a:extLst>
            </p:cNvPr>
            <p:cNvGrpSpPr/>
            <p:nvPr/>
          </p:nvGrpSpPr>
          <p:grpSpPr>
            <a:xfrm>
              <a:off x="2588967" y="-1852132"/>
              <a:ext cx="755206" cy="344314"/>
              <a:chOff x="2588967" y="-1852132"/>
              <a:chExt cx="755206" cy="344314"/>
            </a:xfrm>
          </p:grpSpPr>
          <p:sp>
            <p:nvSpPr>
              <p:cNvPr id="99" name="Google Shape;6076;p75">
                <a:extLst>
                  <a:ext uri="{FF2B5EF4-FFF2-40B4-BE49-F238E27FC236}">
                    <a16:creationId xmlns:a16="http://schemas.microsoft.com/office/drawing/2014/main" id="{27126BDE-37B3-452E-983A-D9348FDF158C}"/>
                  </a:ext>
                </a:extLst>
              </p:cNvPr>
              <p:cNvSpPr/>
              <p:nvPr/>
            </p:nvSpPr>
            <p:spPr>
              <a:xfrm>
                <a:off x="2588967" y="-1852132"/>
                <a:ext cx="37229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7235" extrusionOk="0">
                    <a:moveTo>
                      <a:pt x="7822" y="0"/>
                    </a:moveTo>
                    <a:lnTo>
                      <a:pt x="1" y="7234"/>
                    </a:lnTo>
                    <a:lnTo>
                      <a:pt x="663" y="7234"/>
                    </a:lnTo>
                    <a:lnTo>
                      <a:pt x="7822" y="859"/>
                    </a:lnTo>
                    <a:lnTo>
                      <a:pt x="7822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77;p75">
                <a:extLst>
                  <a:ext uri="{FF2B5EF4-FFF2-40B4-BE49-F238E27FC236}">
                    <a16:creationId xmlns:a16="http://schemas.microsoft.com/office/drawing/2014/main" id="{D25C3BCE-3A94-43D1-9A0F-D9AA0411DE19}"/>
                  </a:ext>
                </a:extLst>
              </p:cNvPr>
              <p:cNvSpPr/>
              <p:nvPr/>
            </p:nvSpPr>
            <p:spPr>
              <a:xfrm>
                <a:off x="2961216" y="-1852132"/>
                <a:ext cx="382957" cy="344314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7235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7421" y="7234"/>
                    </a:lnTo>
                    <a:lnTo>
                      <a:pt x="8046" y="7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6078;p75">
            <a:extLst>
              <a:ext uri="{FF2B5EF4-FFF2-40B4-BE49-F238E27FC236}">
                <a16:creationId xmlns:a16="http://schemas.microsoft.com/office/drawing/2014/main" id="{60560F86-29D8-4595-BC6D-F4B7F523EA6A}"/>
              </a:ext>
            </a:extLst>
          </p:cNvPr>
          <p:cNvGrpSpPr/>
          <p:nvPr/>
        </p:nvGrpSpPr>
        <p:grpSpPr>
          <a:xfrm>
            <a:off x="3487144" y="3663545"/>
            <a:ext cx="1476655" cy="1030808"/>
            <a:chOff x="-2200675" y="3031225"/>
            <a:chExt cx="1009540" cy="252253"/>
          </a:xfrm>
        </p:grpSpPr>
        <p:sp>
          <p:nvSpPr>
            <p:cNvPr id="181" name="Google Shape;6079;p75">
              <a:extLst>
                <a:ext uri="{FF2B5EF4-FFF2-40B4-BE49-F238E27FC236}">
                  <a16:creationId xmlns:a16="http://schemas.microsoft.com/office/drawing/2014/main" id="{E620F4FC-26E2-496E-A89F-48B03563AB79}"/>
                </a:ext>
              </a:extLst>
            </p:cNvPr>
            <p:cNvSpPr/>
            <p:nvPr/>
          </p:nvSpPr>
          <p:spPr>
            <a:xfrm>
              <a:off x="-2200675" y="3031225"/>
              <a:ext cx="1009540" cy="252253"/>
            </a:xfrm>
            <a:custGeom>
              <a:avLst/>
              <a:gdLst/>
              <a:ahLst/>
              <a:cxnLst/>
              <a:rect l="l" t="t" r="r" b="b"/>
              <a:pathLst>
                <a:path w="24774" h="10072" extrusionOk="0">
                  <a:moveTo>
                    <a:pt x="5172" y="1"/>
                  </a:moveTo>
                  <a:lnTo>
                    <a:pt x="1" y="10072"/>
                  </a:lnTo>
                  <a:lnTo>
                    <a:pt x="24773" y="10072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80;p75">
              <a:extLst>
                <a:ext uri="{FF2B5EF4-FFF2-40B4-BE49-F238E27FC236}">
                  <a16:creationId xmlns:a16="http://schemas.microsoft.com/office/drawing/2014/main" id="{5BD75ACB-AD1F-41EC-A213-52DFA6BF86AA}"/>
                </a:ext>
              </a:extLst>
            </p:cNvPr>
            <p:cNvSpPr/>
            <p:nvPr/>
          </p:nvSpPr>
          <p:spPr>
            <a:xfrm>
              <a:off x="-2200675" y="3031225"/>
              <a:ext cx="1009540" cy="252253"/>
            </a:xfrm>
            <a:custGeom>
              <a:avLst/>
              <a:gdLst/>
              <a:ahLst/>
              <a:cxnLst/>
              <a:rect l="l" t="t" r="r" b="b"/>
              <a:pathLst>
                <a:path w="24774" h="10072" extrusionOk="0">
                  <a:moveTo>
                    <a:pt x="5172" y="1"/>
                  </a:moveTo>
                  <a:lnTo>
                    <a:pt x="1" y="10072"/>
                  </a:lnTo>
                  <a:lnTo>
                    <a:pt x="24773" y="10072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6098;p75">
            <a:extLst>
              <a:ext uri="{FF2B5EF4-FFF2-40B4-BE49-F238E27FC236}">
                <a16:creationId xmlns:a16="http://schemas.microsoft.com/office/drawing/2014/main" id="{CF90BCD5-5A8F-43F1-B9B4-20B6E75DA8B6}"/>
              </a:ext>
            </a:extLst>
          </p:cNvPr>
          <p:cNvGrpSpPr/>
          <p:nvPr/>
        </p:nvGrpSpPr>
        <p:grpSpPr>
          <a:xfrm>
            <a:off x="2092205" y="3108274"/>
            <a:ext cx="519246" cy="1362936"/>
            <a:chOff x="9661064" y="1798221"/>
            <a:chExt cx="965680" cy="2534751"/>
          </a:xfrm>
        </p:grpSpPr>
        <p:sp>
          <p:nvSpPr>
            <p:cNvPr id="184" name="Google Shape;6099;p75">
              <a:extLst>
                <a:ext uri="{FF2B5EF4-FFF2-40B4-BE49-F238E27FC236}">
                  <a16:creationId xmlns:a16="http://schemas.microsoft.com/office/drawing/2014/main" id="{44EEAC20-E1CA-4113-874A-E2627303E38F}"/>
                </a:ext>
              </a:extLst>
            </p:cNvPr>
            <p:cNvSpPr/>
            <p:nvPr/>
          </p:nvSpPr>
          <p:spPr>
            <a:xfrm>
              <a:off x="9846686" y="4002376"/>
              <a:ext cx="167247" cy="276283"/>
            </a:xfrm>
            <a:custGeom>
              <a:avLst/>
              <a:gdLst/>
              <a:ahLst/>
              <a:cxnLst/>
              <a:rect l="l" t="t" r="r" b="b"/>
              <a:pathLst>
                <a:path w="2876" h="4751" extrusionOk="0">
                  <a:moveTo>
                    <a:pt x="2876" y="0"/>
                  </a:moveTo>
                  <a:lnTo>
                    <a:pt x="346" y="233"/>
                  </a:lnTo>
                  <a:lnTo>
                    <a:pt x="1" y="3780"/>
                  </a:lnTo>
                  <a:lnTo>
                    <a:pt x="468" y="4667"/>
                  </a:lnTo>
                  <a:lnTo>
                    <a:pt x="2288" y="4751"/>
                  </a:lnTo>
                  <a:lnTo>
                    <a:pt x="2642" y="3892"/>
                  </a:lnTo>
                  <a:cubicBezTo>
                    <a:pt x="2372" y="3780"/>
                    <a:pt x="2876" y="0"/>
                    <a:pt x="2876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100;p75">
              <a:extLst>
                <a:ext uri="{FF2B5EF4-FFF2-40B4-BE49-F238E27FC236}">
                  <a16:creationId xmlns:a16="http://schemas.microsoft.com/office/drawing/2014/main" id="{07EF6B41-8BF3-49F4-B553-20B4B686B08C}"/>
                </a:ext>
              </a:extLst>
            </p:cNvPr>
            <p:cNvSpPr/>
            <p:nvPr/>
          </p:nvSpPr>
          <p:spPr>
            <a:xfrm>
              <a:off x="9826100" y="4215039"/>
              <a:ext cx="348508" cy="117933"/>
            </a:xfrm>
            <a:custGeom>
              <a:avLst/>
              <a:gdLst/>
              <a:ahLst/>
              <a:cxnLst/>
              <a:rect l="l" t="t" r="r" b="b"/>
              <a:pathLst>
                <a:path w="5993" h="2028" extrusionOk="0">
                  <a:moveTo>
                    <a:pt x="326" y="1"/>
                  </a:moveTo>
                  <a:cubicBezTo>
                    <a:pt x="289" y="1"/>
                    <a:pt x="271" y="2"/>
                    <a:pt x="271" y="2"/>
                  </a:cubicBezTo>
                  <a:lnTo>
                    <a:pt x="0" y="1990"/>
                  </a:lnTo>
                  <a:lnTo>
                    <a:pt x="5955" y="2027"/>
                  </a:lnTo>
                  <a:cubicBezTo>
                    <a:pt x="5993" y="1794"/>
                    <a:pt x="5871" y="1327"/>
                    <a:pt x="5675" y="1206"/>
                  </a:cubicBezTo>
                  <a:lnTo>
                    <a:pt x="2959" y="161"/>
                  </a:lnTo>
                  <a:cubicBezTo>
                    <a:pt x="2959" y="161"/>
                    <a:pt x="2800" y="385"/>
                    <a:pt x="2411" y="385"/>
                  </a:cubicBezTo>
                  <a:cubicBezTo>
                    <a:pt x="2292" y="385"/>
                    <a:pt x="2152" y="364"/>
                    <a:pt x="1988" y="310"/>
                  </a:cubicBezTo>
                  <a:cubicBezTo>
                    <a:pt x="1060" y="26"/>
                    <a:pt x="497" y="1"/>
                    <a:pt x="32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101;p75">
              <a:extLst>
                <a:ext uri="{FF2B5EF4-FFF2-40B4-BE49-F238E27FC236}">
                  <a16:creationId xmlns:a16="http://schemas.microsoft.com/office/drawing/2014/main" id="{5990749F-176E-4AE3-B3D4-06BC56D46270}"/>
                </a:ext>
              </a:extLst>
            </p:cNvPr>
            <p:cNvSpPr/>
            <p:nvPr/>
          </p:nvSpPr>
          <p:spPr>
            <a:xfrm>
              <a:off x="10045393" y="4246616"/>
              <a:ext cx="113456" cy="45650"/>
            </a:xfrm>
            <a:custGeom>
              <a:avLst/>
              <a:gdLst/>
              <a:ahLst/>
              <a:cxnLst/>
              <a:rect l="l" t="t" r="r" b="b"/>
              <a:pathLst>
                <a:path w="1951" h="785" extrusionOk="0">
                  <a:moveTo>
                    <a:pt x="159" y="0"/>
                  </a:moveTo>
                  <a:lnTo>
                    <a:pt x="0" y="784"/>
                  </a:lnTo>
                  <a:lnTo>
                    <a:pt x="1951" y="784"/>
                  </a:lnTo>
                  <a:lnTo>
                    <a:pt x="1951" y="74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102;p75">
              <a:extLst>
                <a:ext uri="{FF2B5EF4-FFF2-40B4-BE49-F238E27FC236}">
                  <a16:creationId xmlns:a16="http://schemas.microsoft.com/office/drawing/2014/main" id="{9CFAAEAD-34D6-4E75-978A-CC33046AC767}"/>
                </a:ext>
              </a:extLst>
            </p:cNvPr>
            <p:cNvSpPr/>
            <p:nvPr/>
          </p:nvSpPr>
          <p:spPr>
            <a:xfrm>
              <a:off x="10043184" y="4244406"/>
              <a:ext cx="117875" cy="47860"/>
            </a:xfrm>
            <a:custGeom>
              <a:avLst/>
              <a:gdLst/>
              <a:ahLst/>
              <a:cxnLst/>
              <a:rect l="l" t="t" r="r" b="b"/>
              <a:pathLst>
                <a:path w="2027" h="823" extrusionOk="0">
                  <a:moveTo>
                    <a:pt x="234" y="85"/>
                  </a:moveTo>
                  <a:lnTo>
                    <a:pt x="1905" y="785"/>
                  </a:lnTo>
                  <a:lnTo>
                    <a:pt x="75" y="785"/>
                  </a:lnTo>
                  <a:lnTo>
                    <a:pt x="234" y="85"/>
                  </a:lnTo>
                  <a:close/>
                  <a:moveTo>
                    <a:pt x="159" y="1"/>
                  </a:moveTo>
                  <a:lnTo>
                    <a:pt x="1" y="822"/>
                  </a:lnTo>
                  <a:lnTo>
                    <a:pt x="1989" y="822"/>
                  </a:lnTo>
                  <a:cubicBezTo>
                    <a:pt x="1989" y="822"/>
                    <a:pt x="2026" y="822"/>
                    <a:pt x="2026" y="785"/>
                  </a:cubicBezTo>
                  <a:cubicBezTo>
                    <a:pt x="2026" y="785"/>
                    <a:pt x="2026" y="738"/>
                    <a:pt x="1989" y="738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103;p75">
              <a:extLst>
                <a:ext uri="{FF2B5EF4-FFF2-40B4-BE49-F238E27FC236}">
                  <a16:creationId xmlns:a16="http://schemas.microsoft.com/office/drawing/2014/main" id="{6CF2FFAB-E3B2-40F0-83EC-1C9CD7D28AAE}"/>
                </a:ext>
              </a:extLst>
            </p:cNvPr>
            <p:cNvSpPr/>
            <p:nvPr/>
          </p:nvSpPr>
          <p:spPr>
            <a:xfrm>
              <a:off x="9830404" y="4215097"/>
              <a:ext cx="36462" cy="74959"/>
            </a:xfrm>
            <a:custGeom>
              <a:avLst/>
              <a:gdLst/>
              <a:ahLst/>
              <a:cxnLst/>
              <a:rect l="l" t="t" r="r" b="b"/>
              <a:pathLst>
                <a:path w="627" h="1289" extrusionOk="0">
                  <a:moveTo>
                    <a:pt x="197" y="1"/>
                  </a:moveTo>
                  <a:lnTo>
                    <a:pt x="1" y="1289"/>
                  </a:lnTo>
                  <a:lnTo>
                    <a:pt x="626" y="1289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104;p75">
              <a:extLst>
                <a:ext uri="{FF2B5EF4-FFF2-40B4-BE49-F238E27FC236}">
                  <a16:creationId xmlns:a16="http://schemas.microsoft.com/office/drawing/2014/main" id="{E717F0F3-56B7-465F-9CF8-717F3EFBFE55}"/>
                </a:ext>
              </a:extLst>
            </p:cNvPr>
            <p:cNvSpPr/>
            <p:nvPr/>
          </p:nvSpPr>
          <p:spPr>
            <a:xfrm>
              <a:off x="9830404" y="4212946"/>
              <a:ext cx="38613" cy="79320"/>
            </a:xfrm>
            <a:custGeom>
              <a:avLst/>
              <a:gdLst/>
              <a:ahLst/>
              <a:cxnLst/>
              <a:rect l="l" t="t" r="r" b="b"/>
              <a:pathLst>
                <a:path w="664" h="1364" extrusionOk="0">
                  <a:moveTo>
                    <a:pt x="197" y="38"/>
                  </a:moveTo>
                  <a:cubicBezTo>
                    <a:pt x="281" y="38"/>
                    <a:pt x="468" y="75"/>
                    <a:pt x="552" y="75"/>
                  </a:cubicBezTo>
                  <a:lnTo>
                    <a:pt x="626" y="1279"/>
                  </a:lnTo>
                  <a:lnTo>
                    <a:pt x="47" y="1326"/>
                  </a:lnTo>
                  <a:lnTo>
                    <a:pt x="47" y="1326"/>
                  </a:lnTo>
                  <a:lnTo>
                    <a:pt x="197" y="38"/>
                  </a:lnTo>
                  <a:close/>
                  <a:moveTo>
                    <a:pt x="160" y="1"/>
                  </a:moveTo>
                  <a:lnTo>
                    <a:pt x="1" y="1363"/>
                  </a:lnTo>
                  <a:lnTo>
                    <a:pt x="664" y="136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105;p75">
              <a:extLst>
                <a:ext uri="{FF2B5EF4-FFF2-40B4-BE49-F238E27FC236}">
                  <a16:creationId xmlns:a16="http://schemas.microsoft.com/office/drawing/2014/main" id="{EE0BBB70-DC27-4143-BD17-6B950EF80116}"/>
                </a:ext>
              </a:extLst>
            </p:cNvPr>
            <p:cNvSpPr/>
            <p:nvPr/>
          </p:nvSpPr>
          <p:spPr>
            <a:xfrm>
              <a:off x="9830404" y="4289998"/>
              <a:ext cx="330655" cy="4420"/>
            </a:xfrm>
            <a:custGeom>
              <a:avLst/>
              <a:gdLst/>
              <a:ahLst/>
              <a:cxnLst/>
              <a:rect l="l" t="t" r="r" b="b"/>
              <a:pathLst>
                <a:path w="5686" h="76" extrusionOk="0">
                  <a:moveTo>
                    <a:pt x="1" y="1"/>
                  </a:moveTo>
                  <a:lnTo>
                    <a:pt x="1" y="38"/>
                  </a:lnTo>
                  <a:lnTo>
                    <a:pt x="5685" y="76"/>
                  </a:lnTo>
                  <a:lnTo>
                    <a:pt x="5685" y="38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106;p75">
              <a:extLst>
                <a:ext uri="{FF2B5EF4-FFF2-40B4-BE49-F238E27FC236}">
                  <a16:creationId xmlns:a16="http://schemas.microsoft.com/office/drawing/2014/main" id="{03B83A8F-FC72-482B-8D74-3A9111CA9AB4}"/>
                </a:ext>
              </a:extLst>
            </p:cNvPr>
            <p:cNvSpPr/>
            <p:nvPr/>
          </p:nvSpPr>
          <p:spPr>
            <a:xfrm>
              <a:off x="9808189" y="3088858"/>
              <a:ext cx="445681" cy="1079078"/>
            </a:xfrm>
            <a:custGeom>
              <a:avLst/>
              <a:gdLst/>
              <a:ahLst/>
              <a:cxnLst/>
              <a:rect l="l" t="t" r="r" b="b"/>
              <a:pathLst>
                <a:path w="7664" h="18556" extrusionOk="0">
                  <a:moveTo>
                    <a:pt x="1512" y="0"/>
                  </a:moveTo>
                  <a:cubicBezTo>
                    <a:pt x="1512" y="0"/>
                    <a:pt x="663" y="10109"/>
                    <a:pt x="0" y="18556"/>
                  </a:cubicBezTo>
                  <a:lnTo>
                    <a:pt x="4238" y="18556"/>
                  </a:lnTo>
                  <a:cubicBezTo>
                    <a:pt x="4630" y="16876"/>
                    <a:pt x="5050" y="15205"/>
                    <a:pt x="5246" y="14309"/>
                  </a:cubicBezTo>
                  <a:cubicBezTo>
                    <a:pt x="6375" y="9875"/>
                    <a:pt x="7663" y="2138"/>
                    <a:pt x="7663" y="2138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107;p75">
              <a:extLst>
                <a:ext uri="{FF2B5EF4-FFF2-40B4-BE49-F238E27FC236}">
                  <a16:creationId xmlns:a16="http://schemas.microsoft.com/office/drawing/2014/main" id="{9E83ED6C-74A1-48C0-BA6C-64F75E5CD0AA}"/>
                </a:ext>
              </a:extLst>
            </p:cNvPr>
            <p:cNvSpPr/>
            <p:nvPr/>
          </p:nvSpPr>
          <p:spPr>
            <a:xfrm>
              <a:off x="9808189" y="3088858"/>
              <a:ext cx="445681" cy="1079078"/>
            </a:xfrm>
            <a:custGeom>
              <a:avLst/>
              <a:gdLst/>
              <a:ahLst/>
              <a:cxnLst/>
              <a:rect l="l" t="t" r="r" b="b"/>
              <a:pathLst>
                <a:path w="7664" h="18556" extrusionOk="0">
                  <a:moveTo>
                    <a:pt x="1512" y="0"/>
                  </a:moveTo>
                  <a:cubicBezTo>
                    <a:pt x="1512" y="0"/>
                    <a:pt x="663" y="10109"/>
                    <a:pt x="0" y="18556"/>
                  </a:cubicBezTo>
                  <a:lnTo>
                    <a:pt x="4238" y="18556"/>
                  </a:lnTo>
                  <a:cubicBezTo>
                    <a:pt x="4630" y="16876"/>
                    <a:pt x="5050" y="15205"/>
                    <a:pt x="5246" y="14309"/>
                  </a:cubicBezTo>
                  <a:cubicBezTo>
                    <a:pt x="6375" y="9875"/>
                    <a:pt x="7663" y="2138"/>
                    <a:pt x="7663" y="2138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6108;p75">
              <a:extLst>
                <a:ext uri="{FF2B5EF4-FFF2-40B4-BE49-F238E27FC236}">
                  <a16:creationId xmlns:a16="http://schemas.microsoft.com/office/drawing/2014/main" id="{AD507F32-5FB3-45F6-8935-CB3FE757590F}"/>
                </a:ext>
              </a:extLst>
            </p:cNvPr>
            <p:cNvGrpSpPr/>
            <p:nvPr/>
          </p:nvGrpSpPr>
          <p:grpSpPr>
            <a:xfrm>
              <a:off x="9661064" y="2414696"/>
              <a:ext cx="337168" cy="608508"/>
              <a:chOff x="9661064" y="2414696"/>
              <a:chExt cx="337168" cy="608508"/>
            </a:xfrm>
          </p:grpSpPr>
          <p:sp>
            <p:nvSpPr>
              <p:cNvPr id="251" name="Google Shape;6109;p75">
                <a:extLst>
                  <a:ext uri="{FF2B5EF4-FFF2-40B4-BE49-F238E27FC236}">
                    <a16:creationId xmlns:a16="http://schemas.microsoft.com/office/drawing/2014/main" id="{F7F544D8-CF76-49A4-B4D6-7A966FC72655}"/>
                  </a:ext>
                </a:extLst>
              </p:cNvPr>
              <p:cNvSpPr/>
              <p:nvPr/>
            </p:nvSpPr>
            <p:spPr>
              <a:xfrm>
                <a:off x="9661064" y="2474942"/>
                <a:ext cx="287215" cy="509707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8765" extrusionOk="0">
                    <a:moveTo>
                      <a:pt x="4447" y="1"/>
                    </a:moveTo>
                    <a:cubicBezTo>
                      <a:pt x="3420" y="1"/>
                      <a:pt x="1102" y="213"/>
                      <a:pt x="626" y="2082"/>
                    </a:cubicBezTo>
                    <a:cubicBezTo>
                      <a:pt x="393" y="3053"/>
                      <a:pt x="113" y="4219"/>
                      <a:pt x="38" y="5731"/>
                    </a:cubicBezTo>
                    <a:cubicBezTo>
                      <a:pt x="1" y="6786"/>
                      <a:pt x="505" y="8420"/>
                      <a:pt x="2138" y="8765"/>
                    </a:cubicBezTo>
                    <a:lnTo>
                      <a:pt x="3576" y="8224"/>
                    </a:lnTo>
                    <a:lnTo>
                      <a:pt x="4938" y="19"/>
                    </a:lnTo>
                    <a:cubicBezTo>
                      <a:pt x="4938" y="19"/>
                      <a:pt x="4748" y="1"/>
                      <a:pt x="4447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110;p75">
                <a:extLst>
                  <a:ext uri="{FF2B5EF4-FFF2-40B4-BE49-F238E27FC236}">
                    <a16:creationId xmlns:a16="http://schemas.microsoft.com/office/drawing/2014/main" id="{06700CBF-3D63-492D-A08B-5D08790F9664}"/>
                  </a:ext>
                </a:extLst>
              </p:cNvPr>
              <p:cNvSpPr/>
              <p:nvPr/>
            </p:nvSpPr>
            <p:spPr>
              <a:xfrm>
                <a:off x="9667577" y="2417894"/>
                <a:ext cx="262791" cy="335307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5766" extrusionOk="0">
                    <a:moveTo>
                      <a:pt x="3454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30" y="1308"/>
                      <a:pt x="1" y="4426"/>
                      <a:pt x="122" y="4892"/>
                    </a:cubicBezTo>
                    <a:cubicBezTo>
                      <a:pt x="229" y="5316"/>
                      <a:pt x="406" y="5765"/>
                      <a:pt x="684" y="5765"/>
                    </a:cubicBezTo>
                    <a:cubicBezTo>
                      <a:pt x="914" y="5765"/>
                      <a:pt x="1212" y="5458"/>
                      <a:pt x="1597" y="4575"/>
                    </a:cubicBezTo>
                    <a:cubicBezTo>
                      <a:pt x="2026" y="3530"/>
                      <a:pt x="3501" y="925"/>
                      <a:pt x="3501" y="925"/>
                    </a:cubicBezTo>
                    <a:lnTo>
                      <a:pt x="4518" y="225"/>
                    </a:lnTo>
                    <a:cubicBezTo>
                      <a:pt x="4182" y="73"/>
                      <a:pt x="3818" y="0"/>
                      <a:pt x="3454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111;p75">
                <a:extLst>
                  <a:ext uri="{FF2B5EF4-FFF2-40B4-BE49-F238E27FC236}">
                    <a16:creationId xmlns:a16="http://schemas.microsoft.com/office/drawing/2014/main" id="{D6B32863-899E-46FC-89A4-9FA1C38E1EAE}"/>
                  </a:ext>
                </a:extLst>
              </p:cNvPr>
              <p:cNvSpPr/>
              <p:nvPr/>
            </p:nvSpPr>
            <p:spPr>
              <a:xfrm>
                <a:off x="9711017" y="2455170"/>
                <a:ext cx="287215" cy="445913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82" y="0"/>
                    </a:moveTo>
                    <a:cubicBezTo>
                      <a:pt x="2005" y="0"/>
                      <a:pt x="1316" y="1451"/>
                      <a:pt x="1316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417" y="7668"/>
                    </a:lnTo>
                    <a:cubicBezTo>
                      <a:pt x="4201" y="6771"/>
                      <a:pt x="4938" y="6659"/>
                      <a:pt x="4938" y="6659"/>
                    </a:cubicBezTo>
                    <a:lnTo>
                      <a:pt x="4667" y="284"/>
                    </a:lnTo>
                    <a:cubicBezTo>
                      <a:pt x="4227" y="82"/>
                      <a:pt x="3832" y="0"/>
                      <a:pt x="3482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112;p75">
                <a:extLst>
                  <a:ext uri="{FF2B5EF4-FFF2-40B4-BE49-F238E27FC236}">
                    <a16:creationId xmlns:a16="http://schemas.microsoft.com/office/drawing/2014/main" id="{915C9DB3-783E-4592-B66E-B002DE3D0936}"/>
                  </a:ext>
                </a:extLst>
              </p:cNvPr>
              <p:cNvSpPr/>
              <p:nvPr/>
            </p:nvSpPr>
            <p:spPr>
              <a:xfrm>
                <a:off x="9674613" y="2417894"/>
                <a:ext cx="300765" cy="605309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6" y="1"/>
                      <a:pt x="1397" y="694"/>
                      <a:pt x="738" y="4192"/>
                    </a:cubicBezTo>
                    <a:cubicBezTo>
                      <a:pt x="738" y="4192"/>
                      <a:pt x="272" y="5742"/>
                      <a:pt x="113" y="7412"/>
                    </a:cubicBezTo>
                    <a:cubicBezTo>
                      <a:pt x="1" y="8626"/>
                      <a:pt x="813" y="9709"/>
                      <a:pt x="2026" y="9942"/>
                    </a:cubicBezTo>
                    <a:lnTo>
                      <a:pt x="4593" y="10409"/>
                    </a:lnTo>
                    <a:lnTo>
                      <a:pt x="5172" y="300"/>
                    </a:lnTo>
                    <a:cubicBezTo>
                      <a:pt x="5172" y="300"/>
                      <a:pt x="4647" y="1"/>
                      <a:pt x="3944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113;p75">
                <a:extLst>
                  <a:ext uri="{FF2B5EF4-FFF2-40B4-BE49-F238E27FC236}">
                    <a16:creationId xmlns:a16="http://schemas.microsoft.com/office/drawing/2014/main" id="{47955838-1107-445C-879B-E18B92B62E20}"/>
                  </a:ext>
                </a:extLst>
              </p:cNvPr>
              <p:cNvSpPr/>
              <p:nvPr/>
            </p:nvSpPr>
            <p:spPr>
              <a:xfrm>
                <a:off x="9711017" y="2414696"/>
                <a:ext cx="217141" cy="54989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9456" extrusionOk="0">
                    <a:moveTo>
                      <a:pt x="3613" y="0"/>
                    </a:moveTo>
                    <a:cubicBezTo>
                      <a:pt x="3575" y="47"/>
                      <a:pt x="2250" y="392"/>
                      <a:pt x="1634" y="1867"/>
                    </a:cubicBezTo>
                    <a:cubicBezTo>
                      <a:pt x="1083" y="3118"/>
                      <a:pt x="0" y="6618"/>
                      <a:pt x="234" y="9381"/>
                    </a:cubicBezTo>
                    <a:cubicBezTo>
                      <a:pt x="234" y="9418"/>
                      <a:pt x="271" y="9456"/>
                      <a:pt x="308" y="9456"/>
                    </a:cubicBezTo>
                    <a:cubicBezTo>
                      <a:pt x="346" y="9456"/>
                      <a:pt x="383" y="9418"/>
                      <a:pt x="383" y="9381"/>
                    </a:cubicBezTo>
                    <a:cubicBezTo>
                      <a:pt x="187" y="6618"/>
                      <a:pt x="1242" y="3155"/>
                      <a:pt x="1783" y="1951"/>
                    </a:cubicBezTo>
                    <a:cubicBezTo>
                      <a:pt x="2409" y="551"/>
                      <a:pt x="3650" y="196"/>
                      <a:pt x="3650" y="196"/>
                    </a:cubicBezTo>
                    <a:cubicBezTo>
                      <a:pt x="3734" y="159"/>
                      <a:pt x="3734" y="122"/>
                      <a:pt x="3734" y="84"/>
                    </a:cubicBezTo>
                    <a:cubicBezTo>
                      <a:pt x="3734" y="47"/>
                      <a:pt x="3650" y="0"/>
                      <a:pt x="3613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6114;p75">
              <a:extLst>
                <a:ext uri="{FF2B5EF4-FFF2-40B4-BE49-F238E27FC236}">
                  <a16:creationId xmlns:a16="http://schemas.microsoft.com/office/drawing/2014/main" id="{00149F50-9D44-4B16-A718-5541EAF3685F}"/>
                </a:ext>
              </a:extLst>
            </p:cNvPr>
            <p:cNvSpPr/>
            <p:nvPr/>
          </p:nvSpPr>
          <p:spPr>
            <a:xfrm>
              <a:off x="10291786" y="4002376"/>
              <a:ext cx="160734" cy="276283"/>
            </a:xfrm>
            <a:custGeom>
              <a:avLst/>
              <a:gdLst/>
              <a:ahLst/>
              <a:cxnLst/>
              <a:rect l="l" t="t" r="r" b="b"/>
              <a:pathLst>
                <a:path w="2764" h="4751" extrusionOk="0">
                  <a:moveTo>
                    <a:pt x="2568" y="0"/>
                  </a:moveTo>
                  <a:lnTo>
                    <a:pt x="1" y="233"/>
                  </a:lnTo>
                  <a:lnTo>
                    <a:pt x="122" y="3780"/>
                  </a:lnTo>
                  <a:lnTo>
                    <a:pt x="626" y="4667"/>
                  </a:lnTo>
                  <a:lnTo>
                    <a:pt x="2456" y="4751"/>
                  </a:lnTo>
                  <a:lnTo>
                    <a:pt x="2764" y="3892"/>
                  </a:lnTo>
                  <a:cubicBezTo>
                    <a:pt x="2493" y="3780"/>
                    <a:pt x="2568" y="0"/>
                    <a:pt x="256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115;p75">
              <a:extLst>
                <a:ext uri="{FF2B5EF4-FFF2-40B4-BE49-F238E27FC236}">
                  <a16:creationId xmlns:a16="http://schemas.microsoft.com/office/drawing/2014/main" id="{91F1F547-836D-4A93-833E-FD00D60F990E}"/>
                </a:ext>
              </a:extLst>
            </p:cNvPr>
            <p:cNvSpPr/>
            <p:nvPr/>
          </p:nvSpPr>
          <p:spPr>
            <a:xfrm>
              <a:off x="10294519" y="4215039"/>
              <a:ext cx="332225" cy="117933"/>
            </a:xfrm>
            <a:custGeom>
              <a:avLst/>
              <a:gdLst/>
              <a:ahLst/>
              <a:cxnLst/>
              <a:rect l="l" t="t" r="r" b="b"/>
              <a:pathLst>
                <a:path w="5713" h="2028" extrusionOk="0">
                  <a:moveTo>
                    <a:pt x="55" y="1"/>
                  </a:moveTo>
                  <a:cubicBezTo>
                    <a:pt x="19" y="1"/>
                    <a:pt x="0" y="2"/>
                    <a:pt x="0" y="2"/>
                  </a:cubicBezTo>
                  <a:lnTo>
                    <a:pt x="75" y="1990"/>
                  </a:lnTo>
                  <a:lnTo>
                    <a:pt x="5675" y="2027"/>
                  </a:lnTo>
                  <a:cubicBezTo>
                    <a:pt x="5713" y="1794"/>
                    <a:pt x="5601" y="1327"/>
                    <a:pt x="5442" y="1206"/>
                  </a:cubicBezTo>
                  <a:lnTo>
                    <a:pt x="2679" y="161"/>
                  </a:lnTo>
                  <a:cubicBezTo>
                    <a:pt x="2679" y="161"/>
                    <a:pt x="2520" y="385"/>
                    <a:pt x="2131" y="385"/>
                  </a:cubicBezTo>
                  <a:cubicBezTo>
                    <a:pt x="2012" y="385"/>
                    <a:pt x="1872" y="364"/>
                    <a:pt x="1708" y="310"/>
                  </a:cubicBezTo>
                  <a:cubicBezTo>
                    <a:pt x="780" y="26"/>
                    <a:pt x="224" y="1"/>
                    <a:pt x="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116;p75">
              <a:extLst>
                <a:ext uri="{FF2B5EF4-FFF2-40B4-BE49-F238E27FC236}">
                  <a16:creationId xmlns:a16="http://schemas.microsoft.com/office/drawing/2014/main" id="{37231C96-538D-467A-A491-4B0D89BB220F}"/>
                </a:ext>
              </a:extLst>
            </p:cNvPr>
            <p:cNvSpPr/>
            <p:nvPr/>
          </p:nvSpPr>
          <p:spPr>
            <a:xfrm>
              <a:off x="10498053" y="4246616"/>
              <a:ext cx="112990" cy="45650"/>
            </a:xfrm>
            <a:custGeom>
              <a:avLst/>
              <a:gdLst/>
              <a:ahLst/>
              <a:cxnLst/>
              <a:rect l="l" t="t" r="r" b="b"/>
              <a:pathLst>
                <a:path w="1943" h="785" extrusionOk="0">
                  <a:moveTo>
                    <a:pt x="150" y="0"/>
                  </a:moveTo>
                  <a:lnTo>
                    <a:pt x="1" y="784"/>
                  </a:lnTo>
                  <a:lnTo>
                    <a:pt x="1942" y="784"/>
                  </a:lnTo>
                  <a:lnTo>
                    <a:pt x="1942" y="74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117;p75">
              <a:extLst>
                <a:ext uri="{FF2B5EF4-FFF2-40B4-BE49-F238E27FC236}">
                  <a16:creationId xmlns:a16="http://schemas.microsoft.com/office/drawing/2014/main" id="{5160DD1C-FB1A-4B00-8005-D797666F8549}"/>
                </a:ext>
              </a:extLst>
            </p:cNvPr>
            <p:cNvSpPr/>
            <p:nvPr/>
          </p:nvSpPr>
          <p:spPr>
            <a:xfrm>
              <a:off x="10495319" y="4244406"/>
              <a:ext cx="117875" cy="47860"/>
            </a:xfrm>
            <a:custGeom>
              <a:avLst/>
              <a:gdLst/>
              <a:ahLst/>
              <a:cxnLst/>
              <a:rect l="l" t="t" r="r" b="b"/>
              <a:pathLst>
                <a:path w="2027" h="823" extrusionOk="0">
                  <a:moveTo>
                    <a:pt x="234" y="85"/>
                  </a:moveTo>
                  <a:lnTo>
                    <a:pt x="1914" y="785"/>
                  </a:lnTo>
                  <a:lnTo>
                    <a:pt x="85" y="785"/>
                  </a:lnTo>
                  <a:lnTo>
                    <a:pt x="234" y="85"/>
                  </a:lnTo>
                  <a:close/>
                  <a:moveTo>
                    <a:pt x="197" y="1"/>
                  </a:moveTo>
                  <a:lnTo>
                    <a:pt x="1" y="822"/>
                  </a:lnTo>
                  <a:lnTo>
                    <a:pt x="1989" y="822"/>
                  </a:lnTo>
                  <a:cubicBezTo>
                    <a:pt x="1989" y="822"/>
                    <a:pt x="2026" y="822"/>
                    <a:pt x="2026" y="785"/>
                  </a:cubicBezTo>
                  <a:cubicBezTo>
                    <a:pt x="2026" y="785"/>
                    <a:pt x="2026" y="738"/>
                    <a:pt x="1989" y="738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118;p75">
              <a:extLst>
                <a:ext uri="{FF2B5EF4-FFF2-40B4-BE49-F238E27FC236}">
                  <a16:creationId xmlns:a16="http://schemas.microsoft.com/office/drawing/2014/main" id="{B8F7E519-ED9B-46B4-A935-76927CAB5A7C}"/>
                </a:ext>
              </a:extLst>
            </p:cNvPr>
            <p:cNvSpPr/>
            <p:nvPr/>
          </p:nvSpPr>
          <p:spPr>
            <a:xfrm>
              <a:off x="10294519" y="4215097"/>
              <a:ext cx="27215" cy="74959"/>
            </a:xfrm>
            <a:custGeom>
              <a:avLst/>
              <a:gdLst/>
              <a:ahLst/>
              <a:cxnLst/>
              <a:rect l="l" t="t" r="r" b="b"/>
              <a:pathLst>
                <a:path w="468" h="1289" extrusionOk="0">
                  <a:moveTo>
                    <a:pt x="0" y="1"/>
                  </a:moveTo>
                  <a:lnTo>
                    <a:pt x="38" y="1289"/>
                  </a:lnTo>
                  <a:lnTo>
                    <a:pt x="467" y="128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119;p75">
              <a:extLst>
                <a:ext uri="{FF2B5EF4-FFF2-40B4-BE49-F238E27FC236}">
                  <a16:creationId xmlns:a16="http://schemas.microsoft.com/office/drawing/2014/main" id="{C3868905-5258-45D4-BFF8-7956BC696B73}"/>
                </a:ext>
              </a:extLst>
            </p:cNvPr>
            <p:cNvSpPr/>
            <p:nvPr/>
          </p:nvSpPr>
          <p:spPr>
            <a:xfrm>
              <a:off x="10291786" y="4212946"/>
              <a:ext cx="29949" cy="79320"/>
            </a:xfrm>
            <a:custGeom>
              <a:avLst/>
              <a:gdLst/>
              <a:ahLst/>
              <a:cxnLst/>
              <a:rect l="l" t="t" r="r" b="b"/>
              <a:pathLst>
                <a:path w="515" h="1364" extrusionOk="0">
                  <a:moveTo>
                    <a:pt x="85" y="38"/>
                  </a:moveTo>
                  <a:cubicBezTo>
                    <a:pt x="159" y="38"/>
                    <a:pt x="318" y="75"/>
                    <a:pt x="393" y="75"/>
                  </a:cubicBezTo>
                  <a:lnTo>
                    <a:pt x="467" y="1279"/>
                  </a:lnTo>
                  <a:lnTo>
                    <a:pt x="122" y="1326"/>
                  </a:lnTo>
                  <a:lnTo>
                    <a:pt x="85" y="38"/>
                  </a:lnTo>
                  <a:close/>
                  <a:moveTo>
                    <a:pt x="1" y="1"/>
                  </a:moveTo>
                  <a:lnTo>
                    <a:pt x="85" y="1363"/>
                  </a:lnTo>
                  <a:lnTo>
                    <a:pt x="514" y="136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120;p75">
              <a:extLst>
                <a:ext uri="{FF2B5EF4-FFF2-40B4-BE49-F238E27FC236}">
                  <a16:creationId xmlns:a16="http://schemas.microsoft.com/office/drawing/2014/main" id="{5DE0E38E-30C9-4033-800B-685D22F6AFE9}"/>
                </a:ext>
              </a:extLst>
            </p:cNvPr>
            <p:cNvSpPr/>
            <p:nvPr/>
          </p:nvSpPr>
          <p:spPr>
            <a:xfrm>
              <a:off x="10296670" y="4289998"/>
              <a:ext cx="318676" cy="4420"/>
            </a:xfrm>
            <a:custGeom>
              <a:avLst/>
              <a:gdLst/>
              <a:ahLst/>
              <a:cxnLst/>
              <a:rect l="l" t="t" r="r" b="b"/>
              <a:pathLst>
                <a:path w="5480" h="76" extrusionOk="0">
                  <a:moveTo>
                    <a:pt x="38" y="1"/>
                  </a:moveTo>
                  <a:cubicBezTo>
                    <a:pt x="38" y="1"/>
                    <a:pt x="1" y="1"/>
                    <a:pt x="1" y="38"/>
                  </a:cubicBezTo>
                  <a:lnTo>
                    <a:pt x="38" y="38"/>
                  </a:lnTo>
                  <a:lnTo>
                    <a:pt x="5442" y="76"/>
                  </a:lnTo>
                  <a:lnTo>
                    <a:pt x="5480" y="38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121;p75">
              <a:extLst>
                <a:ext uri="{FF2B5EF4-FFF2-40B4-BE49-F238E27FC236}">
                  <a16:creationId xmlns:a16="http://schemas.microsoft.com/office/drawing/2014/main" id="{DBFF9D67-7760-4489-A38B-819907C5731E}"/>
                </a:ext>
              </a:extLst>
            </p:cNvPr>
            <p:cNvSpPr/>
            <p:nvPr/>
          </p:nvSpPr>
          <p:spPr>
            <a:xfrm>
              <a:off x="9846686" y="3138753"/>
              <a:ext cx="640026" cy="1015633"/>
            </a:xfrm>
            <a:custGeom>
              <a:avLst/>
              <a:gdLst/>
              <a:ahLst/>
              <a:cxnLst/>
              <a:rect l="l" t="t" r="r" b="b"/>
              <a:pathLst>
                <a:path w="11006" h="17465" extrusionOk="0">
                  <a:moveTo>
                    <a:pt x="8121" y="1"/>
                  </a:moveTo>
                  <a:lnTo>
                    <a:pt x="150" y="271"/>
                  </a:lnTo>
                  <a:cubicBezTo>
                    <a:pt x="150" y="271"/>
                    <a:pt x="1" y="2838"/>
                    <a:pt x="1280" y="4584"/>
                  </a:cubicBezTo>
                  <a:cubicBezTo>
                    <a:pt x="1784" y="5246"/>
                    <a:pt x="4705" y="9335"/>
                    <a:pt x="5209" y="10380"/>
                  </a:cubicBezTo>
                  <a:cubicBezTo>
                    <a:pt x="5872" y="11743"/>
                    <a:pt x="6301" y="13180"/>
                    <a:pt x="6488" y="14664"/>
                  </a:cubicBezTo>
                  <a:cubicBezTo>
                    <a:pt x="6609" y="15476"/>
                    <a:pt x="6805" y="16410"/>
                    <a:pt x="7001" y="17465"/>
                  </a:cubicBezTo>
                  <a:lnTo>
                    <a:pt x="11006" y="17465"/>
                  </a:lnTo>
                  <a:cubicBezTo>
                    <a:pt x="10968" y="14543"/>
                    <a:pt x="10922" y="11043"/>
                    <a:pt x="10810" y="10072"/>
                  </a:cubicBezTo>
                  <a:cubicBezTo>
                    <a:pt x="10306" y="5564"/>
                    <a:pt x="8121" y="1"/>
                    <a:pt x="812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122;p75">
              <a:extLst>
                <a:ext uri="{FF2B5EF4-FFF2-40B4-BE49-F238E27FC236}">
                  <a16:creationId xmlns:a16="http://schemas.microsoft.com/office/drawing/2014/main" id="{50777CAF-3648-49F1-B36E-BD8D23E527D8}"/>
                </a:ext>
              </a:extLst>
            </p:cNvPr>
            <p:cNvSpPr/>
            <p:nvPr/>
          </p:nvSpPr>
          <p:spPr>
            <a:xfrm>
              <a:off x="10041032" y="3362931"/>
              <a:ext cx="300765" cy="712194"/>
            </a:xfrm>
            <a:custGeom>
              <a:avLst/>
              <a:gdLst/>
              <a:ahLst/>
              <a:cxnLst/>
              <a:rect l="l" t="t" r="r" b="b"/>
              <a:pathLst>
                <a:path w="5172" h="12247" extrusionOk="0">
                  <a:moveTo>
                    <a:pt x="117" y="1"/>
                  </a:moveTo>
                  <a:cubicBezTo>
                    <a:pt x="87" y="1"/>
                    <a:pt x="56" y="10"/>
                    <a:pt x="38" y="29"/>
                  </a:cubicBezTo>
                  <a:cubicBezTo>
                    <a:pt x="0" y="75"/>
                    <a:pt x="0" y="150"/>
                    <a:pt x="38" y="187"/>
                  </a:cubicBezTo>
                  <a:cubicBezTo>
                    <a:pt x="75" y="187"/>
                    <a:pt x="1559" y="1821"/>
                    <a:pt x="3109" y="4817"/>
                  </a:cubicBezTo>
                  <a:cubicBezTo>
                    <a:pt x="4863" y="8280"/>
                    <a:pt x="4938" y="12088"/>
                    <a:pt x="4938" y="12125"/>
                  </a:cubicBezTo>
                  <a:cubicBezTo>
                    <a:pt x="4938" y="12209"/>
                    <a:pt x="5013" y="12247"/>
                    <a:pt x="5059" y="12247"/>
                  </a:cubicBezTo>
                  <a:cubicBezTo>
                    <a:pt x="5134" y="12247"/>
                    <a:pt x="5171" y="12209"/>
                    <a:pt x="5171" y="12125"/>
                  </a:cubicBezTo>
                  <a:cubicBezTo>
                    <a:pt x="5171" y="12088"/>
                    <a:pt x="5097" y="8196"/>
                    <a:pt x="3305" y="4696"/>
                  </a:cubicBezTo>
                  <a:cubicBezTo>
                    <a:pt x="1746" y="1709"/>
                    <a:pt x="234" y="75"/>
                    <a:pt x="196" y="29"/>
                  </a:cubicBezTo>
                  <a:cubicBezTo>
                    <a:pt x="178" y="10"/>
                    <a:pt x="147" y="1"/>
                    <a:pt x="117" y="1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123;p75">
              <a:extLst>
                <a:ext uri="{FF2B5EF4-FFF2-40B4-BE49-F238E27FC236}">
                  <a16:creationId xmlns:a16="http://schemas.microsoft.com/office/drawing/2014/main" id="{A87E190F-0F48-4E11-9FED-8C850157D376}"/>
                </a:ext>
              </a:extLst>
            </p:cNvPr>
            <p:cNvSpPr/>
            <p:nvPr/>
          </p:nvSpPr>
          <p:spPr>
            <a:xfrm>
              <a:off x="10183215" y="3370200"/>
              <a:ext cx="74959" cy="211559"/>
            </a:xfrm>
            <a:custGeom>
              <a:avLst/>
              <a:gdLst/>
              <a:ahLst/>
              <a:cxnLst/>
              <a:rect l="l" t="t" r="r" b="b"/>
              <a:pathLst>
                <a:path w="1289" h="3638" extrusionOk="0">
                  <a:moveTo>
                    <a:pt x="145" y="0"/>
                  </a:moveTo>
                  <a:cubicBezTo>
                    <a:pt x="122" y="0"/>
                    <a:pt x="100" y="10"/>
                    <a:pt x="85" y="25"/>
                  </a:cubicBezTo>
                  <a:cubicBezTo>
                    <a:pt x="48" y="62"/>
                    <a:pt x="1" y="100"/>
                    <a:pt x="48" y="184"/>
                  </a:cubicBezTo>
                  <a:cubicBezTo>
                    <a:pt x="48" y="184"/>
                    <a:pt x="1018" y="1892"/>
                    <a:pt x="48" y="3451"/>
                  </a:cubicBezTo>
                  <a:cubicBezTo>
                    <a:pt x="1" y="3525"/>
                    <a:pt x="48" y="3563"/>
                    <a:pt x="85" y="3600"/>
                  </a:cubicBezTo>
                  <a:cubicBezTo>
                    <a:pt x="122" y="3600"/>
                    <a:pt x="122" y="3637"/>
                    <a:pt x="160" y="3637"/>
                  </a:cubicBezTo>
                  <a:cubicBezTo>
                    <a:pt x="197" y="3637"/>
                    <a:pt x="197" y="3600"/>
                    <a:pt x="234" y="3563"/>
                  </a:cubicBezTo>
                  <a:cubicBezTo>
                    <a:pt x="1289" y="1892"/>
                    <a:pt x="234" y="62"/>
                    <a:pt x="234" y="62"/>
                  </a:cubicBezTo>
                  <a:cubicBezTo>
                    <a:pt x="212" y="19"/>
                    <a:pt x="178" y="0"/>
                    <a:pt x="145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124;p75">
              <a:extLst>
                <a:ext uri="{FF2B5EF4-FFF2-40B4-BE49-F238E27FC236}">
                  <a16:creationId xmlns:a16="http://schemas.microsoft.com/office/drawing/2014/main" id="{00E73A2A-F0BF-4630-9040-DCE875164B48}"/>
                </a:ext>
              </a:extLst>
            </p:cNvPr>
            <p:cNvSpPr/>
            <p:nvPr/>
          </p:nvSpPr>
          <p:spPr>
            <a:xfrm>
              <a:off x="10235320" y="4065878"/>
              <a:ext cx="246508" cy="15759"/>
            </a:xfrm>
            <a:custGeom>
              <a:avLst/>
              <a:gdLst/>
              <a:ahLst/>
              <a:cxnLst/>
              <a:rect l="l" t="t" r="r" b="b"/>
              <a:pathLst>
                <a:path w="4239" h="271" extrusionOk="0">
                  <a:moveTo>
                    <a:pt x="4127" y="0"/>
                  </a:moveTo>
                  <a:lnTo>
                    <a:pt x="122" y="37"/>
                  </a:lnTo>
                  <a:cubicBezTo>
                    <a:pt x="38" y="37"/>
                    <a:pt x="1" y="75"/>
                    <a:pt x="1" y="159"/>
                  </a:cubicBezTo>
                  <a:cubicBezTo>
                    <a:pt x="1" y="233"/>
                    <a:pt x="85" y="271"/>
                    <a:pt x="122" y="271"/>
                  </a:cubicBezTo>
                  <a:lnTo>
                    <a:pt x="4127" y="196"/>
                  </a:lnTo>
                  <a:cubicBezTo>
                    <a:pt x="4201" y="196"/>
                    <a:pt x="4239" y="159"/>
                    <a:pt x="4239" y="121"/>
                  </a:cubicBezTo>
                  <a:cubicBezTo>
                    <a:pt x="4239" y="37"/>
                    <a:pt x="4201" y="0"/>
                    <a:pt x="4127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125;p75">
              <a:extLst>
                <a:ext uri="{FF2B5EF4-FFF2-40B4-BE49-F238E27FC236}">
                  <a16:creationId xmlns:a16="http://schemas.microsoft.com/office/drawing/2014/main" id="{987590BF-C38F-4FDF-9AB3-1EA4D5E909D2}"/>
                </a:ext>
              </a:extLst>
            </p:cNvPr>
            <p:cNvSpPr/>
            <p:nvPr/>
          </p:nvSpPr>
          <p:spPr>
            <a:xfrm>
              <a:off x="9814703" y="4065878"/>
              <a:ext cx="253545" cy="15759"/>
            </a:xfrm>
            <a:custGeom>
              <a:avLst/>
              <a:gdLst/>
              <a:ahLst/>
              <a:cxnLst/>
              <a:rect l="l" t="t" r="r" b="b"/>
              <a:pathLst>
                <a:path w="4360" h="271" extrusionOk="0">
                  <a:moveTo>
                    <a:pt x="4238" y="0"/>
                  </a:moveTo>
                  <a:lnTo>
                    <a:pt x="121" y="37"/>
                  </a:lnTo>
                  <a:cubicBezTo>
                    <a:pt x="37" y="37"/>
                    <a:pt x="0" y="121"/>
                    <a:pt x="0" y="159"/>
                  </a:cubicBezTo>
                  <a:cubicBezTo>
                    <a:pt x="0" y="233"/>
                    <a:pt x="37" y="271"/>
                    <a:pt x="121" y="271"/>
                  </a:cubicBezTo>
                  <a:lnTo>
                    <a:pt x="4238" y="233"/>
                  </a:lnTo>
                  <a:cubicBezTo>
                    <a:pt x="4322" y="233"/>
                    <a:pt x="4359" y="159"/>
                    <a:pt x="4359" y="121"/>
                  </a:cubicBezTo>
                  <a:cubicBezTo>
                    <a:pt x="4359" y="37"/>
                    <a:pt x="4322" y="0"/>
                    <a:pt x="4238" y="0"/>
                  </a:cubicBezTo>
                  <a:close/>
                </a:path>
              </a:pathLst>
            </a:custGeom>
            <a:solidFill>
              <a:srgbClr val="FDF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126;p75">
              <a:extLst>
                <a:ext uri="{FF2B5EF4-FFF2-40B4-BE49-F238E27FC236}">
                  <a16:creationId xmlns:a16="http://schemas.microsoft.com/office/drawing/2014/main" id="{2ECAAC02-ED05-42D8-80CC-369927FB0B77}"/>
                </a:ext>
              </a:extLst>
            </p:cNvPr>
            <p:cNvSpPr/>
            <p:nvPr/>
          </p:nvSpPr>
          <p:spPr>
            <a:xfrm>
              <a:off x="10131692" y="2384980"/>
              <a:ext cx="271456" cy="631711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20" y="0"/>
                  </a:moveTo>
                  <a:cubicBezTo>
                    <a:pt x="992" y="0"/>
                    <a:pt x="963" y="3"/>
                    <a:pt x="934" y="7"/>
                  </a:cubicBezTo>
                  <a:cubicBezTo>
                    <a:pt x="812" y="7"/>
                    <a:pt x="738" y="91"/>
                    <a:pt x="738" y="91"/>
                  </a:cubicBezTo>
                  <a:lnTo>
                    <a:pt x="61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87" y="7558"/>
                    <a:pt x="4350" y="7325"/>
                  </a:cubicBezTo>
                  <a:cubicBezTo>
                    <a:pt x="3687" y="2733"/>
                    <a:pt x="1979" y="707"/>
                    <a:pt x="1475" y="203"/>
                  </a:cubicBezTo>
                  <a:cubicBezTo>
                    <a:pt x="1369" y="105"/>
                    <a:pt x="1213" y="0"/>
                    <a:pt x="102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127;p75">
              <a:extLst>
                <a:ext uri="{FF2B5EF4-FFF2-40B4-BE49-F238E27FC236}">
                  <a16:creationId xmlns:a16="http://schemas.microsoft.com/office/drawing/2014/main" id="{97484273-14F1-46CD-AE04-0895A82A4125}"/>
                </a:ext>
              </a:extLst>
            </p:cNvPr>
            <p:cNvSpPr/>
            <p:nvPr/>
          </p:nvSpPr>
          <p:spPr>
            <a:xfrm>
              <a:off x="10009572" y="2324560"/>
              <a:ext cx="187309" cy="196555"/>
            </a:xfrm>
            <a:custGeom>
              <a:avLst/>
              <a:gdLst/>
              <a:ahLst/>
              <a:cxnLst/>
              <a:rect l="l" t="t" r="r" b="b"/>
              <a:pathLst>
                <a:path w="3221" h="3380" extrusionOk="0">
                  <a:moveTo>
                    <a:pt x="504" y="1"/>
                  </a:moveTo>
                  <a:lnTo>
                    <a:pt x="308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2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128;p75">
              <a:extLst>
                <a:ext uri="{FF2B5EF4-FFF2-40B4-BE49-F238E27FC236}">
                  <a16:creationId xmlns:a16="http://schemas.microsoft.com/office/drawing/2014/main" id="{4E3CAD00-1AA1-47B0-8546-DA70162DD5FC}"/>
                </a:ext>
              </a:extLst>
            </p:cNvPr>
            <p:cNvSpPr/>
            <p:nvPr/>
          </p:nvSpPr>
          <p:spPr>
            <a:xfrm>
              <a:off x="10023121" y="2324560"/>
              <a:ext cx="173760" cy="87985"/>
            </a:xfrm>
            <a:custGeom>
              <a:avLst/>
              <a:gdLst/>
              <a:ahLst/>
              <a:cxnLst/>
              <a:rect l="l" t="t" r="r" b="b"/>
              <a:pathLst>
                <a:path w="2988" h="1513" extrusionOk="0">
                  <a:moveTo>
                    <a:pt x="271" y="1"/>
                  </a:moveTo>
                  <a:lnTo>
                    <a:pt x="75" y="1242"/>
                  </a:lnTo>
                  <a:lnTo>
                    <a:pt x="0" y="1513"/>
                  </a:lnTo>
                  <a:cubicBezTo>
                    <a:pt x="2483" y="1168"/>
                    <a:pt x="2987" y="76"/>
                    <a:pt x="298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129;p75">
              <a:extLst>
                <a:ext uri="{FF2B5EF4-FFF2-40B4-BE49-F238E27FC236}">
                  <a16:creationId xmlns:a16="http://schemas.microsoft.com/office/drawing/2014/main" id="{0DB7A9C1-B708-432F-810F-61C71DCF65DD}"/>
                </a:ext>
              </a:extLst>
            </p:cNvPr>
            <p:cNvSpPr/>
            <p:nvPr/>
          </p:nvSpPr>
          <p:spPr>
            <a:xfrm>
              <a:off x="9914550" y="2831010"/>
              <a:ext cx="99383" cy="56524"/>
            </a:xfrm>
            <a:custGeom>
              <a:avLst/>
              <a:gdLst/>
              <a:ahLst/>
              <a:cxnLst/>
              <a:rect l="l" t="t" r="r" b="b"/>
              <a:pathLst>
                <a:path w="1709" h="972" extrusionOk="0">
                  <a:moveTo>
                    <a:pt x="1587" y="0"/>
                  </a:moveTo>
                  <a:cubicBezTo>
                    <a:pt x="1438" y="0"/>
                    <a:pt x="1279" y="38"/>
                    <a:pt x="1121" y="75"/>
                  </a:cubicBezTo>
                  <a:cubicBezTo>
                    <a:pt x="971" y="122"/>
                    <a:pt x="813" y="159"/>
                    <a:pt x="701" y="234"/>
                  </a:cubicBezTo>
                  <a:cubicBezTo>
                    <a:pt x="542" y="308"/>
                    <a:pt x="421" y="430"/>
                    <a:pt x="309" y="504"/>
                  </a:cubicBezTo>
                  <a:cubicBezTo>
                    <a:pt x="187" y="626"/>
                    <a:pt x="75" y="775"/>
                    <a:pt x="1" y="896"/>
                  </a:cubicBezTo>
                  <a:cubicBezTo>
                    <a:pt x="1" y="934"/>
                    <a:pt x="1" y="971"/>
                    <a:pt x="38" y="971"/>
                  </a:cubicBezTo>
                  <a:lnTo>
                    <a:pt x="113" y="971"/>
                  </a:lnTo>
                  <a:lnTo>
                    <a:pt x="113" y="934"/>
                  </a:lnTo>
                  <a:cubicBezTo>
                    <a:pt x="187" y="822"/>
                    <a:pt x="271" y="700"/>
                    <a:pt x="383" y="626"/>
                  </a:cubicBezTo>
                  <a:cubicBezTo>
                    <a:pt x="505" y="504"/>
                    <a:pt x="617" y="430"/>
                    <a:pt x="738" y="392"/>
                  </a:cubicBezTo>
                  <a:cubicBezTo>
                    <a:pt x="887" y="308"/>
                    <a:pt x="1009" y="271"/>
                    <a:pt x="1167" y="234"/>
                  </a:cubicBezTo>
                  <a:cubicBezTo>
                    <a:pt x="1317" y="234"/>
                    <a:pt x="1438" y="196"/>
                    <a:pt x="1587" y="196"/>
                  </a:cubicBezTo>
                  <a:cubicBezTo>
                    <a:pt x="1634" y="196"/>
                    <a:pt x="1709" y="159"/>
                    <a:pt x="1671" y="75"/>
                  </a:cubicBezTo>
                  <a:cubicBezTo>
                    <a:pt x="1671" y="38"/>
                    <a:pt x="1634" y="0"/>
                    <a:pt x="1587" y="0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130;p75">
              <a:extLst>
                <a:ext uri="{FF2B5EF4-FFF2-40B4-BE49-F238E27FC236}">
                  <a16:creationId xmlns:a16="http://schemas.microsoft.com/office/drawing/2014/main" id="{BDC8B43A-B4A5-4515-AD52-E01FCE4A3AAA}"/>
                </a:ext>
              </a:extLst>
            </p:cNvPr>
            <p:cNvSpPr/>
            <p:nvPr/>
          </p:nvSpPr>
          <p:spPr>
            <a:xfrm>
              <a:off x="9814703" y="2396785"/>
              <a:ext cx="624267" cy="966553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84" y="0"/>
                  </a:moveTo>
                  <a:cubicBezTo>
                    <a:pt x="0" y="4471"/>
                    <a:pt x="467" y="14001"/>
                    <a:pt x="467" y="14001"/>
                  </a:cubicBezTo>
                  <a:cubicBezTo>
                    <a:pt x="355" y="16409"/>
                    <a:pt x="4938" y="16493"/>
                    <a:pt x="4938" y="16493"/>
                  </a:cubicBezTo>
                  <a:cubicBezTo>
                    <a:pt x="5688" y="16580"/>
                    <a:pt x="6329" y="16620"/>
                    <a:pt x="6877" y="16620"/>
                  </a:cubicBezTo>
                  <a:cubicBezTo>
                    <a:pt x="9735" y="16620"/>
                    <a:pt x="10054" y="15531"/>
                    <a:pt x="10155" y="14356"/>
                  </a:cubicBezTo>
                  <a:cubicBezTo>
                    <a:pt x="10734" y="5330"/>
                    <a:pt x="6497" y="467"/>
                    <a:pt x="6497" y="467"/>
                  </a:cubicBezTo>
                  <a:cubicBezTo>
                    <a:pt x="6384" y="774"/>
                    <a:pt x="6128" y="887"/>
                    <a:pt x="5814" y="887"/>
                  </a:cubicBezTo>
                  <a:cubicBezTo>
                    <a:pt x="4932" y="887"/>
                    <a:pt x="3584" y="0"/>
                    <a:pt x="3584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31;p75">
              <a:extLst>
                <a:ext uri="{FF2B5EF4-FFF2-40B4-BE49-F238E27FC236}">
                  <a16:creationId xmlns:a16="http://schemas.microsoft.com/office/drawing/2014/main" id="{1D0E2939-ADCC-4EC5-80E0-389645A92BB7}"/>
                </a:ext>
              </a:extLst>
            </p:cNvPr>
            <p:cNvSpPr/>
            <p:nvPr/>
          </p:nvSpPr>
          <p:spPr>
            <a:xfrm>
              <a:off x="9841802" y="2430979"/>
              <a:ext cx="165095" cy="280121"/>
            </a:xfrm>
            <a:custGeom>
              <a:avLst/>
              <a:gdLst/>
              <a:ahLst/>
              <a:cxnLst/>
              <a:rect l="l" t="t" r="r" b="b"/>
              <a:pathLst>
                <a:path w="2839" h="4817" extrusionOk="0">
                  <a:moveTo>
                    <a:pt x="2838" y="0"/>
                  </a:moveTo>
                  <a:cubicBezTo>
                    <a:pt x="2838" y="0"/>
                    <a:pt x="1718" y="75"/>
                    <a:pt x="1597" y="150"/>
                  </a:cubicBezTo>
                  <a:cubicBezTo>
                    <a:pt x="1597" y="150"/>
                    <a:pt x="589" y="1354"/>
                    <a:pt x="1" y="4817"/>
                  </a:cubicBezTo>
                  <a:lnTo>
                    <a:pt x="2138" y="1046"/>
                  </a:lnTo>
                  <a:cubicBezTo>
                    <a:pt x="2138" y="1046"/>
                    <a:pt x="2297" y="700"/>
                    <a:pt x="2838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132;p75">
              <a:extLst>
                <a:ext uri="{FF2B5EF4-FFF2-40B4-BE49-F238E27FC236}">
                  <a16:creationId xmlns:a16="http://schemas.microsoft.com/office/drawing/2014/main" id="{8ECE3529-C044-47A6-8162-032C65910F68}"/>
                </a:ext>
              </a:extLst>
            </p:cNvPr>
            <p:cNvSpPr/>
            <p:nvPr/>
          </p:nvSpPr>
          <p:spPr>
            <a:xfrm>
              <a:off x="9837498" y="3206617"/>
              <a:ext cx="562916" cy="83623"/>
            </a:xfrm>
            <a:custGeom>
              <a:avLst/>
              <a:gdLst/>
              <a:ahLst/>
              <a:cxnLst/>
              <a:rect l="l" t="t" r="r" b="b"/>
              <a:pathLst>
                <a:path w="9680" h="1438" extrusionOk="0">
                  <a:moveTo>
                    <a:pt x="0" y="1"/>
                  </a:moveTo>
                  <a:cubicBezTo>
                    <a:pt x="0" y="38"/>
                    <a:pt x="0" y="75"/>
                    <a:pt x="38" y="75"/>
                  </a:cubicBezTo>
                  <a:cubicBezTo>
                    <a:pt x="38" y="113"/>
                    <a:pt x="1671" y="1279"/>
                    <a:pt x="4779" y="1401"/>
                  </a:cubicBezTo>
                  <a:cubicBezTo>
                    <a:pt x="5097" y="1438"/>
                    <a:pt x="5442" y="1438"/>
                    <a:pt x="5759" y="1438"/>
                  </a:cubicBezTo>
                  <a:cubicBezTo>
                    <a:pt x="8205" y="1438"/>
                    <a:pt x="9642" y="971"/>
                    <a:pt x="9642" y="971"/>
                  </a:cubicBezTo>
                  <a:cubicBezTo>
                    <a:pt x="9679" y="971"/>
                    <a:pt x="9679" y="934"/>
                    <a:pt x="9679" y="897"/>
                  </a:cubicBezTo>
                  <a:cubicBezTo>
                    <a:pt x="9679" y="897"/>
                    <a:pt x="9642" y="850"/>
                    <a:pt x="9605" y="850"/>
                  </a:cubicBezTo>
                  <a:cubicBezTo>
                    <a:pt x="9605" y="891"/>
                    <a:pt x="8239" y="1308"/>
                    <a:pt x="5875" y="1308"/>
                  </a:cubicBezTo>
                  <a:cubicBezTo>
                    <a:pt x="5530" y="1308"/>
                    <a:pt x="5165" y="1299"/>
                    <a:pt x="4779" y="1279"/>
                  </a:cubicBezTo>
                  <a:cubicBezTo>
                    <a:pt x="1746" y="1167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133;p75">
              <a:extLst>
                <a:ext uri="{FF2B5EF4-FFF2-40B4-BE49-F238E27FC236}">
                  <a16:creationId xmlns:a16="http://schemas.microsoft.com/office/drawing/2014/main" id="{93C3D60E-C429-45FE-8280-7E2AB73A6B1F}"/>
                </a:ext>
              </a:extLst>
            </p:cNvPr>
            <p:cNvSpPr/>
            <p:nvPr/>
          </p:nvSpPr>
          <p:spPr>
            <a:xfrm>
              <a:off x="9855409" y="3220166"/>
              <a:ext cx="13608" cy="58676"/>
            </a:xfrm>
            <a:custGeom>
              <a:avLst/>
              <a:gdLst/>
              <a:ahLst/>
              <a:cxnLst/>
              <a:rect l="l" t="t" r="r" b="b"/>
              <a:pathLst>
                <a:path w="234" h="1009" extrusionOk="0">
                  <a:moveTo>
                    <a:pt x="159" y="1"/>
                  </a:moveTo>
                  <a:cubicBezTo>
                    <a:pt x="122" y="1"/>
                    <a:pt x="84" y="38"/>
                    <a:pt x="84" y="38"/>
                  </a:cubicBezTo>
                  <a:cubicBezTo>
                    <a:pt x="84" y="76"/>
                    <a:pt x="0" y="505"/>
                    <a:pt x="122" y="972"/>
                  </a:cubicBezTo>
                  <a:cubicBezTo>
                    <a:pt x="122" y="1009"/>
                    <a:pt x="159" y="1009"/>
                    <a:pt x="159" y="1009"/>
                  </a:cubicBezTo>
                  <a:lnTo>
                    <a:pt x="196" y="1009"/>
                  </a:lnTo>
                  <a:cubicBezTo>
                    <a:pt x="196" y="1009"/>
                    <a:pt x="234" y="972"/>
                    <a:pt x="234" y="934"/>
                  </a:cubicBezTo>
                  <a:cubicBezTo>
                    <a:pt x="122" y="505"/>
                    <a:pt x="196" y="76"/>
                    <a:pt x="196" y="76"/>
                  </a:cubicBezTo>
                  <a:cubicBezTo>
                    <a:pt x="196" y="38"/>
                    <a:pt x="159" y="1"/>
                    <a:pt x="15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4;p75">
              <a:extLst>
                <a:ext uri="{FF2B5EF4-FFF2-40B4-BE49-F238E27FC236}">
                  <a16:creationId xmlns:a16="http://schemas.microsoft.com/office/drawing/2014/main" id="{A73D61C2-7500-47B5-981D-7DD3E5607BEC}"/>
                </a:ext>
              </a:extLst>
            </p:cNvPr>
            <p:cNvSpPr/>
            <p:nvPr/>
          </p:nvSpPr>
          <p:spPr>
            <a:xfrm>
              <a:off x="9889603" y="3235926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2" y="1"/>
                  </a:moveTo>
                  <a:cubicBezTo>
                    <a:pt x="112" y="1"/>
                    <a:pt x="75" y="1"/>
                    <a:pt x="75" y="38"/>
                  </a:cubicBezTo>
                  <a:cubicBezTo>
                    <a:pt x="75" y="75"/>
                    <a:pt x="0" y="701"/>
                    <a:pt x="75" y="1167"/>
                  </a:cubicBezTo>
                  <a:cubicBezTo>
                    <a:pt x="112" y="1167"/>
                    <a:pt x="112" y="1205"/>
                    <a:pt x="150" y="1205"/>
                  </a:cubicBezTo>
                  <a:cubicBezTo>
                    <a:pt x="196" y="1205"/>
                    <a:pt x="196" y="1167"/>
                    <a:pt x="196" y="1130"/>
                  </a:cubicBezTo>
                  <a:cubicBezTo>
                    <a:pt x="112" y="663"/>
                    <a:pt x="196" y="75"/>
                    <a:pt x="196" y="38"/>
                  </a:cubicBezTo>
                  <a:cubicBezTo>
                    <a:pt x="196" y="38"/>
                    <a:pt x="150" y="1"/>
                    <a:pt x="11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35;p75">
              <a:extLst>
                <a:ext uri="{FF2B5EF4-FFF2-40B4-BE49-F238E27FC236}">
                  <a16:creationId xmlns:a16="http://schemas.microsoft.com/office/drawing/2014/main" id="{BE8059C7-8101-4A5C-9892-44C51182D4E0}"/>
                </a:ext>
              </a:extLst>
            </p:cNvPr>
            <p:cNvSpPr/>
            <p:nvPr/>
          </p:nvSpPr>
          <p:spPr>
            <a:xfrm>
              <a:off x="9928100" y="3251685"/>
              <a:ext cx="10933" cy="70074"/>
            </a:xfrm>
            <a:custGeom>
              <a:avLst/>
              <a:gdLst/>
              <a:ahLst/>
              <a:cxnLst/>
              <a:rect l="l" t="t" r="r" b="b"/>
              <a:pathLst>
                <a:path w="188" h="1205" extrusionOk="0">
                  <a:moveTo>
                    <a:pt x="113" y="0"/>
                  </a:moveTo>
                  <a:cubicBezTo>
                    <a:pt x="76" y="0"/>
                    <a:pt x="76" y="38"/>
                    <a:pt x="76" y="75"/>
                  </a:cubicBezTo>
                  <a:cubicBezTo>
                    <a:pt x="38" y="75"/>
                    <a:pt x="1" y="700"/>
                    <a:pt x="76" y="1167"/>
                  </a:cubicBezTo>
                  <a:cubicBezTo>
                    <a:pt x="76" y="1204"/>
                    <a:pt x="113" y="1204"/>
                    <a:pt x="150" y="1204"/>
                  </a:cubicBezTo>
                  <a:cubicBezTo>
                    <a:pt x="188" y="1204"/>
                    <a:pt x="188" y="1167"/>
                    <a:pt x="188" y="1167"/>
                  </a:cubicBezTo>
                  <a:cubicBezTo>
                    <a:pt x="113" y="700"/>
                    <a:pt x="150" y="75"/>
                    <a:pt x="150" y="75"/>
                  </a:cubicBezTo>
                  <a:cubicBezTo>
                    <a:pt x="188" y="38"/>
                    <a:pt x="150" y="38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36;p75">
              <a:extLst>
                <a:ext uri="{FF2B5EF4-FFF2-40B4-BE49-F238E27FC236}">
                  <a16:creationId xmlns:a16="http://schemas.microsoft.com/office/drawing/2014/main" id="{896D3996-CD03-45D2-B79B-650C3D7AFC7F}"/>
                </a:ext>
              </a:extLst>
            </p:cNvPr>
            <p:cNvSpPr/>
            <p:nvPr/>
          </p:nvSpPr>
          <p:spPr>
            <a:xfrm>
              <a:off x="9973168" y="3267386"/>
              <a:ext cx="13666" cy="70074"/>
            </a:xfrm>
            <a:custGeom>
              <a:avLst/>
              <a:gdLst/>
              <a:ahLst/>
              <a:cxnLst/>
              <a:rect l="l" t="t" r="r" b="b"/>
              <a:pathLst>
                <a:path w="235" h="1205" extrusionOk="0">
                  <a:moveTo>
                    <a:pt x="159" y="1"/>
                  </a:moveTo>
                  <a:cubicBezTo>
                    <a:pt x="113" y="1"/>
                    <a:pt x="113" y="1"/>
                    <a:pt x="75" y="38"/>
                  </a:cubicBezTo>
                  <a:cubicBezTo>
                    <a:pt x="75" y="85"/>
                    <a:pt x="1" y="664"/>
                    <a:pt x="113" y="1130"/>
                  </a:cubicBezTo>
                  <a:cubicBezTo>
                    <a:pt x="113" y="1168"/>
                    <a:pt x="159" y="1205"/>
                    <a:pt x="159" y="1205"/>
                  </a:cubicBezTo>
                  <a:lnTo>
                    <a:pt x="197" y="1205"/>
                  </a:lnTo>
                  <a:cubicBezTo>
                    <a:pt x="234" y="1168"/>
                    <a:pt x="234" y="1168"/>
                    <a:pt x="234" y="1130"/>
                  </a:cubicBezTo>
                  <a:cubicBezTo>
                    <a:pt x="113" y="664"/>
                    <a:pt x="197" y="38"/>
                    <a:pt x="197" y="38"/>
                  </a:cubicBezTo>
                  <a:cubicBezTo>
                    <a:pt x="197" y="38"/>
                    <a:pt x="197" y="1"/>
                    <a:pt x="159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37;p75">
              <a:extLst>
                <a:ext uri="{FF2B5EF4-FFF2-40B4-BE49-F238E27FC236}">
                  <a16:creationId xmlns:a16="http://schemas.microsoft.com/office/drawing/2014/main" id="{4E7CD33A-A404-475D-9BCA-877F74217892}"/>
                </a:ext>
              </a:extLst>
            </p:cNvPr>
            <p:cNvSpPr/>
            <p:nvPr/>
          </p:nvSpPr>
          <p:spPr>
            <a:xfrm>
              <a:off x="10027483" y="3276632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2" y="1"/>
                  </a:moveTo>
                  <a:lnTo>
                    <a:pt x="75" y="38"/>
                  </a:lnTo>
                  <a:cubicBezTo>
                    <a:pt x="75" y="75"/>
                    <a:pt x="0" y="701"/>
                    <a:pt x="75" y="1167"/>
                  </a:cubicBezTo>
                  <a:cubicBezTo>
                    <a:pt x="112" y="1205"/>
                    <a:pt x="112" y="1205"/>
                    <a:pt x="159" y="1205"/>
                  </a:cubicBezTo>
                  <a:cubicBezTo>
                    <a:pt x="196" y="1205"/>
                    <a:pt x="196" y="1167"/>
                    <a:pt x="196" y="1130"/>
                  </a:cubicBezTo>
                  <a:cubicBezTo>
                    <a:pt x="112" y="701"/>
                    <a:pt x="196" y="75"/>
                    <a:pt x="196" y="75"/>
                  </a:cubicBezTo>
                  <a:cubicBezTo>
                    <a:pt x="196" y="38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38;p75">
              <a:extLst>
                <a:ext uri="{FF2B5EF4-FFF2-40B4-BE49-F238E27FC236}">
                  <a16:creationId xmlns:a16="http://schemas.microsoft.com/office/drawing/2014/main" id="{85AD2740-A68A-4901-8A68-B566C635F268}"/>
                </a:ext>
              </a:extLst>
            </p:cNvPr>
            <p:cNvSpPr/>
            <p:nvPr/>
          </p:nvSpPr>
          <p:spPr>
            <a:xfrm>
              <a:off x="10077377" y="3283145"/>
              <a:ext cx="10933" cy="70597"/>
            </a:xfrm>
            <a:custGeom>
              <a:avLst/>
              <a:gdLst/>
              <a:ahLst/>
              <a:cxnLst/>
              <a:rect l="l" t="t" r="r" b="b"/>
              <a:pathLst>
                <a:path w="188" h="1214" extrusionOk="0">
                  <a:moveTo>
                    <a:pt x="113" y="1"/>
                  </a:moveTo>
                  <a:cubicBezTo>
                    <a:pt x="75" y="1"/>
                    <a:pt x="75" y="47"/>
                    <a:pt x="75" y="47"/>
                  </a:cubicBezTo>
                  <a:cubicBezTo>
                    <a:pt x="75" y="85"/>
                    <a:pt x="1" y="701"/>
                    <a:pt x="75" y="1167"/>
                  </a:cubicBezTo>
                  <a:cubicBezTo>
                    <a:pt x="75" y="1167"/>
                    <a:pt x="113" y="1214"/>
                    <a:pt x="150" y="1214"/>
                  </a:cubicBezTo>
                  <a:cubicBezTo>
                    <a:pt x="187" y="1214"/>
                    <a:pt x="187" y="1167"/>
                    <a:pt x="187" y="1130"/>
                  </a:cubicBezTo>
                  <a:cubicBezTo>
                    <a:pt x="113" y="701"/>
                    <a:pt x="150" y="85"/>
                    <a:pt x="187" y="85"/>
                  </a:cubicBezTo>
                  <a:cubicBezTo>
                    <a:pt x="187" y="47"/>
                    <a:pt x="150" y="1"/>
                    <a:pt x="113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39;p75">
              <a:extLst>
                <a:ext uri="{FF2B5EF4-FFF2-40B4-BE49-F238E27FC236}">
                  <a16:creationId xmlns:a16="http://schemas.microsoft.com/office/drawing/2014/main" id="{7C2BF2CE-00C8-495B-9263-4A940EA21E18}"/>
                </a:ext>
              </a:extLst>
            </p:cNvPr>
            <p:cNvSpPr/>
            <p:nvPr/>
          </p:nvSpPr>
          <p:spPr>
            <a:xfrm>
              <a:off x="10133843" y="3285879"/>
              <a:ext cx="11456" cy="70074"/>
            </a:xfrm>
            <a:custGeom>
              <a:avLst/>
              <a:gdLst/>
              <a:ahLst/>
              <a:cxnLst/>
              <a:rect l="l" t="t" r="r" b="b"/>
              <a:pathLst>
                <a:path w="197" h="1205" extrusionOk="0">
                  <a:moveTo>
                    <a:pt x="113" y="0"/>
                  </a:moveTo>
                  <a:cubicBezTo>
                    <a:pt x="75" y="0"/>
                    <a:pt x="75" y="38"/>
                    <a:pt x="38" y="75"/>
                  </a:cubicBezTo>
                  <a:cubicBezTo>
                    <a:pt x="38" y="75"/>
                    <a:pt x="1" y="700"/>
                    <a:pt x="75" y="1167"/>
                  </a:cubicBezTo>
                  <a:cubicBezTo>
                    <a:pt x="75" y="1204"/>
                    <a:pt x="113" y="1204"/>
                    <a:pt x="113" y="1204"/>
                  </a:cubicBezTo>
                  <a:lnTo>
                    <a:pt x="150" y="1204"/>
                  </a:lnTo>
                  <a:cubicBezTo>
                    <a:pt x="197" y="1204"/>
                    <a:pt x="197" y="1167"/>
                    <a:pt x="197" y="1167"/>
                  </a:cubicBezTo>
                  <a:cubicBezTo>
                    <a:pt x="75" y="700"/>
                    <a:pt x="150" y="75"/>
                    <a:pt x="150" y="75"/>
                  </a:cubicBezTo>
                  <a:cubicBezTo>
                    <a:pt x="150" y="38"/>
                    <a:pt x="150" y="38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140;p75">
              <a:extLst>
                <a:ext uri="{FF2B5EF4-FFF2-40B4-BE49-F238E27FC236}">
                  <a16:creationId xmlns:a16="http://schemas.microsoft.com/office/drawing/2014/main" id="{96DE454E-0AD1-429A-813A-CA0CC2590F49}"/>
                </a:ext>
              </a:extLst>
            </p:cNvPr>
            <p:cNvSpPr/>
            <p:nvPr/>
          </p:nvSpPr>
          <p:spPr>
            <a:xfrm>
              <a:off x="10341739" y="3269596"/>
              <a:ext cx="13608" cy="67864"/>
            </a:xfrm>
            <a:custGeom>
              <a:avLst/>
              <a:gdLst/>
              <a:ahLst/>
              <a:cxnLst/>
              <a:rect l="l" t="t" r="r" b="b"/>
              <a:pathLst>
                <a:path w="234" h="1167" extrusionOk="0">
                  <a:moveTo>
                    <a:pt x="75" y="0"/>
                  </a:moveTo>
                  <a:cubicBezTo>
                    <a:pt x="38" y="0"/>
                    <a:pt x="0" y="47"/>
                    <a:pt x="38" y="84"/>
                  </a:cubicBezTo>
                  <a:cubicBezTo>
                    <a:pt x="122" y="514"/>
                    <a:pt x="38" y="1092"/>
                    <a:pt x="38" y="1092"/>
                  </a:cubicBezTo>
                  <a:cubicBezTo>
                    <a:pt x="38" y="1130"/>
                    <a:pt x="75" y="1130"/>
                    <a:pt x="122" y="1167"/>
                  </a:cubicBezTo>
                  <a:cubicBezTo>
                    <a:pt x="122" y="1167"/>
                    <a:pt x="159" y="1130"/>
                    <a:pt x="159" y="1092"/>
                  </a:cubicBezTo>
                  <a:cubicBezTo>
                    <a:pt x="159" y="1092"/>
                    <a:pt x="234" y="514"/>
                    <a:pt x="122" y="47"/>
                  </a:cubicBezTo>
                  <a:cubicBezTo>
                    <a:pt x="122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141;p75">
              <a:extLst>
                <a:ext uri="{FF2B5EF4-FFF2-40B4-BE49-F238E27FC236}">
                  <a16:creationId xmlns:a16="http://schemas.microsoft.com/office/drawing/2014/main" id="{F740314A-34D7-411D-A3E4-D05255E1C2D8}"/>
                </a:ext>
              </a:extLst>
            </p:cNvPr>
            <p:cNvSpPr/>
            <p:nvPr/>
          </p:nvSpPr>
          <p:spPr>
            <a:xfrm>
              <a:off x="10298880" y="3278784"/>
              <a:ext cx="13608" cy="74959"/>
            </a:xfrm>
            <a:custGeom>
              <a:avLst/>
              <a:gdLst/>
              <a:ahLst/>
              <a:cxnLst/>
              <a:rect l="l" t="t" r="r" b="b"/>
              <a:pathLst>
                <a:path w="234" h="1289" extrusionOk="0">
                  <a:moveTo>
                    <a:pt x="75" y="1"/>
                  </a:moveTo>
                  <a:cubicBezTo>
                    <a:pt x="37" y="1"/>
                    <a:pt x="0" y="38"/>
                    <a:pt x="37" y="76"/>
                  </a:cubicBezTo>
                  <a:cubicBezTo>
                    <a:pt x="112" y="505"/>
                    <a:pt x="37" y="1205"/>
                    <a:pt x="0" y="1242"/>
                  </a:cubicBezTo>
                  <a:cubicBezTo>
                    <a:pt x="0" y="1242"/>
                    <a:pt x="37" y="1289"/>
                    <a:pt x="75" y="1289"/>
                  </a:cubicBezTo>
                  <a:cubicBezTo>
                    <a:pt x="112" y="1289"/>
                    <a:pt x="112" y="1289"/>
                    <a:pt x="112" y="1242"/>
                  </a:cubicBezTo>
                  <a:cubicBezTo>
                    <a:pt x="112" y="1205"/>
                    <a:pt x="233" y="505"/>
                    <a:pt x="112" y="38"/>
                  </a:cubicBezTo>
                  <a:cubicBezTo>
                    <a:pt x="112" y="1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142;p75">
              <a:extLst>
                <a:ext uri="{FF2B5EF4-FFF2-40B4-BE49-F238E27FC236}">
                  <a16:creationId xmlns:a16="http://schemas.microsoft.com/office/drawing/2014/main" id="{6561A9A3-A57F-4876-8025-3551AA0B72D0}"/>
                </a:ext>
              </a:extLst>
            </p:cNvPr>
            <p:cNvSpPr/>
            <p:nvPr/>
          </p:nvSpPr>
          <p:spPr>
            <a:xfrm>
              <a:off x="10242414" y="3283145"/>
              <a:ext cx="13608" cy="79320"/>
            </a:xfrm>
            <a:custGeom>
              <a:avLst/>
              <a:gdLst/>
              <a:ahLst/>
              <a:cxnLst/>
              <a:rect l="l" t="t" r="r" b="b"/>
              <a:pathLst>
                <a:path w="234" h="1364" extrusionOk="0">
                  <a:moveTo>
                    <a:pt x="38" y="1"/>
                  </a:moveTo>
                  <a:cubicBezTo>
                    <a:pt x="38" y="1"/>
                    <a:pt x="0" y="47"/>
                    <a:pt x="0" y="85"/>
                  </a:cubicBezTo>
                  <a:cubicBezTo>
                    <a:pt x="112" y="551"/>
                    <a:pt x="38" y="1289"/>
                    <a:pt x="38" y="1289"/>
                  </a:cubicBezTo>
                  <a:cubicBezTo>
                    <a:pt x="38" y="1326"/>
                    <a:pt x="38" y="1363"/>
                    <a:pt x="75" y="1363"/>
                  </a:cubicBezTo>
                  <a:cubicBezTo>
                    <a:pt x="112" y="1363"/>
                    <a:pt x="150" y="1326"/>
                    <a:pt x="150" y="1326"/>
                  </a:cubicBezTo>
                  <a:cubicBezTo>
                    <a:pt x="150" y="1289"/>
                    <a:pt x="234" y="514"/>
                    <a:pt x="112" y="47"/>
                  </a:cubicBezTo>
                  <a:cubicBezTo>
                    <a:pt x="112" y="47"/>
                    <a:pt x="75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143;p75">
              <a:extLst>
                <a:ext uri="{FF2B5EF4-FFF2-40B4-BE49-F238E27FC236}">
                  <a16:creationId xmlns:a16="http://schemas.microsoft.com/office/drawing/2014/main" id="{37F0FDB3-EB33-4DEA-917A-1182ACD27297}"/>
                </a:ext>
              </a:extLst>
            </p:cNvPr>
            <p:cNvSpPr/>
            <p:nvPr/>
          </p:nvSpPr>
          <p:spPr>
            <a:xfrm>
              <a:off x="10196823" y="3285879"/>
              <a:ext cx="11456" cy="76587"/>
            </a:xfrm>
            <a:custGeom>
              <a:avLst/>
              <a:gdLst/>
              <a:ahLst/>
              <a:cxnLst/>
              <a:rect l="l" t="t" r="r" b="b"/>
              <a:pathLst>
                <a:path w="197" h="1317" extrusionOk="0">
                  <a:moveTo>
                    <a:pt x="47" y="0"/>
                  </a:moveTo>
                  <a:cubicBezTo>
                    <a:pt x="0" y="0"/>
                    <a:pt x="0" y="38"/>
                    <a:pt x="0" y="75"/>
                  </a:cubicBezTo>
                  <a:cubicBezTo>
                    <a:pt x="84" y="504"/>
                    <a:pt x="0" y="1279"/>
                    <a:pt x="0" y="1279"/>
                  </a:cubicBezTo>
                  <a:cubicBezTo>
                    <a:pt x="0" y="1316"/>
                    <a:pt x="0" y="1316"/>
                    <a:pt x="47" y="1316"/>
                  </a:cubicBezTo>
                  <a:cubicBezTo>
                    <a:pt x="84" y="1316"/>
                    <a:pt x="122" y="1316"/>
                    <a:pt x="122" y="1279"/>
                  </a:cubicBezTo>
                  <a:cubicBezTo>
                    <a:pt x="122" y="1242"/>
                    <a:pt x="196" y="504"/>
                    <a:pt x="122" y="38"/>
                  </a:cubicBezTo>
                  <a:cubicBezTo>
                    <a:pt x="122" y="38"/>
                    <a:pt x="84" y="0"/>
                    <a:pt x="4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144;p75">
              <a:extLst>
                <a:ext uri="{FF2B5EF4-FFF2-40B4-BE49-F238E27FC236}">
                  <a16:creationId xmlns:a16="http://schemas.microsoft.com/office/drawing/2014/main" id="{637C0DA6-2562-4B55-97C1-2D905AEC8A1D}"/>
                </a:ext>
              </a:extLst>
            </p:cNvPr>
            <p:cNvSpPr/>
            <p:nvPr/>
          </p:nvSpPr>
          <p:spPr>
            <a:xfrm>
              <a:off x="9993289" y="2890035"/>
              <a:ext cx="106419" cy="93509"/>
            </a:xfrm>
            <a:custGeom>
              <a:avLst/>
              <a:gdLst/>
              <a:ahLst/>
              <a:cxnLst/>
              <a:rect l="l" t="t" r="r" b="b"/>
              <a:pathLst>
                <a:path w="1830" h="1608" extrusionOk="0">
                  <a:moveTo>
                    <a:pt x="914" y="0"/>
                  </a:moveTo>
                  <a:cubicBezTo>
                    <a:pt x="804" y="0"/>
                    <a:pt x="693" y="25"/>
                    <a:pt x="588" y="78"/>
                  </a:cubicBezTo>
                  <a:cubicBezTo>
                    <a:pt x="159" y="227"/>
                    <a:pt x="0" y="740"/>
                    <a:pt x="159" y="1123"/>
                  </a:cubicBezTo>
                  <a:cubicBezTo>
                    <a:pt x="308" y="1422"/>
                    <a:pt x="616" y="1607"/>
                    <a:pt x="944" y="1607"/>
                  </a:cubicBezTo>
                  <a:cubicBezTo>
                    <a:pt x="1046" y="1607"/>
                    <a:pt x="1149" y="1590"/>
                    <a:pt x="1251" y="1552"/>
                  </a:cubicBezTo>
                  <a:cubicBezTo>
                    <a:pt x="1633" y="1356"/>
                    <a:pt x="1829" y="890"/>
                    <a:pt x="1633" y="460"/>
                  </a:cubicBezTo>
                  <a:cubicBezTo>
                    <a:pt x="1497" y="180"/>
                    <a:pt x="1211" y="0"/>
                    <a:pt x="91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145;p75">
              <a:extLst>
                <a:ext uri="{FF2B5EF4-FFF2-40B4-BE49-F238E27FC236}">
                  <a16:creationId xmlns:a16="http://schemas.microsoft.com/office/drawing/2014/main" id="{B7C9ABC6-E22A-4507-A36C-3C0225E02587}"/>
                </a:ext>
              </a:extLst>
            </p:cNvPr>
            <p:cNvSpPr/>
            <p:nvPr/>
          </p:nvSpPr>
          <p:spPr>
            <a:xfrm>
              <a:off x="9830404" y="1953314"/>
              <a:ext cx="156430" cy="317047"/>
            </a:xfrm>
            <a:custGeom>
              <a:avLst/>
              <a:gdLst/>
              <a:ahLst/>
              <a:cxnLst/>
              <a:rect l="l" t="t" r="r" b="b"/>
              <a:pathLst>
                <a:path w="2690" h="5452" extrusionOk="0">
                  <a:moveTo>
                    <a:pt x="1830" y="0"/>
                  </a:moveTo>
                  <a:cubicBezTo>
                    <a:pt x="1830" y="0"/>
                    <a:pt x="1" y="514"/>
                    <a:pt x="934" y="3426"/>
                  </a:cubicBezTo>
                  <a:cubicBezTo>
                    <a:pt x="1326" y="4714"/>
                    <a:pt x="2689" y="5452"/>
                    <a:pt x="2689" y="5452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146;p75">
              <a:extLst>
                <a:ext uri="{FF2B5EF4-FFF2-40B4-BE49-F238E27FC236}">
                  <a16:creationId xmlns:a16="http://schemas.microsoft.com/office/drawing/2014/main" id="{79B63476-CCC8-45A1-81CE-3C30D6808673}"/>
                </a:ext>
              </a:extLst>
            </p:cNvPr>
            <p:cNvSpPr/>
            <p:nvPr/>
          </p:nvSpPr>
          <p:spPr>
            <a:xfrm>
              <a:off x="10073481" y="1881147"/>
              <a:ext cx="248253" cy="201324"/>
            </a:xfrm>
            <a:custGeom>
              <a:avLst/>
              <a:gdLst/>
              <a:ahLst/>
              <a:cxnLst/>
              <a:rect l="l" t="t" r="r" b="b"/>
              <a:pathLst>
                <a:path w="4269" h="3462" extrusionOk="0">
                  <a:moveTo>
                    <a:pt x="2476" y="0"/>
                  </a:moveTo>
                  <a:lnTo>
                    <a:pt x="2476" y="0"/>
                  </a:lnTo>
                  <a:cubicBezTo>
                    <a:pt x="1" y="1860"/>
                    <a:pt x="2104" y="3461"/>
                    <a:pt x="3274" y="3461"/>
                  </a:cubicBezTo>
                  <a:cubicBezTo>
                    <a:pt x="3596" y="3461"/>
                    <a:pt x="3847" y="3340"/>
                    <a:pt x="3913" y="3071"/>
                  </a:cubicBezTo>
                  <a:cubicBezTo>
                    <a:pt x="4268" y="1830"/>
                    <a:pt x="2476" y="0"/>
                    <a:pt x="247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147;p75">
              <a:extLst>
                <a:ext uri="{FF2B5EF4-FFF2-40B4-BE49-F238E27FC236}">
                  <a16:creationId xmlns:a16="http://schemas.microsoft.com/office/drawing/2014/main" id="{4AB0B8FD-5580-4243-8872-AED199A7FF16}"/>
                </a:ext>
              </a:extLst>
            </p:cNvPr>
            <p:cNvSpPr/>
            <p:nvPr/>
          </p:nvSpPr>
          <p:spPr>
            <a:xfrm>
              <a:off x="9918912" y="1919353"/>
              <a:ext cx="429921" cy="437074"/>
            </a:xfrm>
            <a:custGeom>
              <a:avLst/>
              <a:gdLst/>
              <a:ahLst/>
              <a:cxnLst/>
              <a:rect l="l" t="t" r="r" b="b"/>
              <a:pathLst>
                <a:path w="7393" h="7516" extrusionOk="0">
                  <a:moveTo>
                    <a:pt x="3578" y="1"/>
                  </a:moveTo>
                  <a:cubicBezTo>
                    <a:pt x="3410" y="1"/>
                    <a:pt x="3241" y="15"/>
                    <a:pt x="3071" y="43"/>
                  </a:cubicBezTo>
                  <a:cubicBezTo>
                    <a:pt x="1204" y="398"/>
                    <a:pt x="0" y="2302"/>
                    <a:pt x="346" y="4365"/>
                  </a:cubicBezTo>
                  <a:cubicBezTo>
                    <a:pt x="667" y="6194"/>
                    <a:pt x="2172" y="7515"/>
                    <a:pt x="3842" y="7515"/>
                  </a:cubicBezTo>
                  <a:cubicBezTo>
                    <a:pt x="4013" y="7515"/>
                    <a:pt x="4186" y="7502"/>
                    <a:pt x="4359" y="7473"/>
                  </a:cubicBezTo>
                  <a:cubicBezTo>
                    <a:pt x="6179" y="7165"/>
                    <a:pt x="7393" y="5214"/>
                    <a:pt x="7038" y="3198"/>
                  </a:cubicBezTo>
                  <a:cubicBezTo>
                    <a:pt x="6725" y="1327"/>
                    <a:pt x="5221" y="1"/>
                    <a:pt x="3578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148;p75">
              <a:extLst>
                <a:ext uri="{FF2B5EF4-FFF2-40B4-BE49-F238E27FC236}">
                  <a16:creationId xmlns:a16="http://schemas.microsoft.com/office/drawing/2014/main" id="{7331DBC0-801C-45DD-B0A2-7A50913AA5A4}"/>
                </a:ext>
              </a:extLst>
            </p:cNvPr>
            <p:cNvSpPr/>
            <p:nvPr/>
          </p:nvSpPr>
          <p:spPr>
            <a:xfrm>
              <a:off x="9889603" y="2134401"/>
              <a:ext cx="99383" cy="95428"/>
            </a:xfrm>
            <a:custGeom>
              <a:avLst/>
              <a:gdLst/>
              <a:ahLst/>
              <a:cxnLst/>
              <a:rect l="l" t="t" r="r" b="b"/>
              <a:pathLst>
                <a:path w="1709" h="1641" extrusionOk="0">
                  <a:moveTo>
                    <a:pt x="851" y="1"/>
                  </a:moveTo>
                  <a:cubicBezTo>
                    <a:pt x="826" y="1"/>
                    <a:pt x="801" y="2"/>
                    <a:pt x="775" y="4"/>
                  </a:cubicBezTo>
                  <a:cubicBezTo>
                    <a:pt x="308" y="41"/>
                    <a:pt x="0" y="433"/>
                    <a:pt x="38" y="900"/>
                  </a:cubicBezTo>
                  <a:cubicBezTo>
                    <a:pt x="73" y="1341"/>
                    <a:pt x="458" y="1641"/>
                    <a:pt x="863" y="1641"/>
                  </a:cubicBezTo>
                  <a:cubicBezTo>
                    <a:pt x="887" y="1641"/>
                    <a:pt x="910" y="1640"/>
                    <a:pt x="934" y="1637"/>
                  </a:cubicBezTo>
                  <a:cubicBezTo>
                    <a:pt x="1400" y="1600"/>
                    <a:pt x="1708" y="1171"/>
                    <a:pt x="1671" y="741"/>
                  </a:cubicBezTo>
                  <a:cubicBezTo>
                    <a:pt x="1636" y="300"/>
                    <a:pt x="1284" y="1"/>
                    <a:pt x="851" y="1"/>
                  </a:cubicBezTo>
                  <a:close/>
                </a:path>
              </a:pathLst>
            </a:custGeom>
            <a:solidFill>
              <a:srgbClr val="FF9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149;p75">
              <a:extLst>
                <a:ext uri="{FF2B5EF4-FFF2-40B4-BE49-F238E27FC236}">
                  <a16:creationId xmlns:a16="http://schemas.microsoft.com/office/drawing/2014/main" id="{8590B734-D4D7-4B7F-9853-740002420B5A}"/>
                </a:ext>
              </a:extLst>
            </p:cNvPr>
            <p:cNvSpPr/>
            <p:nvPr/>
          </p:nvSpPr>
          <p:spPr>
            <a:xfrm>
              <a:off x="9914550" y="2170456"/>
              <a:ext cx="20121" cy="34252"/>
            </a:xfrm>
            <a:custGeom>
              <a:avLst/>
              <a:gdLst/>
              <a:ahLst/>
              <a:cxnLst/>
              <a:rect l="l" t="t" r="r" b="b"/>
              <a:pathLst>
                <a:path w="346" h="589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34" y="47"/>
                    <a:pt x="150" y="84"/>
                    <a:pt x="113" y="121"/>
                  </a:cubicBezTo>
                  <a:cubicBezTo>
                    <a:pt x="38" y="159"/>
                    <a:pt x="1" y="233"/>
                    <a:pt x="1" y="317"/>
                  </a:cubicBezTo>
                  <a:cubicBezTo>
                    <a:pt x="1" y="429"/>
                    <a:pt x="75" y="513"/>
                    <a:pt x="150" y="551"/>
                  </a:cubicBezTo>
                  <a:cubicBezTo>
                    <a:pt x="187" y="551"/>
                    <a:pt x="234" y="551"/>
                    <a:pt x="234" y="588"/>
                  </a:cubicBezTo>
                  <a:lnTo>
                    <a:pt x="346" y="588"/>
                  </a:lnTo>
                  <a:lnTo>
                    <a:pt x="187" y="467"/>
                  </a:lnTo>
                  <a:cubicBezTo>
                    <a:pt x="150" y="392"/>
                    <a:pt x="113" y="355"/>
                    <a:pt x="113" y="317"/>
                  </a:cubicBezTo>
                  <a:cubicBezTo>
                    <a:pt x="113" y="280"/>
                    <a:pt x="150" y="233"/>
                    <a:pt x="187" y="196"/>
                  </a:cubicBezTo>
                  <a:cubicBezTo>
                    <a:pt x="234" y="121"/>
                    <a:pt x="271" y="84"/>
                    <a:pt x="309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150;p75">
              <a:extLst>
                <a:ext uri="{FF2B5EF4-FFF2-40B4-BE49-F238E27FC236}">
                  <a16:creationId xmlns:a16="http://schemas.microsoft.com/office/drawing/2014/main" id="{B8CAA674-95A9-4F7A-8FCD-BD4A76E31BAE}"/>
                </a:ext>
              </a:extLst>
            </p:cNvPr>
            <p:cNvSpPr/>
            <p:nvPr/>
          </p:nvSpPr>
          <p:spPr>
            <a:xfrm>
              <a:off x="10199498" y="2188890"/>
              <a:ext cx="95079" cy="41346"/>
            </a:xfrm>
            <a:custGeom>
              <a:avLst/>
              <a:gdLst/>
              <a:ahLst/>
              <a:cxnLst/>
              <a:rect l="l" t="t" r="r" b="b"/>
              <a:pathLst>
                <a:path w="1635" h="711" extrusionOk="0">
                  <a:moveTo>
                    <a:pt x="1634" y="0"/>
                  </a:moveTo>
                  <a:lnTo>
                    <a:pt x="1634" y="0"/>
                  </a:lnTo>
                  <a:cubicBezTo>
                    <a:pt x="1513" y="150"/>
                    <a:pt x="1401" y="271"/>
                    <a:pt x="1280" y="346"/>
                  </a:cubicBezTo>
                  <a:cubicBezTo>
                    <a:pt x="1168" y="430"/>
                    <a:pt x="1046" y="504"/>
                    <a:pt x="888" y="504"/>
                  </a:cubicBezTo>
                  <a:cubicBezTo>
                    <a:pt x="776" y="504"/>
                    <a:pt x="617" y="467"/>
                    <a:pt x="468" y="430"/>
                  </a:cubicBezTo>
                  <a:lnTo>
                    <a:pt x="234" y="346"/>
                  </a:lnTo>
                  <a:cubicBezTo>
                    <a:pt x="150" y="308"/>
                    <a:pt x="113" y="308"/>
                    <a:pt x="1" y="271"/>
                  </a:cubicBezTo>
                  <a:lnTo>
                    <a:pt x="1" y="271"/>
                  </a:lnTo>
                  <a:cubicBezTo>
                    <a:pt x="76" y="308"/>
                    <a:pt x="113" y="383"/>
                    <a:pt x="188" y="430"/>
                  </a:cubicBezTo>
                  <a:cubicBezTo>
                    <a:pt x="272" y="504"/>
                    <a:pt x="309" y="542"/>
                    <a:pt x="384" y="579"/>
                  </a:cubicBezTo>
                  <a:cubicBezTo>
                    <a:pt x="513" y="648"/>
                    <a:pt x="668" y="710"/>
                    <a:pt x="828" y="710"/>
                  </a:cubicBezTo>
                  <a:cubicBezTo>
                    <a:pt x="863" y="710"/>
                    <a:pt x="899" y="707"/>
                    <a:pt x="934" y="700"/>
                  </a:cubicBezTo>
                  <a:cubicBezTo>
                    <a:pt x="1121" y="700"/>
                    <a:pt x="1280" y="579"/>
                    <a:pt x="1401" y="467"/>
                  </a:cubicBezTo>
                  <a:cubicBezTo>
                    <a:pt x="1513" y="346"/>
                    <a:pt x="1588" y="150"/>
                    <a:pt x="1634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151;p75">
              <a:extLst>
                <a:ext uri="{FF2B5EF4-FFF2-40B4-BE49-F238E27FC236}">
                  <a16:creationId xmlns:a16="http://schemas.microsoft.com/office/drawing/2014/main" id="{9866FE5C-EFD6-402E-8F7D-E060F746C31A}"/>
                </a:ext>
              </a:extLst>
            </p:cNvPr>
            <p:cNvSpPr/>
            <p:nvPr/>
          </p:nvSpPr>
          <p:spPr>
            <a:xfrm>
              <a:off x="10235320" y="2104162"/>
              <a:ext cx="40823" cy="66817"/>
            </a:xfrm>
            <a:custGeom>
              <a:avLst/>
              <a:gdLst/>
              <a:ahLst/>
              <a:cxnLst/>
              <a:rect l="l" t="t" r="r" b="b"/>
              <a:pathLst>
                <a:path w="702" h="1149" extrusionOk="0">
                  <a:moveTo>
                    <a:pt x="146" y="0"/>
                  </a:moveTo>
                  <a:cubicBezTo>
                    <a:pt x="98" y="0"/>
                    <a:pt x="38" y="31"/>
                    <a:pt x="38" y="57"/>
                  </a:cubicBezTo>
                  <a:cubicBezTo>
                    <a:pt x="38" y="365"/>
                    <a:pt x="1" y="953"/>
                    <a:pt x="234" y="1140"/>
                  </a:cubicBezTo>
                  <a:cubicBezTo>
                    <a:pt x="239" y="1146"/>
                    <a:pt x="249" y="1148"/>
                    <a:pt x="262" y="1148"/>
                  </a:cubicBezTo>
                  <a:cubicBezTo>
                    <a:pt x="361" y="1148"/>
                    <a:pt x="664" y="1009"/>
                    <a:pt x="664" y="869"/>
                  </a:cubicBezTo>
                  <a:cubicBezTo>
                    <a:pt x="701" y="599"/>
                    <a:pt x="318" y="207"/>
                    <a:pt x="197" y="20"/>
                  </a:cubicBezTo>
                  <a:cubicBezTo>
                    <a:pt x="186" y="6"/>
                    <a:pt x="167" y="0"/>
                    <a:pt x="146" y="0"/>
                  </a:cubicBezTo>
                  <a:close/>
                </a:path>
              </a:pathLst>
            </a:custGeom>
            <a:solidFill>
              <a:srgbClr val="F97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152;p75">
              <a:extLst>
                <a:ext uri="{FF2B5EF4-FFF2-40B4-BE49-F238E27FC236}">
                  <a16:creationId xmlns:a16="http://schemas.microsoft.com/office/drawing/2014/main" id="{74CC30C1-5D37-4C95-859B-1AC56E273EDF}"/>
                </a:ext>
              </a:extLst>
            </p:cNvPr>
            <p:cNvSpPr/>
            <p:nvPr/>
          </p:nvSpPr>
          <p:spPr>
            <a:xfrm>
              <a:off x="10289634" y="2086832"/>
              <a:ext cx="25006" cy="32507"/>
            </a:xfrm>
            <a:custGeom>
              <a:avLst/>
              <a:gdLst/>
              <a:ahLst/>
              <a:cxnLst/>
              <a:rect l="l" t="t" r="r" b="b"/>
              <a:pathLst>
                <a:path w="430" h="559" extrusionOk="0">
                  <a:moveTo>
                    <a:pt x="196" y="1"/>
                  </a:moveTo>
                  <a:cubicBezTo>
                    <a:pt x="84" y="38"/>
                    <a:pt x="0" y="159"/>
                    <a:pt x="0" y="318"/>
                  </a:cubicBezTo>
                  <a:cubicBezTo>
                    <a:pt x="33" y="449"/>
                    <a:pt x="102" y="558"/>
                    <a:pt x="193" y="558"/>
                  </a:cubicBezTo>
                  <a:cubicBezTo>
                    <a:pt x="206" y="558"/>
                    <a:pt x="220" y="556"/>
                    <a:pt x="234" y="551"/>
                  </a:cubicBezTo>
                  <a:cubicBezTo>
                    <a:pt x="355" y="551"/>
                    <a:pt x="430" y="430"/>
                    <a:pt x="430" y="271"/>
                  </a:cubicBezTo>
                  <a:cubicBezTo>
                    <a:pt x="392" y="122"/>
                    <a:pt x="318" y="1"/>
                    <a:pt x="1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153;p75">
              <a:extLst>
                <a:ext uri="{FF2B5EF4-FFF2-40B4-BE49-F238E27FC236}">
                  <a16:creationId xmlns:a16="http://schemas.microsoft.com/office/drawing/2014/main" id="{AFB4F57E-6AFE-4474-94BC-466B68B55463}"/>
                </a:ext>
              </a:extLst>
            </p:cNvPr>
            <p:cNvSpPr/>
            <p:nvPr/>
          </p:nvSpPr>
          <p:spPr>
            <a:xfrm>
              <a:off x="10120294" y="2118874"/>
              <a:ext cx="27157" cy="33728"/>
            </a:xfrm>
            <a:custGeom>
              <a:avLst/>
              <a:gdLst/>
              <a:ahLst/>
              <a:cxnLst/>
              <a:rect l="l" t="t" r="r" b="b"/>
              <a:pathLst>
                <a:path w="467" h="580" extrusionOk="0">
                  <a:moveTo>
                    <a:pt x="196" y="0"/>
                  </a:moveTo>
                  <a:cubicBezTo>
                    <a:pt x="112" y="38"/>
                    <a:pt x="0" y="150"/>
                    <a:pt x="37" y="308"/>
                  </a:cubicBezTo>
                  <a:cubicBezTo>
                    <a:pt x="37" y="467"/>
                    <a:pt x="150" y="579"/>
                    <a:pt x="271" y="579"/>
                  </a:cubicBezTo>
                  <a:cubicBezTo>
                    <a:pt x="346" y="542"/>
                    <a:pt x="467" y="420"/>
                    <a:pt x="430" y="271"/>
                  </a:cubicBezTo>
                  <a:cubicBezTo>
                    <a:pt x="430" y="112"/>
                    <a:pt x="308" y="0"/>
                    <a:pt x="1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154;p75">
              <a:extLst>
                <a:ext uri="{FF2B5EF4-FFF2-40B4-BE49-F238E27FC236}">
                  <a16:creationId xmlns:a16="http://schemas.microsoft.com/office/drawing/2014/main" id="{2BFB0A42-75DF-49A6-AE09-C117BB8534D0}"/>
                </a:ext>
              </a:extLst>
            </p:cNvPr>
            <p:cNvSpPr/>
            <p:nvPr/>
          </p:nvSpPr>
          <p:spPr>
            <a:xfrm>
              <a:off x="9921063" y="1798221"/>
              <a:ext cx="376537" cy="217781"/>
            </a:xfrm>
            <a:custGeom>
              <a:avLst/>
              <a:gdLst/>
              <a:ahLst/>
              <a:cxnLst/>
              <a:rect l="l" t="t" r="r" b="b"/>
              <a:pathLst>
                <a:path w="6475" h="3745" extrusionOk="0">
                  <a:moveTo>
                    <a:pt x="4761" y="0"/>
                  </a:moveTo>
                  <a:cubicBezTo>
                    <a:pt x="4278" y="0"/>
                    <a:pt x="3628" y="215"/>
                    <a:pt x="2763" y="763"/>
                  </a:cubicBezTo>
                  <a:cubicBezTo>
                    <a:pt x="234" y="2434"/>
                    <a:pt x="1" y="2864"/>
                    <a:pt x="1130" y="3685"/>
                  </a:cubicBezTo>
                  <a:cubicBezTo>
                    <a:pt x="1130" y="3685"/>
                    <a:pt x="1345" y="3745"/>
                    <a:pt x="1665" y="3745"/>
                  </a:cubicBezTo>
                  <a:cubicBezTo>
                    <a:pt x="2115" y="3745"/>
                    <a:pt x="2775" y="3627"/>
                    <a:pt x="3342" y="3060"/>
                  </a:cubicBezTo>
                  <a:cubicBezTo>
                    <a:pt x="3688" y="2699"/>
                    <a:pt x="4057" y="2591"/>
                    <a:pt x="4403" y="2591"/>
                  </a:cubicBezTo>
                  <a:cubicBezTo>
                    <a:pt x="4925" y="2591"/>
                    <a:pt x="5398" y="2838"/>
                    <a:pt x="5669" y="2838"/>
                  </a:cubicBezTo>
                  <a:cubicBezTo>
                    <a:pt x="5703" y="2838"/>
                    <a:pt x="5733" y="2835"/>
                    <a:pt x="5760" y="2826"/>
                  </a:cubicBezTo>
                  <a:cubicBezTo>
                    <a:pt x="6095" y="2702"/>
                    <a:pt x="6475" y="0"/>
                    <a:pt x="4761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155;p75">
              <a:extLst>
                <a:ext uri="{FF2B5EF4-FFF2-40B4-BE49-F238E27FC236}">
                  <a16:creationId xmlns:a16="http://schemas.microsoft.com/office/drawing/2014/main" id="{E876DA90-9AE7-44A0-860F-D8828AC688A1}"/>
                </a:ext>
              </a:extLst>
            </p:cNvPr>
            <p:cNvSpPr/>
            <p:nvPr/>
          </p:nvSpPr>
          <p:spPr>
            <a:xfrm>
              <a:off x="9876112" y="1942381"/>
              <a:ext cx="126075" cy="200742"/>
            </a:xfrm>
            <a:custGeom>
              <a:avLst/>
              <a:gdLst/>
              <a:ahLst/>
              <a:cxnLst/>
              <a:rect l="l" t="t" r="r" b="b"/>
              <a:pathLst>
                <a:path w="2168" h="3452" extrusionOk="0">
                  <a:moveTo>
                    <a:pt x="1616" y="1"/>
                  </a:moveTo>
                  <a:cubicBezTo>
                    <a:pt x="1437" y="1"/>
                    <a:pt x="1278" y="151"/>
                    <a:pt x="1278" y="151"/>
                  </a:cubicBezTo>
                  <a:cubicBezTo>
                    <a:pt x="1278" y="151"/>
                    <a:pt x="1275" y="151"/>
                    <a:pt x="1270" y="151"/>
                  </a:cubicBezTo>
                  <a:cubicBezTo>
                    <a:pt x="1166" y="151"/>
                    <a:pt x="1" y="219"/>
                    <a:pt x="848" y="3306"/>
                  </a:cubicBezTo>
                  <a:cubicBezTo>
                    <a:pt x="848" y="3306"/>
                    <a:pt x="1053" y="3452"/>
                    <a:pt x="1297" y="3452"/>
                  </a:cubicBezTo>
                  <a:cubicBezTo>
                    <a:pt x="1683" y="3452"/>
                    <a:pt x="2168" y="3087"/>
                    <a:pt x="2099" y="1206"/>
                  </a:cubicBezTo>
                  <a:cubicBezTo>
                    <a:pt x="2079" y="223"/>
                    <a:pt x="1833" y="1"/>
                    <a:pt x="161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156;p75">
              <a:extLst>
                <a:ext uri="{FF2B5EF4-FFF2-40B4-BE49-F238E27FC236}">
                  <a16:creationId xmlns:a16="http://schemas.microsoft.com/office/drawing/2014/main" id="{2ED4D4E2-4E28-4751-B957-1DC18172C6E5}"/>
                </a:ext>
              </a:extLst>
            </p:cNvPr>
            <p:cNvSpPr/>
            <p:nvPr/>
          </p:nvSpPr>
          <p:spPr>
            <a:xfrm>
              <a:off x="9842077" y="2430979"/>
              <a:ext cx="165095" cy="280121"/>
            </a:xfrm>
            <a:custGeom>
              <a:avLst/>
              <a:gdLst/>
              <a:ahLst/>
              <a:cxnLst/>
              <a:rect l="l" t="t" r="r" b="b"/>
              <a:pathLst>
                <a:path w="2839" h="4817" extrusionOk="0">
                  <a:moveTo>
                    <a:pt x="2838" y="0"/>
                  </a:moveTo>
                  <a:cubicBezTo>
                    <a:pt x="2838" y="0"/>
                    <a:pt x="1718" y="75"/>
                    <a:pt x="1597" y="150"/>
                  </a:cubicBezTo>
                  <a:cubicBezTo>
                    <a:pt x="1597" y="150"/>
                    <a:pt x="589" y="1354"/>
                    <a:pt x="1" y="4817"/>
                  </a:cubicBezTo>
                  <a:lnTo>
                    <a:pt x="2138" y="1046"/>
                  </a:lnTo>
                  <a:cubicBezTo>
                    <a:pt x="2138" y="1046"/>
                    <a:pt x="229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157;p75">
              <a:extLst>
                <a:ext uri="{FF2B5EF4-FFF2-40B4-BE49-F238E27FC236}">
                  <a16:creationId xmlns:a16="http://schemas.microsoft.com/office/drawing/2014/main" id="{121C1A0E-422D-48FF-82DB-6547F5D470BA}"/>
                </a:ext>
              </a:extLst>
            </p:cNvPr>
            <p:cNvSpPr/>
            <p:nvPr/>
          </p:nvSpPr>
          <p:spPr>
            <a:xfrm>
              <a:off x="9846686" y="2408590"/>
              <a:ext cx="390901" cy="682652"/>
            </a:xfrm>
            <a:custGeom>
              <a:avLst/>
              <a:gdLst/>
              <a:ahLst/>
              <a:cxnLst/>
              <a:rect l="l" t="t" r="r" b="b"/>
              <a:pathLst>
                <a:path w="6722" h="11739" extrusionOk="0">
                  <a:moveTo>
                    <a:pt x="2656" y="1"/>
                  </a:moveTo>
                  <a:cubicBezTo>
                    <a:pt x="2101" y="1"/>
                    <a:pt x="1292" y="474"/>
                    <a:pt x="813" y="1897"/>
                  </a:cubicBezTo>
                  <a:cubicBezTo>
                    <a:pt x="813" y="1897"/>
                    <a:pt x="1329" y="810"/>
                    <a:pt x="2091" y="810"/>
                  </a:cubicBezTo>
                  <a:cubicBezTo>
                    <a:pt x="2263" y="810"/>
                    <a:pt x="2448" y="866"/>
                    <a:pt x="2642" y="1001"/>
                  </a:cubicBezTo>
                  <a:cubicBezTo>
                    <a:pt x="3846" y="1823"/>
                    <a:pt x="4939" y="4352"/>
                    <a:pt x="5517" y="8469"/>
                  </a:cubicBezTo>
                  <a:cubicBezTo>
                    <a:pt x="5639" y="9561"/>
                    <a:pt x="5013" y="10606"/>
                    <a:pt x="3968" y="10923"/>
                  </a:cubicBezTo>
                  <a:cubicBezTo>
                    <a:pt x="3667" y="11003"/>
                    <a:pt x="3353" y="11036"/>
                    <a:pt x="3040" y="11036"/>
                  </a:cubicBezTo>
                  <a:cubicBezTo>
                    <a:pt x="1520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824" y="11738"/>
                    <a:pt x="2852" y="11738"/>
                  </a:cubicBezTo>
                  <a:cubicBezTo>
                    <a:pt x="3190" y="11738"/>
                    <a:pt x="3561" y="11726"/>
                    <a:pt x="3968" y="11698"/>
                  </a:cubicBezTo>
                  <a:cubicBezTo>
                    <a:pt x="6721" y="11502"/>
                    <a:pt x="6488" y="8861"/>
                    <a:pt x="6488" y="8861"/>
                  </a:cubicBezTo>
                  <a:cubicBezTo>
                    <a:pt x="6488" y="8861"/>
                    <a:pt x="6376" y="1785"/>
                    <a:pt x="2988" y="68"/>
                  </a:cubicBezTo>
                  <a:cubicBezTo>
                    <a:pt x="2895" y="25"/>
                    <a:pt x="2782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6158;p75">
              <a:extLst>
                <a:ext uri="{FF2B5EF4-FFF2-40B4-BE49-F238E27FC236}">
                  <a16:creationId xmlns:a16="http://schemas.microsoft.com/office/drawing/2014/main" id="{058C0477-5D57-47FD-B829-73D8A8208794}"/>
                </a:ext>
              </a:extLst>
            </p:cNvPr>
            <p:cNvGrpSpPr/>
            <p:nvPr/>
          </p:nvGrpSpPr>
          <p:grpSpPr>
            <a:xfrm>
              <a:off x="10027483" y="2751748"/>
              <a:ext cx="226388" cy="226388"/>
              <a:chOff x="10027483" y="2751748"/>
              <a:chExt cx="226388" cy="226388"/>
            </a:xfrm>
          </p:grpSpPr>
          <p:sp>
            <p:nvSpPr>
              <p:cNvPr id="241" name="Google Shape;6159;p75">
                <a:extLst>
                  <a:ext uri="{FF2B5EF4-FFF2-40B4-BE49-F238E27FC236}">
                    <a16:creationId xmlns:a16="http://schemas.microsoft.com/office/drawing/2014/main" id="{FDC93450-4A43-40E5-AA5F-319D7A8BB0CF}"/>
                  </a:ext>
                </a:extLst>
              </p:cNvPr>
              <p:cNvSpPr/>
              <p:nvPr/>
            </p:nvSpPr>
            <p:spPr>
              <a:xfrm>
                <a:off x="10027483" y="2813099"/>
                <a:ext cx="182948" cy="165037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2838" extrusionOk="0">
                    <a:moveTo>
                      <a:pt x="1830" y="0"/>
                    </a:moveTo>
                    <a:cubicBezTo>
                      <a:pt x="1792" y="38"/>
                      <a:pt x="1746" y="112"/>
                      <a:pt x="1708" y="150"/>
                    </a:cubicBezTo>
                    <a:cubicBezTo>
                      <a:pt x="1279" y="738"/>
                      <a:pt x="663" y="1130"/>
                      <a:pt x="0" y="1401"/>
                    </a:cubicBezTo>
                    <a:lnTo>
                      <a:pt x="663" y="2838"/>
                    </a:lnTo>
                    <a:cubicBezTo>
                      <a:pt x="1400" y="2483"/>
                      <a:pt x="3108" y="1709"/>
                      <a:pt x="3146" y="1401"/>
                    </a:cubicBezTo>
                    <a:cubicBezTo>
                      <a:pt x="3034" y="504"/>
                      <a:pt x="2334" y="150"/>
                      <a:pt x="1830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160;p75">
                <a:extLst>
                  <a:ext uri="{FF2B5EF4-FFF2-40B4-BE49-F238E27FC236}">
                    <a16:creationId xmlns:a16="http://schemas.microsoft.com/office/drawing/2014/main" id="{735B24AB-170A-4F9F-BCA5-DBE6BC679EC1}"/>
                  </a:ext>
                </a:extLst>
              </p:cNvPr>
              <p:cNvSpPr/>
              <p:nvPr/>
            </p:nvSpPr>
            <p:spPr>
              <a:xfrm>
                <a:off x="10087147" y="2751748"/>
                <a:ext cx="78215" cy="12985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33" extrusionOk="0">
                    <a:moveTo>
                      <a:pt x="766" y="1"/>
                    </a:moveTo>
                    <a:cubicBezTo>
                      <a:pt x="841" y="271"/>
                      <a:pt x="682" y="663"/>
                      <a:pt x="533" y="1093"/>
                    </a:cubicBezTo>
                    <a:cubicBezTo>
                      <a:pt x="449" y="1326"/>
                      <a:pt x="299" y="1522"/>
                      <a:pt x="178" y="1755"/>
                    </a:cubicBezTo>
                    <a:cubicBezTo>
                      <a:pt x="1" y="1933"/>
                      <a:pt x="175" y="2233"/>
                      <a:pt x="410" y="2233"/>
                    </a:cubicBezTo>
                    <a:cubicBezTo>
                      <a:pt x="435" y="2233"/>
                      <a:pt x="460" y="2229"/>
                      <a:pt x="486" y="2222"/>
                    </a:cubicBezTo>
                    <a:cubicBezTo>
                      <a:pt x="878" y="2101"/>
                      <a:pt x="1149" y="1755"/>
                      <a:pt x="1149" y="1326"/>
                    </a:cubicBezTo>
                    <a:cubicBezTo>
                      <a:pt x="1149" y="1167"/>
                      <a:pt x="1186" y="971"/>
                      <a:pt x="1186" y="971"/>
                    </a:cubicBezTo>
                    <a:cubicBezTo>
                      <a:pt x="1186" y="971"/>
                      <a:pt x="1345" y="505"/>
                      <a:pt x="1074" y="85"/>
                    </a:cubicBezTo>
                    <a:cubicBezTo>
                      <a:pt x="1000" y="1"/>
                      <a:pt x="841" y="1"/>
                      <a:pt x="766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161;p75">
                <a:extLst>
                  <a:ext uri="{FF2B5EF4-FFF2-40B4-BE49-F238E27FC236}">
                    <a16:creationId xmlns:a16="http://schemas.microsoft.com/office/drawing/2014/main" id="{FE308BAA-66BF-4238-9859-888CE629A8D3}"/>
                  </a:ext>
                </a:extLst>
              </p:cNvPr>
              <p:cNvSpPr/>
              <p:nvPr/>
            </p:nvSpPr>
            <p:spPr>
              <a:xfrm>
                <a:off x="10174550" y="2866541"/>
                <a:ext cx="70074" cy="3140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40" extrusionOk="0">
                    <a:moveTo>
                      <a:pt x="1002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164"/>
                      <a:pt x="1" y="360"/>
                      <a:pt x="38" y="519"/>
                    </a:cubicBezTo>
                    <a:cubicBezTo>
                      <a:pt x="45" y="533"/>
                      <a:pt x="72" y="539"/>
                      <a:pt x="114" y="539"/>
                    </a:cubicBezTo>
                    <a:cubicBezTo>
                      <a:pt x="291" y="539"/>
                      <a:pt x="736" y="428"/>
                      <a:pt x="1046" y="360"/>
                    </a:cubicBezTo>
                    <a:cubicBezTo>
                      <a:pt x="1167" y="323"/>
                      <a:pt x="1205" y="211"/>
                      <a:pt x="1167" y="89"/>
                    </a:cubicBezTo>
                    <a:cubicBezTo>
                      <a:pt x="1140" y="35"/>
                      <a:pt x="1068" y="0"/>
                      <a:pt x="1002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162;p75">
                <a:extLst>
                  <a:ext uri="{FF2B5EF4-FFF2-40B4-BE49-F238E27FC236}">
                    <a16:creationId xmlns:a16="http://schemas.microsoft.com/office/drawing/2014/main" id="{8745C11E-2753-4BDA-AB3C-DA66E7FA4B32}"/>
                  </a:ext>
                </a:extLst>
              </p:cNvPr>
              <p:cNvSpPr/>
              <p:nvPr/>
            </p:nvSpPr>
            <p:spPr>
              <a:xfrm>
                <a:off x="10172399" y="2861656"/>
                <a:ext cx="76587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15" extrusionOk="0">
                    <a:moveTo>
                      <a:pt x="1046" y="173"/>
                    </a:moveTo>
                    <a:cubicBezTo>
                      <a:pt x="1083" y="173"/>
                      <a:pt x="1083" y="173"/>
                      <a:pt x="1120" y="211"/>
                    </a:cubicBezTo>
                    <a:lnTo>
                      <a:pt x="1120" y="295"/>
                    </a:lnTo>
                    <a:cubicBezTo>
                      <a:pt x="1120" y="332"/>
                      <a:pt x="1083" y="332"/>
                      <a:pt x="1046" y="369"/>
                    </a:cubicBezTo>
                    <a:cubicBezTo>
                      <a:pt x="850" y="407"/>
                      <a:pt x="383" y="528"/>
                      <a:pt x="187" y="528"/>
                    </a:cubicBezTo>
                    <a:cubicBezTo>
                      <a:pt x="271" y="481"/>
                      <a:pt x="542" y="369"/>
                      <a:pt x="700" y="332"/>
                    </a:cubicBezTo>
                    <a:cubicBezTo>
                      <a:pt x="775" y="248"/>
                      <a:pt x="887" y="211"/>
                      <a:pt x="1008" y="173"/>
                    </a:cubicBezTo>
                    <a:close/>
                    <a:moveTo>
                      <a:pt x="1023" y="1"/>
                    </a:moveTo>
                    <a:cubicBezTo>
                      <a:pt x="992" y="1"/>
                      <a:pt x="961" y="6"/>
                      <a:pt x="934" y="15"/>
                    </a:cubicBezTo>
                    <a:cubicBezTo>
                      <a:pt x="850" y="61"/>
                      <a:pt x="738" y="99"/>
                      <a:pt x="616" y="136"/>
                    </a:cubicBezTo>
                    <a:cubicBezTo>
                      <a:pt x="271" y="295"/>
                      <a:pt x="75" y="369"/>
                      <a:pt x="0" y="481"/>
                    </a:cubicBezTo>
                    <a:lnTo>
                      <a:pt x="0" y="603"/>
                    </a:lnTo>
                    <a:cubicBezTo>
                      <a:pt x="38" y="678"/>
                      <a:pt x="75" y="715"/>
                      <a:pt x="187" y="715"/>
                    </a:cubicBezTo>
                    <a:cubicBezTo>
                      <a:pt x="346" y="715"/>
                      <a:pt x="616" y="640"/>
                      <a:pt x="1120" y="528"/>
                    </a:cubicBezTo>
                    <a:cubicBezTo>
                      <a:pt x="1167" y="481"/>
                      <a:pt x="1242" y="444"/>
                      <a:pt x="1279" y="369"/>
                    </a:cubicBezTo>
                    <a:cubicBezTo>
                      <a:pt x="1316" y="295"/>
                      <a:pt x="1316" y="211"/>
                      <a:pt x="1279" y="136"/>
                    </a:cubicBezTo>
                    <a:cubicBezTo>
                      <a:pt x="1223" y="45"/>
                      <a:pt x="1119" y="1"/>
                      <a:pt x="1023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163;p75">
                <a:extLst>
                  <a:ext uri="{FF2B5EF4-FFF2-40B4-BE49-F238E27FC236}">
                    <a16:creationId xmlns:a16="http://schemas.microsoft.com/office/drawing/2014/main" id="{2E7B6283-DB8D-4892-82DE-EA5FD86366AD}"/>
                  </a:ext>
                </a:extLst>
              </p:cNvPr>
              <p:cNvSpPr/>
              <p:nvPr/>
            </p:nvSpPr>
            <p:spPr>
              <a:xfrm>
                <a:off x="10165304" y="2841535"/>
                <a:ext cx="83681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715" extrusionOk="0">
                    <a:moveTo>
                      <a:pt x="1235" y="1"/>
                    </a:moveTo>
                    <a:cubicBezTo>
                      <a:pt x="1211" y="1"/>
                      <a:pt x="1188" y="5"/>
                      <a:pt x="1168" y="15"/>
                    </a:cubicBezTo>
                    <a:cubicBezTo>
                      <a:pt x="738" y="249"/>
                      <a:pt x="1" y="519"/>
                      <a:pt x="122" y="678"/>
                    </a:cubicBezTo>
                    <a:cubicBezTo>
                      <a:pt x="141" y="704"/>
                      <a:pt x="178" y="715"/>
                      <a:pt x="227" y="715"/>
                    </a:cubicBezTo>
                    <a:cubicBezTo>
                      <a:pt x="465" y="715"/>
                      <a:pt x="1001" y="455"/>
                      <a:pt x="1326" y="323"/>
                    </a:cubicBezTo>
                    <a:cubicBezTo>
                      <a:pt x="1401" y="286"/>
                      <a:pt x="1438" y="174"/>
                      <a:pt x="1401" y="90"/>
                    </a:cubicBezTo>
                    <a:cubicBezTo>
                      <a:pt x="1374" y="35"/>
                      <a:pt x="1301" y="1"/>
                      <a:pt x="123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164;p75">
                <a:extLst>
                  <a:ext uri="{FF2B5EF4-FFF2-40B4-BE49-F238E27FC236}">
                    <a16:creationId xmlns:a16="http://schemas.microsoft.com/office/drawing/2014/main" id="{FBF43D78-5FE8-40B4-9A3A-CE2F36958646}"/>
                  </a:ext>
                </a:extLst>
              </p:cNvPr>
              <p:cNvSpPr/>
              <p:nvPr/>
            </p:nvSpPr>
            <p:spPr>
              <a:xfrm>
                <a:off x="10165304" y="2837000"/>
                <a:ext cx="88566" cy="5053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869" extrusionOk="0">
                    <a:moveTo>
                      <a:pt x="1205" y="168"/>
                    </a:moveTo>
                    <a:cubicBezTo>
                      <a:pt x="1242" y="168"/>
                      <a:pt x="1289" y="168"/>
                      <a:pt x="1326" y="205"/>
                    </a:cubicBezTo>
                    <a:lnTo>
                      <a:pt x="1326" y="289"/>
                    </a:lnTo>
                    <a:lnTo>
                      <a:pt x="1289" y="327"/>
                    </a:lnTo>
                    <a:lnTo>
                      <a:pt x="1205" y="364"/>
                    </a:lnTo>
                    <a:cubicBezTo>
                      <a:pt x="972" y="439"/>
                      <a:pt x="356" y="719"/>
                      <a:pt x="197" y="719"/>
                    </a:cubicBezTo>
                    <a:cubicBezTo>
                      <a:pt x="309" y="597"/>
                      <a:pt x="626" y="439"/>
                      <a:pt x="860" y="364"/>
                    </a:cubicBezTo>
                    <a:cubicBezTo>
                      <a:pt x="972" y="289"/>
                      <a:pt x="1093" y="252"/>
                      <a:pt x="1205" y="168"/>
                    </a:cubicBezTo>
                    <a:close/>
                    <a:moveTo>
                      <a:pt x="1225" y="1"/>
                    </a:moveTo>
                    <a:cubicBezTo>
                      <a:pt x="1192" y="1"/>
                      <a:pt x="1159" y="7"/>
                      <a:pt x="1130" y="19"/>
                    </a:cubicBezTo>
                    <a:cubicBezTo>
                      <a:pt x="1009" y="93"/>
                      <a:pt x="897" y="131"/>
                      <a:pt x="776" y="205"/>
                    </a:cubicBezTo>
                    <a:cubicBezTo>
                      <a:pt x="272" y="439"/>
                      <a:pt x="38" y="560"/>
                      <a:pt x="1" y="672"/>
                    </a:cubicBezTo>
                    <a:cubicBezTo>
                      <a:pt x="1" y="719"/>
                      <a:pt x="1" y="756"/>
                      <a:pt x="38" y="793"/>
                    </a:cubicBezTo>
                    <a:cubicBezTo>
                      <a:pt x="76" y="831"/>
                      <a:pt x="160" y="868"/>
                      <a:pt x="234" y="868"/>
                    </a:cubicBezTo>
                    <a:cubicBezTo>
                      <a:pt x="468" y="868"/>
                      <a:pt x="822" y="719"/>
                      <a:pt x="1242" y="523"/>
                    </a:cubicBezTo>
                    <a:lnTo>
                      <a:pt x="1364" y="485"/>
                    </a:lnTo>
                    <a:cubicBezTo>
                      <a:pt x="1401" y="439"/>
                      <a:pt x="1476" y="401"/>
                      <a:pt x="1476" y="327"/>
                    </a:cubicBezTo>
                    <a:cubicBezTo>
                      <a:pt x="1522" y="252"/>
                      <a:pt x="1476" y="205"/>
                      <a:pt x="1476" y="131"/>
                    </a:cubicBezTo>
                    <a:cubicBezTo>
                      <a:pt x="1420" y="48"/>
                      <a:pt x="1319" y="1"/>
                      <a:pt x="122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165;p75">
                <a:extLst>
                  <a:ext uri="{FF2B5EF4-FFF2-40B4-BE49-F238E27FC236}">
                    <a16:creationId xmlns:a16="http://schemas.microsoft.com/office/drawing/2014/main" id="{E9253294-6A16-4C05-A89C-902905E80F9E}"/>
                  </a:ext>
                </a:extLst>
              </p:cNvPr>
              <p:cNvSpPr/>
              <p:nvPr/>
            </p:nvSpPr>
            <p:spPr>
              <a:xfrm>
                <a:off x="10147393" y="2813506"/>
                <a:ext cx="99383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897" extrusionOk="0">
                    <a:moveTo>
                      <a:pt x="1465" y="1"/>
                    </a:moveTo>
                    <a:cubicBezTo>
                      <a:pt x="1430" y="1"/>
                      <a:pt x="1395" y="10"/>
                      <a:pt x="1364" y="31"/>
                    </a:cubicBezTo>
                    <a:cubicBezTo>
                      <a:pt x="813" y="339"/>
                      <a:pt x="1" y="656"/>
                      <a:pt x="113" y="843"/>
                    </a:cubicBezTo>
                    <a:cubicBezTo>
                      <a:pt x="129" y="881"/>
                      <a:pt x="172" y="897"/>
                      <a:pt x="235" y="897"/>
                    </a:cubicBezTo>
                    <a:cubicBezTo>
                      <a:pt x="500" y="897"/>
                      <a:pt x="1113" y="611"/>
                      <a:pt x="1550" y="423"/>
                    </a:cubicBezTo>
                    <a:cubicBezTo>
                      <a:pt x="1672" y="376"/>
                      <a:pt x="1709" y="264"/>
                      <a:pt x="1672" y="143"/>
                    </a:cubicBezTo>
                    <a:cubicBezTo>
                      <a:pt x="1645" y="62"/>
                      <a:pt x="1555" y="1"/>
                      <a:pt x="1465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166;p75">
                <a:extLst>
                  <a:ext uri="{FF2B5EF4-FFF2-40B4-BE49-F238E27FC236}">
                    <a16:creationId xmlns:a16="http://schemas.microsoft.com/office/drawing/2014/main" id="{CACDE555-5275-477C-817C-AFA8D1C151CD}"/>
                  </a:ext>
                </a:extLst>
              </p:cNvPr>
              <p:cNvSpPr/>
              <p:nvPr/>
            </p:nvSpPr>
            <p:spPr>
              <a:xfrm>
                <a:off x="10142508" y="2808912"/>
                <a:ext cx="111362" cy="62863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081" extrusionOk="0">
                    <a:moveTo>
                      <a:pt x="1541" y="156"/>
                    </a:moveTo>
                    <a:cubicBezTo>
                      <a:pt x="1560" y="156"/>
                      <a:pt x="1578" y="166"/>
                      <a:pt x="1597" y="184"/>
                    </a:cubicBezTo>
                    <a:cubicBezTo>
                      <a:pt x="1634" y="184"/>
                      <a:pt x="1681" y="222"/>
                      <a:pt x="1681" y="268"/>
                    </a:cubicBezTo>
                    <a:cubicBezTo>
                      <a:pt x="1718" y="343"/>
                      <a:pt x="1681" y="418"/>
                      <a:pt x="1597" y="418"/>
                    </a:cubicBezTo>
                    <a:cubicBezTo>
                      <a:pt x="1485" y="502"/>
                      <a:pt x="1364" y="539"/>
                      <a:pt x="1214" y="576"/>
                    </a:cubicBezTo>
                    <a:cubicBezTo>
                      <a:pt x="959" y="721"/>
                      <a:pt x="455" y="889"/>
                      <a:pt x="312" y="889"/>
                    </a:cubicBezTo>
                    <a:cubicBezTo>
                      <a:pt x="298" y="889"/>
                      <a:pt x="287" y="888"/>
                      <a:pt x="281" y="884"/>
                    </a:cubicBezTo>
                    <a:cubicBezTo>
                      <a:pt x="234" y="810"/>
                      <a:pt x="822" y="502"/>
                      <a:pt x="1093" y="380"/>
                    </a:cubicBezTo>
                    <a:cubicBezTo>
                      <a:pt x="1214" y="306"/>
                      <a:pt x="1364" y="268"/>
                      <a:pt x="1485" y="184"/>
                    </a:cubicBezTo>
                    <a:cubicBezTo>
                      <a:pt x="1504" y="166"/>
                      <a:pt x="1522" y="156"/>
                      <a:pt x="1541" y="156"/>
                    </a:cubicBezTo>
                    <a:close/>
                    <a:moveTo>
                      <a:pt x="1527" y="0"/>
                    </a:moveTo>
                    <a:cubicBezTo>
                      <a:pt x="1483" y="0"/>
                      <a:pt x="1443" y="12"/>
                      <a:pt x="1401" y="35"/>
                    </a:cubicBezTo>
                    <a:cubicBezTo>
                      <a:pt x="1289" y="110"/>
                      <a:pt x="1130" y="147"/>
                      <a:pt x="1018" y="222"/>
                    </a:cubicBezTo>
                    <a:cubicBezTo>
                      <a:pt x="430" y="502"/>
                      <a:pt x="1" y="735"/>
                      <a:pt x="122" y="968"/>
                    </a:cubicBezTo>
                    <a:cubicBezTo>
                      <a:pt x="122" y="1043"/>
                      <a:pt x="197" y="1080"/>
                      <a:pt x="281" y="1080"/>
                    </a:cubicBezTo>
                    <a:cubicBezTo>
                      <a:pt x="468" y="1080"/>
                      <a:pt x="822" y="922"/>
                      <a:pt x="1289" y="735"/>
                    </a:cubicBezTo>
                    <a:cubicBezTo>
                      <a:pt x="1401" y="688"/>
                      <a:pt x="1560" y="651"/>
                      <a:pt x="1681" y="614"/>
                    </a:cubicBezTo>
                    <a:cubicBezTo>
                      <a:pt x="1830" y="539"/>
                      <a:pt x="1914" y="343"/>
                      <a:pt x="1830" y="184"/>
                    </a:cubicBezTo>
                    <a:cubicBezTo>
                      <a:pt x="1793" y="110"/>
                      <a:pt x="1756" y="35"/>
                      <a:pt x="1681" y="35"/>
                    </a:cubicBezTo>
                    <a:cubicBezTo>
                      <a:pt x="1620" y="12"/>
                      <a:pt x="1571" y="0"/>
                      <a:pt x="1527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167;p75">
                <a:extLst>
                  <a:ext uri="{FF2B5EF4-FFF2-40B4-BE49-F238E27FC236}">
                    <a16:creationId xmlns:a16="http://schemas.microsoft.com/office/drawing/2014/main" id="{4C3F9A87-E3EC-4390-BF3B-9A63BE915C42}"/>
                  </a:ext>
                </a:extLst>
              </p:cNvPr>
              <p:cNvSpPr/>
              <p:nvPr/>
            </p:nvSpPr>
            <p:spPr>
              <a:xfrm>
                <a:off x="10138205" y="2793327"/>
                <a:ext cx="79262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66" extrusionOk="0">
                    <a:moveTo>
                      <a:pt x="1108" y="1"/>
                    </a:moveTo>
                    <a:cubicBezTo>
                      <a:pt x="1075" y="1"/>
                      <a:pt x="1041" y="8"/>
                      <a:pt x="1008" y="23"/>
                    </a:cubicBezTo>
                    <a:cubicBezTo>
                      <a:pt x="430" y="340"/>
                      <a:pt x="0" y="648"/>
                      <a:pt x="122" y="723"/>
                    </a:cubicBezTo>
                    <a:cubicBezTo>
                      <a:pt x="149" y="752"/>
                      <a:pt x="201" y="765"/>
                      <a:pt x="271" y="765"/>
                    </a:cubicBezTo>
                    <a:cubicBezTo>
                      <a:pt x="489" y="765"/>
                      <a:pt x="879" y="638"/>
                      <a:pt x="1204" y="490"/>
                    </a:cubicBezTo>
                    <a:cubicBezTo>
                      <a:pt x="1326" y="452"/>
                      <a:pt x="1363" y="378"/>
                      <a:pt x="1363" y="256"/>
                    </a:cubicBezTo>
                    <a:cubicBezTo>
                      <a:pt x="1363" y="108"/>
                      <a:pt x="1239" y="1"/>
                      <a:pt x="1108" y="1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168;p75">
                <a:extLst>
                  <a:ext uri="{FF2B5EF4-FFF2-40B4-BE49-F238E27FC236}">
                    <a16:creationId xmlns:a16="http://schemas.microsoft.com/office/drawing/2014/main" id="{29236F92-B056-4035-81ED-11EB1CAA955C}"/>
                  </a:ext>
                </a:extLst>
              </p:cNvPr>
              <p:cNvSpPr/>
              <p:nvPr/>
            </p:nvSpPr>
            <p:spPr>
              <a:xfrm>
                <a:off x="10138205" y="2788675"/>
                <a:ext cx="85775" cy="53791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25" extrusionOk="0">
                    <a:moveTo>
                      <a:pt x="1130" y="159"/>
                    </a:moveTo>
                    <a:cubicBezTo>
                      <a:pt x="1158" y="159"/>
                      <a:pt x="1186" y="168"/>
                      <a:pt x="1204" y="187"/>
                    </a:cubicBezTo>
                    <a:cubicBezTo>
                      <a:pt x="1242" y="224"/>
                      <a:pt x="1288" y="262"/>
                      <a:pt x="1288" y="336"/>
                    </a:cubicBezTo>
                    <a:cubicBezTo>
                      <a:pt x="1288" y="420"/>
                      <a:pt x="1242" y="495"/>
                      <a:pt x="1167" y="495"/>
                    </a:cubicBezTo>
                    <a:cubicBezTo>
                      <a:pt x="588" y="728"/>
                      <a:pt x="271" y="766"/>
                      <a:pt x="196" y="766"/>
                    </a:cubicBezTo>
                    <a:cubicBezTo>
                      <a:pt x="234" y="691"/>
                      <a:pt x="504" y="458"/>
                      <a:pt x="1055" y="187"/>
                    </a:cubicBezTo>
                    <a:cubicBezTo>
                      <a:pt x="1074" y="168"/>
                      <a:pt x="1102" y="159"/>
                      <a:pt x="1130" y="159"/>
                    </a:cubicBezTo>
                    <a:close/>
                    <a:moveTo>
                      <a:pt x="1130" y="0"/>
                    </a:moveTo>
                    <a:cubicBezTo>
                      <a:pt x="1071" y="0"/>
                      <a:pt x="1013" y="10"/>
                      <a:pt x="971" y="28"/>
                    </a:cubicBezTo>
                    <a:cubicBezTo>
                      <a:pt x="542" y="262"/>
                      <a:pt x="38" y="570"/>
                      <a:pt x="38" y="766"/>
                    </a:cubicBezTo>
                    <a:cubicBezTo>
                      <a:pt x="0" y="803"/>
                      <a:pt x="38" y="850"/>
                      <a:pt x="75" y="887"/>
                    </a:cubicBezTo>
                    <a:cubicBezTo>
                      <a:pt x="75" y="887"/>
                      <a:pt x="122" y="924"/>
                      <a:pt x="234" y="924"/>
                    </a:cubicBezTo>
                    <a:cubicBezTo>
                      <a:pt x="392" y="924"/>
                      <a:pt x="700" y="887"/>
                      <a:pt x="1242" y="654"/>
                    </a:cubicBezTo>
                    <a:cubicBezTo>
                      <a:pt x="1363" y="616"/>
                      <a:pt x="1475" y="495"/>
                      <a:pt x="1475" y="336"/>
                    </a:cubicBezTo>
                    <a:cubicBezTo>
                      <a:pt x="1475" y="224"/>
                      <a:pt x="1400" y="103"/>
                      <a:pt x="1288" y="28"/>
                    </a:cubicBezTo>
                    <a:cubicBezTo>
                      <a:pt x="1246" y="10"/>
                      <a:pt x="1188" y="0"/>
                      <a:pt x="1130" y="0"/>
                    </a:cubicBezTo>
                    <a:close/>
                  </a:path>
                </a:pathLst>
              </a:custGeom>
              <a:solidFill>
                <a:srgbClr val="FF9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6169;p75">
              <a:extLst>
                <a:ext uri="{FF2B5EF4-FFF2-40B4-BE49-F238E27FC236}">
                  <a16:creationId xmlns:a16="http://schemas.microsoft.com/office/drawing/2014/main" id="{36ABF2D0-7336-466B-B4E3-2B4765341759}"/>
                </a:ext>
              </a:extLst>
            </p:cNvPr>
            <p:cNvSpPr/>
            <p:nvPr/>
          </p:nvSpPr>
          <p:spPr>
            <a:xfrm>
              <a:off x="9765273" y="2449122"/>
              <a:ext cx="359382" cy="610834"/>
            </a:xfrm>
            <a:custGeom>
              <a:avLst/>
              <a:gdLst/>
              <a:ahLst/>
              <a:cxnLst/>
              <a:rect l="l" t="t" r="r" b="b"/>
              <a:pathLst>
                <a:path w="6180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50" y="10376"/>
                    <a:pt x="1746" y="10422"/>
                    <a:pt x="1746" y="10422"/>
                  </a:cubicBezTo>
                  <a:cubicBezTo>
                    <a:pt x="1984" y="10478"/>
                    <a:pt x="2223" y="10504"/>
                    <a:pt x="2461" y="10504"/>
                  </a:cubicBezTo>
                  <a:cubicBezTo>
                    <a:pt x="3855" y="10504"/>
                    <a:pt x="5215" y="9629"/>
                    <a:pt x="6180" y="8864"/>
                  </a:cubicBezTo>
                  <a:cubicBezTo>
                    <a:pt x="6105" y="8705"/>
                    <a:pt x="6068" y="8556"/>
                    <a:pt x="6021" y="8360"/>
                  </a:cubicBezTo>
                  <a:cubicBezTo>
                    <a:pt x="5909" y="7809"/>
                    <a:pt x="5750" y="7267"/>
                    <a:pt x="5676" y="6689"/>
                  </a:cubicBezTo>
                  <a:lnTo>
                    <a:pt x="3884" y="7193"/>
                  </a:lnTo>
                  <a:cubicBezTo>
                    <a:pt x="5321" y="4701"/>
                    <a:pt x="5676" y="3422"/>
                    <a:pt x="5834" y="2367"/>
                  </a:cubicBezTo>
                  <a:cubicBezTo>
                    <a:pt x="5834" y="2255"/>
                    <a:pt x="5872" y="2096"/>
                    <a:pt x="5872" y="1975"/>
                  </a:cubicBezTo>
                  <a:cubicBezTo>
                    <a:pt x="5909" y="1004"/>
                    <a:pt x="5442" y="463"/>
                    <a:pt x="4938" y="192"/>
                  </a:cubicBezTo>
                  <a:cubicBezTo>
                    <a:pt x="4729" y="61"/>
                    <a:pt x="4499" y="0"/>
                    <a:pt x="4271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170;p75">
              <a:extLst>
                <a:ext uri="{FF2B5EF4-FFF2-40B4-BE49-F238E27FC236}">
                  <a16:creationId xmlns:a16="http://schemas.microsoft.com/office/drawing/2014/main" id="{038D460F-5840-41B3-B534-BCBCF8882FF3}"/>
                </a:ext>
              </a:extLst>
            </p:cNvPr>
            <p:cNvSpPr/>
            <p:nvPr/>
          </p:nvSpPr>
          <p:spPr>
            <a:xfrm>
              <a:off x="10018236" y="2708890"/>
              <a:ext cx="79320" cy="156372"/>
            </a:xfrm>
            <a:custGeom>
              <a:avLst/>
              <a:gdLst/>
              <a:ahLst/>
              <a:cxnLst/>
              <a:rect l="l" t="t" r="r" b="b"/>
              <a:pathLst>
                <a:path w="1364" h="2689" extrusionOk="0">
                  <a:moveTo>
                    <a:pt x="896" y="0"/>
                  </a:moveTo>
                  <a:cubicBezTo>
                    <a:pt x="859" y="0"/>
                    <a:pt x="822" y="0"/>
                    <a:pt x="822" y="38"/>
                  </a:cubicBezTo>
                  <a:cubicBezTo>
                    <a:pt x="784" y="122"/>
                    <a:pt x="0" y="1671"/>
                    <a:pt x="38" y="2492"/>
                  </a:cubicBezTo>
                  <a:cubicBezTo>
                    <a:pt x="38" y="2530"/>
                    <a:pt x="84" y="2604"/>
                    <a:pt x="122" y="2642"/>
                  </a:cubicBezTo>
                  <a:cubicBezTo>
                    <a:pt x="196" y="2688"/>
                    <a:pt x="318" y="2688"/>
                    <a:pt x="430" y="2688"/>
                  </a:cubicBezTo>
                  <a:cubicBezTo>
                    <a:pt x="784" y="2688"/>
                    <a:pt x="1251" y="2567"/>
                    <a:pt x="1326" y="2567"/>
                  </a:cubicBezTo>
                  <a:cubicBezTo>
                    <a:pt x="1363" y="2530"/>
                    <a:pt x="1363" y="2492"/>
                    <a:pt x="1363" y="2492"/>
                  </a:cubicBezTo>
                  <a:cubicBezTo>
                    <a:pt x="1363" y="2455"/>
                    <a:pt x="1326" y="2455"/>
                    <a:pt x="1288" y="2455"/>
                  </a:cubicBezTo>
                  <a:cubicBezTo>
                    <a:pt x="1128" y="2507"/>
                    <a:pt x="763" y="2598"/>
                    <a:pt x="488" y="2598"/>
                  </a:cubicBezTo>
                  <a:cubicBezTo>
                    <a:pt x="364" y="2598"/>
                    <a:pt x="257" y="2579"/>
                    <a:pt x="196" y="2530"/>
                  </a:cubicBezTo>
                  <a:cubicBezTo>
                    <a:pt x="159" y="2530"/>
                    <a:pt x="159" y="2492"/>
                    <a:pt x="159" y="2455"/>
                  </a:cubicBezTo>
                  <a:cubicBezTo>
                    <a:pt x="122" y="1708"/>
                    <a:pt x="896" y="122"/>
                    <a:pt x="934" y="75"/>
                  </a:cubicBezTo>
                  <a:cubicBezTo>
                    <a:pt x="934" y="38"/>
                    <a:pt x="934" y="38"/>
                    <a:pt x="89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6171;p75">
            <a:extLst>
              <a:ext uri="{FF2B5EF4-FFF2-40B4-BE49-F238E27FC236}">
                <a16:creationId xmlns:a16="http://schemas.microsoft.com/office/drawing/2014/main" id="{723BA22D-EC5B-4BD5-8B40-05E0A54A5C38}"/>
              </a:ext>
            </a:extLst>
          </p:cNvPr>
          <p:cNvGrpSpPr/>
          <p:nvPr/>
        </p:nvGrpSpPr>
        <p:grpSpPr>
          <a:xfrm>
            <a:off x="2774450" y="2814573"/>
            <a:ext cx="567042" cy="1302979"/>
            <a:chOff x="161812" y="2531189"/>
            <a:chExt cx="743175" cy="1707706"/>
          </a:xfrm>
        </p:grpSpPr>
        <p:grpSp>
          <p:nvGrpSpPr>
            <p:cNvPr id="257" name="Google Shape;6172;p75">
              <a:extLst>
                <a:ext uri="{FF2B5EF4-FFF2-40B4-BE49-F238E27FC236}">
                  <a16:creationId xmlns:a16="http://schemas.microsoft.com/office/drawing/2014/main" id="{E0D6E5E7-E5D7-4BDE-90F5-FD58C570DA91}"/>
                </a:ext>
              </a:extLst>
            </p:cNvPr>
            <p:cNvGrpSpPr/>
            <p:nvPr/>
          </p:nvGrpSpPr>
          <p:grpSpPr>
            <a:xfrm>
              <a:off x="161812" y="2531189"/>
              <a:ext cx="743175" cy="1707706"/>
              <a:chOff x="-1455848" y="1157753"/>
              <a:chExt cx="1395109" cy="3205755"/>
            </a:xfrm>
          </p:grpSpPr>
          <p:sp>
            <p:nvSpPr>
              <p:cNvPr id="263" name="Google Shape;6173;p75">
                <a:extLst>
                  <a:ext uri="{FF2B5EF4-FFF2-40B4-BE49-F238E27FC236}">
                    <a16:creationId xmlns:a16="http://schemas.microsoft.com/office/drawing/2014/main" id="{33BD85F2-A61B-4C07-93D1-9B82AF6F16F3}"/>
                  </a:ext>
                </a:extLst>
              </p:cNvPr>
              <p:cNvSpPr/>
              <p:nvPr/>
            </p:nvSpPr>
            <p:spPr>
              <a:xfrm>
                <a:off x="-1220255" y="3947382"/>
                <a:ext cx="212270" cy="347264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4705" extrusionOk="0">
                    <a:moveTo>
                      <a:pt x="2875" y="0"/>
                    </a:moveTo>
                    <a:lnTo>
                      <a:pt x="346" y="233"/>
                    </a:lnTo>
                    <a:lnTo>
                      <a:pt x="1" y="3771"/>
                    </a:lnTo>
                    <a:lnTo>
                      <a:pt x="505" y="4630"/>
                    </a:lnTo>
                    <a:lnTo>
                      <a:pt x="2334" y="4704"/>
                    </a:lnTo>
                    <a:lnTo>
                      <a:pt x="2642" y="3883"/>
                    </a:lnTo>
                    <a:cubicBezTo>
                      <a:pt x="2371" y="3734"/>
                      <a:pt x="2875" y="0"/>
                      <a:pt x="28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174;p75">
                <a:extLst>
                  <a:ext uri="{FF2B5EF4-FFF2-40B4-BE49-F238E27FC236}">
                    <a16:creationId xmlns:a16="http://schemas.microsoft.com/office/drawing/2014/main" id="{991FBC88-46BA-40FE-9508-65B8B3F736EB}"/>
                  </a:ext>
                </a:extLst>
              </p:cNvPr>
              <p:cNvSpPr/>
              <p:nvPr/>
            </p:nvSpPr>
            <p:spPr>
              <a:xfrm>
                <a:off x="-1243652" y="4213901"/>
                <a:ext cx="439597" cy="149608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2027" extrusionOk="0">
                    <a:moveTo>
                      <a:pt x="279" y="0"/>
                    </a:moveTo>
                    <a:cubicBezTo>
                      <a:pt x="249" y="0"/>
                      <a:pt x="234" y="1"/>
                      <a:pt x="234" y="1"/>
                    </a:cubicBezTo>
                    <a:lnTo>
                      <a:pt x="0" y="2027"/>
                    </a:lnTo>
                    <a:lnTo>
                      <a:pt x="5918" y="2027"/>
                    </a:lnTo>
                    <a:cubicBezTo>
                      <a:pt x="5955" y="1831"/>
                      <a:pt x="5881" y="1327"/>
                      <a:pt x="5685" y="1252"/>
                    </a:cubicBezTo>
                    <a:lnTo>
                      <a:pt x="2922" y="197"/>
                    </a:lnTo>
                    <a:cubicBezTo>
                      <a:pt x="2922" y="197"/>
                      <a:pt x="2761" y="430"/>
                      <a:pt x="2384" y="430"/>
                    </a:cubicBezTo>
                    <a:cubicBezTo>
                      <a:pt x="2272" y="430"/>
                      <a:pt x="2140" y="409"/>
                      <a:pt x="1988" y="356"/>
                    </a:cubicBezTo>
                    <a:cubicBezTo>
                      <a:pt x="1008" y="27"/>
                      <a:pt x="437" y="0"/>
                      <a:pt x="2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175;p75">
                <a:extLst>
                  <a:ext uri="{FF2B5EF4-FFF2-40B4-BE49-F238E27FC236}">
                    <a16:creationId xmlns:a16="http://schemas.microsoft.com/office/drawing/2014/main" id="{6B64D9E9-58C9-41B1-AD75-EC03405F7F36}"/>
                  </a:ext>
                </a:extLst>
              </p:cNvPr>
              <p:cNvSpPr/>
              <p:nvPr/>
            </p:nvSpPr>
            <p:spPr>
              <a:xfrm>
                <a:off x="-964659" y="4254569"/>
                <a:ext cx="143334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776" extrusionOk="0">
                    <a:moveTo>
                      <a:pt x="150" y="1"/>
                    </a:moveTo>
                    <a:lnTo>
                      <a:pt x="0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05" y="738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176;p75">
                <a:extLst>
                  <a:ext uri="{FF2B5EF4-FFF2-40B4-BE49-F238E27FC236}">
                    <a16:creationId xmlns:a16="http://schemas.microsoft.com/office/drawing/2014/main" id="{212F3B89-6867-474A-B976-89E2689ADC07}"/>
                  </a:ext>
                </a:extLst>
              </p:cNvPr>
              <p:cNvSpPr/>
              <p:nvPr/>
            </p:nvSpPr>
            <p:spPr>
              <a:xfrm>
                <a:off x="-968128" y="4251173"/>
                <a:ext cx="146803" cy="63401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859" extrusionOk="0">
                    <a:moveTo>
                      <a:pt x="197" y="84"/>
                    </a:moveTo>
                    <a:lnTo>
                      <a:pt x="1914" y="822"/>
                    </a:lnTo>
                    <a:lnTo>
                      <a:pt x="47" y="822"/>
                    </a:lnTo>
                    <a:lnTo>
                      <a:pt x="197" y="84"/>
                    </a:lnTo>
                    <a:close/>
                    <a:moveTo>
                      <a:pt x="160" y="0"/>
                    </a:moveTo>
                    <a:lnTo>
                      <a:pt x="1" y="859"/>
                    </a:lnTo>
                    <a:lnTo>
                      <a:pt x="1952" y="859"/>
                    </a:lnTo>
                    <a:cubicBezTo>
                      <a:pt x="1989" y="859"/>
                      <a:pt x="1989" y="859"/>
                      <a:pt x="1989" y="822"/>
                    </a:cubicBezTo>
                    <a:lnTo>
                      <a:pt x="1989" y="784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177;p75">
                <a:extLst>
                  <a:ext uri="{FF2B5EF4-FFF2-40B4-BE49-F238E27FC236}">
                    <a16:creationId xmlns:a16="http://schemas.microsoft.com/office/drawing/2014/main" id="{08B29353-2223-4451-8054-44A6095A509A}"/>
                  </a:ext>
                </a:extLst>
              </p:cNvPr>
              <p:cNvSpPr/>
              <p:nvPr/>
            </p:nvSpPr>
            <p:spPr>
              <a:xfrm>
                <a:off x="-1237452" y="4213974"/>
                <a:ext cx="45539" cy="9786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6" extrusionOk="0">
                    <a:moveTo>
                      <a:pt x="150" y="0"/>
                    </a:moveTo>
                    <a:lnTo>
                      <a:pt x="0" y="1326"/>
                    </a:lnTo>
                    <a:lnTo>
                      <a:pt x="616" y="1326"/>
                    </a:lnTo>
                    <a:lnTo>
                      <a:pt x="542" y="38"/>
                    </a:lnTo>
                    <a:cubicBezTo>
                      <a:pt x="467" y="38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178;p75">
                <a:extLst>
                  <a:ext uri="{FF2B5EF4-FFF2-40B4-BE49-F238E27FC236}">
                    <a16:creationId xmlns:a16="http://schemas.microsoft.com/office/drawing/2014/main" id="{D6FFA910-A4E0-4C21-8DD5-96F0AACEB200}"/>
                  </a:ext>
                </a:extLst>
              </p:cNvPr>
              <p:cNvSpPr/>
              <p:nvPr/>
            </p:nvSpPr>
            <p:spPr>
              <a:xfrm>
                <a:off x="-1240257" y="4309038"/>
                <a:ext cx="421736" cy="5536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75" extrusionOk="0">
                    <a:moveTo>
                      <a:pt x="38" y="0"/>
                    </a:moveTo>
                    <a:lnTo>
                      <a:pt x="1" y="38"/>
                    </a:lnTo>
                    <a:cubicBezTo>
                      <a:pt x="1" y="75"/>
                      <a:pt x="38" y="75"/>
                      <a:pt x="38" y="75"/>
                    </a:cubicBezTo>
                    <a:lnTo>
                      <a:pt x="5713" y="75"/>
                    </a:lnTo>
                    <a:cubicBezTo>
                      <a:pt x="5713" y="38"/>
                      <a:pt x="5713" y="38"/>
                      <a:pt x="5676" y="38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179;p75">
                <a:extLst>
                  <a:ext uri="{FF2B5EF4-FFF2-40B4-BE49-F238E27FC236}">
                    <a16:creationId xmlns:a16="http://schemas.microsoft.com/office/drawing/2014/main" id="{67AEB778-D21F-4DE0-9E22-ED180FDAE868}"/>
                  </a:ext>
                </a:extLst>
              </p:cNvPr>
              <p:cNvSpPr/>
              <p:nvPr/>
            </p:nvSpPr>
            <p:spPr>
              <a:xfrm>
                <a:off x="-953662" y="1702600"/>
                <a:ext cx="892923" cy="155431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21059" extrusionOk="0">
                    <a:moveTo>
                      <a:pt x="9254" y="1"/>
                    </a:moveTo>
                    <a:cubicBezTo>
                      <a:pt x="8255" y="1"/>
                      <a:pt x="7301" y="617"/>
                      <a:pt x="6889" y="1591"/>
                    </a:cubicBezTo>
                    <a:lnTo>
                      <a:pt x="505" y="17617"/>
                    </a:lnTo>
                    <a:cubicBezTo>
                      <a:pt x="1" y="18896"/>
                      <a:pt x="664" y="20380"/>
                      <a:pt x="1952" y="20884"/>
                    </a:cubicBezTo>
                    <a:cubicBezTo>
                      <a:pt x="2252" y="21002"/>
                      <a:pt x="2563" y="21059"/>
                      <a:pt x="2870" y="21059"/>
                    </a:cubicBezTo>
                    <a:cubicBezTo>
                      <a:pt x="3870" y="21059"/>
                      <a:pt x="4826" y="20463"/>
                      <a:pt x="5219" y="19484"/>
                    </a:cubicBezTo>
                    <a:lnTo>
                      <a:pt x="11594" y="3458"/>
                    </a:lnTo>
                    <a:cubicBezTo>
                      <a:pt x="12098" y="2179"/>
                      <a:pt x="11472" y="695"/>
                      <a:pt x="10194" y="191"/>
                    </a:cubicBezTo>
                    <a:cubicBezTo>
                      <a:pt x="9886" y="62"/>
                      <a:pt x="9568" y="1"/>
                      <a:pt x="925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180;p75">
                <a:extLst>
                  <a:ext uri="{FF2B5EF4-FFF2-40B4-BE49-F238E27FC236}">
                    <a16:creationId xmlns:a16="http://schemas.microsoft.com/office/drawing/2014/main" id="{C1C2A01E-B84A-48B2-8D3E-1618A8F7A54C}"/>
                  </a:ext>
                </a:extLst>
              </p:cNvPr>
              <p:cNvSpPr/>
              <p:nvPr/>
            </p:nvSpPr>
            <p:spPr>
              <a:xfrm>
                <a:off x="-310208" y="2098282"/>
                <a:ext cx="28342" cy="2457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33" extrusionOk="0">
                    <a:moveTo>
                      <a:pt x="271" y="1"/>
                    </a:moveTo>
                    <a:cubicBezTo>
                      <a:pt x="150" y="1"/>
                      <a:pt x="75" y="47"/>
                      <a:pt x="38" y="122"/>
                    </a:cubicBezTo>
                    <a:cubicBezTo>
                      <a:pt x="1" y="197"/>
                      <a:pt x="38" y="281"/>
                      <a:pt x="113" y="318"/>
                    </a:cubicBezTo>
                    <a:cubicBezTo>
                      <a:pt x="145" y="328"/>
                      <a:pt x="173" y="333"/>
                      <a:pt x="199" y="333"/>
                    </a:cubicBezTo>
                    <a:cubicBezTo>
                      <a:pt x="271" y="333"/>
                      <a:pt x="319" y="296"/>
                      <a:pt x="346" y="234"/>
                    </a:cubicBezTo>
                    <a:cubicBezTo>
                      <a:pt x="383" y="159"/>
                      <a:pt x="346" y="47"/>
                      <a:pt x="271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181;p75">
                <a:extLst>
                  <a:ext uri="{FF2B5EF4-FFF2-40B4-BE49-F238E27FC236}">
                    <a16:creationId xmlns:a16="http://schemas.microsoft.com/office/drawing/2014/main" id="{C60DDCCF-6C4B-46CD-93E4-F0EF450583A7}"/>
                  </a:ext>
                </a:extLst>
              </p:cNvPr>
              <p:cNvSpPr/>
              <p:nvPr/>
            </p:nvSpPr>
            <p:spPr>
              <a:xfrm>
                <a:off x="-416934" y="2057245"/>
                <a:ext cx="26202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74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9" y="301"/>
                    </a:cubicBezTo>
                    <a:cubicBezTo>
                      <a:pt x="255" y="301"/>
                      <a:pt x="327" y="266"/>
                      <a:pt x="355" y="211"/>
                    </a:cubicBezTo>
                    <a:cubicBezTo>
                      <a:pt x="355" y="13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182;p75">
                <a:extLst>
                  <a:ext uri="{FF2B5EF4-FFF2-40B4-BE49-F238E27FC236}">
                    <a16:creationId xmlns:a16="http://schemas.microsoft.com/office/drawing/2014/main" id="{D1AE7A74-600C-4398-A9E3-1B05713141FF}"/>
                  </a:ext>
                </a:extLst>
              </p:cNvPr>
              <p:cNvSpPr/>
              <p:nvPr/>
            </p:nvSpPr>
            <p:spPr>
              <a:xfrm>
                <a:off x="-264743" y="1985652"/>
                <a:ext cx="26275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01" extrusionOk="0">
                    <a:moveTo>
                      <a:pt x="175" y="0"/>
                    </a:moveTo>
                    <a:cubicBezTo>
                      <a:pt x="121" y="0"/>
                      <a:pt x="72" y="35"/>
                      <a:pt x="38" y="89"/>
                    </a:cubicBezTo>
                    <a:cubicBezTo>
                      <a:pt x="1" y="173"/>
                      <a:pt x="38" y="285"/>
                      <a:pt x="122" y="285"/>
                    </a:cubicBezTo>
                    <a:cubicBezTo>
                      <a:pt x="142" y="295"/>
                      <a:pt x="166" y="300"/>
                      <a:pt x="190" y="300"/>
                    </a:cubicBezTo>
                    <a:cubicBezTo>
                      <a:pt x="256" y="300"/>
                      <a:pt x="328" y="265"/>
                      <a:pt x="356" y="211"/>
                    </a:cubicBezTo>
                    <a:cubicBezTo>
                      <a:pt x="356" y="127"/>
                      <a:pt x="318" y="52"/>
                      <a:pt x="234" y="15"/>
                    </a:cubicBezTo>
                    <a:cubicBezTo>
                      <a:pt x="214" y="5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183;p75">
                <a:extLst>
                  <a:ext uri="{FF2B5EF4-FFF2-40B4-BE49-F238E27FC236}">
                    <a16:creationId xmlns:a16="http://schemas.microsoft.com/office/drawing/2014/main" id="{005B14CA-23D7-4DE8-B27C-515D19C4F492}"/>
                  </a:ext>
                </a:extLst>
              </p:cNvPr>
              <p:cNvSpPr/>
              <p:nvPr/>
            </p:nvSpPr>
            <p:spPr>
              <a:xfrm>
                <a:off x="-370804" y="1942253"/>
                <a:ext cx="26275" cy="2457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33" extrusionOk="0">
                    <a:moveTo>
                      <a:pt x="174" y="0"/>
                    </a:moveTo>
                    <a:cubicBezTo>
                      <a:pt x="118" y="0"/>
                      <a:pt x="65" y="37"/>
                      <a:pt x="38" y="99"/>
                    </a:cubicBezTo>
                    <a:cubicBezTo>
                      <a:pt x="0" y="173"/>
                      <a:pt x="38" y="295"/>
                      <a:pt x="122" y="332"/>
                    </a:cubicBezTo>
                    <a:cubicBezTo>
                      <a:pt x="196" y="332"/>
                      <a:pt x="308" y="295"/>
                      <a:pt x="308" y="211"/>
                    </a:cubicBezTo>
                    <a:cubicBezTo>
                      <a:pt x="355" y="136"/>
                      <a:pt x="308" y="61"/>
                      <a:pt x="234" y="15"/>
                    </a:cubicBezTo>
                    <a:cubicBezTo>
                      <a:pt x="214" y="5"/>
                      <a:pt x="194" y="0"/>
                      <a:pt x="174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184;p75">
                <a:extLst>
                  <a:ext uri="{FF2B5EF4-FFF2-40B4-BE49-F238E27FC236}">
                    <a16:creationId xmlns:a16="http://schemas.microsoft.com/office/drawing/2014/main" id="{6A94B711-D19B-4EEA-B54F-6A0A6A751D83}"/>
                  </a:ext>
                </a:extLst>
              </p:cNvPr>
              <p:cNvSpPr/>
              <p:nvPr/>
            </p:nvSpPr>
            <p:spPr>
              <a:xfrm>
                <a:off x="-649132" y="2930093"/>
                <a:ext cx="29006" cy="2502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39" extrusionOk="0">
                    <a:moveTo>
                      <a:pt x="187" y="1"/>
                    </a:moveTo>
                    <a:cubicBezTo>
                      <a:pt x="117" y="1"/>
                      <a:pt x="65" y="36"/>
                      <a:pt x="38" y="90"/>
                    </a:cubicBezTo>
                    <a:cubicBezTo>
                      <a:pt x="0" y="212"/>
                      <a:pt x="38" y="286"/>
                      <a:pt x="112" y="324"/>
                    </a:cubicBezTo>
                    <a:cubicBezTo>
                      <a:pt x="145" y="334"/>
                      <a:pt x="174" y="338"/>
                      <a:pt x="200" y="338"/>
                    </a:cubicBezTo>
                    <a:cubicBezTo>
                      <a:pt x="271" y="338"/>
                      <a:pt x="318" y="304"/>
                      <a:pt x="346" y="249"/>
                    </a:cubicBezTo>
                    <a:cubicBezTo>
                      <a:pt x="392" y="128"/>
                      <a:pt x="346" y="53"/>
                      <a:pt x="271" y="16"/>
                    </a:cubicBezTo>
                    <a:cubicBezTo>
                      <a:pt x="241" y="5"/>
                      <a:pt x="213" y="1"/>
                      <a:pt x="187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185;p75">
                <a:extLst>
                  <a:ext uri="{FF2B5EF4-FFF2-40B4-BE49-F238E27FC236}">
                    <a16:creationId xmlns:a16="http://schemas.microsoft.com/office/drawing/2014/main" id="{B27BFEA3-6C9C-4F81-AEEE-8FB6AF2139FE}"/>
                  </a:ext>
                </a:extLst>
              </p:cNvPr>
              <p:cNvSpPr/>
              <p:nvPr/>
            </p:nvSpPr>
            <p:spPr>
              <a:xfrm>
                <a:off x="-755194" y="2886768"/>
                <a:ext cx="25537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7" extrusionOk="0">
                    <a:moveTo>
                      <a:pt x="173" y="1"/>
                    </a:moveTo>
                    <a:cubicBezTo>
                      <a:pt x="115" y="1"/>
                      <a:pt x="66" y="44"/>
                      <a:pt x="37" y="136"/>
                    </a:cubicBezTo>
                    <a:cubicBezTo>
                      <a:pt x="0" y="210"/>
                      <a:pt x="37" y="285"/>
                      <a:pt x="112" y="332"/>
                    </a:cubicBezTo>
                    <a:cubicBezTo>
                      <a:pt x="134" y="342"/>
                      <a:pt x="158" y="346"/>
                      <a:pt x="182" y="346"/>
                    </a:cubicBezTo>
                    <a:cubicBezTo>
                      <a:pt x="250" y="346"/>
                      <a:pt x="318" y="310"/>
                      <a:pt x="345" y="248"/>
                    </a:cubicBezTo>
                    <a:cubicBezTo>
                      <a:pt x="345" y="173"/>
                      <a:pt x="308" y="52"/>
                      <a:pt x="233" y="14"/>
                    </a:cubicBezTo>
                    <a:cubicBezTo>
                      <a:pt x="213" y="5"/>
                      <a:pt x="193" y="1"/>
                      <a:pt x="17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186;p75">
                <a:extLst>
                  <a:ext uri="{FF2B5EF4-FFF2-40B4-BE49-F238E27FC236}">
                    <a16:creationId xmlns:a16="http://schemas.microsoft.com/office/drawing/2014/main" id="{AC00330B-45FB-4360-A5B5-BD7DBAE41B69}"/>
                  </a:ext>
                </a:extLst>
              </p:cNvPr>
              <p:cNvSpPr/>
              <p:nvPr/>
            </p:nvSpPr>
            <p:spPr>
              <a:xfrm>
                <a:off x="-603003" y="2816134"/>
                <a:ext cx="28342" cy="2420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8" extrusionOk="0">
                    <a:moveTo>
                      <a:pt x="234" y="1"/>
                    </a:moveTo>
                    <a:cubicBezTo>
                      <a:pt x="150" y="1"/>
                      <a:pt x="76" y="38"/>
                      <a:pt x="38" y="122"/>
                    </a:cubicBezTo>
                    <a:cubicBezTo>
                      <a:pt x="1" y="197"/>
                      <a:pt x="38" y="271"/>
                      <a:pt x="113" y="309"/>
                    </a:cubicBezTo>
                    <a:cubicBezTo>
                      <a:pt x="134" y="322"/>
                      <a:pt x="158" y="327"/>
                      <a:pt x="183" y="327"/>
                    </a:cubicBezTo>
                    <a:cubicBezTo>
                      <a:pt x="248" y="327"/>
                      <a:pt x="319" y="288"/>
                      <a:pt x="346" y="234"/>
                    </a:cubicBezTo>
                    <a:cubicBezTo>
                      <a:pt x="384" y="159"/>
                      <a:pt x="309" y="38"/>
                      <a:pt x="23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187;p75">
                <a:extLst>
                  <a:ext uri="{FF2B5EF4-FFF2-40B4-BE49-F238E27FC236}">
                    <a16:creationId xmlns:a16="http://schemas.microsoft.com/office/drawing/2014/main" id="{164AD652-5A66-47B8-9418-F6D6745AA5FD}"/>
                  </a:ext>
                </a:extLst>
              </p:cNvPr>
              <p:cNvSpPr/>
              <p:nvPr/>
            </p:nvSpPr>
            <p:spPr>
              <a:xfrm>
                <a:off x="-709728" y="2775097"/>
                <a:ext cx="26202" cy="22216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65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8" y="301"/>
                    </a:cubicBezTo>
                    <a:cubicBezTo>
                      <a:pt x="252" y="301"/>
                      <a:pt x="317" y="266"/>
                      <a:pt x="317" y="211"/>
                    </a:cubicBezTo>
                    <a:cubicBezTo>
                      <a:pt x="355" y="12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188;p75">
                <a:extLst>
                  <a:ext uri="{FF2B5EF4-FFF2-40B4-BE49-F238E27FC236}">
                    <a16:creationId xmlns:a16="http://schemas.microsoft.com/office/drawing/2014/main" id="{F87A6D1E-9013-4A1B-8FF6-0DCF10800D3B}"/>
                  </a:ext>
                </a:extLst>
              </p:cNvPr>
              <p:cNvSpPr/>
              <p:nvPr/>
            </p:nvSpPr>
            <p:spPr>
              <a:xfrm>
                <a:off x="-359069" y="2373880"/>
                <a:ext cx="128868" cy="15211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061" extrusionOk="0">
                    <a:moveTo>
                      <a:pt x="1363" y="0"/>
                    </a:moveTo>
                    <a:cubicBezTo>
                      <a:pt x="1363" y="0"/>
                      <a:pt x="971" y="196"/>
                      <a:pt x="700" y="784"/>
                    </a:cubicBezTo>
                    <a:cubicBezTo>
                      <a:pt x="383" y="1363"/>
                      <a:pt x="700" y="1484"/>
                      <a:pt x="345" y="1484"/>
                    </a:cubicBezTo>
                    <a:cubicBezTo>
                      <a:pt x="0" y="1484"/>
                      <a:pt x="345" y="2026"/>
                      <a:pt x="345" y="2026"/>
                    </a:cubicBezTo>
                    <a:cubicBezTo>
                      <a:pt x="345" y="2026"/>
                      <a:pt x="380" y="2061"/>
                      <a:pt x="458" y="2061"/>
                    </a:cubicBezTo>
                    <a:cubicBezTo>
                      <a:pt x="580" y="2061"/>
                      <a:pt x="807" y="1973"/>
                      <a:pt x="1167" y="1522"/>
                    </a:cubicBezTo>
                    <a:cubicBezTo>
                      <a:pt x="1745" y="822"/>
                      <a:pt x="1363" y="0"/>
                      <a:pt x="1363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189;p75">
                <a:extLst>
                  <a:ext uri="{FF2B5EF4-FFF2-40B4-BE49-F238E27FC236}">
                    <a16:creationId xmlns:a16="http://schemas.microsoft.com/office/drawing/2014/main" id="{F7878494-5E42-4AC1-96F7-361B40138709}"/>
                  </a:ext>
                </a:extLst>
              </p:cNvPr>
              <p:cNvSpPr/>
              <p:nvPr/>
            </p:nvSpPr>
            <p:spPr>
              <a:xfrm>
                <a:off x="-651863" y="3947382"/>
                <a:ext cx="203930" cy="347264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705" extrusionOk="0">
                    <a:moveTo>
                      <a:pt x="2530" y="0"/>
                    </a:moveTo>
                    <a:lnTo>
                      <a:pt x="0" y="233"/>
                    </a:lnTo>
                    <a:lnTo>
                      <a:pt x="75" y="3771"/>
                    </a:lnTo>
                    <a:lnTo>
                      <a:pt x="579" y="4630"/>
                    </a:lnTo>
                    <a:lnTo>
                      <a:pt x="2408" y="4704"/>
                    </a:lnTo>
                    <a:lnTo>
                      <a:pt x="2763" y="3883"/>
                    </a:lnTo>
                    <a:cubicBezTo>
                      <a:pt x="2446" y="3734"/>
                      <a:pt x="2530" y="0"/>
                      <a:pt x="253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190;p75">
                <a:extLst>
                  <a:ext uri="{FF2B5EF4-FFF2-40B4-BE49-F238E27FC236}">
                    <a16:creationId xmlns:a16="http://schemas.microsoft.com/office/drawing/2014/main" id="{6C40DFE4-DD4B-4779-AF02-DB59E25457AB}"/>
                  </a:ext>
                </a:extLst>
              </p:cNvPr>
              <p:cNvSpPr/>
              <p:nvPr/>
            </p:nvSpPr>
            <p:spPr>
              <a:xfrm>
                <a:off x="-649132" y="4213901"/>
                <a:ext cx="421662" cy="149608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2027" extrusionOk="0">
                    <a:moveTo>
                      <a:pt x="42" y="0"/>
                    </a:moveTo>
                    <a:cubicBezTo>
                      <a:pt x="14" y="0"/>
                      <a:pt x="0" y="1"/>
                      <a:pt x="0" y="1"/>
                    </a:cubicBezTo>
                    <a:lnTo>
                      <a:pt x="75" y="2027"/>
                    </a:lnTo>
                    <a:lnTo>
                      <a:pt x="5638" y="2027"/>
                    </a:lnTo>
                    <a:cubicBezTo>
                      <a:pt x="5713" y="1831"/>
                      <a:pt x="5601" y="1327"/>
                      <a:pt x="5405" y="1252"/>
                    </a:cubicBezTo>
                    <a:lnTo>
                      <a:pt x="2642" y="197"/>
                    </a:lnTo>
                    <a:cubicBezTo>
                      <a:pt x="2642" y="197"/>
                      <a:pt x="2503" y="430"/>
                      <a:pt x="2119" y="430"/>
                    </a:cubicBezTo>
                    <a:cubicBezTo>
                      <a:pt x="2005" y="430"/>
                      <a:pt x="1869" y="409"/>
                      <a:pt x="1709" y="356"/>
                    </a:cubicBezTo>
                    <a:cubicBezTo>
                      <a:pt x="729" y="27"/>
                      <a:pt x="190" y="0"/>
                      <a:pt x="4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191;p75">
                <a:extLst>
                  <a:ext uri="{FF2B5EF4-FFF2-40B4-BE49-F238E27FC236}">
                    <a16:creationId xmlns:a16="http://schemas.microsoft.com/office/drawing/2014/main" id="{4721DBAC-4ED6-4F43-9ACB-BCDEBF3F9708}"/>
                  </a:ext>
                </a:extLst>
              </p:cNvPr>
              <p:cNvSpPr/>
              <p:nvPr/>
            </p:nvSpPr>
            <p:spPr>
              <a:xfrm>
                <a:off x="-390806" y="4254569"/>
                <a:ext cx="143408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776" extrusionOk="0">
                    <a:moveTo>
                      <a:pt x="159" y="1"/>
                    </a:moveTo>
                    <a:lnTo>
                      <a:pt x="1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42" y="738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192;p75">
                <a:extLst>
                  <a:ext uri="{FF2B5EF4-FFF2-40B4-BE49-F238E27FC236}">
                    <a16:creationId xmlns:a16="http://schemas.microsoft.com/office/drawing/2014/main" id="{B3F07346-107E-4AB5-8057-592C0AA258D2}"/>
                  </a:ext>
                </a:extLst>
              </p:cNvPr>
              <p:cNvSpPr/>
              <p:nvPr/>
            </p:nvSpPr>
            <p:spPr>
              <a:xfrm>
                <a:off x="-393537" y="4251173"/>
                <a:ext cx="148870" cy="63401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859" extrusionOk="0">
                    <a:moveTo>
                      <a:pt x="196" y="84"/>
                    </a:moveTo>
                    <a:lnTo>
                      <a:pt x="1904" y="822"/>
                    </a:lnTo>
                    <a:lnTo>
                      <a:pt x="75" y="822"/>
                    </a:lnTo>
                    <a:lnTo>
                      <a:pt x="196" y="84"/>
                    </a:lnTo>
                    <a:close/>
                    <a:moveTo>
                      <a:pt x="150" y="0"/>
                    </a:moveTo>
                    <a:lnTo>
                      <a:pt x="0" y="859"/>
                    </a:lnTo>
                    <a:lnTo>
                      <a:pt x="1942" y="859"/>
                    </a:lnTo>
                    <a:cubicBezTo>
                      <a:pt x="1979" y="859"/>
                      <a:pt x="1979" y="859"/>
                      <a:pt x="2016" y="822"/>
                    </a:cubicBezTo>
                    <a:lnTo>
                      <a:pt x="1979" y="78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193;p75">
                <a:extLst>
                  <a:ext uri="{FF2B5EF4-FFF2-40B4-BE49-F238E27FC236}">
                    <a16:creationId xmlns:a16="http://schemas.microsoft.com/office/drawing/2014/main" id="{4B552D8F-0184-4223-90A5-1FFA68878A3D}"/>
                  </a:ext>
                </a:extLst>
              </p:cNvPr>
              <p:cNvSpPr/>
              <p:nvPr/>
            </p:nvSpPr>
            <p:spPr>
              <a:xfrm>
                <a:off x="-649132" y="4213974"/>
                <a:ext cx="31737" cy="9786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326" extrusionOk="0">
                    <a:moveTo>
                      <a:pt x="0" y="0"/>
                    </a:moveTo>
                    <a:lnTo>
                      <a:pt x="38" y="1326"/>
                    </a:lnTo>
                    <a:lnTo>
                      <a:pt x="430" y="1326"/>
                    </a:lnTo>
                    <a:lnTo>
                      <a:pt x="346" y="38"/>
                    </a:lnTo>
                    <a:cubicBezTo>
                      <a:pt x="308" y="3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194;p75">
                <a:extLst>
                  <a:ext uri="{FF2B5EF4-FFF2-40B4-BE49-F238E27FC236}">
                    <a16:creationId xmlns:a16="http://schemas.microsoft.com/office/drawing/2014/main" id="{830A183D-1360-41FF-BA89-82EDCCBDB855}"/>
                  </a:ext>
                </a:extLst>
              </p:cNvPr>
              <p:cNvSpPr/>
              <p:nvPr/>
            </p:nvSpPr>
            <p:spPr>
              <a:xfrm>
                <a:off x="-646401" y="4311769"/>
                <a:ext cx="401734" cy="280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38" extrusionOk="0">
                    <a:moveTo>
                      <a:pt x="1" y="1"/>
                    </a:moveTo>
                    <a:lnTo>
                      <a:pt x="1" y="38"/>
                    </a:lnTo>
                    <a:lnTo>
                      <a:pt x="5442" y="38"/>
                    </a:lnTo>
                    <a:cubicBezTo>
                      <a:pt x="5442" y="1"/>
                      <a:pt x="5442" y="1"/>
                      <a:pt x="540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6195;p75">
                <a:extLst>
                  <a:ext uri="{FF2B5EF4-FFF2-40B4-BE49-F238E27FC236}">
                    <a16:creationId xmlns:a16="http://schemas.microsoft.com/office/drawing/2014/main" id="{FDF29E6A-C8B7-43FE-94C9-D814DA00DC21}"/>
                  </a:ext>
                </a:extLst>
              </p:cNvPr>
              <p:cNvGrpSpPr/>
              <p:nvPr/>
            </p:nvGrpSpPr>
            <p:grpSpPr>
              <a:xfrm>
                <a:off x="-1269189" y="2761738"/>
                <a:ext cx="861260" cy="1375108"/>
                <a:chOff x="-1269189" y="2761738"/>
                <a:chExt cx="861260" cy="1375108"/>
              </a:xfrm>
            </p:grpSpPr>
            <p:sp>
              <p:nvSpPr>
                <p:cNvPr id="325" name="Google Shape;6196;p75">
                  <a:extLst>
                    <a:ext uri="{FF2B5EF4-FFF2-40B4-BE49-F238E27FC236}">
                      <a16:creationId xmlns:a16="http://schemas.microsoft.com/office/drawing/2014/main" id="{330AF25E-F7CF-4551-B112-4863AA12F8E4}"/>
                    </a:ext>
                  </a:extLst>
                </p:cNvPr>
                <p:cNvSpPr/>
                <p:nvPr/>
              </p:nvSpPr>
              <p:spPr>
                <a:xfrm>
                  <a:off x="-1269189" y="2764126"/>
                  <a:ext cx="568465" cy="13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" h="18594" extrusionOk="0">
                      <a:moveTo>
                        <a:pt x="1560" y="0"/>
                      </a:moveTo>
                      <a:cubicBezTo>
                        <a:pt x="1560" y="0"/>
                        <a:pt x="701" y="10109"/>
                        <a:pt x="1" y="18594"/>
                      </a:cubicBezTo>
                      <a:lnTo>
                        <a:pt x="4239" y="18594"/>
                      </a:lnTo>
                      <a:cubicBezTo>
                        <a:pt x="4668" y="16913"/>
                        <a:pt x="5060" y="15243"/>
                        <a:pt x="5293" y="14347"/>
                      </a:cubicBezTo>
                      <a:cubicBezTo>
                        <a:pt x="6376" y="9876"/>
                        <a:pt x="7701" y="2138"/>
                        <a:pt x="7701" y="2138"/>
                      </a:cubicBez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6197;p75">
                  <a:extLst>
                    <a:ext uri="{FF2B5EF4-FFF2-40B4-BE49-F238E27FC236}">
                      <a16:creationId xmlns:a16="http://schemas.microsoft.com/office/drawing/2014/main" id="{3B5B00A8-439A-452B-9AC4-32BA69BE0363}"/>
                    </a:ext>
                  </a:extLst>
                </p:cNvPr>
                <p:cNvSpPr/>
                <p:nvPr/>
              </p:nvSpPr>
              <p:spPr>
                <a:xfrm>
                  <a:off x="-1269189" y="2761738"/>
                  <a:ext cx="568465" cy="137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" h="18594" extrusionOk="0">
                      <a:moveTo>
                        <a:pt x="1560" y="0"/>
                      </a:moveTo>
                      <a:cubicBezTo>
                        <a:pt x="1560" y="0"/>
                        <a:pt x="701" y="10109"/>
                        <a:pt x="1" y="18594"/>
                      </a:cubicBezTo>
                      <a:lnTo>
                        <a:pt x="4239" y="18594"/>
                      </a:lnTo>
                      <a:cubicBezTo>
                        <a:pt x="4668" y="16913"/>
                        <a:pt x="5060" y="15243"/>
                        <a:pt x="5293" y="14347"/>
                      </a:cubicBezTo>
                      <a:cubicBezTo>
                        <a:pt x="6376" y="9876"/>
                        <a:pt x="7701" y="2138"/>
                        <a:pt x="7701" y="2138"/>
                      </a:cubicBezTo>
                      <a:lnTo>
                        <a:pt x="1560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6198;p75">
                  <a:extLst>
                    <a:ext uri="{FF2B5EF4-FFF2-40B4-BE49-F238E27FC236}">
                      <a16:creationId xmlns:a16="http://schemas.microsoft.com/office/drawing/2014/main" id="{2BB48C55-C84C-4465-8120-2BD32A0FD06C}"/>
                    </a:ext>
                  </a:extLst>
                </p:cNvPr>
                <p:cNvSpPr/>
                <p:nvPr/>
              </p:nvSpPr>
              <p:spPr>
                <a:xfrm>
                  <a:off x="-1220255" y="2850602"/>
                  <a:ext cx="812325" cy="128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6" h="17427" extrusionOk="0">
                      <a:moveTo>
                        <a:pt x="8168" y="0"/>
                      </a:moveTo>
                      <a:lnTo>
                        <a:pt x="150" y="271"/>
                      </a:lnTo>
                      <a:cubicBezTo>
                        <a:pt x="150" y="271"/>
                        <a:pt x="1" y="2838"/>
                        <a:pt x="1279" y="4555"/>
                      </a:cubicBezTo>
                      <a:cubicBezTo>
                        <a:pt x="1783" y="5255"/>
                        <a:pt x="4742" y="9334"/>
                        <a:pt x="5246" y="10389"/>
                      </a:cubicBezTo>
                      <a:cubicBezTo>
                        <a:pt x="5872" y="11743"/>
                        <a:pt x="6301" y="13189"/>
                        <a:pt x="6534" y="14627"/>
                      </a:cubicBezTo>
                      <a:cubicBezTo>
                        <a:pt x="6646" y="15439"/>
                        <a:pt x="6805" y="16409"/>
                        <a:pt x="7038" y="17427"/>
                      </a:cubicBezTo>
                      <a:lnTo>
                        <a:pt x="11005" y="17427"/>
                      </a:lnTo>
                      <a:cubicBezTo>
                        <a:pt x="11005" y="14505"/>
                        <a:pt x="10968" y="11042"/>
                        <a:pt x="10847" y="10072"/>
                      </a:cubicBezTo>
                      <a:cubicBezTo>
                        <a:pt x="10343" y="5526"/>
                        <a:pt x="8168" y="0"/>
                        <a:pt x="8168" y="0"/>
                      </a:cubicBez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6199;p75">
                <a:extLst>
                  <a:ext uri="{FF2B5EF4-FFF2-40B4-BE49-F238E27FC236}">
                    <a16:creationId xmlns:a16="http://schemas.microsoft.com/office/drawing/2014/main" id="{AF011854-C631-4ABB-BAEC-091BAF07A009}"/>
                  </a:ext>
                </a:extLst>
              </p:cNvPr>
              <p:cNvSpPr/>
              <p:nvPr/>
            </p:nvSpPr>
            <p:spPr>
              <a:xfrm>
                <a:off x="-973590" y="3115571"/>
                <a:ext cx="381732" cy="90628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2279" extrusionOk="0">
                    <a:moveTo>
                      <a:pt x="104" y="1"/>
                    </a:moveTo>
                    <a:cubicBezTo>
                      <a:pt x="78" y="1"/>
                      <a:pt x="53" y="12"/>
                      <a:pt x="37" y="32"/>
                    </a:cubicBezTo>
                    <a:cubicBezTo>
                      <a:pt x="0" y="69"/>
                      <a:pt x="0" y="144"/>
                      <a:pt x="37" y="219"/>
                    </a:cubicBezTo>
                    <a:cubicBezTo>
                      <a:pt x="37" y="219"/>
                      <a:pt x="1559" y="1815"/>
                      <a:pt x="3108" y="4811"/>
                    </a:cubicBezTo>
                    <a:cubicBezTo>
                      <a:pt x="4863" y="8274"/>
                      <a:pt x="4938" y="12119"/>
                      <a:pt x="4938" y="12166"/>
                    </a:cubicBezTo>
                    <a:cubicBezTo>
                      <a:pt x="4938" y="12203"/>
                      <a:pt x="4975" y="12278"/>
                      <a:pt x="5059" y="12278"/>
                    </a:cubicBezTo>
                    <a:cubicBezTo>
                      <a:pt x="5134" y="12278"/>
                      <a:pt x="5171" y="12203"/>
                      <a:pt x="5171" y="12166"/>
                    </a:cubicBezTo>
                    <a:cubicBezTo>
                      <a:pt x="5171" y="12119"/>
                      <a:pt x="5097" y="8237"/>
                      <a:pt x="3304" y="4736"/>
                    </a:cubicBezTo>
                    <a:cubicBezTo>
                      <a:pt x="1755" y="1703"/>
                      <a:pt x="234" y="69"/>
                      <a:pt x="196" y="69"/>
                    </a:cubicBezTo>
                    <a:cubicBezTo>
                      <a:pt x="175" y="21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200;p75">
                <a:extLst>
                  <a:ext uri="{FF2B5EF4-FFF2-40B4-BE49-F238E27FC236}">
                    <a16:creationId xmlns:a16="http://schemas.microsoft.com/office/drawing/2014/main" id="{ECB11C18-FCF2-4528-B82A-A751D1BB755E}"/>
                  </a:ext>
                </a:extLst>
              </p:cNvPr>
              <p:cNvSpPr/>
              <p:nvPr/>
            </p:nvSpPr>
            <p:spPr>
              <a:xfrm>
                <a:off x="-792467" y="3125019"/>
                <a:ext cx="94474" cy="268512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38" extrusionOk="0">
                    <a:moveTo>
                      <a:pt x="116" y="1"/>
                    </a:moveTo>
                    <a:cubicBezTo>
                      <a:pt x="101" y="1"/>
                      <a:pt x="87" y="5"/>
                      <a:pt x="76" y="16"/>
                    </a:cubicBezTo>
                    <a:cubicBezTo>
                      <a:pt x="38" y="53"/>
                      <a:pt x="1" y="137"/>
                      <a:pt x="38" y="175"/>
                    </a:cubicBezTo>
                    <a:cubicBezTo>
                      <a:pt x="38" y="212"/>
                      <a:pt x="1009" y="1883"/>
                      <a:pt x="38" y="3479"/>
                    </a:cubicBezTo>
                    <a:cubicBezTo>
                      <a:pt x="1" y="3516"/>
                      <a:pt x="38" y="3591"/>
                      <a:pt x="76" y="3638"/>
                    </a:cubicBezTo>
                    <a:lnTo>
                      <a:pt x="113" y="3638"/>
                    </a:lnTo>
                    <a:cubicBezTo>
                      <a:pt x="150" y="3638"/>
                      <a:pt x="188" y="3638"/>
                      <a:pt x="234" y="3591"/>
                    </a:cubicBezTo>
                    <a:cubicBezTo>
                      <a:pt x="1280" y="1883"/>
                      <a:pt x="234" y="91"/>
                      <a:pt x="234" y="53"/>
                    </a:cubicBezTo>
                    <a:cubicBezTo>
                      <a:pt x="201" y="27"/>
                      <a:pt x="154" y="1"/>
                      <a:pt x="11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201;p75">
                <a:extLst>
                  <a:ext uri="{FF2B5EF4-FFF2-40B4-BE49-F238E27FC236}">
                    <a16:creationId xmlns:a16="http://schemas.microsoft.com/office/drawing/2014/main" id="{E196E00B-211A-4A80-A995-C7CF590287BB}"/>
                  </a:ext>
                </a:extLst>
              </p:cNvPr>
              <p:cNvSpPr/>
              <p:nvPr/>
            </p:nvSpPr>
            <p:spPr>
              <a:xfrm>
                <a:off x="-726999" y="4007313"/>
                <a:ext cx="3135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271" extrusionOk="0">
                    <a:moveTo>
                      <a:pt x="4126" y="0"/>
                    </a:moveTo>
                    <a:lnTo>
                      <a:pt x="122" y="37"/>
                    </a:lnTo>
                    <a:cubicBezTo>
                      <a:pt x="47" y="84"/>
                      <a:pt x="1" y="121"/>
                      <a:pt x="1" y="159"/>
                    </a:cubicBezTo>
                    <a:cubicBezTo>
                      <a:pt x="1" y="233"/>
                      <a:pt x="47" y="271"/>
                      <a:pt x="122" y="271"/>
                    </a:cubicBezTo>
                    <a:lnTo>
                      <a:pt x="4126" y="233"/>
                    </a:lnTo>
                    <a:cubicBezTo>
                      <a:pt x="4201" y="233"/>
                      <a:pt x="4248" y="196"/>
                      <a:pt x="4248" y="121"/>
                    </a:cubicBezTo>
                    <a:cubicBezTo>
                      <a:pt x="4248" y="37"/>
                      <a:pt x="4201" y="0"/>
                      <a:pt x="4126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202;p75">
                <a:extLst>
                  <a:ext uri="{FF2B5EF4-FFF2-40B4-BE49-F238E27FC236}">
                    <a16:creationId xmlns:a16="http://schemas.microsoft.com/office/drawing/2014/main" id="{9EE32AFD-94B8-45D7-A457-ADE3DE8E4590}"/>
                  </a:ext>
                </a:extLst>
              </p:cNvPr>
              <p:cNvSpPr/>
              <p:nvPr/>
            </p:nvSpPr>
            <p:spPr>
              <a:xfrm>
                <a:off x="-855793" y="1888374"/>
                <a:ext cx="344533" cy="801771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0863" extrusionOk="0">
                    <a:moveTo>
                      <a:pt x="1008" y="0"/>
                    </a:moveTo>
                    <a:cubicBezTo>
                      <a:pt x="983" y="0"/>
                      <a:pt x="958" y="3"/>
                      <a:pt x="934" y="7"/>
                    </a:cubicBezTo>
                    <a:cubicBezTo>
                      <a:pt x="775" y="7"/>
                      <a:pt x="700" y="91"/>
                      <a:pt x="700" y="91"/>
                    </a:cubicBezTo>
                    <a:lnTo>
                      <a:pt x="626" y="91"/>
                    </a:lnTo>
                    <a:cubicBezTo>
                      <a:pt x="0" y="941"/>
                      <a:pt x="4667" y="10863"/>
                      <a:pt x="4667" y="10863"/>
                    </a:cubicBezTo>
                    <a:cubicBezTo>
                      <a:pt x="4667" y="10863"/>
                      <a:pt x="4397" y="7558"/>
                      <a:pt x="4359" y="7325"/>
                    </a:cubicBezTo>
                    <a:cubicBezTo>
                      <a:pt x="3659" y="2733"/>
                      <a:pt x="1979" y="707"/>
                      <a:pt x="1475" y="203"/>
                    </a:cubicBezTo>
                    <a:cubicBezTo>
                      <a:pt x="1345" y="105"/>
                      <a:pt x="1178" y="0"/>
                      <a:pt x="100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203;p75">
                <a:extLst>
                  <a:ext uri="{FF2B5EF4-FFF2-40B4-BE49-F238E27FC236}">
                    <a16:creationId xmlns:a16="http://schemas.microsoft.com/office/drawing/2014/main" id="{9AFCC339-1987-4882-9DA4-75001C9D5468}"/>
                  </a:ext>
                </a:extLst>
              </p:cNvPr>
              <p:cNvSpPr/>
              <p:nvPr/>
            </p:nvSpPr>
            <p:spPr>
              <a:xfrm>
                <a:off x="-1455848" y="2002554"/>
                <a:ext cx="367266" cy="646923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8765" extrusionOk="0">
                    <a:moveTo>
                      <a:pt x="4479" y="1"/>
                    </a:moveTo>
                    <a:cubicBezTo>
                      <a:pt x="3444" y="1"/>
                      <a:pt x="1111" y="213"/>
                      <a:pt x="663" y="2082"/>
                    </a:cubicBezTo>
                    <a:cubicBezTo>
                      <a:pt x="392" y="3053"/>
                      <a:pt x="122" y="4219"/>
                      <a:pt x="38" y="5731"/>
                    </a:cubicBezTo>
                    <a:cubicBezTo>
                      <a:pt x="0" y="6786"/>
                      <a:pt x="504" y="8420"/>
                      <a:pt x="2138" y="8765"/>
                    </a:cubicBezTo>
                    <a:lnTo>
                      <a:pt x="3622" y="8224"/>
                    </a:lnTo>
                    <a:lnTo>
                      <a:pt x="4975" y="19"/>
                    </a:lnTo>
                    <a:cubicBezTo>
                      <a:pt x="4975" y="19"/>
                      <a:pt x="4783" y="1"/>
                      <a:pt x="4479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204;p75">
                <a:extLst>
                  <a:ext uri="{FF2B5EF4-FFF2-40B4-BE49-F238E27FC236}">
                    <a16:creationId xmlns:a16="http://schemas.microsoft.com/office/drawing/2014/main" id="{EBF77794-3128-45B0-9C88-C2C4A8EE7C4F}"/>
                  </a:ext>
                </a:extLst>
              </p:cNvPr>
              <p:cNvSpPr/>
              <p:nvPr/>
            </p:nvSpPr>
            <p:spPr>
              <a:xfrm>
                <a:off x="-1444113" y="1930149"/>
                <a:ext cx="332798" cy="425574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766" extrusionOk="0">
                    <a:moveTo>
                      <a:pt x="3452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29" y="1308"/>
                      <a:pt x="0" y="4426"/>
                      <a:pt x="112" y="4892"/>
                    </a:cubicBezTo>
                    <a:cubicBezTo>
                      <a:pt x="219" y="5316"/>
                      <a:pt x="397" y="5765"/>
                      <a:pt x="668" y="5765"/>
                    </a:cubicBezTo>
                    <a:cubicBezTo>
                      <a:pt x="893" y="5765"/>
                      <a:pt x="1182" y="5458"/>
                      <a:pt x="1549" y="4575"/>
                    </a:cubicBezTo>
                    <a:cubicBezTo>
                      <a:pt x="1979" y="3530"/>
                      <a:pt x="3463" y="925"/>
                      <a:pt x="3463" y="925"/>
                    </a:cubicBezTo>
                    <a:lnTo>
                      <a:pt x="4508" y="225"/>
                    </a:lnTo>
                    <a:cubicBezTo>
                      <a:pt x="4176" y="73"/>
                      <a:pt x="3814" y="0"/>
                      <a:pt x="3452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205;p75">
                <a:extLst>
                  <a:ext uri="{FF2B5EF4-FFF2-40B4-BE49-F238E27FC236}">
                    <a16:creationId xmlns:a16="http://schemas.microsoft.com/office/drawing/2014/main" id="{4AA18747-45AB-4839-8682-97EB9F0B182F}"/>
                  </a:ext>
                </a:extLst>
              </p:cNvPr>
              <p:cNvSpPr/>
              <p:nvPr/>
            </p:nvSpPr>
            <p:spPr>
              <a:xfrm>
                <a:off x="-1389717" y="1977460"/>
                <a:ext cx="364535" cy="565956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44" y="0"/>
                    </a:moveTo>
                    <a:cubicBezTo>
                      <a:pt x="1968" y="0"/>
                      <a:pt x="1279" y="1451"/>
                      <a:pt x="1279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379" y="7668"/>
                    </a:lnTo>
                    <a:cubicBezTo>
                      <a:pt x="4163" y="6771"/>
                      <a:pt x="4938" y="6659"/>
                      <a:pt x="4938" y="6659"/>
                    </a:cubicBezTo>
                    <a:lnTo>
                      <a:pt x="4630" y="284"/>
                    </a:lnTo>
                    <a:cubicBezTo>
                      <a:pt x="4190" y="82"/>
                      <a:pt x="3795" y="0"/>
                      <a:pt x="3444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206;p75">
                <a:extLst>
                  <a:ext uri="{FF2B5EF4-FFF2-40B4-BE49-F238E27FC236}">
                    <a16:creationId xmlns:a16="http://schemas.microsoft.com/office/drawing/2014/main" id="{49895DF9-3C47-4838-BA0F-EAE93EF9CDAD}"/>
                  </a:ext>
                </a:extLst>
              </p:cNvPr>
              <p:cNvSpPr/>
              <p:nvPr/>
            </p:nvSpPr>
            <p:spPr>
              <a:xfrm>
                <a:off x="-1435846" y="1930149"/>
                <a:ext cx="381732" cy="76826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5" y="1"/>
                      <a:pt x="1397" y="694"/>
                      <a:pt x="737" y="4192"/>
                    </a:cubicBezTo>
                    <a:cubicBezTo>
                      <a:pt x="737" y="4192"/>
                      <a:pt x="271" y="5742"/>
                      <a:pt x="121" y="7412"/>
                    </a:cubicBezTo>
                    <a:cubicBezTo>
                      <a:pt x="0" y="8626"/>
                      <a:pt x="821" y="9709"/>
                      <a:pt x="1988" y="9942"/>
                    </a:cubicBezTo>
                    <a:lnTo>
                      <a:pt x="4592" y="10409"/>
                    </a:lnTo>
                    <a:lnTo>
                      <a:pt x="5171" y="300"/>
                    </a:lnTo>
                    <a:cubicBezTo>
                      <a:pt x="5171" y="300"/>
                      <a:pt x="4646" y="1"/>
                      <a:pt x="3944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207;p75">
                <a:extLst>
                  <a:ext uri="{FF2B5EF4-FFF2-40B4-BE49-F238E27FC236}">
                    <a16:creationId xmlns:a16="http://schemas.microsoft.com/office/drawing/2014/main" id="{4D270CE8-DF60-4087-A884-9DED2E44351B}"/>
                  </a:ext>
                </a:extLst>
              </p:cNvPr>
              <p:cNvSpPr/>
              <p:nvPr/>
            </p:nvSpPr>
            <p:spPr>
              <a:xfrm>
                <a:off x="-1226086" y="1961049"/>
                <a:ext cx="209466" cy="35553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208;p75">
                <a:extLst>
                  <a:ext uri="{FF2B5EF4-FFF2-40B4-BE49-F238E27FC236}">
                    <a16:creationId xmlns:a16="http://schemas.microsoft.com/office/drawing/2014/main" id="{49D1219A-C1ED-4A2E-9B5A-11A588BDE54F}"/>
                  </a:ext>
                </a:extLst>
              </p:cNvPr>
              <p:cNvSpPr/>
              <p:nvPr/>
            </p:nvSpPr>
            <p:spPr>
              <a:xfrm>
                <a:off x="-1389717" y="1923285"/>
                <a:ext cx="281133" cy="700728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9494" extrusionOk="0">
                    <a:moveTo>
                      <a:pt x="3697" y="1"/>
                    </a:moveTo>
                    <a:cubicBezTo>
                      <a:pt x="3659" y="1"/>
                      <a:pt x="2297" y="197"/>
                      <a:pt x="1597" y="1905"/>
                    </a:cubicBezTo>
                    <a:cubicBezTo>
                      <a:pt x="1009" y="3305"/>
                      <a:pt x="0" y="6731"/>
                      <a:pt x="196" y="9419"/>
                    </a:cubicBezTo>
                    <a:cubicBezTo>
                      <a:pt x="196" y="9456"/>
                      <a:pt x="234" y="9494"/>
                      <a:pt x="308" y="9494"/>
                    </a:cubicBezTo>
                    <a:cubicBezTo>
                      <a:pt x="346" y="9494"/>
                      <a:pt x="392" y="9456"/>
                      <a:pt x="392" y="9419"/>
                    </a:cubicBezTo>
                    <a:cubicBezTo>
                      <a:pt x="159" y="6731"/>
                      <a:pt x="1205" y="3389"/>
                      <a:pt x="1746" y="1989"/>
                    </a:cubicBezTo>
                    <a:cubicBezTo>
                      <a:pt x="2409" y="356"/>
                      <a:pt x="3734" y="160"/>
                      <a:pt x="3734" y="160"/>
                    </a:cubicBezTo>
                    <a:cubicBezTo>
                      <a:pt x="3771" y="160"/>
                      <a:pt x="3809" y="122"/>
                      <a:pt x="3809" y="85"/>
                    </a:cubicBezTo>
                    <a:cubicBezTo>
                      <a:pt x="3809" y="38"/>
                      <a:pt x="3771" y="1"/>
                      <a:pt x="369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209;p75">
                <a:extLst>
                  <a:ext uri="{FF2B5EF4-FFF2-40B4-BE49-F238E27FC236}">
                    <a16:creationId xmlns:a16="http://schemas.microsoft.com/office/drawing/2014/main" id="{9C22372A-D1DC-44C8-822F-D8AE0990B1AA}"/>
                  </a:ext>
                </a:extLst>
              </p:cNvPr>
              <p:cNvSpPr/>
              <p:nvPr/>
            </p:nvSpPr>
            <p:spPr>
              <a:xfrm>
                <a:off x="-1010789" y="1811688"/>
                <a:ext cx="238398" cy="24946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380" extrusionOk="0">
                    <a:moveTo>
                      <a:pt x="504" y="1"/>
                    </a:moveTo>
                    <a:lnTo>
                      <a:pt x="271" y="1242"/>
                    </a:lnTo>
                    <a:lnTo>
                      <a:pt x="0" y="2997"/>
                    </a:lnTo>
                    <a:lnTo>
                      <a:pt x="3034" y="3380"/>
                    </a:lnTo>
                    <a:lnTo>
                      <a:pt x="3230" y="76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210;p75">
                <a:extLst>
                  <a:ext uri="{FF2B5EF4-FFF2-40B4-BE49-F238E27FC236}">
                    <a16:creationId xmlns:a16="http://schemas.microsoft.com/office/drawing/2014/main" id="{754D78EE-D0F2-4AA2-9203-5DA569FB54EC}"/>
                  </a:ext>
                </a:extLst>
              </p:cNvPr>
              <p:cNvSpPr/>
              <p:nvPr/>
            </p:nvSpPr>
            <p:spPr>
              <a:xfrm>
                <a:off x="-993592" y="1811688"/>
                <a:ext cx="221201" cy="111671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513" extrusionOk="0">
                    <a:moveTo>
                      <a:pt x="271" y="1"/>
                    </a:moveTo>
                    <a:lnTo>
                      <a:pt x="38" y="1242"/>
                    </a:lnTo>
                    <a:lnTo>
                      <a:pt x="0" y="1513"/>
                    </a:lnTo>
                    <a:cubicBezTo>
                      <a:pt x="2446" y="1168"/>
                      <a:pt x="2997" y="76"/>
                      <a:pt x="2997" y="76"/>
                    </a:cubicBez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211;p75">
                <a:extLst>
                  <a:ext uri="{FF2B5EF4-FFF2-40B4-BE49-F238E27FC236}">
                    <a16:creationId xmlns:a16="http://schemas.microsoft.com/office/drawing/2014/main" id="{72BA110C-6B1A-4906-A721-A9877746B11B}"/>
                  </a:ext>
                </a:extLst>
              </p:cNvPr>
              <p:cNvSpPr/>
              <p:nvPr/>
            </p:nvSpPr>
            <p:spPr>
              <a:xfrm>
                <a:off x="-1257454" y="1903357"/>
                <a:ext cx="792324" cy="1226754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6621" extrusionOk="0">
                    <a:moveTo>
                      <a:pt x="3575" y="0"/>
                    </a:moveTo>
                    <a:cubicBezTo>
                      <a:pt x="1" y="4471"/>
                      <a:pt x="467" y="14001"/>
                      <a:pt x="467" y="14001"/>
                    </a:cubicBezTo>
                    <a:cubicBezTo>
                      <a:pt x="309" y="16409"/>
                      <a:pt x="4938" y="16493"/>
                      <a:pt x="4938" y="16493"/>
                    </a:cubicBezTo>
                    <a:cubicBezTo>
                      <a:pt x="5683" y="16580"/>
                      <a:pt x="6319" y="16620"/>
                      <a:pt x="6864" y="16620"/>
                    </a:cubicBezTo>
                    <a:cubicBezTo>
                      <a:pt x="9708" y="16620"/>
                      <a:pt x="10047" y="15531"/>
                      <a:pt x="10109" y="14356"/>
                    </a:cubicBezTo>
                    <a:cubicBezTo>
                      <a:pt x="10735" y="5330"/>
                      <a:pt x="6488" y="467"/>
                      <a:pt x="6488" y="467"/>
                    </a:cubicBezTo>
                    <a:cubicBezTo>
                      <a:pt x="6377" y="774"/>
                      <a:pt x="6123" y="887"/>
                      <a:pt x="5809" y="887"/>
                    </a:cubicBezTo>
                    <a:cubicBezTo>
                      <a:pt x="4929" y="887"/>
                      <a:pt x="3575" y="0"/>
                      <a:pt x="3575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212;p75">
                <a:extLst>
                  <a:ext uri="{FF2B5EF4-FFF2-40B4-BE49-F238E27FC236}">
                    <a16:creationId xmlns:a16="http://schemas.microsoft.com/office/drawing/2014/main" id="{B97C0FC0-110A-4D26-8040-7042F161D158}"/>
                  </a:ext>
                </a:extLst>
              </p:cNvPr>
              <p:cNvSpPr/>
              <p:nvPr/>
            </p:nvSpPr>
            <p:spPr>
              <a:xfrm>
                <a:off x="-1105853" y="1303154"/>
                <a:ext cx="513995" cy="554368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7511" extrusionOk="0">
                    <a:moveTo>
                      <a:pt x="3474" y="0"/>
                    </a:moveTo>
                    <a:cubicBezTo>
                      <a:pt x="3433" y="0"/>
                      <a:pt x="3392" y="1"/>
                      <a:pt x="3351" y="2"/>
                    </a:cubicBezTo>
                    <a:cubicBezTo>
                      <a:pt x="1484" y="86"/>
                      <a:pt x="0" y="1832"/>
                      <a:pt x="84" y="3895"/>
                    </a:cubicBezTo>
                    <a:cubicBezTo>
                      <a:pt x="193" y="5907"/>
                      <a:pt x="1679" y="7510"/>
                      <a:pt x="3519" y="7510"/>
                    </a:cubicBezTo>
                    <a:cubicBezTo>
                      <a:pt x="3565" y="7510"/>
                      <a:pt x="3612" y="7509"/>
                      <a:pt x="3659" y="7507"/>
                    </a:cubicBezTo>
                    <a:cubicBezTo>
                      <a:pt x="5526" y="7432"/>
                      <a:pt x="6963" y="5687"/>
                      <a:pt x="6889" y="3624"/>
                    </a:cubicBezTo>
                    <a:cubicBezTo>
                      <a:pt x="6815" y="1607"/>
                      <a:pt x="5287" y="0"/>
                      <a:pt x="347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213;p75">
                <a:extLst>
                  <a:ext uri="{FF2B5EF4-FFF2-40B4-BE49-F238E27FC236}">
                    <a16:creationId xmlns:a16="http://schemas.microsoft.com/office/drawing/2014/main" id="{446ED74B-62FD-46E2-865B-BC6CF5773846}"/>
                  </a:ext>
                </a:extLst>
              </p:cNvPr>
              <p:cNvSpPr/>
              <p:nvPr/>
            </p:nvSpPr>
            <p:spPr>
              <a:xfrm>
                <a:off x="-1160323" y="1541700"/>
                <a:ext cx="120675" cy="1207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extrusionOk="0">
                    <a:moveTo>
                      <a:pt x="859" y="0"/>
                    </a:moveTo>
                    <a:cubicBezTo>
                      <a:pt x="393" y="0"/>
                      <a:pt x="1" y="355"/>
                      <a:pt x="1" y="821"/>
                    </a:cubicBezTo>
                    <a:cubicBezTo>
                      <a:pt x="1" y="1241"/>
                      <a:pt x="355" y="1633"/>
                      <a:pt x="785" y="1633"/>
                    </a:cubicBezTo>
                    <a:cubicBezTo>
                      <a:pt x="806" y="1635"/>
                      <a:pt x="827" y="1636"/>
                      <a:pt x="848" y="1636"/>
                    </a:cubicBezTo>
                    <a:cubicBezTo>
                      <a:pt x="1285" y="1636"/>
                      <a:pt x="1634" y="1269"/>
                      <a:pt x="1634" y="859"/>
                    </a:cubicBezTo>
                    <a:cubicBezTo>
                      <a:pt x="1634" y="392"/>
                      <a:pt x="1289" y="37"/>
                      <a:pt x="859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214;p75">
                <a:extLst>
                  <a:ext uri="{FF2B5EF4-FFF2-40B4-BE49-F238E27FC236}">
                    <a16:creationId xmlns:a16="http://schemas.microsoft.com/office/drawing/2014/main" id="{B3F88C2B-DCB7-4D05-B3FD-E3A9CA3E39B1}"/>
                  </a:ext>
                </a:extLst>
              </p:cNvPr>
              <p:cNvSpPr/>
              <p:nvPr/>
            </p:nvSpPr>
            <p:spPr>
              <a:xfrm>
                <a:off x="-1134121" y="1587830"/>
                <a:ext cx="25537" cy="4280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80" extrusionOk="0">
                    <a:moveTo>
                      <a:pt x="346" y="0"/>
                    </a:moveTo>
                    <a:cubicBezTo>
                      <a:pt x="271" y="0"/>
                      <a:pt x="234" y="38"/>
                      <a:pt x="150" y="75"/>
                    </a:cubicBezTo>
                    <a:cubicBezTo>
                      <a:pt x="112" y="112"/>
                      <a:pt x="38" y="196"/>
                      <a:pt x="38" y="271"/>
                    </a:cubicBezTo>
                    <a:cubicBezTo>
                      <a:pt x="0" y="383"/>
                      <a:pt x="75" y="467"/>
                      <a:pt x="150" y="504"/>
                    </a:cubicBezTo>
                    <a:cubicBezTo>
                      <a:pt x="150" y="504"/>
                      <a:pt x="196" y="542"/>
                      <a:pt x="234" y="542"/>
                    </a:cubicBezTo>
                    <a:cubicBezTo>
                      <a:pt x="271" y="542"/>
                      <a:pt x="308" y="579"/>
                      <a:pt x="346" y="579"/>
                    </a:cubicBezTo>
                    <a:lnTo>
                      <a:pt x="196" y="430"/>
                    </a:lnTo>
                    <a:cubicBezTo>
                      <a:pt x="150" y="383"/>
                      <a:pt x="150" y="346"/>
                      <a:pt x="150" y="308"/>
                    </a:cubicBezTo>
                    <a:cubicBezTo>
                      <a:pt x="150" y="271"/>
                      <a:pt x="196" y="196"/>
                      <a:pt x="234" y="150"/>
                    </a:cubicBezTo>
                    <a:cubicBezTo>
                      <a:pt x="271" y="112"/>
                      <a:pt x="308" y="75"/>
                      <a:pt x="346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215;p75">
                <a:extLst>
                  <a:ext uri="{FF2B5EF4-FFF2-40B4-BE49-F238E27FC236}">
                    <a16:creationId xmlns:a16="http://schemas.microsoft.com/office/drawing/2014/main" id="{E3A1A194-13A7-48AF-94E7-095D4C9EC360}"/>
                  </a:ext>
                </a:extLst>
              </p:cNvPr>
              <p:cNvSpPr/>
              <p:nvPr/>
            </p:nvSpPr>
            <p:spPr>
              <a:xfrm>
                <a:off x="-821399" y="1682230"/>
                <a:ext cx="120675" cy="4694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36" extrusionOk="0">
                    <a:moveTo>
                      <a:pt x="1" y="0"/>
                    </a:moveTo>
                    <a:cubicBezTo>
                      <a:pt x="38" y="84"/>
                      <a:pt x="76" y="159"/>
                      <a:pt x="160" y="233"/>
                    </a:cubicBezTo>
                    <a:cubicBezTo>
                      <a:pt x="197" y="271"/>
                      <a:pt x="272" y="355"/>
                      <a:pt x="309" y="392"/>
                    </a:cubicBezTo>
                    <a:cubicBezTo>
                      <a:pt x="468" y="504"/>
                      <a:pt x="626" y="588"/>
                      <a:pt x="813" y="625"/>
                    </a:cubicBezTo>
                    <a:cubicBezTo>
                      <a:pt x="842" y="632"/>
                      <a:pt x="872" y="635"/>
                      <a:pt x="903" y="635"/>
                    </a:cubicBezTo>
                    <a:cubicBezTo>
                      <a:pt x="1042" y="635"/>
                      <a:pt x="1197" y="573"/>
                      <a:pt x="1326" y="504"/>
                    </a:cubicBezTo>
                    <a:cubicBezTo>
                      <a:pt x="1476" y="392"/>
                      <a:pt x="1597" y="233"/>
                      <a:pt x="1634" y="84"/>
                    </a:cubicBezTo>
                    <a:lnTo>
                      <a:pt x="1634" y="84"/>
                    </a:lnTo>
                    <a:cubicBezTo>
                      <a:pt x="1513" y="196"/>
                      <a:pt x="1364" y="271"/>
                      <a:pt x="1242" y="355"/>
                    </a:cubicBezTo>
                    <a:cubicBezTo>
                      <a:pt x="1093" y="429"/>
                      <a:pt x="972" y="429"/>
                      <a:pt x="813" y="429"/>
                    </a:cubicBezTo>
                    <a:cubicBezTo>
                      <a:pt x="701" y="392"/>
                      <a:pt x="542" y="355"/>
                      <a:pt x="430" y="271"/>
                    </a:cubicBezTo>
                    <a:lnTo>
                      <a:pt x="197" y="159"/>
                    </a:lnTo>
                    <a:cubicBezTo>
                      <a:pt x="160" y="84"/>
                      <a:pt x="76" y="37"/>
                      <a:pt x="1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216;p75">
                <a:extLst>
                  <a:ext uri="{FF2B5EF4-FFF2-40B4-BE49-F238E27FC236}">
                    <a16:creationId xmlns:a16="http://schemas.microsoft.com/office/drawing/2014/main" id="{9BDA357C-591F-4743-9D24-F034973F9895}"/>
                  </a:ext>
                </a:extLst>
              </p:cNvPr>
              <p:cNvSpPr/>
              <p:nvPr/>
            </p:nvSpPr>
            <p:spPr>
              <a:xfrm>
                <a:off x="-764198" y="1568566"/>
                <a:ext cx="54544" cy="8761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87" extrusionOk="0">
                    <a:moveTo>
                      <a:pt x="290" y="0"/>
                    </a:moveTo>
                    <a:cubicBezTo>
                      <a:pt x="255" y="0"/>
                      <a:pt x="215" y="9"/>
                      <a:pt x="197" y="28"/>
                    </a:cubicBezTo>
                    <a:cubicBezTo>
                      <a:pt x="159" y="336"/>
                      <a:pt x="1" y="924"/>
                      <a:pt x="159" y="1157"/>
                    </a:cubicBezTo>
                    <a:cubicBezTo>
                      <a:pt x="169" y="1177"/>
                      <a:pt x="207" y="1187"/>
                      <a:pt x="257" y="1187"/>
                    </a:cubicBezTo>
                    <a:cubicBezTo>
                      <a:pt x="397" y="1187"/>
                      <a:pt x="636" y="1115"/>
                      <a:pt x="663" y="999"/>
                    </a:cubicBezTo>
                    <a:cubicBezTo>
                      <a:pt x="738" y="728"/>
                      <a:pt x="430" y="261"/>
                      <a:pt x="355" y="28"/>
                    </a:cubicBezTo>
                    <a:cubicBezTo>
                      <a:pt x="355" y="9"/>
                      <a:pt x="325" y="0"/>
                      <a:pt x="290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217;p75">
                <a:extLst>
                  <a:ext uri="{FF2B5EF4-FFF2-40B4-BE49-F238E27FC236}">
                    <a16:creationId xmlns:a16="http://schemas.microsoft.com/office/drawing/2014/main" id="{ABDD21D1-9E1E-47A1-8A6E-08A8926A8F4F}"/>
                  </a:ext>
                </a:extLst>
              </p:cNvPr>
              <p:cNvSpPr/>
              <p:nvPr/>
            </p:nvSpPr>
            <p:spPr>
              <a:xfrm>
                <a:off x="-916463" y="1538895"/>
                <a:ext cx="80672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6" extrusionOk="0">
                    <a:moveTo>
                      <a:pt x="626" y="1"/>
                    </a:moveTo>
                    <a:cubicBezTo>
                      <a:pt x="160" y="38"/>
                      <a:pt x="1" y="663"/>
                      <a:pt x="1" y="663"/>
                    </a:cubicBezTo>
                    <a:cubicBezTo>
                      <a:pt x="1" y="701"/>
                      <a:pt x="48" y="738"/>
                      <a:pt x="85" y="775"/>
                    </a:cubicBezTo>
                    <a:cubicBezTo>
                      <a:pt x="122" y="775"/>
                      <a:pt x="160" y="738"/>
                      <a:pt x="160" y="701"/>
                    </a:cubicBezTo>
                    <a:cubicBezTo>
                      <a:pt x="160" y="701"/>
                      <a:pt x="281" y="197"/>
                      <a:pt x="626" y="159"/>
                    </a:cubicBezTo>
                    <a:cubicBezTo>
                      <a:pt x="701" y="159"/>
                      <a:pt x="785" y="159"/>
                      <a:pt x="822" y="197"/>
                    </a:cubicBezTo>
                    <a:cubicBezTo>
                      <a:pt x="934" y="309"/>
                      <a:pt x="934" y="626"/>
                      <a:pt x="897" y="701"/>
                    </a:cubicBezTo>
                    <a:cubicBezTo>
                      <a:pt x="897" y="738"/>
                      <a:pt x="934" y="775"/>
                      <a:pt x="981" y="775"/>
                    </a:cubicBezTo>
                    <a:cubicBezTo>
                      <a:pt x="1018" y="775"/>
                      <a:pt x="1056" y="775"/>
                      <a:pt x="1056" y="738"/>
                    </a:cubicBezTo>
                    <a:cubicBezTo>
                      <a:pt x="1056" y="701"/>
                      <a:pt x="1093" y="309"/>
                      <a:pt x="897" y="113"/>
                    </a:cubicBezTo>
                    <a:cubicBezTo>
                      <a:pt x="860" y="38"/>
                      <a:pt x="748" y="1"/>
                      <a:pt x="62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218;p75">
                <a:extLst>
                  <a:ext uri="{FF2B5EF4-FFF2-40B4-BE49-F238E27FC236}">
                    <a16:creationId xmlns:a16="http://schemas.microsoft.com/office/drawing/2014/main" id="{51EE2574-5F98-470B-B0E3-260281A8CF3A}"/>
                  </a:ext>
                </a:extLst>
              </p:cNvPr>
              <p:cNvSpPr/>
              <p:nvPr/>
            </p:nvSpPr>
            <p:spPr>
              <a:xfrm>
                <a:off x="-706333" y="1527160"/>
                <a:ext cx="82738" cy="6074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823" extrusionOk="0">
                    <a:moveTo>
                      <a:pt x="617" y="1"/>
                    </a:moveTo>
                    <a:cubicBezTo>
                      <a:pt x="150" y="38"/>
                      <a:pt x="38" y="664"/>
                      <a:pt x="38" y="701"/>
                    </a:cubicBezTo>
                    <a:cubicBezTo>
                      <a:pt x="1" y="738"/>
                      <a:pt x="38" y="785"/>
                      <a:pt x="75" y="822"/>
                    </a:cubicBezTo>
                    <a:cubicBezTo>
                      <a:pt x="113" y="822"/>
                      <a:pt x="150" y="785"/>
                      <a:pt x="150" y="738"/>
                    </a:cubicBezTo>
                    <a:cubicBezTo>
                      <a:pt x="187" y="738"/>
                      <a:pt x="309" y="197"/>
                      <a:pt x="654" y="197"/>
                    </a:cubicBezTo>
                    <a:cubicBezTo>
                      <a:pt x="668" y="186"/>
                      <a:pt x="684" y="182"/>
                      <a:pt x="701" y="182"/>
                    </a:cubicBezTo>
                    <a:cubicBezTo>
                      <a:pt x="741" y="182"/>
                      <a:pt x="786" y="208"/>
                      <a:pt x="813" y="234"/>
                    </a:cubicBezTo>
                    <a:cubicBezTo>
                      <a:pt x="934" y="356"/>
                      <a:pt x="934" y="664"/>
                      <a:pt x="934" y="738"/>
                    </a:cubicBezTo>
                    <a:cubicBezTo>
                      <a:pt x="934" y="785"/>
                      <a:pt x="971" y="822"/>
                      <a:pt x="1009" y="822"/>
                    </a:cubicBezTo>
                    <a:cubicBezTo>
                      <a:pt x="1046" y="822"/>
                      <a:pt x="1083" y="822"/>
                      <a:pt x="1083" y="738"/>
                    </a:cubicBezTo>
                    <a:cubicBezTo>
                      <a:pt x="1083" y="738"/>
                      <a:pt x="1121" y="318"/>
                      <a:pt x="934" y="122"/>
                    </a:cubicBezTo>
                    <a:cubicBezTo>
                      <a:pt x="850" y="38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219;p75">
                <a:extLst>
                  <a:ext uri="{FF2B5EF4-FFF2-40B4-BE49-F238E27FC236}">
                    <a16:creationId xmlns:a16="http://schemas.microsoft.com/office/drawing/2014/main" id="{542C7828-5582-44E7-83D4-E830A765601A}"/>
                  </a:ext>
                </a:extLst>
              </p:cNvPr>
              <p:cNvSpPr/>
              <p:nvPr/>
            </p:nvSpPr>
            <p:spPr>
              <a:xfrm>
                <a:off x="-1131391" y="1157753"/>
                <a:ext cx="585663" cy="384020"/>
              </a:xfrm>
              <a:custGeom>
                <a:avLst/>
                <a:gdLst/>
                <a:ahLst/>
                <a:cxnLst/>
                <a:rect l="l" t="t" r="r" b="b"/>
                <a:pathLst>
                  <a:path w="7935" h="5203" extrusionOk="0">
                    <a:moveTo>
                      <a:pt x="4310" y="0"/>
                    </a:moveTo>
                    <a:cubicBezTo>
                      <a:pt x="3380" y="0"/>
                      <a:pt x="2619" y="412"/>
                      <a:pt x="1942" y="1002"/>
                    </a:cubicBezTo>
                    <a:cubicBezTo>
                      <a:pt x="1205" y="1664"/>
                      <a:pt x="701" y="2476"/>
                      <a:pt x="393" y="3335"/>
                    </a:cubicBezTo>
                    <a:cubicBezTo>
                      <a:pt x="393" y="3335"/>
                      <a:pt x="1" y="4539"/>
                      <a:pt x="467" y="5202"/>
                    </a:cubicBezTo>
                    <a:cubicBezTo>
                      <a:pt x="467" y="5202"/>
                      <a:pt x="472" y="5203"/>
                      <a:pt x="482" y="5203"/>
                    </a:cubicBezTo>
                    <a:cubicBezTo>
                      <a:pt x="555" y="5203"/>
                      <a:pt x="890" y="5144"/>
                      <a:pt x="1130" y="4110"/>
                    </a:cubicBezTo>
                    <a:cubicBezTo>
                      <a:pt x="1322" y="3281"/>
                      <a:pt x="2088" y="2711"/>
                      <a:pt x="2790" y="2711"/>
                    </a:cubicBezTo>
                    <a:cubicBezTo>
                      <a:pt x="2942" y="2711"/>
                      <a:pt x="3091" y="2737"/>
                      <a:pt x="3230" y="2794"/>
                    </a:cubicBezTo>
                    <a:cubicBezTo>
                      <a:pt x="3893" y="3027"/>
                      <a:pt x="5097" y="3643"/>
                      <a:pt x="5909" y="3839"/>
                    </a:cubicBezTo>
                    <a:cubicBezTo>
                      <a:pt x="6068" y="3861"/>
                      <a:pt x="6230" y="3886"/>
                      <a:pt x="6392" y="3886"/>
                    </a:cubicBezTo>
                    <a:cubicBezTo>
                      <a:pt x="6505" y="3886"/>
                      <a:pt x="6619" y="3874"/>
                      <a:pt x="6730" y="3839"/>
                    </a:cubicBezTo>
                    <a:cubicBezTo>
                      <a:pt x="7076" y="3727"/>
                      <a:pt x="7272" y="3457"/>
                      <a:pt x="7347" y="3177"/>
                    </a:cubicBezTo>
                    <a:cubicBezTo>
                      <a:pt x="7935" y="1310"/>
                      <a:pt x="6180" y="1272"/>
                      <a:pt x="6180" y="1272"/>
                    </a:cubicBezTo>
                    <a:cubicBezTo>
                      <a:pt x="6180" y="1272"/>
                      <a:pt x="6460" y="535"/>
                      <a:pt x="5442" y="190"/>
                    </a:cubicBezTo>
                    <a:cubicBezTo>
                      <a:pt x="5038" y="59"/>
                      <a:pt x="4662" y="0"/>
                      <a:pt x="4310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220;p75">
                <a:extLst>
                  <a:ext uri="{FF2B5EF4-FFF2-40B4-BE49-F238E27FC236}">
                    <a16:creationId xmlns:a16="http://schemas.microsoft.com/office/drawing/2014/main" id="{908081EB-3022-4BD2-9472-5DB442975726}"/>
                  </a:ext>
                </a:extLst>
              </p:cNvPr>
              <p:cNvSpPr/>
              <p:nvPr/>
            </p:nvSpPr>
            <p:spPr>
              <a:xfrm>
                <a:off x="-1128586" y="1334965"/>
                <a:ext cx="146803" cy="20710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806" extrusionOk="0">
                    <a:moveTo>
                      <a:pt x="1400" y="1"/>
                    </a:moveTo>
                    <a:cubicBezTo>
                      <a:pt x="1400" y="1"/>
                      <a:pt x="0" y="272"/>
                      <a:pt x="467" y="2801"/>
                    </a:cubicBezTo>
                    <a:cubicBezTo>
                      <a:pt x="467" y="2801"/>
                      <a:pt x="489" y="2805"/>
                      <a:pt x="525" y="2805"/>
                    </a:cubicBezTo>
                    <a:cubicBezTo>
                      <a:pt x="684" y="2805"/>
                      <a:pt x="1120" y="2725"/>
                      <a:pt x="1241" y="1868"/>
                    </a:cubicBezTo>
                    <a:cubicBezTo>
                      <a:pt x="1400" y="626"/>
                      <a:pt x="1988" y="356"/>
                      <a:pt x="1988" y="356"/>
                    </a:cubicBez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221;p75">
                <a:extLst>
                  <a:ext uri="{FF2B5EF4-FFF2-40B4-BE49-F238E27FC236}">
                    <a16:creationId xmlns:a16="http://schemas.microsoft.com/office/drawing/2014/main" id="{59235EEA-29F0-47D2-87D6-9974E2901228}"/>
                  </a:ext>
                </a:extLst>
              </p:cNvPr>
              <p:cNvSpPr/>
              <p:nvPr/>
            </p:nvSpPr>
            <p:spPr>
              <a:xfrm>
                <a:off x="-1218551" y="1961049"/>
                <a:ext cx="209466" cy="355531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222;p75">
                <a:extLst>
                  <a:ext uri="{FF2B5EF4-FFF2-40B4-BE49-F238E27FC236}">
                    <a16:creationId xmlns:a16="http://schemas.microsoft.com/office/drawing/2014/main" id="{69F1C46F-B949-4AB1-A5A4-156F39928445}"/>
                  </a:ext>
                </a:extLst>
              </p:cNvPr>
              <p:cNvSpPr/>
              <p:nvPr/>
            </p:nvSpPr>
            <p:spPr>
              <a:xfrm>
                <a:off x="-1217524" y="1918340"/>
                <a:ext cx="522336" cy="878457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11902" extrusionOk="0">
                    <a:moveTo>
                      <a:pt x="2627" y="1"/>
                    </a:moveTo>
                    <a:cubicBezTo>
                      <a:pt x="2076" y="1"/>
                      <a:pt x="1292" y="474"/>
                      <a:pt x="813" y="1897"/>
                    </a:cubicBezTo>
                    <a:cubicBezTo>
                      <a:pt x="813" y="1897"/>
                      <a:pt x="1310" y="810"/>
                      <a:pt x="2061" y="810"/>
                    </a:cubicBezTo>
                    <a:cubicBezTo>
                      <a:pt x="2230" y="810"/>
                      <a:pt x="2413" y="866"/>
                      <a:pt x="2605" y="1001"/>
                    </a:cubicBezTo>
                    <a:cubicBezTo>
                      <a:pt x="3847" y="1823"/>
                      <a:pt x="4939" y="4352"/>
                      <a:pt x="5480" y="8469"/>
                    </a:cubicBezTo>
                    <a:cubicBezTo>
                      <a:pt x="5639" y="9561"/>
                      <a:pt x="4976" y="10606"/>
                      <a:pt x="3931" y="10923"/>
                    </a:cubicBezTo>
                    <a:cubicBezTo>
                      <a:pt x="3630" y="11003"/>
                      <a:pt x="3317" y="11036"/>
                      <a:pt x="3005" y="11036"/>
                    </a:cubicBezTo>
                    <a:cubicBezTo>
                      <a:pt x="1495" y="11036"/>
                      <a:pt x="1" y="10261"/>
                      <a:pt x="1" y="10261"/>
                    </a:cubicBezTo>
                    <a:lnTo>
                      <a:pt x="1" y="11306"/>
                    </a:lnTo>
                    <a:cubicBezTo>
                      <a:pt x="1" y="11306"/>
                      <a:pt x="684" y="11901"/>
                      <a:pt x="2258" y="11901"/>
                    </a:cubicBezTo>
                    <a:cubicBezTo>
                      <a:pt x="2742" y="11901"/>
                      <a:pt x="3310" y="11845"/>
                      <a:pt x="3968" y="11698"/>
                    </a:cubicBezTo>
                    <a:cubicBezTo>
                      <a:pt x="7076" y="10998"/>
                      <a:pt x="6497" y="8861"/>
                      <a:pt x="6497" y="8861"/>
                    </a:cubicBezTo>
                    <a:cubicBezTo>
                      <a:pt x="6497" y="8861"/>
                      <a:pt x="6339" y="1785"/>
                      <a:pt x="2960" y="68"/>
                    </a:cubicBezTo>
                    <a:cubicBezTo>
                      <a:pt x="2865" y="25"/>
                      <a:pt x="2752" y="1"/>
                      <a:pt x="2627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" name="Google Shape;6223;p75">
                <a:extLst>
                  <a:ext uri="{FF2B5EF4-FFF2-40B4-BE49-F238E27FC236}">
                    <a16:creationId xmlns:a16="http://schemas.microsoft.com/office/drawing/2014/main" id="{9A45D988-0717-47BD-BFB4-698EC9B94B13}"/>
                  </a:ext>
                </a:extLst>
              </p:cNvPr>
              <p:cNvGrpSpPr/>
              <p:nvPr/>
            </p:nvGrpSpPr>
            <p:grpSpPr>
              <a:xfrm>
                <a:off x="-950857" y="2368049"/>
                <a:ext cx="321801" cy="235077"/>
                <a:chOff x="-950857" y="2368049"/>
                <a:chExt cx="321801" cy="235077"/>
              </a:xfrm>
            </p:grpSpPr>
            <p:sp>
              <p:nvSpPr>
                <p:cNvPr id="314" name="Google Shape;6224;p75">
                  <a:extLst>
                    <a:ext uri="{FF2B5EF4-FFF2-40B4-BE49-F238E27FC236}">
                      <a16:creationId xmlns:a16="http://schemas.microsoft.com/office/drawing/2014/main" id="{80F29628-DB54-409A-AFA9-0E3369D51DDC}"/>
                    </a:ext>
                  </a:extLst>
                </p:cNvPr>
                <p:cNvSpPr/>
                <p:nvPr/>
              </p:nvSpPr>
              <p:spPr>
                <a:xfrm>
                  <a:off x="-737997" y="2487838"/>
                  <a:ext cx="91669" cy="51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691" extrusionOk="0">
                      <a:moveTo>
                        <a:pt x="1001" y="0"/>
                      </a:moveTo>
                      <a:cubicBezTo>
                        <a:pt x="977" y="0"/>
                        <a:pt x="954" y="5"/>
                        <a:pt x="934" y="15"/>
                      </a:cubicBezTo>
                      <a:cubicBezTo>
                        <a:pt x="579" y="211"/>
                        <a:pt x="0" y="444"/>
                        <a:pt x="75" y="603"/>
                      </a:cubicBezTo>
                      <a:cubicBezTo>
                        <a:pt x="110" y="638"/>
                        <a:pt x="178" y="691"/>
                        <a:pt x="312" y="691"/>
                      </a:cubicBezTo>
                      <a:cubicBezTo>
                        <a:pt x="467" y="691"/>
                        <a:pt x="708" y="620"/>
                        <a:pt x="1083" y="370"/>
                      </a:cubicBezTo>
                      <a:cubicBezTo>
                        <a:pt x="1167" y="286"/>
                        <a:pt x="1242" y="211"/>
                        <a:pt x="1167" y="90"/>
                      </a:cubicBezTo>
                      <a:cubicBezTo>
                        <a:pt x="1140" y="35"/>
                        <a:pt x="1067" y="0"/>
                        <a:pt x="1001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6225;p75">
                  <a:extLst>
                    <a:ext uri="{FF2B5EF4-FFF2-40B4-BE49-F238E27FC236}">
                      <a16:creationId xmlns:a16="http://schemas.microsoft.com/office/drawing/2014/main" id="{A28B159E-CE98-4347-9DED-C85092D04181}"/>
                    </a:ext>
                  </a:extLst>
                </p:cNvPr>
                <p:cNvSpPr/>
                <p:nvPr/>
              </p:nvSpPr>
              <p:spPr>
                <a:xfrm>
                  <a:off x="-735266" y="2486067"/>
                  <a:ext cx="88938" cy="5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740" extrusionOk="0">
                      <a:moveTo>
                        <a:pt x="971" y="76"/>
                      </a:moveTo>
                      <a:cubicBezTo>
                        <a:pt x="1009" y="76"/>
                        <a:pt x="1093" y="76"/>
                        <a:pt x="1093" y="160"/>
                      </a:cubicBezTo>
                      <a:cubicBezTo>
                        <a:pt x="1167" y="235"/>
                        <a:pt x="1093" y="310"/>
                        <a:pt x="1046" y="347"/>
                      </a:cubicBezTo>
                      <a:cubicBezTo>
                        <a:pt x="666" y="615"/>
                        <a:pt x="418" y="681"/>
                        <a:pt x="287" y="681"/>
                      </a:cubicBezTo>
                      <a:cubicBezTo>
                        <a:pt x="245" y="681"/>
                        <a:pt x="215" y="674"/>
                        <a:pt x="197" y="665"/>
                      </a:cubicBezTo>
                      <a:cubicBezTo>
                        <a:pt x="113" y="665"/>
                        <a:pt x="75" y="627"/>
                        <a:pt x="75" y="627"/>
                      </a:cubicBezTo>
                      <a:lnTo>
                        <a:pt x="75" y="580"/>
                      </a:lnTo>
                      <a:cubicBezTo>
                        <a:pt x="113" y="468"/>
                        <a:pt x="393" y="347"/>
                        <a:pt x="579" y="235"/>
                      </a:cubicBezTo>
                      <a:cubicBezTo>
                        <a:pt x="701" y="198"/>
                        <a:pt x="813" y="114"/>
                        <a:pt x="897" y="76"/>
                      </a:cubicBezTo>
                      <a:close/>
                      <a:moveTo>
                        <a:pt x="990" y="0"/>
                      </a:moveTo>
                      <a:cubicBezTo>
                        <a:pt x="956" y="0"/>
                        <a:pt x="923" y="13"/>
                        <a:pt x="897" y="39"/>
                      </a:cubicBezTo>
                      <a:cubicBezTo>
                        <a:pt x="775" y="76"/>
                        <a:pt x="663" y="114"/>
                        <a:pt x="579" y="198"/>
                      </a:cubicBezTo>
                      <a:cubicBezTo>
                        <a:pt x="309" y="310"/>
                        <a:pt x="75" y="431"/>
                        <a:pt x="38" y="543"/>
                      </a:cubicBezTo>
                      <a:cubicBezTo>
                        <a:pt x="1" y="580"/>
                        <a:pt x="1" y="627"/>
                        <a:pt x="38" y="627"/>
                      </a:cubicBezTo>
                      <a:cubicBezTo>
                        <a:pt x="38" y="665"/>
                        <a:pt x="75" y="702"/>
                        <a:pt x="159" y="739"/>
                      </a:cubicBezTo>
                      <a:lnTo>
                        <a:pt x="271" y="739"/>
                      </a:lnTo>
                      <a:cubicBezTo>
                        <a:pt x="430" y="739"/>
                        <a:pt x="663" y="665"/>
                        <a:pt x="1046" y="431"/>
                      </a:cubicBezTo>
                      <a:cubicBezTo>
                        <a:pt x="1167" y="347"/>
                        <a:pt x="1205" y="198"/>
                        <a:pt x="1167" y="114"/>
                      </a:cubicBezTo>
                      <a:cubicBezTo>
                        <a:pt x="1119" y="41"/>
                        <a:pt x="1052" y="0"/>
                        <a:pt x="990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6226;p75">
                  <a:extLst>
                    <a:ext uri="{FF2B5EF4-FFF2-40B4-BE49-F238E27FC236}">
                      <a16:creationId xmlns:a16="http://schemas.microsoft.com/office/drawing/2014/main" id="{4D663871-C040-4104-816B-B623568E53CF}"/>
                    </a:ext>
                  </a:extLst>
                </p:cNvPr>
                <p:cNvSpPr/>
                <p:nvPr/>
              </p:nvSpPr>
              <p:spPr>
                <a:xfrm>
                  <a:off x="-749732" y="2456101"/>
                  <a:ext cx="103404" cy="5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791" extrusionOk="0">
                      <a:moveTo>
                        <a:pt x="1198" y="0"/>
                      </a:moveTo>
                      <a:cubicBezTo>
                        <a:pt x="1175" y="0"/>
                        <a:pt x="1152" y="5"/>
                        <a:pt x="1130" y="16"/>
                      </a:cubicBezTo>
                      <a:cubicBezTo>
                        <a:pt x="738" y="286"/>
                        <a:pt x="1" y="641"/>
                        <a:pt x="122" y="753"/>
                      </a:cubicBezTo>
                      <a:cubicBezTo>
                        <a:pt x="146" y="779"/>
                        <a:pt x="184" y="790"/>
                        <a:pt x="232" y="790"/>
                      </a:cubicBezTo>
                      <a:cubicBezTo>
                        <a:pt x="478" y="790"/>
                        <a:pt x="992" y="490"/>
                        <a:pt x="1289" y="333"/>
                      </a:cubicBezTo>
                      <a:cubicBezTo>
                        <a:pt x="1401" y="286"/>
                        <a:pt x="1401" y="174"/>
                        <a:pt x="1363" y="100"/>
                      </a:cubicBezTo>
                      <a:lnTo>
                        <a:pt x="1363" y="53"/>
                      </a:lnTo>
                      <a:cubicBezTo>
                        <a:pt x="1311" y="27"/>
                        <a:pt x="1253" y="0"/>
                        <a:pt x="1198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6227;p75">
                  <a:extLst>
                    <a:ext uri="{FF2B5EF4-FFF2-40B4-BE49-F238E27FC236}">
                      <a16:creationId xmlns:a16="http://schemas.microsoft.com/office/drawing/2014/main" id="{6A891E1A-BB85-41DA-B510-C8FB36B3249A}"/>
                    </a:ext>
                  </a:extLst>
                </p:cNvPr>
                <p:cNvSpPr/>
                <p:nvPr/>
              </p:nvSpPr>
              <p:spPr>
                <a:xfrm>
                  <a:off x="-744196" y="2453370"/>
                  <a:ext cx="100673" cy="6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875" extrusionOk="0">
                      <a:moveTo>
                        <a:pt x="1130" y="53"/>
                      </a:moveTo>
                      <a:cubicBezTo>
                        <a:pt x="1167" y="53"/>
                        <a:pt x="1214" y="90"/>
                        <a:pt x="1251" y="137"/>
                      </a:cubicBezTo>
                      <a:cubicBezTo>
                        <a:pt x="1288" y="174"/>
                        <a:pt x="1288" y="211"/>
                        <a:pt x="1288" y="249"/>
                      </a:cubicBezTo>
                      <a:cubicBezTo>
                        <a:pt x="1251" y="286"/>
                        <a:pt x="1251" y="323"/>
                        <a:pt x="1214" y="323"/>
                      </a:cubicBezTo>
                      <a:lnTo>
                        <a:pt x="1130" y="370"/>
                      </a:lnTo>
                      <a:cubicBezTo>
                        <a:pt x="876" y="524"/>
                        <a:pt x="405" y="793"/>
                        <a:pt x="186" y="793"/>
                      </a:cubicBezTo>
                      <a:cubicBezTo>
                        <a:pt x="139" y="793"/>
                        <a:pt x="104" y="781"/>
                        <a:pt x="84" y="753"/>
                      </a:cubicBezTo>
                      <a:cubicBezTo>
                        <a:pt x="84" y="678"/>
                        <a:pt x="430" y="445"/>
                        <a:pt x="700" y="286"/>
                      </a:cubicBezTo>
                      <a:cubicBezTo>
                        <a:pt x="859" y="211"/>
                        <a:pt x="980" y="137"/>
                        <a:pt x="1055" y="90"/>
                      </a:cubicBezTo>
                      <a:cubicBezTo>
                        <a:pt x="1092" y="53"/>
                        <a:pt x="1130" y="53"/>
                        <a:pt x="1130" y="53"/>
                      </a:cubicBezTo>
                      <a:close/>
                      <a:moveTo>
                        <a:pt x="1123" y="1"/>
                      </a:moveTo>
                      <a:cubicBezTo>
                        <a:pt x="1098" y="1"/>
                        <a:pt x="1075" y="5"/>
                        <a:pt x="1055" y="15"/>
                      </a:cubicBezTo>
                      <a:cubicBezTo>
                        <a:pt x="934" y="90"/>
                        <a:pt x="822" y="174"/>
                        <a:pt x="700" y="249"/>
                      </a:cubicBezTo>
                      <a:cubicBezTo>
                        <a:pt x="280" y="482"/>
                        <a:pt x="0" y="641"/>
                        <a:pt x="0" y="753"/>
                      </a:cubicBezTo>
                      <a:cubicBezTo>
                        <a:pt x="0" y="753"/>
                        <a:pt x="0" y="790"/>
                        <a:pt x="47" y="790"/>
                      </a:cubicBezTo>
                      <a:cubicBezTo>
                        <a:pt x="84" y="837"/>
                        <a:pt x="122" y="874"/>
                        <a:pt x="159" y="874"/>
                      </a:cubicBezTo>
                      <a:cubicBezTo>
                        <a:pt x="392" y="874"/>
                        <a:pt x="747" y="641"/>
                        <a:pt x="1167" y="445"/>
                      </a:cubicBezTo>
                      <a:lnTo>
                        <a:pt x="1251" y="370"/>
                      </a:lnTo>
                      <a:cubicBezTo>
                        <a:pt x="1288" y="370"/>
                        <a:pt x="1326" y="323"/>
                        <a:pt x="1326" y="249"/>
                      </a:cubicBezTo>
                      <a:cubicBezTo>
                        <a:pt x="1363" y="211"/>
                        <a:pt x="1326" y="137"/>
                        <a:pt x="1288" y="90"/>
                      </a:cubicBezTo>
                      <a:cubicBezTo>
                        <a:pt x="1261" y="35"/>
                        <a:pt x="1189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6228;p75">
                  <a:extLst>
                    <a:ext uri="{FF2B5EF4-FFF2-40B4-BE49-F238E27FC236}">
                      <a16:creationId xmlns:a16="http://schemas.microsoft.com/office/drawing/2014/main" id="{17014474-E349-49D4-AF73-C83C04BB885F}"/>
                    </a:ext>
                  </a:extLst>
                </p:cNvPr>
                <p:cNvSpPr/>
                <p:nvPr/>
              </p:nvSpPr>
              <p:spPr>
                <a:xfrm>
                  <a:off x="-775196" y="2419935"/>
                  <a:ext cx="123406" cy="7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1017" extrusionOk="0">
                      <a:moveTo>
                        <a:pt x="1423" y="1"/>
                      </a:moveTo>
                      <a:cubicBezTo>
                        <a:pt x="1383" y="1"/>
                        <a:pt x="1346" y="13"/>
                        <a:pt x="1316" y="39"/>
                      </a:cubicBezTo>
                      <a:cubicBezTo>
                        <a:pt x="775" y="356"/>
                        <a:pt x="0" y="739"/>
                        <a:pt x="112" y="972"/>
                      </a:cubicBezTo>
                      <a:cubicBezTo>
                        <a:pt x="131" y="1003"/>
                        <a:pt x="168" y="1017"/>
                        <a:pt x="217" y="1017"/>
                      </a:cubicBezTo>
                      <a:cubicBezTo>
                        <a:pt x="481" y="1017"/>
                        <a:pt x="1125" y="628"/>
                        <a:pt x="1550" y="431"/>
                      </a:cubicBezTo>
                      <a:cubicBezTo>
                        <a:pt x="1634" y="394"/>
                        <a:pt x="1671" y="235"/>
                        <a:pt x="1634" y="123"/>
                      </a:cubicBezTo>
                      <a:cubicBezTo>
                        <a:pt x="1579" y="44"/>
                        <a:pt x="1497" y="1"/>
                        <a:pt x="142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6229;p75">
                  <a:extLst>
                    <a:ext uri="{FF2B5EF4-FFF2-40B4-BE49-F238E27FC236}">
                      <a16:creationId xmlns:a16="http://schemas.microsoft.com/office/drawing/2014/main" id="{7D2A84DE-0FE0-4511-A455-39225A9B6C65}"/>
                    </a:ext>
                  </a:extLst>
                </p:cNvPr>
                <p:cNvSpPr/>
                <p:nvPr/>
              </p:nvSpPr>
              <p:spPr>
                <a:xfrm>
                  <a:off x="-775196" y="2417278"/>
                  <a:ext cx="126137" cy="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093" extrusionOk="0">
                      <a:moveTo>
                        <a:pt x="1396" y="47"/>
                      </a:moveTo>
                      <a:cubicBezTo>
                        <a:pt x="1426" y="47"/>
                        <a:pt x="1456" y="56"/>
                        <a:pt x="1475" y="75"/>
                      </a:cubicBezTo>
                      <a:cubicBezTo>
                        <a:pt x="1512" y="75"/>
                        <a:pt x="1587" y="112"/>
                        <a:pt x="1587" y="159"/>
                      </a:cubicBezTo>
                      <a:cubicBezTo>
                        <a:pt x="1671" y="271"/>
                        <a:pt x="1634" y="392"/>
                        <a:pt x="1512" y="430"/>
                      </a:cubicBezTo>
                      <a:cubicBezTo>
                        <a:pt x="1400" y="504"/>
                        <a:pt x="1279" y="542"/>
                        <a:pt x="1167" y="626"/>
                      </a:cubicBezTo>
                      <a:cubicBezTo>
                        <a:pt x="835" y="784"/>
                        <a:pt x="396" y="1035"/>
                        <a:pt x="219" y="1035"/>
                      </a:cubicBezTo>
                      <a:cubicBezTo>
                        <a:pt x="186" y="1035"/>
                        <a:pt x="163" y="1027"/>
                        <a:pt x="150" y="1008"/>
                      </a:cubicBezTo>
                      <a:cubicBezTo>
                        <a:pt x="75" y="859"/>
                        <a:pt x="542" y="579"/>
                        <a:pt x="934" y="308"/>
                      </a:cubicBezTo>
                      <a:cubicBezTo>
                        <a:pt x="1046" y="234"/>
                        <a:pt x="1204" y="159"/>
                        <a:pt x="1316" y="75"/>
                      </a:cubicBezTo>
                      <a:cubicBezTo>
                        <a:pt x="1335" y="56"/>
                        <a:pt x="1365" y="47"/>
                        <a:pt x="1396" y="47"/>
                      </a:cubicBezTo>
                      <a:close/>
                      <a:moveTo>
                        <a:pt x="1475" y="0"/>
                      </a:moveTo>
                      <a:cubicBezTo>
                        <a:pt x="1438" y="0"/>
                        <a:pt x="1354" y="0"/>
                        <a:pt x="1279" y="38"/>
                      </a:cubicBezTo>
                      <a:cubicBezTo>
                        <a:pt x="1167" y="112"/>
                        <a:pt x="1046" y="196"/>
                        <a:pt x="887" y="271"/>
                      </a:cubicBezTo>
                      <a:cubicBezTo>
                        <a:pt x="420" y="579"/>
                        <a:pt x="0" y="812"/>
                        <a:pt x="112" y="1008"/>
                      </a:cubicBezTo>
                      <a:cubicBezTo>
                        <a:pt x="112" y="1046"/>
                        <a:pt x="150" y="1092"/>
                        <a:pt x="234" y="1092"/>
                      </a:cubicBezTo>
                      <a:cubicBezTo>
                        <a:pt x="383" y="1092"/>
                        <a:pt x="738" y="934"/>
                        <a:pt x="1167" y="700"/>
                      </a:cubicBezTo>
                      <a:cubicBezTo>
                        <a:pt x="1316" y="626"/>
                        <a:pt x="1438" y="542"/>
                        <a:pt x="1550" y="504"/>
                      </a:cubicBezTo>
                      <a:cubicBezTo>
                        <a:pt x="1671" y="430"/>
                        <a:pt x="1708" y="271"/>
                        <a:pt x="1671" y="159"/>
                      </a:cubicBezTo>
                      <a:cubicBezTo>
                        <a:pt x="1634" y="75"/>
                        <a:pt x="1550" y="38"/>
                        <a:pt x="1475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6230;p75">
                  <a:extLst>
                    <a:ext uri="{FF2B5EF4-FFF2-40B4-BE49-F238E27FC236}">
                      <a16:creationId xmlns:a16="http://schemas.microsoft.com/office/drawing/2014/main" id="{157C51E1-C891-4085-AA26-01D2ACF75678}"/>
                    </a:ext>
                  </a:extLst>
                </p:cNvPr>
                <p:cNvSpPr/>
                <p:nvPr/>
              </p:nvSpPr>
              <p:spPr>
                <a:xfrm>
                  <a:off x="-761394" y="2369082"/>
                  <a:ext cx="129532" cy="8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149" extrusionOk="0">
                      <a:moveTo>
                        <a:pt x="1700" y="1"/>
                      </a:moveTo>
                      <a:cubicBezTo>
                        <a:pt x="1482" y="1"/>
                        <a:pt x="678" y="417"/>
                        <a:pt x="196" y="653"/>
                      </a:cubicBezTo>
                      <a:cubicBezTo>
                        <a:pt x="0" y="728"/>
                        <a:pt x="0" y="999"/>
                        <a:pt x="159" y="1083"/>
                      </a:cubicBezTo>
                      <a:lnTo>
                        <a:pt x="159" y="1120"/>
                      </a:lnTo>
                      <a:cubicBezTo>
                        <a:pt x="196" y="1139"/>
                        <a:pt x="245" y="1148"/>
                        <a:pt x="299" y="1148"/>
                      </a:cubicBezTo>
                      <a:cubicBezTo>
                        <a:pt x="352" y="1148"/>
                        <a:pt x="411" y="1139"/>
                        <a:pt x="467" y="1120"/>
                      </a:cubicBezTo>
                      <a:cubicBezTo>
                        <a:pt x="821" y="849"/>
                        <a:pt x="1755" y="187"/>
                        <a:pt x="1755" y="28"/>
                      </a:cubicBezTo>
                      <a:cubicBezTo>
                        <a:pt x="1750" y="9"/>
                        <a:pt x="1731" y="1"/>
                        <a:pt x="1700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6231;p75">
                  <a:extLst>
                    <a:ext uri="{FF2B5EF4-FFF2-40B4-BE49-F238E27FC236}">
                      <a16:creationId xmlns:a16="http://schemas.microsoft.com/office/drawing/2014/main" id="{18105683-317C-4EE4-833E-3672D0A4A4EF}"/>
                    </a:ext>
                  </a:extLst>
                </p:cNvPr>
                <p:cNvSpPr/>
                <p:nvPr/>
              </p:nvSpPr>
              <p:spPr>
                <a:xfrm>
                  <a:off x="-761394" y="2368049"/>
                  <a:ext cx="132337" cy="8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1209" extrusionOk="0">
                      <a:moveTo>
                        <a:pt x="1717" y="42"/>
                      </a:moveTo>
                      <a:cubicBezTo>
                        <a:pt x="1717" y="126"/>
                        <a:pt x="1325" y="471"/>
                        <a:pt x="429" y="1097"/>
                      </a:cubicBezTo>
                      <a:cubicBezTo>
                        <a:pt x="392" y="1115"/>
                        <a:pt x="343" y="1125"/>
                        <a:pt x="294" y="1125"/>
                      </a:cubicBezTo>
                      <a:cubicBezTo>
                        <a:pt x="245" y="1125"/>
                        <a:pt x="196" y="1115"/>
                        <a:pt x="159" y="1097"/>
                      </a:cubicBezTo>
                      <a:cubicBezTo>
                        <a:pt x="121" y="1059"/>
                        <a:pt x="84" y="975"/>
                        <a:pt x="84" y="901"/>
                      </a:cubicBezTo>
                      <a:cubicBezTo>
                        <a:pt x="84" y="826"/>
                        <a:pt x="121" y="742"/>
                        <a:pt x="196" y="705"/>
                      </a:cubicBezTo>
                      <a:cubicBezTo>
                        <a:pt x="1325" y="126"/>
                        <a:pt x="1633" y="42"/>
                        <a:pt x="1717" y="42"/>
                      </a:cubicBezTo>
                      <a:close/>
                      <a:moveTo>
                        <a:pt x="1718" y="0"/>
                      </a:moveTo>
                      <a:cubicBezTo>
                        <a:pt x="1545" y="0"/>
                        <a:pt x="1018" y="200"/>
                        <a:pt x="159" y="630"/>
                      </a:cubicBezTo>
                      <a:cubicBezTo>
                        <a:pt x="84" y="705"/>
                        <a:pt x="0" y="779"/>
                        <a:pt x="0" y="863"/>
                      </a:cubicBezTo>
                      <a:cubicBezTo>
                        <a:pt x="0" y="975"/>
                        <a:pt x="47" y="1097"/>
                        <a:pt x="121" y="1134"/>
                      </a:cubicBezTo>
                      <a:cubicBezTo>
                        <a:pt x="196" y="1171"/>
                        <a:pt x="233" y="1209"/>
                        <a:pt x="317" y="1209"/>
                      </a:cubicBezTo>
                      <a:cubicBezTo>
                        <a:pt x="355" y="1209"/>
                        <a:pt x="429" y="1171"/>
                        <a:pt x="467" y="1134"/>
                      </a:cubicBezTo>
                      <a:cubicBezTo>
                        <a:pt x="1363" y="546"/>
                        <a:pt x="1792" y="163"/>
                        <a:pt x="1792" y="42"/>
                      </a:cubicBezTo>
                      <a:lnTo>
                        <a:pt x="1755" y="5"/>
                      </a:lnTo>
                      <a:cubicBezTo>
                        <a:pt x="1745" y="2"/>
                        <a:pt x="1733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6232;p75">
                  <a:extLst>
                    <a:ext uri="{FF2B5EF4-FFF2-40B4-BE49-F238E27FC236}">
                      <a16:creationId xmlns:a16="http://schemas.microsoft.com/office/drawing/2014/main" id="{16CD0299-61FE-4D60-9167-82BA4E09B2BF}"/>
                    </a:ext>
                  </a:extLst>
                </p:cNvPr>
                <p:cNvSpPr/>
                <p:nvPr/>
              </p:nvSpPr>
              <p:spPr>
                <a:xfrm>
                  <a:off x="-950857" y="2484074"/>
                  <a:ext cx="129532" cy="11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613" extrusionOk="0">
                      <a:moveTo>
                        <a:pt x="902" y="0"/>
                      </a:moveTo>
                      <a:cubicBezTo>
                        <a:pt x="836" y="0"/>
                        <a:pt x="768" y="10"/>
                        <a:pt x="700" y="29"/>
                      </a:cubicBezTo>
                      <a:cubicBezTo>
                        <a:pt x="280" y="141"/>
                        <a:pt x="0" y="570"/>
                        <a:pt x="84" y="1000"/>
                      </a:cubicBezTo>
                      <a:cubicBezTo>
                        <a:pt x="179" y="1363"/>
                        <a:pt x="501" y="1613"/>
                        <a:pt x="859" y="1613"/>
                      </a:cubicBezTo>
                      <a:cubicBezTo>
                        <a:pt x="923" y="1613"/>
                        <a:pt x="989" y="1605"/>
                        <a:pt x="1055" y="1588"/>
                      </a:cubicBezTo>
                      <a:cubicBezTo>
                        <a:pt x="1484" y="1504"/>
                        <a:pt x="1755" y="1074"/>
                        <a:pt x="1634" y="654"/>
                      </a:cubicBezTo>
                      <a:cubicBezTo>
                        <a:pt x="1571" y="261"/>
                        <a:pt x="1256" y="0"/>
                        <a:pt x="902" y="0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6233;p75">
                  <a:extLst>
                    <a:ext uri="{FF2B5EF4-FFF2-40B4-BE49-F238E27FC236}">
                      <a16:creationId xmlns:a16="http://schemas.microsoft.com/office/drawing/2014/main" id="{2A0FBD7B-0092-4607-80B3-DA4A7A3D1C4B}"/>
                    </a:ext>
                  </a:extLst>
                </p:cNvPr>
                <p:cNvSpPr/>
                <p:nvPr/>
              </p:nvSpPr>
              <p:spPr>
                <a:xfrm>
                  <a:off x="-899192" y="2411743"/>
                  <a:ext cx="227401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2568" extrusionOk="0">
                      <a:moveTo>
                        <a:pt x="2063" y="1"/>
                      </a:moveTo>
                      <a:cubicBezTo>
                        <a:pt x="2026" y="38"/>
                        <a:pt x="1988" y="75"/>
                        <a:pt x="1951" y="113"/>
                      </a:cubicBezTo>
                      <a:cubicBezTo>
                        <a:pt x="1400" y="617"/>
                        <a:pt x="700" y="850"/>
                        <a:pt x="0" y="1009"/>
                      </a:cubicBezTo>
                      <a:lnTo>
                        <a:pt x="355" y="2568"/>
                      </a:lnTo>
                      <a:cubicBezTo>
                        <a:pt x="1167" y="2372"/>
                        <a:pt x="2567" y="2213"/>
                        <a:pt x="3080" y="1475"/>
                      </a:cubicBezTo>
                      <a:lnTo>
                        <a:pt x="3080" y="1438"/>
                      </a:lnTo>
                      <a:cubicBezTo>
                        <a:pt x="3080" y="1242"/>
                        <a:pt x="2996" y="1009"/>
                        <a:pt x="2922" y="813"/>
                      </a:cubicBezTo>
                      <a:cubicBezTo>
                        <a:pt x="2651" y="271"/>
                        <a:pt x="2492" y="234"/>
                        <a:pt x="2063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6234;p75">
                  <a:extLst>
                    <a:ext uri="{FF2B5EF4-FFF2-40B4-BE49-F238E27FC236}">
                      <a16:creationId xmlns:a16="http://schemas.microsoft.com/office/drawing/2014/main" id="{EB99FADA-47E2-4847-ADD8-03F49290DA14}"/>
                    </a:ext>
                  </a:extLst>
                </p:cNvPr>
                <p:cNvSpPr/>
                <p:nvPr/>
              </p:nvSpPr>
              <p:spPr>
                <a:xfrm>
                  <a:off x="-886792" y="2390782"/>
                  <a:ext cx="151601" cy="135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835" extrusionOk="0">
                      <a:moveTo>
                        <a:pt x="1699" y="1"/>
                      </a:moveTo>
                      <a:cubicBezTo>
                        <a:pt x="1228" y="1"/>
                        <a:pt x="0" y="1007"/>
                        <a:pt x="262" y="1638"/>
                      </a:cubicBezTo>
                      <a:cubicBezTo>
                        <a:pt x="299" y="1759"/>
                        <a:pt x="420" y="1834"/>
                        <a:pt x="495" y="1834"/>
                      </a:cubicBezTo>
                      <a:cubicBezTo>
                        <a:pt x="532" y="1601"/>
                        <a:pt x="850" y="1293"/>
                        <a:pt x="1195" y="1022"/>
                      </a:cubicBezTo>
                      <a:cubicBezTo>
                        <a:pt x="1391" y="826"/>
                        <a:pt x="1587" y="705"/>
                        <a:pt x="1820" y="593"/>
                      </a:cubicBezTo>
                      <a:cubicBezTo>
                        <a:pt x="2054" y="434"/>
                        <a:pt x="2016" y="89"/>
                        <a:pt x="1746" y="5"/>
                      </a:cubicBezTo>
                      <a:cubicBezTo>
                        <a:pt x="1731" y="2"/>
                        <a:pt x="1716" y="1"/>
                        <a:pt x="1699" y="1"/>
                      </a:cubicBezTo>
                      <a:close/>
                    </a:path>
                  </a:pathLst>
                </a:custGeom>
                <a:solidFill>
                  <a:srgbClr val="FFA4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" name="Google Shape;6235;p75">
                <a:extLst>
                  <a:ext uri="{FF2B5EF4-FFF2-40B4-BE49-F238E27FC236}">
                    <a16:creationId xmlns:a16="http://schemas.microsoft.com/office/drawing/2014/main" id="{1FABD4BC-C5D2-4908-A996-5323A23E18DC}"/>
                  </a:ext>
                </a:extLst>
              </p:cNvPr>
              <p:cNvSpPr/>
              <p:nvPr/>
            </p:nvSpPr>
            <p:spPr>
              <a:xfrm>
                <a:off x="-1320854" y="1969784"/>
                <a:ext cx="453399" cy="775274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10504" extrusionOk="0">
                    <a:moveTo>
                      <a:pt x="4271" y="0"/>
                    </a:moveTo>
                    <a:cubicBezTo>
                      <a:pt x="3817" y="0"/>
                      <a:pt x="3370" y="243"/>
                      <a:pt x="3109" y="659"/>
                    </a:cubicBezTo>
                    <a:cubicBezTo>
                      <a:pt x="1" y="5438"/>
                      <a:pt x="701" y="8826"/>
                      <a:pt x="701" y="8826"/>
                    </a:cubicBezTo>
                    <a:cubicBezTo>
                      <a:pt x="860" y="10376"/>
                      <a:pt x="1709" y="10422"/>
                      <a:pt x="1709" y="10422"/>
                    </a:cubicBezTo>
                    <a:cubicBezTo>
                      <a:pt x="1952" y="10478"/>
                      <a:pt x="2196" y="10504"/>
                      <a:pt x="2438" y="10504"/>
                    </a:cubicBezTo>
                    <a:cubicBezTo>
                      <a:pt x="3857" y="10504"/>
                      <a:pt x="5218" y="9629"/>
                      <a:pt x="6143" y="8864"/>
                    </a:cubicBezTo>
                    <a:cubicBezTo>
                      <a:pt x="6105" y="8705"/>
                      <a:pt x="6068" y="8556"/>
                      <a:pt x="6031" y="8360"/>
                    </a:cubicBezTo>
                    <a:cubicBezTo>
                      <a:pt x="5872" y="7809"/>
                      <a:pt x="5760" y="7267"/>
                      <a:pt x="5676" y="6689"/>
                    </a:cubicBezTo>
                    <a:lnTo>
                      <a:pt x="3893" y="7193"/>
                    </a:lnTo>
                    <a:cubicBezTo>
                      <a:pt x="5331" y="4701"/>
                      <a:pt x="5676" y="3422"/>
                      <a:pt x="5797" y="2367"/>
                    </a:cubicBezTo>
                    <a:cubicBezTo>
                      <a:pt x="5835" y="2255"/>
                      <a:pt x="5835" y="2096"/>
                      <a:pt x="5872" y="1975"/>
                    </a:cubicBezTo>
                    <a:cubicBezTo>
                      <a:pt x="5909" y="1004"/>
                      <a:pt x="5443" y="463"/>
                      <a:pt x="4939" y="192"/>
                    </a:cubicBezTo>
                    <a:cubicBezTo>
                      <a:pt x="4729" y="61"/>
                      <a:pt x="4500" y="0"/>
                      <a:pt x="4271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236;p75">
                <a:extLst>
                  <a:ext uri="{FF2B5EF4-FFF2-40B4-BE49-F238E27FC236}">
                    <a16:creationId xmlns:a16="http://schemas.microsoft.com/office/drawing/2014/main" id="{9060FD92-4EEE-43A1-B688-E4393F3F9D6B}"/>
                  </a:ext>
                </a:extLst>
              </p:cNvPr>
              <p:cNvSpPr/>
              <p:nvPr/>
            </p:nvSpPr>
            <p:spPr>
              <a:xfrm>
                <a:off x="-1002523" y="2296677"/>
                <a:ext cx="97869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680" extrusionOk="0">
                    <a:moveTo>
                      <a:pt x="822" y="1"/>
                    </a:moveTo>
                    <a:cubicBezTo>
                      <a:pt x="784" y="76"/>
                      <a:pt x="0" y="1672"/>
                      <a:pt x="47" y="2446"/>
                    </a:cubicBezTo>
                    <a:cubicBezTo>
                      <a:pt x="47" y="2493"/>
                      <a:pt x="84" y="2568"/>
                      <a:pt x="121" y="2605"/>
                    </a:cubicBezTo>
                    <a:cubicBezTo>
                      <a:pt x="196" y="2642"/>
                      <a:pt x="317" y="2680"/>
                      <a:pt x="429" y="2680"/>
                    </a:cubicBezTo>
                    <a:cubicBezTo>
                      <a:pt x="784" y="2680"/>
                      <a:pt x="1251" y="2530"/>
                      <a:pt x="1326" y="2530"/>
                    </a:cubicBezTo>
                    <a:lnTo>
                      <a:pt x="1288" y="2409"/>
                    </a:lnTo>
                    <a:cubicBezTo>
                      <a:pt x="1127" y="2467"/>
                      <a:pt x="741" y="2557"/>
                      <a:pt x="467" y="2557"/>
                    </a:cubicBezTo>
                    <a:cubicBezTo>
                      <a:pt x="345" y="2557"/>
                      <a:pt x="245" y="2539"/>
                      <a:pt x="196" y="2493"/>
                    </a:cubicBezTo>
                    <a:cubicBezTo>
                      <a:pt x="159" y="2493"/>
                      <a:pt x="159" y="2446"/>
                      <a:pt x="159" y="2446"/>
                    </a:cubicBezTo>
                    <a:cubicBezTo>
                      <a:pt x="121" y="1672"/>
                      <a:pt x="896" y="76"/>
                      <a:pt x="896" y="38"/>
                    </a:cubicBez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237;p75">
                <a:extLst>
                  <a:ext uri="{FF2B5EF4-FFF2-40B4-BE49-F238E27FC236}">
                    <a16:creationId xmlns:a16="http://schemas.microsoft.com/office/drawing/2014/main" id="{AD9DC3B8-C2C4-4BAD-B2C4-BE1A04679453}"/>
                  </a:ext>
                </a:extLst>
              </p:cNvPr>
              <p:cNvSpPr/>
              <p:nvPr/>
            </p:nvSpPr>
            <p:spPr>
              <a:xfrm>
                <a:off x="-1260923" y="4007313"/>
                <a:ext cx="321801" cy="23471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18" extrusionOk="0">
                    <a:moveTo>
                      <a:pt x="4248" y="0"/>
                    </a:moveTo>
                    <a:lnTo>
                      <a:pt x="122" y="84"/>
                    </a:lnTo>
                    <a:cubicBezTo>
                      <a:pt x="48" y="84"/>
                      <a:pt x="1" y="121"/>
                      <a:pt x="1" y="196"/>
                    </a:cubicBezTo>
                    <a:cubicBezTo>
                      <a:pt x="1" y="233"/>
                      <a:pt x="48" y="317"/>
                      <a:pt x="122" y="317"/>
                    </a:cubicBezTo>
                    <a:lnTo>
                      <a:pt x="4248" y="233"/>
                    </a:lnTo>
                    <a:cubicBezTo>
                      <a:pt x="4323" y="233"/>
                      <a:pt x="4360" y="196"/>
                      <a:pt x="4360" y="121"/>
                    </a:cubicBezTo>
                    <a:cubicBezTo>
                      <a:pt x="4360" y="84"/>
                      <a:pt x="4323" y="0"/>
                      <a:pt x="424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6238;p75">
              <a:extLst>
                <a:ext uri="{FF2B5EF4-FFF2-40B4-BE49-F238E27FC236}">
                  <a16:creationId xmlns:a16="http://schemas.microsoft.com/office/drawing/2014/main" id="{8D114965-DEB5-4C59-9B49-6F69E536936C}"/>
                </a:ext>
              </a:extLst>
            </p:cNvPr>
            <p:cNvGrpSpPr/>
            <p:nvPr/>
          </p:nvGrpSpPr>
          <p:grpSpPr>
            <a:xfrm>
              <a:off x="364627" y="2696656"/>
              <a:ext cx="265399" cy="99225"/>
              <a:chOff x="-677972" y="2680204"/>
              <a:chExt cx="321073" cy="120040"/>
            </a:xfrm>
          </p:grpSpPr>
          <p:sp>
            <p:nvSpPr>
              <p:cNvPr id="259" name="Google Shape;6239;p75">
                <a:extLst>
                  <a:ext uri="{FF2B5EF4-FFF2-40B4-BE49-F238E27FC236}">
                    <a16:creationId xmlns:a16="http://schemas.microsoft.com/office/drawing/2014/main" id="{1C901558-E26D-4D8F-B631-D03CF85657E7}"/>
                  </a:ext>
                </a:extLst>
              </p:cNvPr>
              <p:cNvSpPr/>
              <p:nvPr/>
            </p:nvSpPr>
            <p:spPr>
              <a:xfrm>
                <a:off x="-599658" y="2685826"/>
                <a:ext cx="116482" cy="11441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2605" extrusionOk="0">
                    <a:moveTo>
                      <a:pt x="1326" y="159"/>
                    </a:moveTo>
                    <a:cubicBezTo>
                      <a:pt x="1905" y="159"/>
                      <a:pt x="2418" y="626"/>
                      <a:pt x="2455" y="1242"/>
                    </a:cubicBezTo>
                    <a:cubicBezTo>
                      <a:pt x="2493" y="1867"/>
                      <a:pt x="1989" y="2409"/>
                      <a:pt x="1363" y="2446"/>
                    </a:cubicBezTo>
                    <a:cubicBezTo>
                      <a:pt x="1337" y="2448"/>
                      <a:pt x="1311" y="2449"/>
                      <a:pt x="1284" y="2449"/>
                    </a:cubicBezTo>
                    <a:cubicBezTo>
                      <a:pt x="693" y="2449"/>
                      <a:pt x="197" y="1953"/>
                      <a:pt x="197" y="1363"/>
                    </a:cubicBezTo>
                    <a:cubicBezTo>
                      <a:pt x="159" y="1046"/>
                      <a:pt x="271" y="775"/>
                      <a:pt x="467" y="542"/>
                    </a:cubicBezTo>
                    <a:cubicBezTo>
                      <a:pt x="663" y="309"/>
                      <a:pt x="971" y="197"/>
                      <a:pt x="1251" y="159"/>
                    </a:cubicBezTo>
                    <a:close/>
                    <a:moveTo>
                      <a:pt x="1251" y="1"/>
                    </a:moveTo>
                    <a:cubicBezTo>
                      <a:pt x="897" y="38"/>
                      <a:pt x="589" y="197"/>
                      <a:pt x="355" y="430"/>
                    </a:cubicBezTo>
                    <a:cubicBezTo>
                      <a:pt x="122" y="701"/>
                      <a:pt x="1" y="1009"/>
                      <a:pt x="38" y="1363"/>
                    </a:cubicBezTo>
                    <a:cubicBezTo>
                      <a:pt x="38" y="2063"/>
                      <a:pt x="626" y="2605"/>
                      <a:pt x="1326" y="2605"/>
                    </a:cubicBezTo>
                    <a:lnTo>
                      <a:pt x="1363" y="2605"/>
                    </a:lnTo>
                    <a:cubicBezTo>
                      <a:pt x="2101" y="2567"/>
                      <a:pt x="2651" y="1942"/>
                      <a:pt x="2605" y="1242"/>
                    </a:cubicBezTo>
                    <a:cubicBezTo>
                      <a:pt x="2567" y="542"/>
                      <a:pt x="1989" y="1"/>
                      <a:pt x="1251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240;p75">
                <a:extLst>
                  <a:ext uri="{FF2B5EF4-FFF2-40B4-BE49-F238E27FC236}">
                    <a16:creationId xmlns:a16="http://schemas.microsoft.com/office/drawing/2014/main" id="{9E2FD821-271D-4CD7-94F5-EFDC06B13550}"/>
                  </a:ext>
                </a:extLst>
              </p:cNvPr>
              <p:cNvSpPr/>
              <p:nvPr/>
            </p:nvSpPr>
            <p:spPr>
              <a:xfrm>
                <a:off x="-457789" y="2680204"/>
                <a:ext cx="100890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2575" extrusionOk="0">
                    <a:moveTo>
                      <a:pt x="1167" y="129"/>
                    </a:moveTo>
                    <a:cubicBezTo>
                      <a:pt x="1400" y="129"/>
                      <a:pt x="1596" y="203"/>
                      <a:pt x="1755" y="362"/>
                    </a:cubicBezTo>
                    <a:cubicBezTo>
                      <a:pt x="1988" y="595"/>
                      <a:pt x="2138" y="903"/>
                      <a:pt x="2138" y="1221"/>
                    </a:cubicBezTo>
                    <a:cubicBezTo>
                      <a:pt x="2175" y="1837"/>
                      <a:pt x="1755" y="2387"/>
                      <a:pt x="1204" y="2425"/>
                    </a:cubicBezTo>
                    <a:cubicBezTo>
                      <a:pt x="971" y="2425"/>
                      <a:pt x="738" y="2341"/>
                      <a:pt x="542" y="2191"/>
                    </a:cubicBezTo>
                    <a:cubicBezTo>
                      <a:pt x="355" y="1995"/>
                      <a:pt x="196" y="1687"/>
                      <a:pt x="196" y="1333"/>
                    </a:cubicBezTo>
                    <a:cubicBezTo>
                      <a:pt x="159" y="707"/>
                      <a:pt x="588" y="166"/>
                      <a:pt x="1130" y="129"/>
                    </a:cubicBezTo>
                    <a:close/>
                    <a:moveTo>
                      <a:pt x="1227" y="1"/>
                    </a:moveTo>
                    <a:cubicBezTo>
                      <a:pt x="1195" y="1"/>
                      <a:pt x="1163" y="3"/>
                      <a:pt x="1130" y="7"/>
                    </a:cubicBezTo>
                    <a:cubicBezTo>
                      <a:pt x="504" y="7"/>
                      <a:pt x="0" y="633"/>
                      <a:pt x="38" y="1333"/>
                    </a:cubicBezTo>
                    <a:cubicBezTo>
                      <a:pt x="75" y="1725"/>
                      <a:pt x="234" y="2070"/>
                      <a:pt x="467" y="2303"/>
                    </a:cubicBezTo>
                    <a:cubicBezTo>
                      <a:pt x="663" y="2462"/>
                      <a:pt x="896" y="2574"/>
                      <a:pt x="1167" y="2574"/>
                    </a:cubicBezTo>
                    <a:lnTo>
                      <a:pt x="1204" y="2574"/>
                    </a:lnTo>
                    <a:cubicBezTo>
                      <a:pt x="1830" y="2537"/>
                      <a:pt x="2296" y="1921"/>
                      <a:pt x="2296" y="1221"/>
                    </a:cubicBezTo>
                    <a:cubicBezTo>
                      <a:pt x="2259" y="866"/>
                      <a:pt x="2100" y="521"/>
                      <a:pt x="1867" y="287"/>
                    </a:cubicBezTo>
                    <a:cubicBezTo>
                      <a:pt x="1662" y="115"/>
                      <a:pt x="1457" y="1"/>
                      <a:pt x="1227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241;p75">
                <a:extLst>
                  <a:ext uri="{FF2B5EF4-FFF2-40B4-BE49-F238E27FC236}">
                    <a16:creationId xmlns:a16="http://schemas.microsoft.com/office/drawing/2014/main" id="{A9E1642B-6F4D-4F3E-A411-655D4737664C}"/>
                  </a:ext>
                </a:extLst>
              </p:cNvPr>
              <p:cNvSpPr/>
              <p:nvPr/>
            </p:nvSpPr>
            <p:spPr>
              <a:xfrm>
                <a:off x="-490204" y="2731637"/>
                <a:ext cx="39398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84" extrusionOk="0">
                    <a:moveTo>
                      <a:pt x="480" y="0"/>
                    </a:moveTo>
                    <a:cubicBezTo>
                      <a:pt x="314" y="0"/>
                      <a:pt x="145" y="40"/>
                      <a:pt x="1" y="124"/>
                    </a:cubicBezTo>
                    <a:lnTo>
                      <a:pt x="75" y="283"/>
                    </a:lnTo>
                    <a:cubicBezTo>
                      <a:pt x="202" y="197"/>
                      <a:pt x="340" y="157"/>
                      <a:pt x="477" y="157"/>
                    </a:cubicBezTo>
                    <a:cubicBezTo>
                      <a:pt x="592" y="157"/>
                      <a:pt x="706" y="185"/>
                      <a:pt x="813" y="236"/>
                    </a:cubicBezTo>
                    <a:lnTo>
                      <a:pt x="897" y="87"/>
                    </a:lnTo>
                    <a:cubicBezTo>
                      <a:pt x="771" y="30"/>
                      <a:pt x="626" y="0"/>
                      <a:pt x="480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242;p75">
                <a:extLst>
                  <a:ext uri="{FF2B5EF4-FFF2-40B4-BE49-F238E27FC236}">
                    <a16:creationId xmlns:a16="http://schemas.microsoft.com/office/drawing/2014/main" id="{C87FCD84-4A16-403B-AC6A-6FBEFF4A859E}"/>
                  </a:ext>
                </a:extLst>
              </p:cNvPr>
              <p:cNvSpPr/>
              <p:nvPr/>
            </p:nvSpPr>
            <p:spPr>
              <a:xfrm>
                <a:off x="-677972" y="2718241"/>
                <a:ext cx="85341" cy="11903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7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1942" y="271"/>
                    </a:lnTo>
                    <a:lnTo>
                      <a:pt x="1942" y="1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" name="Google Shape;6243;p75">
            <a:extLst>
              <a:ext uri="{FF2B5EF4-FFF2-40B4-BE49-F238E27FC236}">
                <a16:creationId xmlns:a16="http://schemas.microsoft.com/office/drawing/2014/main" id="{74C258BF-9210-4BDF-B762-838BDEB6CCAE}"/>
              </a:ext>
            </a:extLst>
          </p:cNvPr>
          <p:cNvGrpSpPr/>
          <p:nvPr/>
        </p:nvGrpSpPr>
        <p:grpSpPr>
          <a:xfrm flipH="1">
            <a:off x="5108390" y="2865122"/>
            <a:ext cx="672828" cy="1303066"/>
            <a:chOff x="-964575" y="1325675"/>
            <a:chExt cx="1326553" cy="2569137"/>
          </a:xfrm>
        </p:grpSpPr>
        <p:sp>
          <p:nvSpPr>
            <p:cNvPr id="329" name="Google Shape;6244;p75">
              <a:extLst>
                <a:ext uri="{FF2B5EF4-FFF2-40B4-BE49-F238E27FC236}">
                  <a16:creationId xmlns:a16="http://schemas.microsoft.com/office/drawing/2014/main" id="{E53B3057-47DB-43BA-ADC0-4A057C3FBA3C}"/>
                </a:ext>
              </a:extLst>
            </p:cNvPr>
            <p:cNvSpPr/>
            <p:nvPr/>
          </p:nvSpPr>
          <p:spPr>
            <a:xfrm>
              <a:off x="-810800" y="1354250"/>
              <a:ext cx="188400" cy="1980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245;p75">
              <a:extLst>
                <a:ext uri="{FF2B5EF4-FFF2-40B4-BE49-F238E27FC236}">
                  <a16:creationId xmlns:a16="http://schemas.microsoft.com/office/drawing/2014/main" id="{A779344D-4E4B-4B2F-85B0-DCC243289339}"/>
                </a:ext>
              </a:extLst>
            </p:cNvPr>
            <p:cNvSpPr/>
            <p:nvPr/>
          </p:nvSpPr>
          <p:spPr>
            <a:xfrm>
              <a:off x="-682863" y="3563296"/>
              <a:ext cx="159778" cy="276560"/>
            </a:xfrm>
            <a:custGeom>
              <a:avLst/>
              <a:gdLst/>
              <a:ahLst/>
              <a:cxnLst/>
              <a:rect l="l" t="t" r="r" b="b"/>
              <a:pathLst>
                <a:path w="2605" h="4509" extrusionOk="0">
                  <a:moveTo>
                    <a:pt x="2408" y="0"/>
                  </a:moveTo>
                  <a:lnTo>
                    <a:pt x="0" y="234"/>
                  </a:lnTo>
                  <a:lnTo>
                    <a:pt x="75" y="3613"/>
                  </a:lnTo>
                  <a:lnTo>
                    <a:pt x="542" y="4434"/>
                  </a:lnTo>
                  <a:lnTo>
                    <a:pt x="2287" y="4509"/>
                  </a:lnTo>
                  <a:lnTo>
                    <a:pt x="2604" y="3687"/>
                  </a:lnTo>
                  <a:cubicBezTo>
                    <a:pt x="2334" y="3575"/>
                    <a:pt x="2408" y="1"/>
                    <a:pt x="240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246;p75">
              <a:extLst>
                <a:ext uri="{FF2B5EF4-FFF2-40B4-BE49-F238E27FC236}">
                  <a16:creationId xmlns:a16="http://schemas.microsoft.com/office/drawing/2014/main" id="{771E8255-AD41-467B-891F-07FA13172555}"/>
                </a:ext>
              </a:extLst>
            </p:cNvPr>
            <p:cNvSpPr/>
            <p:nvPr/>
          </p:nvSpPr>
          <p:spPr>
            <a:xfrm>
              <a:off x="-682863" y="3775024"/>
              <a:ext cx="333785" cy="119787"/>
            </a:xfrm>
            <a:custGeom>
              <a:avLst/>
              <a:gdLst/>
              <a:ahLst/>
              <a:cxnLst/>
              <a:rect l="l" t="t" r="r" b="b"/>
              <a:pathLst>
                <a:path w="5442" h="1953" extrusionOk="0">
                  <a:moveTo>
                    <a:pt x="52" y="1"/>
                  </a:moveTo>
                  <a:cubicBezTo>
                    <a:pt x="18" y="1"/>
                    <a:pt x="0" y="2"/>
                    <a:pt x="0" y="2"/>
                  </a:cubicBezTo>
                  <a:lnTo>
                    <a:pt x="75" y="1915"/>
                  </a:lnTo>
                  <a:lnTo>
                    <a:pt x="5405" y="1953"/>
                  </a:lnTo>
                  <a:cubicBezTo>
                    <a:pt x="5442" y="1757"/>
                    <a:pt x="5367" y="1290"/>
                    <a:pt x="5171" y="1169"/>
                  </a:cubicBezTo>
                  <a:lnTo>
                    <a:pt x="2567" y="198"/>
                  </a:lnTo>
                  <a:cubicBezTo>
                    <a:pt x="2567" y="198"/>
                    <a:pt x="2408" y="399"/>
                    <a:pt x="2068" y="399"/>
                  </a:cubicBezTo>
                  <a:cubicBezTo>
                    <a:pt x="1955" y="399"/>
                    <a:pt x="1823" y="377"/>
                    <a:pt x="1671" y="319"/>
                  </a:cubicBezTo>
                  <a:cubicBezTo>
                    <a:pt x="769" y="26"/>
                    <a:pt x="217" y="1"/>
                    <a:pt x="5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247;p75">
              <a:extLst>
                <a:ext uri="{FF2B5EF4-FFF2-40B4-BE49-F238E27FC236}">
                  <a16:creationId xmlns:a16="http://schemas.microsoft.com/office/drawing/2014/main" id="{160CCB48-5B32-45E8-872A-5765D6DFCD8A}"/>
                </a:ext>
              </a:extLst>
            </p:cNvPr>
            <p:cNvSpPr/>
            <p:nvPr/>
          </p:nvSpPr>
          <p:spPr>
            <a:xfrm>
              <a:off x="-477943" y="3808881"/>
              <a:ext cx="114574" cy="45327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9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8" y="738"/>
                    <a:pt x="1868" y="701"/>
                    <a:pt x="1868" y="70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248;p75">
              <a:extLst>
                <a:ext uri="{FF2B5EF4-FFF2-40B4-BE49-F238E27FC236}">
                  <a16:creationId xmlns:a16="http://schemas.microsoft.com/office/drawing/2014/main" id="{1D39FAD6-00FA-469B-9A28-1A0506967E5D}"/>
                </a:ext>
              </a:extLst>
            </p:cNvPr>
            <p:cNvSpPr/>
            <p:nvPr/>
          </p:nvSpPr>
          <p:spPr>
            <a:xfrm>
              <a:off x="-480212" y="3806612"/>
              <a:ext cx="119113" cy="47596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234" y="75"/>
                  </a:moveTo>
                  <a:lnTo>
                    <a:pt x="1830" y="738"/>
                  </a:lnTo>
                  <a:lnTo>
                    <a:pt x="75" y="738"/>
                  </a:lnTo>
                  <a:lnTo>
                    <a:pt x="234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5" y="775"/>
                    <a:pt x="1905" y="775"/>
                    <a:pt x="1905" y="738"/>
                  </a:cubicBezTo>
                  <a:cubicBezTo>
                    <a:pt x="1942" y="738"/>
                    <a:pt x="1905" y="700"/>
                    <a:pt x="1905" y="70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249;p75">
              <a:extLst>
                <a:ext uri="{FF2B5EF4-FFF2-40B4-BE49-F238E27FC236}">
                  <a16:creationId xmlns:a16="http://schemas.microsoft.com/office/drawing/2014/main" id="{B22C7E55-BFAB-4B65-AFAF-E8EB5C06CB2D}"/>
                </a:ext>
              </a:extLst>
            </p:cNvPr>
            <p:cNvSpPr/>
            <p:nvPr/>
          </p:nvSpPr>
          <p:spPr>
            <a:xfrm>
              <a:off x="-682863" y="3775086"/>
              <a:ext cx="28643" cy="79122"/>
            </a:xfrm>
            <a:custGeom>
              <a:avLst/>
              <a:gdLst/>
              <a:ahLst/>
              <a:cxnLst/>
              <a:rect l="l" t="t" r="r" b="b"/>
              <a:pathLst>
                <a:path w="467" h="1290" extrusionOk="0">
                  <a:moveTo>
                    <a:pt x="0" y="1"/>
                  </a:moveTo>
                  <a:lnTo>
                    <a:pt x="75" y="1289"/>
                  </a:lnTo>
                  <a:lnTo>
                    <a:pt x="467" y="1252"/>
                  </a:lnTo>
                  <a:lnTo>
                    <a:pt x="346" y="48"/>
                  </a:lnTo>
                  <a:cubicBezTo>
                    <a:pt x="308" y="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250;p75">
              <a:extLst>
                <a:ext uri="{FF2B5EF4-FFF2-40B4-BE49-F238E27FC236}">
                  <a16:creationId xmlns:a16="http://schemas.microsoft.com/office/drawing/2014/main" id="{E41D455C-3266-477C-BD57-CAA308002E10}"/>
                </a:ext>
              </a:extLst>
            </p:cNvPr>
            <p:cNvSpPr/>
            <p:nvPr/>
          </p:nvSpPr>
          <p:spPr>
            <a:xfrm>
              <a:off x="-776215" y="2620945"/>
              <a:ext cx="357890" cy="1094707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251;p75">
              <a:extLst>
                <a:ext uri="{FF2B5EF4-FFF2-40B4-BE49-F238E27FC236}">
                  <a16:creationId xmlns:a16="http://schemas.microsoft.com/office/drawing/2014/main" id="{605D6A2C-B4BB-4CBB-B133-53EA2AFDFE30}"/>
                </a:ext>
              </a:extLst>
            </p:cNvPr>
            <p:cNvSpPr/>
            <p:nvPr/>
          </p:nvSpPr>
          <p:spPr>
            <a:xfrm>
              <a:off x="-776206" y="2622382"/>
              <a:ext cx="357890" cy="1094707"/>
            </a:xfrm>
            <a:custGeom>
              <a:avLst/>
              <a:gdLst/>
              <a:ahLst/>
              <a:cxnLst/>
              <a:rect l="l" t="t" r="r" b="b"/>
              <a:pathLst>
                <a:path w="5835" h="17848" extrusionOk="0">
                  <a:moveTo>
                    <a:pt x="5676" y="1"/>
                  </a:moveTo>
                  <a:lnTo>
                    <a:pt x="1" y="776"/>
                  </a:lnTo>
                  <a:lnTo>
                    <a:pt x="1056" y="8709"/>
                  </a:lnTo>
                  <a:cubicBezTo>
                    <a:pt x="1205" y="9913"/>
                    <a:pt x="1364" y="17577"/>
                    <a:pt x="1364" y="17577"/>
                  </a:cubicBezTo>
                  <a:lnTo>
                    <a:pt x="4089" y="17847"/>
                  </a:lnTo>
                  <a:lnTo>
                    <a:pt x="5489" y="12331"/>
                  </a:lnTo>
                  <a:cubicBezTo>
                    <a:pt x="5722" y="11351"/>
                    <a:pt x="5834" y="10343"/>
                    <a:pt x="5834" y="9335"/>
                  </a:cubicBezTo>
                  <a:lnTo>
                    <a:pt x="5676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252;p75">
              <a:extLst>
                <a:ext uri="{FF2B5EF4-FFF2-40B4-BE49-F238E27FC236}">
                  <a16:creationId xmlns:a16="http://schemas.microsoft.com/office/drawing/2014/main" id="{62B7DCA1-8F09-4D7D-A0A9-866E26BEA237}"/>
                </a:ext>
              </a:extLst>
            </p:cNvPr>
            <p:cNvSpPr/>
            <p:nvPr/>
          </p:nvSpPr>
          <p:spPr>
            <a:xfrm>
              <a:off x="-96071" y="3434492"/>
              <a:ext cx="262268" cy="283429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2017" y="0"/>
                  </a:moveTo>
                  <a:lnTo>
                    <a:pt x="1" y="1316"/>
                  </a:lnTo>
                  <a:lnTo>
                    <a:pt x="1905" y="4117"/>
                  </a:lnTo>
                  <a:lnTo>
                    <a:pt x="2717" y="4621"/>
                  </a:lnTo>
                  <a:lnTo>
                    <a:pt x="4275" y="3921"/>
                  </a:lnTo>
                  <a:lnTo>
                    <a:pt x="4201" y="3071"/>
                  </a:lnTo>
                  <a:cubicBezTo>
                    <a:pt x="3921" y="3071"/>
                    <a:pt x="2017" y="0"/>
                    <a:pt x="2017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253;p75">
              <a:extLst>
                <a:ext uri="{FF2B5EF4-FFF2-40B4-BE49-F238E27FC236}">
                  <a16:creationId xmlns:a16="http://schemas.microsoft.com/office/drawing/2014/main" id="{62DAD323-6182-41F3-A4EF-74643E88CFB0}"/>
                </a:ext>
              </a:extLst>
            </p:cNvPr>
            <p:cNvSpPr/>
            <p:nvPr/>
          </p:nvSpPr>
          <p:spPr>
            <a:xfrm>
              <a:off x="13289" y="3601078"/>
              <a:ext cx="348689" cy="183821"/>
            </a:xfrm>
            <a:custGeom>
              <a:avLst/>
              <a:gdLst/>
              <a:ahLst/>
              <a:cxnLst/>
              <a:rect l="l" t="t" r="r" b="b"/>
              <a:pathLst>
                <a:path w="5685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8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6254;p75">
              <a:extLst>
                <a:ext uri="{FF2B5EF4-FFF2-40B4-BE49-F238E27FC236}">
                  <a16:creationId xmlns:a16="http://schemas.microsoft.com/office/drawing/2014/main" id="{9B0B4DC7-F83A-41C1-B9BA-FAAA0308EBCE}"/>
                </a:ext>
              </a:extLst>
            </p:cNvPr>
            <p:cNvSpPr/>
            <p:nvPr/>
          </p:nvSpPr>
          <p:spPr>
            <a:xfrm>
              <a:off x="218823" y="3603348"/>
              <a:ext cx="114512" cy="55017"/>
            </a:xfrm>
            <a:custGeom>
              <a:avLst/>
              <a:gdLst/>
              <a:ahLst/>
              <a:cxnLst/>
              <a:rect l="l" t="t" r="r" b="b"/>
              <a:pathLst>
                <a:path w="1867" h="897" extrusionOk="0">
                  <a:moveTo>
                    <a:pt x="1820" y="1"/>
                  </a:moveTo>
                  <a:lnTo>
                    <a:pt x="0" y="159"/>
                  </a:lnTo>
                  <a:lnTo>
                    <a:pt x="187" y="897"/>
                  </a:lnTo>
                  <a:lnTo>
                    <a:pt x="1820" y="47"/>
                  </a:lnTo>
                  <a:cubicBezTo>
                    <a:pt x="1867" y="47"/>
                    <a:pt x="1867" y="1"/>
                    <a:pt x="1820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6255;p75">
              <a:extLst>
                <a:ext uri="{FF2B5EF4-FFF2-40B4-BE49-F238E27FC236}">
                  <a16:creationId xmlns:a16="http://schemas.microsoft.com/office/drawing/2014/main" id="{7558D881-0E8D-4888-8320-78A6C3DAA146}"/>
                </a:ext>
              </a:extLst>
            </p:cNvPr>
            <p:cNvSpPr/>
            <p:nvPr/>
          </p:nvSpPr>
          <p:spPr>
            <a:xfrm>
              <a:off x="215940" y="3603348"/>
              <a:ext cx="117395" cy="57348"/>
            </a:xfrm>
            <a:custGeom>
              <a:avLst/>
              <a:gdLst/>
              <a:ahLst/>
              <a:cxnLst/>
              <a:rect l="l" t="t" r="r" b="b"/>
              <a:pathLst>
                <a:path w="1914" h="935" extrusionOk="0">
                  <a:moveTo>
                    <a:pt x="1830" y="47"/>
                  </a:moveTo>
                  <a:lnTo>
                    <a:pt x="281" y="860"/>
                  </a:lnTo>
                  <a:lnTo>
                    <a:pt x="85" y="159"/>
                  </a:lnTo>
                  <a:lnTo>
                    <a:pt x="1830" y="47"/>
                  </a:lnTo>
                  <a:close/>
                  <a:moveTo>
                    <a:pt x="1867" y="1"/>
                  </a:moveTo>
                  <a:lnTo>
                    <a:pt x="47" y="122"/>
                  </a:lnTo>
                  <a:lnTo>
                    <a:pt x="1" y="122"/>
                  </a:lnTo>
                  <a:lnTo>
                    <a:pt x="234" y="934"/>
                  </a:lnTo>
                  <a:lnTo>
                    <a:pt x="1914" y="85"/>
                  </a:lnTo>
                  <a:lnTo>
                    <a:pt x="1914" y="47"/>
                  </a:lnTo>
                  <a:cubicBezTo>
                    <a:pt x="1914" y="1"/>
                    <a:pt x="1914" y="1"/>
                    <a:pt x="1867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6256;p75">
              <a:extLst>
                <a:ext uri="{FF2B5EF4-FFF2-40B4-BE49-F238E27FC236}">
                  <a16:creationId xmlns:a16="http://schemas.microsoft.com/office/drawing/2014/main" id="{BD4FB167-5717-4E8A-97CB-1FAD5251F557}"/>
                </a:ext>
              </a:extLst>
            </p:cNvPr>
            <p:cNvSpPr/>
            <p:nvPr/>
          </p:nvSpPr>
          <p:spPr>
            <a:xfrm>
              <a:off x="13289" y="3672656"/>
              <a:ext cx="57287" cy="76730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1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6257;p75">
              <a:extLst>
                <a:ext uri="{FF2B5EF4-FFF2-40B4-BE49-F238E27FC236}">
                  <a16:creationId xmlns:a16="http://schemas.microsoft.com/office/drawing/2014/main" id="{0A1A43B3-E82E-4E77-AD09-86E694AA0448}"/>
                </a:ext>
              </a:extLst>
            </p:cNvPr>
            <p:cNvSpPr/>
            <p:nvPr/>
          </p:nvSpPr>
          <p:spPr>
            <a:xfrm>
              <a:off x="-780754" y="2680501"/>
              <a:ext cx="901747" cy="925790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2" y="1"/>
                  </a:moveTo>
                  <a:lnTo>
                    <a:pt x="504" y="234"/>
                  </a:lnTo>
                  <a:lnTo>
                    <a:pt x="0" y="271"/>
                  </a:lnTo>
                  <a:cubicBezTo>
                    <a:pt x="345" y="2642"/>
                    <a:pt x="971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09" y="10268"/>
                    <a:pt x="8634" y="11127"/>
                  </a:cubicBezTo>
                  <a:lnTo>
                    <a:pt x="11705" y="15093"/>
                  </a:lnTo>
                  <a:lnTo>
                    <a:pt x="14701" y="13647"/>
                  </a:lnTo>
                  <a:lnTo>
                    <a:pt x="12676" y="8980"/>
                  </a:lnTo>
                  <a:cubicBezTo>
                    <a:pt x="11976" y="7430"/>
                    <a:pt x="11164" y="5946"/>
                    <a:pt x="10146" y="4546"/>
                  </a:cubicBezTo>
                  <a:lnTo>
                    <a:pt x="684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6258;p75">
              <a:extLst>
                <a:ext uri="{FF2B5EF4-FFF2-40B4-BE49-F238E27FC236}">
                  <a16:creationId xmlns:a16="http://schemas.microsoft.com/office/drawing/2014/main" id="{2A9D7B40-DBE1-485F-8986-CD0EBF34F28A}"/>
                </a:ext>
              </a:extLst>
            </p:cNvPr>
            <p:cNvSpPr/>
            <p:nvPr/>
          </p:nvSpPr>
          <p:spPr>
            <a:xfrm>
              <a:off x="-880750" y="1360025"/>
              <a:ext cx="660524" cy="728222"/>
            </a:xfrm>
            <a:custGeom>
              <a:avLst/>
              <a:gdLst/>
              <a:ahLst/>
              <a:cxnLst/>
              <a:rect l="l" t="t" r="r" b="b"/>
              <a:pathLst>
                <a:path w="9530" h="8659" extrusionOk="0">
                  <a:moveTo>
                    <a:pt x="5306" y="0"/>
                  </a:moveTo>
                  <a:cubicBezTo>
                    <a:pt x="5185" y="0"/>
                    <a:pt x="5062" y="8"/>
                    <a:pt x="4938" y="24"/>
                  </a:cubicBezTo>
                  <a:cubicBezTo>
                    <a:pt x="2455" y="332"/>
                    <a:pt x="1092" y="2899"/>
                    <a:pt x="1092" y="2899"/>
                  </a:cubicBezTo>
                  <a:cubicBezTo>
                    <a:pt x="0" y="4925"/>
                    <a:pt x="1671" y="8658"/>
                    <a:pt x="1671" y="8658"/>
                  </a:cubicBezTo>
                  <a:lnTo>
                    <a:pt x="8755" y="8191"/>
                  </a:lnTo>
                  <a:cubicBezTo>
                    <a:pt x="8755" y="8191"/>
                    <a:pt x="9222" y="6903"/>
                    <a:pt x="9371" y="5429"/>
                  </a:cubicBezTo>
                  <a:cubicBezTo>
                    <a:pt x="9530" y="3636"/>
                    <a:pt x="8830" y="1891"/>
                    <a:pt x="7355" y="762"/>
                  </a:cubicBezTo>
                  <a:cubicBezTo>
                    <a:pt x="6781" y="325"/>
                    <a:pt x="6088" y="0"/>
                    <a:pt x="5306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6259;p75">
              <a:extLst>
                <a:ext uri="{FF2B5EF4-FFF2-40B4-BE49-F238E27FC236}">
                  <a16:creationId xmlns:a16="http://schemas.microsoft.com/office/drawing/2014/main" id="{7002F0A2-BA24-4288-996A-0D0FA940E2DA}"/>
                </a:ext>
              </a:extLst>
            </p:cNvPr>
            <p:cNvSpPr/>
            <p:nvPr/>
          </p:nvSpPr>
          <p:spPr>
            <a:xfrm>
              <a:off x="-964575" y="1989992"/>
              <a:ext cx="288643" cy="511411"/>
            </a:xfrm>
            <a:custGeom>
              <a:avLst/>
              <a:gdLst/>
              <a:ahLst/>
              <a:cxnLst/>
              <a:rect l="l" t="t" r="r" b="b"/>
              <a:pathLst>
                <a:path w="4706" h="8338" extrusionOk="0">
                  <a:moveTo>
                    <a:pt x="4199" y="1"/>
                  </a:moveTo>
                  <a:cubicBezTo>
                    <a:pt x="3200" y="1"/>
                    <a:pt x="1029" y="208"/>
                    <a:pt x="580" y="1962"/>
                  </a:cubicBezTo>
                  <a:cubicBezTo>
                    <a:pt x="346" y="2895"/>
                    <a:pt x="76" y="3987"/>
                    <a:pt x="38" y="5425"/>
                  </a:cubicBezTo>
                  <a:cubicBezTo>
                    <a:pt x="1" y="6433"/>
                    <a:pt x="468" y="7992"/>
                    <a:pt x="2026" y="8337"/>
                  </a:cubicBezTo>
                  <a:lnTo>
                    <a:pt x="3426" y="7796"/>
                  </a:lnTo>
                  <a:lnTo>
                    <a:pt x="4705" y="21"/>
                  </a:lnTo>
                  <a:cubicBezTo>
                    <a:pt x="4705" y="21"/>
                    <a:pt x="4508" y="1"/>
                    <a:pt x="4199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6260;p75">
              <a:extLst>
                <a:ext uri="{FF2B5EF4-FFF2-40B4-BE49-F238E27FC236}">
                  <a16:creationId xmlns:a16="http://schemas.microsoft.com/office/drawing/2014/main" id="{13E5938F-7C87-4564-A5B8-709C0B485040}"/>
                </a:ext>
              </a:extLst>
            </p:cNvPr>
            <p:cNvSpPr/>
            <p:nvPr/>
          </p:nvSpPr>
          <p:spPr>
            <a:xfrm>
              <a:off x="-957705" y="1936569"/>
              <a:ext cx="262882" cy="331209"/>
            </a:xfrm>
            <a:custGeom>
              <a:avLst/>
              <a:gdLst/>
              <a:ahLst/>
              <a:cxnLst/>
              <a:rect l="l" t="t" r="r" b="b"/>
              <a:pathLst>
                <a:path w="4286" h="5400" extrusionOk="0">
                  <a:moveTo>
                    <a:pt x="3569" y="0"/>
                  </a:moveTo>
                  <a:cubicBezTo>
                    <a:pt x="3047" y="0"/>
                    <a:pt x="2506" y="190"/>
                    <a:pt x="1952" y="266"/>
                  </a:cubicBezTo>
                  <a:cubicBezTo>
                    <a:pt x="701" y="499"/>
                    <a:pt x="1" y="4158"/>
                    <a:pt x="122" y="4588"/>
                  </a:cubicBezTo>
                  <a:cubicBezTo>
                    <a:pt x="229" y="4988"/>
                    <a:pt x="390" y="5399"/>
                    <a:pt x="641" y="5399"/>
                  </a:cubicBezTo>
                  <a:cubicBezTo>
                    <a:pt x="852" y="5399"/>
                    <a:pt x="1126" y="5107"/>
                    <a:pt x="1485" y="4270"/>
                  </a:cubicBezTo>
                  <a:cubicBezTo>
                    <a:pt x="1914" y="3300"/>
                    <a:pt x="3314" y="770"/>
                    <a:pt x="3314" y="770"/>
                  </a:cubicBezTo>
                  <a:lnTo>
                    <a:pt x="4285" y="154"/>
                  </a:lnTo>
                  <a:cubicBezTo>
                    <a:pt x="4051" y="41"/>
                    <a:pt x="3812" y="0"/>
                    <a:pt x="3569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6261;p75">
              <a:extLst>
                <a:ext uri="{FF2B5EF4-FFF2-40B4-BE49-F238E27FC236}">
                  <a16:creationId xmlns:a16="http://schemas.microsoft.com/office/drawing/2014/main" id="{488A7FD2-4336-4D74-942C-7392CADFB805}"/>
                </a:ext>
              </a:extLst>
            </p:cNvPr>
            <p:cNvSpPr/>
            <p:nvPr/>
          </p:nvSpPr>
          <p:spPr>
            <a:xfrm>
              <a:off x="-492234" y="1899645"/>
              <a:ext cx="272021" cy="633223"/>
            </a:xfrm>
            <a:custGeom>
              <a:avLst/>
              <a:gdLst/>
              <a:ahLst/>
              <a:cxnLst/>
              <a:rect l="l" t="t" r="r" b="b"/>
              <a:pathLst>
                <a:path w="4435" h="10324" extrusionOk="0">
                  <a:moveTo>
                    <a:pt x="989" y="1"/>
                  </a:moveTo>
                  <a:cubicBezTo>
                    <a:pt x="959" y="1"/>
                    <a:pt x="928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501" y="2576"/>
                    <a:pt x="1867" y="672"/>
                    <a:pt x="1401" y="205"/>
                  </a:cubicBezTo>
                  <a:cubicBezTo>
                    <a:pt x="1299" y="80"/>
                    <a:pt x="1150" y="1"/>
                    <a:pt x="989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6262;p75">
              <a:extLst>
                <a:ext uri="{FF2B5EF4-FFF2-40B4-BE49-F238E27FC236}">
                  <a16:creationId xmlns:a16="http://schemas.microsoft.com/office/drawing/2014/main" id="{65DE974D-F27A-415A-AF6A-BFDB22920787}"/>
                </a:ext>
              </a:extLst>
            </p:cNvPr>
            <p:cNvSpPr/>
            <p:nvPr/>
          </p:nvSpPr>
          <p:spPr>
            <a:xfrm>
              <a:off x="-616498" y="1838372"/>
              <a:ext cx="188421" cy="198112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318" y="1167"/>
                  </a:lnTo>
                  <a:lnTo>
                    <a:pt x="1" y="2838"/>
                  </a:lnTo>
                  <a:lnTo>
                    <a:pt x="2922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6263;p75">
              <a:extLst>
                <a:ext uri="{FF2B5EF4-FFF2-40B4-BE49-F238E27FC236}">
                  <a16:creationId xmlns:a16="http://schemas.microsoft.com/office/drawing/2014/main" id="{486CC933-B346-46D4-936F-17D1CB1BE761}"/>
                </a:ext>
              </a:extLst>
            </p:cNvPr>
            <p:cNvSpPr/>
            <p:nvPr/>
          </p:nvSpPr>
          <p:spPr>
            <a:xfrm>
              <a:off x="-602146" y="1838372"/>
              <a:ext cx="174069" cy="88200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84" y="1167"/>
                  </a:lnTo>
                  <a:lnTo>
                    <a:pt x="0" y="1438"/>
                  </a:lnTo>
                  <a:cubicBezTo>
                    <a:pt x="2371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6264;p75">
              <a:extLst>
                <a:ext uri="{FF2B5EF4-FFF2-40B4-BE49-F238E27FC236}">
                  <a16:creationId xmlns:a16="http://schemas.microsoft.com/office/drawing/2014/main" id="{E0C2556C-484B-4D02-B049-211D76E55FDD}"/>
                </a:ext>
              </a:extLst>
            </p:cNvPr>
            <p:cNvSpPr/>
            <p:nvPr/>
          </p:nvSpPr>
          <p:spPr>
            <a:xfrm>
              <a:off x="-914771" y="1969506"/>
              <a:ext cx="286312" cy="448850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6265;p75">
              <a:extLst>
                <a:ext uri="{FF2B5EF4-FFF2-40B4-BE49-F238E27FC236}">
                  <a16:creationId xmlns:a16="http://schemas.microsoft.com/office/drawing/2014/main" id="{75123840-3EF5-468C-A7F7-EC6B8603D91C}"/>
                </a:ext>
              </a:extLst>
            </p:cNvPr>
            <p:cNvSpPr/>
            <p:nvPr/>
          </p:nvSpPr>
          <p:spPr>
            <a:xfrm>
              <a:off x="-810808" y="2444055"/>
              <a:ext cx="244788" cy="233257"/>
            </a:xfrm>
            <a:custGeom>
              <a:avLst/>
              <a:gdLst/>
              <a:ahLst/>
              <a:cxnLst/>
              <a:rect l="l" t="t" r="r" b="b"/>
              <a:pathLst>
                <a:path w="3991" h="3803" extrusionOk="0">
                  <a:moveTo>
                    <a:pt x="761" y="1"/>
                  </a:moveTo>
                  <a:lnTo>
                    <a:pt x="761" y="1"/>
                  </a:lnTo>
                  <a:cubicBezTo>
                    <a:pt x="761" y="1"/>
                    <a:pt x="1" y="3802"/>
                    <a:pt x="2913" y="3802"/>
                  </a:cubicBezTo>
                  <a:cubicBezTo>
                    <a:pt x="3227" y="3802"/>
                    <a:pt x="3585" y="3758"/>
                    <a:pt x="3990" y="3660"/>
                  </a:cubicBezTo>
                  <a:cubicBezTo>
                    <a:pt x="3990" y="3660"/>
                    <a:pt x="1423" y="3622"/>
                    <a:pt x="1573" y="159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6266;p75">
              <a:extLst>
                <a:ext uri="{FF2B5EF4-FFF2-40B4-BE49-F238E27FC236}">
                  <a16:creationId xmlns:a16="http://schemas.microsoft.com/office/drawing/2014/main" id="{B4921FE6-FBC2-4DEA-8994-ED6031CD6EA5}"/>
                </a:ext>
              </a:extLst>
            </p:cNvPr>
            <p:cNvSpPr/>
            <p:nvPr/>
          </p:nvSpPr>
          <p:spPr>
            <a:xfrm>
              <a:off x="-709237" y="2346716"/>
              <a:ext cx="97952" cy="5734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476" y="1"/>
                  </a:moveTo>
                  <a:cubicBezTo>
                    <a:pt x="1317" y="1"/>
                    <a:pt x="1168" y="38"/>
                    <a:pt x="1046" y="76"/>
                  </a:cubicBezTo>
                  <a:cubicBezTo>
                    <a:pt x="897" y="113"/>
                    <a:pt x="776" y="150"/>
                    <a:pt x="617" y="234"/>
                  </a:cubicBezTo>
                  <a:cubicBezTo>
                    <a:pt x="505" y="309"/>
                    <a:pt x="384" y="384"/>
                    <a:pt x="272" y="505"/>
                  </a:cubicBezTo>
                  <a:cubicBezTo>
                    <a:pt x="150" y="580"/>
                    <a:pt x="76" y="738"/>
                    <a:pt x="1" y="850"/>
                  </a:cubicBezTo>
                  <a:lnTo>
                    <a:pt x="1" y="934"/>
                  </a:lnTo>
                  <a:cubicBezTo>
                    <a:pt x="38" y="934"/>
                    <a:pt x="76" y="934"/>
                    <a:pt x="76" y="888"/>
                  </a:cubicBezTo>
                  <a:cubicBezTo>
                    <a:pt x="150" y="776"/>
                    <a:pt x="234" y="654"/>
                    <a:pt x="346" y="580"/>
                  </a:cubicBezTo>
                  <a:cubicBezTo>
                    <a:pt x="468" y="505"/>
                    <a:pt x="580" y="421"/>
                    <a:pt x="701" y="346"/>
                  </a:cubicBezTo>
                  <a:cubicBezTo>
                    <a:pt x="813" y="309"/>
                    <a:pt x="934" y="272"/>
                    <a:pt x="1084" y="234"/>
                  </a:cubicBezTo>
                  <a:cubicBezTo>
                    <a:pt x="1205" y="188"/>
                    <a:pt x="1364" y="188"/>
                    <a:pt x="1476" y="188"/>
                  </a:cubicBezTo>
                  <a:cubicBezTo>
                    <a:pt x="1550" y="188"/>
                    <a:pt x="1597" y="150"/>
                    <a:pt x="1597" y="76"/>
                  </a:cubicBezTo>
                  <a:cubicBezTo>
                    <a:pt x="1597" y="38"/>
                    <a:pt x="1513" y="1"/>
                    <a:pt x="147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6267;p75">
              <a:extLst>
                <a:ext uri="{FF2B5EF4-FFF2-40B4-BE49-F238E27FC236}">
                  <a16:creationId xmlns:a16="http://schemas.microsoft.com/office/drawing/2014/main" id="{2DBE8344-F545-406D-8E10-E94D5C39BBDD}"/>
                </a:ext>
              </a:extLst>
            </p:cNvPr>
            <p:cNvSpPr/>
            <p:nvPr/>
          </p:nvSpPr>
          <p:spPr>
            <a:xfrm>
              <a:off x="-950222" y="1931294"/>
              <a:ext cx="300603" cy="608443"/>
            </a:xfrm>
            <a:custGeom>
              <a:avLst/>
              <a:gdLst/>
              <a:ahLst/>
              <a:cxnLst/>
              <a:rect l="l" t="t" r="r" b="b"/>
              <a:pathLst>
                <a:path w="4901" h="9920" extrusionOk="0">
                  <a:moveTo>
                    <a:pt x="3746" y="0"/>
                  </a:moveTo>
                  <a:cubicBezTo>
                    <a:pt x="2727" y="0"/>
                    <a:pt x="1312" y="659"/>
                    <a:pt x="700" y="4011"/>
                  </a:cubicBezTo>
                  <a:cubicBezTo>
                    <a:pt x="700" y="4011"/>
                    <a:pt x="234" y="5486"/>
                    <a:pt x="75" y="7082"/>
                  </a:cubicBezTo>
                  <a:cubicBezTo>
                    <a:pt x="0" y="8211"/>
                    <a:pt x="775" y="9257"/>
                    <a:pt x="1904" y="9453"/>
                  </a:cubicBezTo>
                  <a:lnTo>
                    <a:pt x="4359" y="9919"/>
                  </a:lnTo>
                  <a:lnTo>
                    <a:pt x="4901" y="277"/>
                  </a:lnTo>
                  <a:cubicBezTo>
                    <a:pt x="4901" y="277"/>
                    <a:pt x="4406" y="0"/>
                    <a:pt x="374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6268;p75">
              <a:extLst>
                <a:ext uri="{FF2B5EF4-FFF2-40B4-BE49-F238E27FC236}">
                  <a16:creationId xmlns:a16="http://schemas.microsoft.com/office/drawing/2014/main" id="{3EB99635-B4CE-48EF-AFCE-B1A0D431423F}"/>
                </a:ext>
              </a:extLst>
            </p:cNvPr>
            <p:cNvSpPr/>
            <p:nvPr/>
          </p:nvSpPr>
          <p:spPr>
            <a:xfrm>
              <a:off x="-809397" y="1909950"/>
              <a:ext cx="624636" cy="970933"/>
            </a:xfrm>
            <a:custGeom>
              <a:avLst/>
              <a:gdLst/>
              <a:ahLst/>
              <a:cxnLst/>
              <a:rect l="l" t="t" r="r" b="b"/>
              <a:pathLst>
                <a:path w="10184" h="15830" extrusionOk="0">
                  <a:moveTo>
                    <a:pt x="3379" y="0"/>
                  </a:moveTo>
                  <a:cubicBezTo>
                    <a:pt x="0" y="4275"/>
                    <a:pt x="430" y="13338"/>
                    <a:pt x="430" y="13338"/>
                  </a:cubicBezTo>
                  <a:cubicBezTo>
                    <a:pt x="308" y="15634"/>
                    <a:pt x="4667" y="15709"/>
                    <a:pt x="4667" y="15709"/>
                  </a:cubicBezTo>
                  <a:cubicBezTo>
                    <a:pt x="5379" y="15791"/>
                    <a:pt x="5987" y="15829"/>
                    <a:pt x="6508" y="15829"/>
                  </a:cubicBezTo>
                  <a:cubicBezTo>
                    <a:pt x="9230" y="15829"/>
                    <a:pt x="9542" y="14792"/>
                    <a:pt x="9605" y="13656"/>
                  </a:cubicBezTo>
                  <a:cubicBezTo>
                    <a:pt x="10184" y="5096"/>
                    <a:pt x="6142" y="429"/>
                    <a:pt x="6142" y="429"/>
                  </a:cubicBezTo>
                  <a:cubicBezTo>
                    <a:pt x="6038" y="730"/>
                    <a:pt x="5794" y="840"/>
                    <a:pt x="5491" y="840"/>
                  </a:cubicBezTo>
                  <a:cubicBezTo>
                    <a:pt x="4657" y="840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6269;p75">
              <a:extLst>
                <a:ext uri="{FF2B5EF4-FFF2-40B4-BE49-F238E27FC236}">
                  <a16:creationId xmlns:a16="http://schemas.microsoft.com/office/drawing/2014/main" id="{75AD5404-1A54-49CC-991B-80BF294BE252}"/>
                </a:ext>
              </a:extLst>
            </p:cNvPr>
            <p:cNvSpPr/>
            <p:nvPr/>
          </p:nvSpPr>
          <p:spPr>
            <a:xfrm>
              <a:off x="-783084" y="1946015"/>
              <a:ext cx="166647" cy="28116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6270;p75">
              <a:extLst>
                <a:ext uri="{FF2B5EF4-FFF2-40B4-BE49-F238E27FC236}">
                  <a16:creationId xmlns:a16="http://schemas.microsoft.com/office/drawing/2014/main" id="{ADA50AA4-4625-47E4-BC01-DF0C89EA0722}"/>
                </a:ext>
              </a:extLst>
            </p:cNvPr>
            <p:cNvSpPr/>
            <p:nvPr/>
          </p:nvSpPr>
          <p:spPr>
            <a:xfrm>
              <a:off x="-914771" y="1926510"/>
              <a:ext cx="222217" cy="553671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4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81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81" y="9027"/>
                  </a:cubicBezTo>
                  <a:cubicBezTo>
                    <a:pt x="356" y="9027"/>
                    <a:pt x="356" y="8989"/>
                    <a:pt x="356" y="8952"/>
                  </a:cubicBezTo>
                  <a:cubicBezTo>
                    <a:pt x="160" y="6423"/>
                    <a:pt x="1130" y="3230"/>
                    <a:pt x="1681" y="1868"/>
                  </a:cubicBezTo>
                  <a:cubicBezTo>
                    <a:pt x="2297" y="355"/>
                    <a:pt x="3548" y="159"/>
                    <a:pt x="3548" y="159"/>
                  </a:cubicBezTo>
                  <a:cubicBezTo>
                    <a:pt x="3623" y="159"/>
                    <a:pt x="3623" y="122"/>
                    <a:pt x="3623" y="85"/>
                  </a:cubicBezTo>
                  <a:cubicBezTo>
                    <a:pt x="3623" y="38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6271;p75">
              <a:extLst>
                <a:ext uri="{FF2B5EF4-FFF2-40B4-BE49-F238E27FC236}">
                  <a16:creationId xmlns:a16="http://schemas.microsoft.com/office/drawing/2014/main" id="{64CE3386-FAC4-42CF-B04D-B3D26E477156}"/>
                </a:ext>
              </a:extLst>
            </p:cNvPr>
            <p:cNvSpPr/>
            <p:nvPr/>
          </p:nvSpPr>
          <p:spPr>
            <a:xfrm>
              <a:off x="-706906" y="1433254"/>
              <a:ext cx="424806" cy="437687"/>
            </a:xfrm>
            <a:custGeom>
              <a:avLst/>
              <a:gdLst/>
              <a:ahLst/>
              <a:cxnLst/>
              <a:rect l="l" t="t" r="r" b="b"/>
              <a:pathLst>
                <a:path w="6926" h="7136" extrusionOk="0">
                  <a:moveTo>
                    <a:pt x="3401" y="1"/>
                  </a:moveTo>
                  <a:cubicBezTo>
                    <a:pt x="3255" y="1"/>
                    <a:pt x="3108" y="12"/>
                    <a:pt x="2959" y="34"/>
                  </a:cubicBezTo>
                  <a:cubicBezTo>
                    <a:pt x="1204" y="268"/>
                    <a:pt x="0" y="2060"/>
                    <a:pt x="271" y="4001"/>
                  </a:cubicBezTo>
                  <a:cubicBezTo>
                    <a:pt x="521" y="5832"/>
                    <a:pt x="1938" y="7135"/>
                    <a:pt x="3568" y="7135"/>
                  </a:cubicBezTo>
                  <a:cubicBezTo>
                    <a:pt x="3700" y="7135"/>
                    <a:pt x="3833" y="7127"/>
                    <a:pt x="3967" y="7109"/>
                  </a:cubicBezTo>
                  <a:cubicBezTo>
                    <a:pt x="5713" y="6876"/>
                    <a:pt x="6926" y="5093"/>
                    <a:pt x="6646" y="3142"/>
                  </a:cubicBezTo>
                  <a:cubicBezTo>
                    <a:pt x="6398" y="1328"/>
                    <a:pt x="5004" y="1"/>
                    <a:pt x="3401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6272;p75">
              <a:extLst>
                <a:ext uri="{FF2B5EF4-FFF2-40B4-BE49-F238E27FC236}">
                  <a16:creationId xmlns:a16="http://schemas.microsoft.com/office/drawing/2014/main" id="{9E88D501-A1A2-44A0-B2BA-8C091962D52C}"/>
                </a:ext>
              </a:extLst>
            </p:cNvPr>
            <p:cNvSpPr/>
            <p:nvPr/>
          </p:nvSpPr>
          <p:spPr>
            <a:xfrm>
              <a:off x="-740150" y="1640260"/>
              <a:ext cx="97400" cy="95867"/>
            </a:xfrm>
            <a:custGeom>
              <a:avLst/>
              <a:gdLst/>
              <a:ahLst/>
              <a:cxnLst/>
              <a:rect l="l" t="t" r="r" b="b"/>
              <a:pathLst>
                <a:path w="1588" h="1563" extrusionOk="0">
                  <a:moveTo>
                    <a:pt x="738" y="1"/>
                  </a:moveTo>
                  <a:cubicBezTo>
                    <a:pt x="309" y="38"/>
                    <a:pt x="1" y="430"/>
                    <a:pt x="38" y="860"/>
                  </a:cubicBezTo>
                  <a:cubicBezTo>
                    <a:pt x="38" y="1265"/>
                    <a:pt x="380" y="1563"/>
                    <a:pt x="780" y="1563"/>
                  </a:cubicBezTo>
                  <a:cubicBezTo>
                    <a:pt x="803" y="1563"/>
                    <a:pt x="827" y="1562"/>
                    <a:pt x="850" y="1560"/>
                  </a:cubicBezTo>
                  <a:cubicBezTo>
                    <a:pt x="1280" y="1522"/>
                    <a:pt x="1588" y="1168"/>
                    <a:pt x="1588" y="738"/>
                  </a:cubicBezTo>
                  <a:cubicBezTo>
                    <a:pt x="1550" y="318"/>
                    <a:pt x="1168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6273;p75">
              <a:extLst>
                <a:ext uri="{FF2B5EF4-FFF2-40B4-BE49-F238E27FC236}">
                  <a16:creationId xmlns:a16="http://schemas.microsoft.com/office/drawing/2014/main" id="{C7C8C9E7-5BE6-48F8-9B0C-C2E348121843}"/>
                </a:ext>
              </a:extLst>
            </p:cNvPr>
            <p:cNvSpPr/>
            <p:nvPr/>
          </p:nvSpPr>
          <p:spPr>
            <a:xfrm>
              <a:off x="-716659" y="1678655"/>
              <a:ext cx="19505" cy="33244"/>
            </a:xfrm>
            <a:custGeom>
              <a:avLst/>
              <a:gdLst/>
              <a:ahLst/>
              <a:cxnLst/>
              <a:rect l="l" t="t" r="r" b="b"/>
              <a:pathLst>
                <a:path w="318" h="542" extrusionOk="0">
                  <a:moveTo>
                    <a:pt x="318" y="0"/>
                  </a:moveTo>
                  <a:cubicBezTo>
                    <a:pt x="234" y="0"/>
                    <a:pt x="159" y="38"/>
                    <a:pt x="122" y="75"/>
                  </a:cubicBezTo>
                  <a:cubicBezTo>
                    <a:pt x="38" y="112"/>
                    <a:pt x="1" y="196"/>
                    <a:pt x="1" y="271"/>
                  </a:cubicBezTo>
                  <a:cubicBezTo>
                    <a:pt x="1" y="392"/>
                    <a:pt x="85" y="430"/>
                    <a:pt x="122" y="467"/>
                  </a:cubicBezTo>
                  <a:cubicBezTo>
                    <a:pt x="159" y="504"/>
                    <a:pt x="197" y="504"/>
                    <a:pt x="234" y="504"/>
                  </a:cubicBezTo>
                  <a:cubicBezTo>
                    <a:pt x="271" y="504"/>
                    <a:pt x="318" y="542"/>
                    <a:pt x="318" y="542"/>
                  </a:cubicBezTo>
                  <a:lnTo>
                    <a:pt x="197" y="392"/>
                  </a:lnTo>
                  <a:cubicBezTo>
                    <a:pt x="159" y="346"/>
                    <a:pt x="122" y="308"/>
                    <a:pt x="122" y="271"/>
                  </a:cubicBezTo>
                  <a:cubicBezTo>
                    <a:pt x="122" y="234"/>
                    <a:pt x="159" y="196"/>
                    <a:pt x="159" y="159"/>
                  </a:cubicBezTo>
                  <a:cubicBezTo>
                    <a:pt x="197" y="75"/>
                    <a:pt x="234" y="38"/>
                    <a:pt x="31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6274;p75">
              <a:extLst>
                <a:ext uri="{FF2B5EF4-FFF2-40B4-BE49-F238E27FC236}">
                  <a16:creationId xmlns:a16="http://schemas.microsoft.com/office/drawing/2014/main" id="{77D08F53-045E-4BE9-91DC-E1CE5E243A4C}"/>
                </a:ext>
              </a:extLst>
            </p:cNvPr>
            <p:cNvSpPr/>
            <p:nvPr/>
          </p:nvSpPr>
          <p:spPr>
            <a:xfrm>
              <a:off x="-465921" y="1726129"/>
              <a:ext cx="95131" cy="36126"/>
            </a:xfrm>
            <a:custGeom>
              <a:avLst/>
              <a:gdLst/>
              <a:ahLst/>
              <a:cxnLst/>
              <a:rect l="l" t="t" r="r" b="b"/>
              <a:pathLst>
                <a:path w="1551" h="589" extrusionOk="0">
                  <a:moveTo>
                    <a:pt x="1550" y="1"/>
                  </a:moveTo>
                  <a:cubicBezTo>
                    <a:pt x="1438" y="122"/>
                    <a:pt x="1317" y="197"/>
                    <a:pt x="1205" y="272"/>
                  </a:cubicBezTo>
                  <a:cubicBezTo>
                    <a:pt x="1084" y="356"/>
                    <a:pt x="934" y="393"/>
                    <a:pt x="813" y="393"/>
                  </a:cubicBezTo>
                  <a:cubicBezTo>
                    <a:pt x="663" y="393"/>
                    <a:pt x="542" y="356"/>
                    <a:pt x="430" y="272"/>
                  </a:cubicBezTo>
                  <a:lnTo>
                    <a:pt x="197" y="197"/>
                  </a:lnTo>
                  <a:cubicBezTo>
                    <a:pt x="150" y="160"/>
                    <a:pt x="75" y="122"/>
                    <a:pt x="1" y="85"/>
                  </a:cubicBezTo>
                  <a:lnTo>
                    <a:pt x="1" y="85"/>
                  </a:lnTo>
                  <a:cubicBezTo>
                    <a:pt x="38" y="122"/>
                    <a:pt x="113" y="197"/>
                    <a:pt x="150" y="272"/>
                  </a:cubicBezTo>
                  <a:cubicBezTo>
                    <a:pt x="197" y="318"/>
                    <a:pt x="271" y="356"/>
                    <a:pt x="346" y="430"/>
                  </a:cubicBezTo>
                  <a:cubicBezTo>
                    <a:pt x="467" y="505"/>
                    <a:pt x="617" y="589"/>
                    <a:pt x="813" y="589"/>
                  </a:cubicBezTo>
                  <a:cubicBezTo>
                    <a:pt x="972" y="589"/>
                    <a:pt x="1168" y="505"/>
                    <a:pt x="1280" y="393"/>
                  </a:cubicBezTo>
                  <a:cubicBezTo>
                    <a:pt x="1438" y="272"/>
                    <a:pt x="1513" y="160"/>
                    <a:pt x="155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6275;p75">
              <a:extLst>
                <a:ext uri="{FF2B5EF4-FFF2-40B4-BE49-F238E27FC236}">
                  <a16:creationId xmlns:a16="http://schemas.microsoft.com/office/drawing/2014/main" id="{19428372-A0B1-422B-A982-1DE208D390FA}"/>
                </a:ext>
              </a:extLst>
            </p:cNvPr>
            <p:cNvSpPr/>
            <p:nvPr/>
          </p:nvSpPr>
          <p:spPr>
            <a:xfrm>
              <a:off x="-425256" y="1634739"/>
              <a:ext cx="42996" cy="68573"/>
            </a:xfrm>
            <a:custGeom>
              <a:avLst/>
              <a:gdLst/>
              <a:ahLst/>
              <a:cxnLst/>
              <a:rect l="l" t="t" r="r" b="b"/>
              <a:pathLst>
                <a:path w="701" h="1118" extrusionOk="0">
                  <a:moveTo>
                    <a:pt x="222" y="1"/>
                  </a:moveTo>
                  <a:cubicBezTo>
                    <a:pt x="173" y="1"/>
                    <a:pt x="112" y="27"/>
                    <a:pt x="112" y="53"/>
                  </a:cubicBezTo>
                  <a:cubicBezTo>
                    <a:pt x="112" y="361"/>
                    <a:pt x="0" y="912"/>
                    <a:pt x="187" y="1108"/>
                  </a:cubicBezTo>
                  <a:cubicBezTo>
                    <a:pt x="195" y="1114"/>
                    <a:pt x="211" y="1117"/>
                    <a:pt x="232" y="1117"/>
                  </a:cubicBezTo>
                  <a:cubicBezTo>
                    <a:pt x="346" y="1117"/>
                    <a:pt x="617" y="1038"/>
                    <a:pt x="617" y="912"/>
                  </a:cubicBezTo>
                  <a:cubicBezTo>
                    <a:pt x="701" y="642"/>
                    <a:pt x="346" y="249"/>
                    <a:pt x="271" y="16"/>
                  </a:cubicBezTo>
                  <a:cubicBezTo>
                    <a:pt x="260" y="5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6276;p75">
              <a:extLst>
                <a:ext uri="{FF2B5EF4-FFF2-40B4-BE49-F238E27FC236}">
                  <a16:creationId xmlns:a16="http://schemas.microsoft.com/office/drawing/2014/main" id="{040F55A7-BEFD-44F5-B377-D35008CF6DD3}"/>
                </a:ext>
              </a:extLst>
            </p:cNvPr>
            <p:cNvSpPr/>
            <p:nvPr/>
          </p:nvSpPr>
          <p:spPr>
            <a:xfrm>
              <a:off x="-351409" y="1602477"/>
              <a:ext cx="26374" cy="33305"/>
            </a:xfrm>
            <a:custGeom>
              <a:avLst/>
              <a:gdLst/>
              <a:ahLst/>
              <a:cxnLst/>
              <a:rect l="l" t="t" r="r" b="b"/>
              <a:pathLst>
                <a:path w="430" h="543" extrusionOk="0">
                  <a:moveTo>
                    <a:pt x="197" y="1"/>
                  </a:moveTo>
                  <a:cubicBezTo>
                    <a:pt x="113" y="1"/>
                    <a:pt x="1" y="113"/>
                    <a:pt x="38" y="271"/>
                  </a:cubicBezTo>
                  <a:cubicBezTo>
                    <a:pt x="38" y="421"/>
                    <a:pt x="113" y="542"/>
                    <a:pt x="234" y="542"/>
                  </a:cubicBezTo>
                  <a:cubicBezTo>
                    <a:pt x="346" y="542"/>
                    <a:pt x="430" y="383"/>
                    <a:pt x="430" y="271"/>
                  </a:cubicBezTo>
                  <a:cubicBezTo>
                    <a:pt x="383" y="113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6277;p75">
              <a:extLst>
                <a:ext uri="{FF2B5EF4-FFF2-40B4-BE49-F238E27FC236}">
                  <a16:creationId xmlns:a16="http://schemas.microsoft.com/office/drawing/2014/main" id="{07F24511-0C4D-4F24-A042-EABA8C467D9D}"/>
                </a:ext>
              </a:extLst>
            </p:cNvPr>
            <p:cNvSpPr/>
            <p:nvPr/>
          </p:nvSpPr>
          <p:spPr>
            <a:xfrm>
              <a:off x="-520877" y="1628238"/>
              <a:ext cx="26435" cy="33857"/>
            </a:xfrm>
            <a:custGeom>
              <a:avLst/>
              <a:gdLst/>
              <a:ahLst/>
              <a:cxnLst/>
              <a:rect l="l" t="t" r="r" b="b"/>
              <a:pathLst>
                <a:path w="431" h="552" extrusionOk="0">
                  <a:moveTo>
                    <a:pt x="197" y="1"/>
                  </a:moveTo>
                  <a:cubicBezTo>
                    <a:pt x="75" y="1"/>
                    <a:pt x="1" y="122"/>
                    <a:pt x="1" y="281"/>
                  </a:cubicBezTo>
                  <a:cubicBezTo>
                    <a:pt x="38" y="430"/>
                    <a:pt x="113" y="552"/>
                    <a:pt x="234" y="552"/>
                  </a:cubicBezTo>
                  <a:cubicBezTo>
                    <a:pt x="309" y="514"/>
                    <a:pt x="430" y="393"/>
                    <a:pt x="393" y="281"/>
                  </a:cubicBezTo>
                  <a:cubicBezTo>
                    <a:pt x="393" y="122"/>
                    <a:pt x="309" y="1"/>
                    <a:pt x="1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6278;p75">
              <a:extLst>
                <a:ext uri="{FF2B5EF4-FFF2-40B4-BE49-F238E27FC236}">
                  <a16:creationId xmlns:a16="http://schemas.microsoft.com/office/drawing/2014/main" id="{B569CA88-D1D9-4066-8CCA-D4A5388E9893}"/>
                </a:ext>
              </a:extLst>
            </p:cNvPr>
            <p:cNvSpPr/>
            <p:nvPr/>
          </p:nvSpPr>
          <p:spPr>
            <a:xfrm>
              <a:off x="-725797" y="1396330"/>
              <a:ext cx="436276" cy="243991"/>
            </a:xfrm>
            <a:custGeom>
              <a:avLst/>
              <a:gdLst/>
              <a:ahLst/>
              <a:cxnLst/>
              <a:rect l="l" t="t" r="r" b="b"/>
              <a:pathLst>
                <a:path w="7113" h="3978" extrusionOk="0">
                  <a:moveTo>
                    <a:pt x="3661" y="1"/>
                  </a:moveTo>
                  <a:cubicBezTo>
                    <a:pt x="3151" y="1"/>
                    <a:pt x="2569" y="84"/>
                    <a:pt x="1904" y="282"/>
                  </a:cubicBezTo>
                  <a:cubicBezTo>
                    <a:pt x="112" y="832"/>
                    <a:pt x="0" y="3828"/>
                    <a:pt x="579" y="3978"/>
                  </a:cubicBezTo>
                  <a:cubicBezTo>
                    <a:pt x="579" y="3978"/>
                    <a:pt x="2016" y="3632"/>
                    <a:pt x="1942" y="1215"/>
                  </a:cubicBezTo>
                  <a:lnTo>
                    <a:pt x="1942" y="1215"/>
                  </a:lnTo>
                  <a:cubicBezTo>
                    <a:pt x="1942" y="1215"/>
                    <a:pt x="2371" y="2074"/>
                    <a:pt x="3920" y="2662"/>
                  </a:cubicBezTo>
                  <a:cubicBezTo>
                    <a:pt x="4540" y="2904"/>
                    <a:pt x="5112" y="2983"/>
                    <a:pt x="5597" y="2983"/>
                  </a:cubicBezTo>
                  <a:cubicBezTo>
                    <a:pt x="6513" y="2983"/>
                    <a:pt x="7113" y="2699"/>
                    <a:pt x="7113" y="2699"/>
                  </a:cubicBezTo>
                  <a:cubicBezTo>
                    <a:pt x="7113" y="2699"/>
                    <a:pt x="6553" y="1"/>
                    <a:pt x="366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6279;p75">
              <a:extLst>
                <a:ext uri="{FF2B5EF4-FFF2-40B4-BE49-F238E27FC236}">
                  <a16:creationId xmlns:a16="http://schemas.microsoft.com/office/drawing/2014/main" id="{474D7D98-65FB-4C73-8AC7-3ADD860801B4}"/>
                </a:ext>
              </a:extLst>
            </p:cNvPr>
            <p:cNvSpPr/>
            <p:nvPr/>
          </p:nvSpPr>
          <p:spPr>
            <a:xfrm rot="-2201647">
              <a:off x="-769896" y="1455342"/>
              <a:ext cx="140251" cy="29556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6280;p75">
              <a:extLst>
                <a:ext uri="{FF2B5EF4-FFF2-40B4-BE49-F238E27FC236}">
                  <a16:creationId xmlns:a16="http://schemas.microsoft.com/office/drawing/2014/main" id="{427AC5DD-1F27-490D-B224-C159F875EA45}"/>
                </a:ext>
              </a:extLst>
            </p:cNvPr>
            <p:cNvSpPr/>
            <p:nvPr/>
          </p:nvSpPr>
          <p:spPr>
            <a:xfrm>
              <a:off x="-783084" y="1946015"/>
              <a:ext cx="166647" cy="281160"/>
            </a:xfrm>
            <a:custGeom>
              <a:avLst/>
              <a:gdLst/>
              <a:ahLst/>
              <a:cxnLst/>
              <a:rect l="l" t="t" r="r" b="b"/>
              <a:pathLst>
                <a:path w="2717" h="4584" extrusionOk="0">
                  <a:moveTo>
                    <a:pt x="2717" y="0"/>
                  </a:moveTo>
                  <a:lnTo>
                    <a:pt x="2717" y="0"/>
                  </a:lnTo>
                  <a:cubicBezTo>
                    <a:pt x="2717" y="0"/>
                    <a:pt x="1634" y="37"/>
                    <a:pt x="1513" y="149"/>
                  </a:cubicBezTo>
                  <a:cubicBezTo>
                    <a:pt x="1513" y="149"/>
                    <a:pt x="542" y="1279"/>
                    <a:pt x="1" y="4583"/>
                  </a:cubicBezTo>
                  <a:lnTo>
                    <a:pt x="2017" y="971"/>
                  </a:lnTo>
                  <a:cubicBezTo>
                    <a:pt x="2017" y="971"/>
                    <a:pt x="2176" y="653"/>
                    <a:pt x="2717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6281;p75">
              <a:extLst>
                <a:ext uri="{FF2B5EF4-FFF2-40B4-BE49-F238E27FC236}">
                  <a16:creationId xmlns:a16="http://schemas.microsoft.com/office/drawing/2014/main" id="{A86FA1F3-1C09-4B90-B1B7-E76CA9A656F6}"/>
                </a:ext>
              </a:extLst>
            </p:cNvPr>
            <p:cNvSpPr/>
            <p:nvPr/>
          </p:nvSpPr>
          <p:spPr>
            <a:xfrm>
              <a:off x="-783084" y="1922339"/>
              <a:ext cx="400824" cy="688853"/>
            </a:xfrm>
            <a:custGeom>
              <a:avLst/>
              <a:gdLst/>
              <a:ahLst/>
              <a:cxnLst/>
              <a:rect l="l" t="t" r="r" b="b"/>
              <a:pathLst>
                <a:path w="6535" h="11231" extrusionOk="0">
                  <a:moveTo>
                    <a:pt x="2583" y="1"/>
                  </a:moveTo>
                  <a:cubicBezTo>
                    <a:pt x="2047" y="1"/>
                    <a:pt x="1298" y="459"/>
                    <a:pt x="850" y="1786"/>
                  </a:cubicBezTo>
                  <a:cubicBezTo>
                    <a:pt x="850" y="1786"/>
                    <a:pt x="1322" y="760"/>
                    <a:pt x="2054" y="760"/>
                  </a:cubicBezTo>
                  <a:cubicBezTo>
                    <a:pt x="2214" y="760"/>
                    <a:pt x="2386" y="809"/>
                    <a:pt x="2568" y="927"/>
                  </a:cubicBezTo>
                  <a:cubicBezTo>
                    <a:pt x="3734" y="1740"/>
                    <a:pt x="4584" y="4036"/>
                    <a:pt x="5134" y="7965"/>
                  </a:cubicBezTo>
                  <a:cubicBezTo>
                    <a:pt x="5246" y="8973"/>
                    <a:pt x="4546" y="9757"/>
                    <a:pt x="3538" y="10028"/>
                  </a:cubicBezTo>
                  <a:cubicBezTo>
                    <a:pt x="3273" y="10104"/>
                    <a:pt x="3003" y="10136"/>
                    <a:pt x="2736" y="10136"/>
                  </a:cubicBezTo>
                  <a:cubicBezTo>
                    <a:pt x="1359" y="10136"/>
                    <a:pt x="75" y="9291"/>
                    <a:pt x="75" y="9291"/>
                  </a:cubicBezTo>
                  <a:lnTo>
                    <a:pt x="1" y="10261"/>
                  </a:lnTo>
                  <a:cubicBezTo>
                    <a:pt x="1" y="10261"/>
                    <a:pt x="878" y="11231"/>
                    <a:pt x="2414" y="11231"/>
                  </a:cubicBezTo>
                  <a:cubicBezTo>
                    <a:pt x="2895" y="11231"/>
                    <a:pt x="3440" y="11136"/>
                    <a:pt x="4042" y="10887"/>
                  </a:cubicBezTo>
                  <a:cubicBezTo>
                    <a:pt x="6535" y="9832"/>
                    <a:pt x="6217" y="8320"/>
                    <a:pt x="6217" y="8320"/>
                  </a:cubicBezTo>
                  <a:cubicBezTo>
                    <a:pt x="6217" y="8320"/>
                    <a:pt x="6105" y="1702"/>
                    <a:pt x="2913" y="69"/>
                  </a:cubicBezTo>
                  <a:cubicBezTo>
                    <a:pt x="2818" y="25"/>
                    <a:pt x="2706" y="1"/>
                    <a:pt x="2583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6282;p75">
              <a:extLst>
                <a:ext uri="{FF2B5EF4-FFF2-40B4-BE49-F238E27FC236}">
                  <a16:creationId xmlns:a16="http://schemas.microsoft.com/office/drawing/2014/main" id="{A9DD2667-6A92-4532-A2FB-8CBC05E15085}"/>
                </a:ext>
              </a:extLst>
            </p:cNvPr>
            <p:cNvGrpSpPr/>
            <p:nvPr/>
          </p:nvGrpSpPr>
          <p:grpSpPr>
            <a:xfrm>
              <a:off x="-575833" y="2267471"/>
              <a:ext cx="255399" cy="187256"/>
              <a:chOff x="11249467" y="2705621"/>
              <a:chExt cx="255399" cy="187256"/>
            </a:xfrm>
          </p:grpSpPr>
          <p:sp>
            <p:nvSpPr>
              <p:cNvPr id="372" name="Google Shape;6283;p75">
                <a:extLst>
                  <a:ext uri="{FF2B5EF4-FFF2-40B4-BE49-F238E27FC236}">
                    <a16:creationId xmlns:a16="http://schemas.microsoft.com/office/drawing/2014/main" id="{C90D03C0-B3FB-4BEB-BAAE-E5857200D257}"/>
                  </a:ext>
                </a:extLst>
              </p:cNvPr>
              <p:cNvSpPr/>
              <p:nvPr/>
            </p:nvSpPr>
            <p:spPr>
              <a:xfrm>
                <a:off x="11418935" y="2802285"/>
                <a:ext cx="71639" cy="39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45" extrusionOk="0">
                    <a:moveTo>
                      <a:pt x="964" y="0"/>
                    </a:moveTo>
                    <a:cubicBezTo>
                      <a:pt x="928" y="0"/>
                      <a:pt x="890" y="9"/>
                      <a:pt x="859" y="25"/>
                    </a:cubicBezTo>
                    <a:cubicBezTo>
                      <a:pt x="542" y="221"/>
                      <a:pt x="1" y="417"/>
                      <a:pt x="75" y="566"/>
                    </a:cubicBezTo>
                    <a:cubicBezTo>
                      <a:pt x="91" y="603"/>
                      <a:pt x="145" y="645"/>
                      <a:pt x="255" y="645"/>
                    </a:cubicBezTo>
                    <a:cubicBezTo>
                      <a:pt x="398" y="645"/>
                      <a:pt x="635" y="575"/>
                      <a:pt x="1009" y="333"/>
                    </a:cubicBezTo>
                    <a:cubicBezTo>
                      <a:pt x="1093" y="258"/>
                      <a:pt x="1167" y="184"/>
                      <a:pt x="1093" y="62"/>
                    </a:cubicBezTo>
                    <a:cubicBezTo>
                      <a:pt x="1065" y="18"/>
                      <a:pt x="1015" y="0"/>
                      <a:pt x="96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284;p75">
                <a:extLst>
                  <a:ext uri="{FF2B5EF4-FFF2-40B4-BE49-F238E27FC236}">
                    <a16:creationId xmlns:a16="http://schemas.microsoft.com/office/drawing/2014/main" id="{A5270B5A-C0DC-4498-9C2D-897594933710}"/>
                  </a:ext>
                </a:extLst>
              </p:cNvPr>
              <p:cNvSpPr/>
              <p:nvPr/>
            </p:nvSpPr>
            <p:spPr>
              <a:xfrm>
                <a:off x="11421205" y="2800568"/>
                <a:ext cx="69370" cy="43916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716" extrusionOk="0">
                    <a:moveTo>
                      <a:pt x="903" y="38"/>
                    </a:moveTo>
                    <a:cubicBezTo>
                      <a:pt x="952" y="38"/>
                      <a:pt x="1021" y="73"/>
                      <a:pt x="1056" y="128"/>
                    </a:cubicBezTo>
                    <a:cubicBezTo>
                      <a:pt x="1093" y="212"/>
                      <a:pt x="1056" y="286"/>
                      <a:pt x="972" y="324"/>
                    </a:cubicBezTo>
                    <a:cubicBezTo>
                      <a:pt x="603" y="567"/>
                      <a:pt x="380" y="647"/>
                      <a:pt x="247" y="647"/>
                    </a:cubicBezTo>
                    <a:cubicBezTo>
                      <a:pt x="212" y="647"/>
                      <a:pt x="183" y="641"/>
                      <a:pt x="160" y="632"/>
                    </a:cubicBezTo>
                    <a:cubicBezTo>
                      <a:pt x="76" y="632"/>
                      <a:pt x="76" y="594"/>
                      <a:pt x="76" y="557"/>
                    </a:cubicBezTo>
                    <a:cubicBezTo>
                      <a:pt x="76" y="445"/>
                      <a:pt x="356" y="324"/>
                      <a:pt x="542" y="212"/>
                    </a:cubicBezTo>
                    <a:cubicBezTo>
                      <a:pt x="664" y="165"/>
                      <a:pt x="776" y="128"/>
                      <a:pt x="860" y="53"/>
                    </a:cubicBezTo>
                    <a:cubicBezTo>
                      <a:pt x="870" y="43"/>
                      <a:pt x="885" y="38"/>
                      <a:pt x="903" y="38"/>
                    </a:cubicBezTo>
                    <a:close/>
                    <a:moveTo>
                      <a:pt x="889" y="1"/>
                    </a:moveTo>
                    <a:cubicBezTo>
                      <a:pt x="865" y="1"/>
                      <a:pt x="842" y="6"/>
                      <a:pt x="822" y="16"/>
                    </a:cubicBezTo>
                    <a:cubicBezTo>
                      <a:pt x="738" y="53"/>
                      <a:pt x="626" y="128"/>
                      <a:pt x="542" y="165"/>
                    </a:cubicBezTo>
                    <a:cubicBezTo>
                      <a:pt x="272" y="286"/>
                      <a:pt x="38" y="398"/>
                      <a:pt x="1" y="520"/>
                    </a:cubicBezTo>
                    <a:lnTo>
                      <a:pt x="1" y="594"/>
                    </a:lnTo>
                    <a:cubicBezTo>
                      <a:pt x="38" y="632"/>
                      <a:pt x="76" y="678"/>
                      <a:pt x="160" y="678"/>
                    </a:cubicBezTo>
                    <a:cubicBezTo>
                      <a:pt x="197" y="716"/>
                      <a:pt x="197" y="716"/>
                      <a:pt x="234" y="716"/>
                    </a:cubicBezTo>
                    <a:cubicBezTo>
                      <a:pt x="393" y="716"/>
                      <a:pt x="626" y="632"/>
                      <a:pt x="1009" y="398"/>
                    </a:cubicBezTo>
                    <a:cubicBezTo>
                      <a:pt x="1130" y="324"/>
                      <a:pt x="1130" y="212"/>
                      <a:pt x="1093" y="90"/>
                    </a:cubicBezTo>
                    <a:cubicBezTo>
                      <a:pt x="1031" y="36"/>
                      <a:pt x="955" y="1"/>
                      <a:pt x="88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285;p75">
                <a:extLst>
                  <a:ext uri="{FF2B5EF4-FFF2-40B4-BE49-F238E27FC236}">
                    <a16:creationId xmlns:a16="http://schemas.microsoft.com/office/drawing/2014/main" id="{2AF8743C-032C-4E45-B9FE-9ADC1D1673BB}"/>
                  </a:ext>
                </a:extLst>
              </p:cNvPr>
              <p:cNvSpPr/>
              <p:nvPr/>
            </p:nvSpPr>
            <p:spPr>
              <a:xfrm>
                <a:off x="11409183" y="2775911"/>
                <a:ext cx="81392" cy="4679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763" extrusionOk="0">
                    <a:moveTo>
                      <a:pt x="1163" y="1"/>
                    </a:moveTo>
                    <a:cubicBezTo>
                      <a:pt x="1125" y="1"/>
                      <a:pt x="1087" y="10"/>
                      <a:pt x="1056" y="26"/>
                    </a:cubicBezTo>
                    <a:cubicBezTo>
                      <a:pt x="701" y="259"/>
                      <a:pt x="1" y="614"/>
                      <a:pt x="122" y="726"/>
                    </a:cubicBezTo>
                    <a:cubicBezTo>
                      <a:pt x="146" y="751"/>
                      <a:pt x="183" y="763"/>
                      <a:pt x="229" y="763"/>
                    </a:cubicBezTo>
                    <a:cubicBezTo>
                      <a:pt x="467" y="763"/>
                      <a:pt x="954" y="460"/>
                      <a:pt x="1252" y="296"/>
                    </a:cubicBezTo>
                    <a:cubicBezTo>
                      <a:pt x="1326" y="259"/>
                      <a:pt x="1326" y="147"/>
                      <a:pt x="1289" y="63"/>
                    </a:cubicBezTo>
                    <a:cubicBezTo>
                      <a:pt x="1267" y="19"/>
                      <a:pt x="1216" y="1"/>
                      <a:pt x="1163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286;p75">
                <a:extLst>
                  <a:ext uri="{FF2B5EF4-FFF2-40B4-BE49-F238E27FC236}">
                    <a16:creationId xmlns:a16="http://schemas.microsoft.com/office/drawing/2014/main" id="{7C0EBE1D-AD92-4907-81B6-9D076C02926F}"/>
                  </a:ext>
                </a:extLst>
              </p:cNvPr>
              <p:cNvSpPr/>
              <p:nvPr/>
            </p:nvSpPr>
            <p:spPr>
              <a:xfrm>
                <a:off x="11414335" y="2774255"/>
                <a:ext cx="78509" cy="4845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90" extrusionOk="0">
                    <a:moveTo>
                      <a:pt x="1046" y="53"/>
                    </a:moveTo>
                    <a:cubicBezTo>
                      <a:pt x="1121" y="53"/>
                      <a:pt x="1168" y="90"/>
                      <a:pt x="1168" y="127"/>
                    </a:cubicBezTo>
                    <a:cubicBezTo>
                      <a:pt x="1205" y="174"/>
                      <a:pt x="1205" y="211"/>
                      <a:pt x="1205" y="249"/>
                    </a:cubicBezTo>
                    <a:lnTo>
                      <a:pt x="1121" y="323"/>
                    </a:lnTo>
                    <a:lnTo>
                      <a:pt x="1046" y="361"/>
                    </a:lnTo>
                    <a:cubicBezTo>
                      <a:pt x="784" y="496"/>
                      <a:pt x="345" y="739"/>
                      <a:pt x="129" y="739"/>
                    </a:cubicBezTo>
                    <a:cubicBezTo>
                      <a:pt x="91" y="739"/>
                      <a:pt x="60" y="732"/>
                      <a:pt x="38" y="715"/>
                    </a:cubicBezTo>
                    <a:cubicBezTo>
                      <a:pt x="76" y="641"/>
                      <a:pt x="421" y="445"/>
                      <a:pt x="654" y="286"/>
                    </a:cubicBezTo>
                    <a:cubicBezTo>
                      <a:pt x="776" y="211"/>
                      <a:pt x="888" y="127"/>
                      <a:pt x="1009" y="90"/>
                    </a:cubicBezTo>
                    <a:cubicBezTo>
                      <a:pt x="1009" y="53"/>
                      <a:pt x="1046" y="53"/>
                      <a:pt x="1046" y="53"/>
                    </a:cubicBezTo>
                    <a:close/>
                    <a:moveTo>
                      <a:pt x="1039" y="1"/>
                    </a:moveTo>
                    <a:cubicBezTo>
                      <a:pt x="1015" y="1"/>
                      <a:pt x="992" y="5"/>
                      <a:pt x="972" y="15"/>
                    </a:cubicBezTo>
                    <a:cubicBezTo>
                      <a:pt x="888" y="90"/>
                      <a:pt x="776" y="174"/>
                      <a:pt x="617" y="249"/>
                    </a:cubicBezTo>
                    <a:cubicBezTo>
                      <a:pt x="234" y="445"/>
                      <a:pt x="1" y="594"/>
                      <a:pt x="1" y="715"/>
                    </a:cubicBezTo>
                    <a:lnTo>
                      <a:pt x="1" y="753"/>
                    </a:lnTo>
                    <a:cubicBezTo>
                      <a:pt x="38" y="790"/>
                      <a:pt x="76" y="790"/>
                      <a:pt x="150" y="790"/>
                    </a:cubicBezTo>
                    <a:cubicBezTo>
                      <a:pt x="346" y="790"/>
                      <a:pt x="701" y="641"/>
                      <a:pt x="1084" y="407"/>
                    </a:cubicBezTo>
                    <a:lnTo>
                      <a:pt x="1168" y="361"/>
                    </a:lnTo>
                    <a:cubicBezTo>
                      <a:pt x="1205" y="323"/>
                      <a:pt x="1242" y="286"/>
                      <a:pt x="1242" y="249"/>
                    </a:cubicBezTo>
                    <a:cubicBezTo>
                      <a:pt x="1280" y="211"/>
                      <a:pt x="1242" y="127"/>
                      <a:pt x="1242" y="90"/>
                    </a:cubicBezTo>
                    <a:lnTo>
                      <a:pt x="1205" y="90"/>
                    </a:lnTo>
                    <a:cubicBezTo>
                      <a:pt x="1178" y="35"/>
                      <a:pt x="1105" y="1"/>
                      <a:pt x="103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287;p75">
                <a:extLst>
                  <a:ext uri="{FF2B5EF4-FFF2-40B4-BE49-F238E27FC236}">
                    <a16:creationId xmlns:a16="http://schemas.microsoft.com/office/drawing/2014/main" id="{B6CD0AAA-D542-4332-A51B-EC1698A8C5D5}"/>
                  </a:ext>
                </a:extLst>
              </p:cNvPr>
              <p:cNvSpPr/>
              <p:nvPr/>
            </p:nvSpPr>
            <p:spPr>
              <a:xfrm>
                <a:off x="11390292" y="2746409"/>
                <a:ext cx="97952" cy="60292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983" extrusionOk="0">
                    <a:moveTo>
                      <a:pt x="1338" y="1"/>
                    </a:moveTo>
                    <a:cubicBezTo>
                      <a:pt x="1294" y="1"/>
                      <a:pt x="1248" y="13"/>
                      <a:pt x="1205" y="40"/>
                    </a:cubicBezTo>
                    <a:cubicBezTo>
                      <a:pt x="701" y="395"/>
                      <a:pt x="1" y="740"/>
                      <a:pt x="113" y="936"/>
                    </a:cubicBezTo>
                    <a:cubicBezTo>
                      <a:pt x="127" y="969"/>
                      <a:pt x="160" y="983"/>
                      <a:pt x="208" y="983"/>
                    </a:cubicBezTo>
                    <a:cubicBezTo>
                      <a:pt x="447" y="983"/>
                      <a:pt x="1049" y="626"/>
                      <a:pt x="1438" y="432"/>
                    </a:cubicBezTo>
                    <a:cubicBezTo>
                      <a:pt x="1560" y="395"/>
                      <a:pt x="1597" y="236"/>
                      <a:pt x="1513" y="161"/>
                    </a:cubicBezTo>
                    <a:lnTo>
                      <a:pt x="1513" y="114"/>
                    </a:lnTo>
                    <a:cubicBezTo>
                      <a:pt x="1489" y="42"/>
                      <a:pt x="1418" y="1"/>
                      <a:pt x="1338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288;p75">
                <a:extLst>
                  <a:ext uri="{FF2B5EF4-FFF2-40B4-BE49-F238E27FC236}">
                    <a16:creationId xmlns:a16="http://schemas.microsoft.com/office/drawing/2014/main" id="{D6276849-589F-4004-8515-FAA51E097FB4}"/>
                  </a:ext>
                </a:extLst>
              </p:cNvPr>
              <p:cNvSpPr/>
              <p:nvPr/>
            </p:nvSpPr>
            <p:spPr>
              <a:xfrm>
                <a:off x="11388022" y="2745612"/>
                <a:ext cx="100221" cy="62807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024" extrusionOk="0">
                    <a:moveTo>
                      <a:pt x="1401" y="53"/>
                    </a:moveTo>
                    <a:cubicBezTo>
                      <a:pt x="1475" y="90"/>
                      <a:pt x="1513" y="90"/>
                      <a:pt x="1550" y="174"/>
                    </a:cubicBezTo>
                    <a:cubicBezTo>
                      <a:pt x="1597" y="249"/>
                      <a:pt x="1550" y="361"/>
                      <a:pt x="1475" y="408"/>
                    </a:cubicBezTo>
                    <a:cubicBezTo>
                      <a:pt x="1363" y="482"/>
                      <a:pt x="1242" y="520"/>
                      <a:pt x="1130" y="594"/>
                    </a:cubicBezTo>
                    <a:cubicBezTo>
                      <a:pt x="801" y="758"/>
                      <a:pt x="394" y="975"/>
                      <a:pt x="221" y="975"/>
                    </a:cubicBezTo>
                    <a:cubicBezTo>
                      <a:pt x="188" y="975"/>
                      <a:pt x="163" y="967"/>
                      <a:pt x="150" y="949"/>
                    </a:cubicBezTo>
                    <a:cubicBezTo>
                      <a:pt x="75" y="828"/>
                      <a:pt x="505" y="557"/>
                      <a:pt x="897" y="324"/>
                    </a:cubicBezTo>
                    <a:cubicBezTo>
                      <a:pt x="1009" y="249"/>
                      <a:pt x="1167" y="174"/>
                      <a:pt x="1279" y="90"/>
                    </a:cubicBezTo>
                    <a:cubicBezTo>
                      <a:pt x="1317" y="53"/>
                      <a:pt x="1363" y="53"/>
                      <a:pt x="1401" y="53"/>
                    </a:cubicBezTo>
                    <a:close/>
                    <a:moveTo>
                      <a:pt x="1371" y="0"/>
                    </a:moveTo>
                    <a:cubicBezTo>
                      <a:pt x="1318" y="0"/>
                      <a:pt x="1268" y="26"/>
                      <a:pt x="1242" y="53"/>
                    </a:cubicBezTo>
                    <a:cubicBezTo>
                      <a:pt x="1130" y="90"/>
                      <a:pt x="1009" y="174"/>
                      <a:pt x="850" y="249"/>
                    </a:cubicBezTo>
                    <a:cubicBezTo>
                      <a:pt x="430" y="557"/>
                      <a:pt x="0" y="790"/>
                      <a:pt x="112" y="986"/>
                    </a:cubicBezTo>
                    <a:cubicBezTo>
                      <a:pt x="112" y="1024"/>
                      <a:pt x="150" y="1024"/>
                      <a:pt x="234" y="1024"/>
                    </a:cubicBezTo>
                    <a:cubicBezTo>
                      <a:pt x="383" y="1024"/>
                      <a:pt x="701" y="874"/>
                      <a:pt x="1130" y="641"/>
                    </a:cubicBezTo>
                    <a:cubicBezTo>
                      <a:pt x="1242" y="594"/>
                      <a:pt x="1363" y="520"/>
                      <a:pt x="1475" y="482"/>
                    </a:cubicBezTo>
                    <a:cubicBezTo>
                      <a:pt x="1597" y="408"/>
                      <a:pt x="1634" y="286"/>
                      <a:pt x="1597" y="127"/>
                    </a:cubicBezTo>
                    <a:cubicBezTo>
                      <a:pt x="1550" y="53"/>
                      <a:pt x="1513" y="15"/>
                      <a:pt x="1438" y="15"/>
                    </a:cubicBezTo>
                    <a:cubicBezTo>
                      <a:pt x="1416" y="5"/>
                      <a:pt x="1393" y="0"/>
                      <a:pt x="1371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289;p75">
                <a:extLst>
                  <a:ext uri="{FF2B5EF4-FFF2-40B4-BE49-F238E27FC236}">
                    <a16:creationId xmlns:a16="http://schemas.microsoft.com/office/drawing/2014/main" id="{64AB6C82-F868-44D8-A855-F8F28A117FA7}"/>
                  </a:ext>
                </a:extLst>
              </p:cNvPr>
              <p:cNvSpPr/>
              <p:nvPr/>
            </p:nvSpPr>
            <p:spPr>
              <a:xfrm>
                <a:off x="11400044" y="2708688"/>
                <a:ext cx="102552" cy="6593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75" extrusionOk="0">
                    <a:moveTo>
                      <a:pt x="1612" y="1"/>
                    </a:moveTo>
                    <a:cubicBezTo>
                      <a:pt x="1393" y="1"/>
                      <a:pt x="627" y="383"/>
                      <a:pt x="150" y="617"/>
                    </a:cubicBezTo>
                    <a:cubicBezTo>
                      <a:pt x="0" y="692"/>
                      <a:pt x="0" y="926"/>
                      <a:pt x="150" y="1010"/>
                    </a:cubicBezTo>
                    <a:lnTo>
                      <a:pt x="150" y="1047"/>
                    </a:lnTo>
                    <a:cubicBezTo>
                      <a:pt x="192" y="1066"/>
                      <a:pt x="241" y="1075"/>
                      <a:pt x="289" y="1075"/>
                    </a:cubicBezTo>
                    <a:cubicBezTo>
                      <a:pt x="337" y="1075"/>
                      <a:pt x="383" y="1066"/>
                      <a:pt x="421" y="1047"/>
                    </a:cubicBezTo>
                    <a:cubicBezTo>
                      <a:pt x="775" y="776"/>
                      <a:pt x="1671" y="151"/>
                      <a:pt x="1671" y="29"/>
                    </a:cubicBezTo>
                    <a:cubicBezTo>
                      <a:pt x="1666" y="10"/>
                      <a:pt x="1646" y="1"/>
                      <a:pt x="1612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290;p75">
                <a:extLst>
                  <a:ext uri="{FF2B5EF4-FFF2-40B4-BE49-F238E27FC236}">
                    <a16:creationId xmlns:a16="http://schemas.microsoft.com/office/drawing/2014/main" id="{8F0FA74C-D219-4560-A917-C1DC2AD0D2F3}"/>
                  </a:ext>
                </a:extLst>
              </p:cNvPr>
              <p:cNvSpPr/>
              <p:nvPr/>
            </p:nvSpPr>
            <p:spPr>
              <a:xfrm>
                <a:off x="11400044" y="2705621"/>
                <a:ext cx="104822" cy="7188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172" extrusionOk="0">
                    <a:moveTo>
                      <a:pt x="1634" y="79"/>
                    </a:moveTo>
                    <a:cubicBezTo>
                      <a:pt x="1634" y="126"/>
                      <a:pt x="1279" y="471"/>
                      <a:pt x="421" y="1060"/>
                    </a:cubicBezTo>
                    <a:cubicBezTo>
                      <a:pt x="383" y="1078"/>
                      <a:pt x="337" y="1088"/>
                      <a:pt x="289" y="1088"/>
                    </a:cubicBezTo>
                    <a:cubicBezTo>
                      <a:pt x="241" y="1088"/>
                      <a:pt x="192" y="1078"/>
                      <a:pt x="150" y="1060"/>
                    </a:cubicBezTo>
                    <a:cubicBezTo>
                      <a:pt x="75" y="1013"/>
                      <a:pt x="75" y="938"/>
                      <a:pt x="75" y="864"/>
                    </a:cubicBezTo>
                    <a:cubicBezTo>
                      <a:pt x="75" y="779"/>
                      <a:pt x="112" y="705"/>
                      <a:pt x="187" y="667"/>
                    </a:cubicBezTo>
                    <a:cubicBezTo>
                      <a:pt x="1279" y="126"/>
                      <a:pt x="1550" y="79"/>
                      <a:pt x="1587" y="79"/>
                    </a:cubicBezTo>
                    <a:close/>
                    <a:moveTo>
                      <a:pt x="1635" y="0"/>
                    </a:moveTo>
                    <a:cubicBezTo>
                      <a:pt x="1467" y="0"/>
                      <a:pt x="975" y="201"/>
                      <a:pt x="150" y="630"/>
                    </a:cubicBezTo>
                    <a:cubicBezTo>
                      <a:pt x="75" y="667"/>
                      <a:pt x="0" y="742"/>
                      <a:pt x="0" y="864"/>
                    </a:cubicBezTo>
                    <a:cubicBezTo>
                      <a:pt x="0" y="938"/>
                      <a:pt x="38" y="1060"/>
                      <a:pt x="112" y="1097"/>
                    </a:cubicBezTo>
                    <a:cubicBezTo>
                      <a:pt x="187" y="1134"/>
                      <a:pt x="234" y="1172"/>
                      <a:pt x="271" y="1172"/>
                    </a:cubicBezTo>
                    <a:cubicBezTo>
                      <a:pt x="346" y="1172"/>
                      <a:pt x="383" y="1134"/>
                      <a:pt x="421" y="1097"/>
                    </a:cubicBezTo>
                    <a:cubicBezTo>
                      <a:pt x="1279" y="509"/>
                      <a:pt x="1709" y="163"/>
                      <a:pt x="1671" y="79"/>
                    </a:cubicBezTo>
                    <a:lnTo>
                      <a:pt x="1671" y="5"/>
                    </a:lnTo>
                    <a:cubicBezTo>
                      <a:pt x="1662" y="2"/>
                      <a:pt x="1650" y="0"/>
                      <a:pt x="1635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291;p75">
                <a:extLst>
                  <a:ext uri="{FF2B5EF4-FFF2-40B4-BE49-F238E27FC236}">
                    <a16:creationId xmlns:a16="http://schemas.microsoft.com/office/drawing/2014/main" id="{87DFEA82-7C68-493E-AE12-9DCDED021321}"/>
                  </a:ext>
                </a:extLst>
              </p:cNvPr>
              <p:cNvSpPr/>
              <p:nvPr/>
            </p:nvSpPr>
            <p:spPr>
              <a:xfrm>
                <a:off x="11249467" y="2798237"/>
                <a:ext cx="102552" cy="9464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43" extrusionOk="0">
                    <a:moveTo>
                      <a:pt x="820" y="1"/>
                    </a:moveTo>
                    <a:cubicBezTo>
                      <a:pt x="769" y="1"/>
                      <a:pt x="716" y="6"/>
                      <a:pt x="663" y="16"/>
                    </a:cubicBezTo>
                    <a:cubicBezTo>
                      <a:pt x="234" y="128"/>
                      <a:pt x="1" y="520"/>
                      <a:pt x="75" y="950"/>
                    </a:cubicBezTo>
                    <a:cubicBezTo>
                      <a:pt x="182" y="1317"/>
                      <a:pt x="495" y="1542"/>
                      <a:pt x="854" y="1542"/>
                    </a:cubicBezTo>
                    <a:cubicBezTo>
                      <a:pt x="905" y="1542"/>
                      <a:pt x="957" y="1538"/>
                      <a:pt x="1009" y="1528"/>
                    </a:cubicBezTo>
                    <a:cubicBezTo>
                      <a:pt x="1401" y="1416"/>
                      <a:pt x="1671" y="1024"/>
                      <a:pt x="1597" y="595"/>
                    </a:cubicBezTo>
                    <a:cubicBezTo>
                      <a:pt x="1490" y="251"/>
                      <a:pt x="1183" y="1"/>
                      <a:pt x="820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292;p75">
                <a:extLst>
                  <a:ext uri="{FF2B5EF4-FFF2-40B4-BE49-F238E27FC236}">
                    <a16:creationId xmlns:a16="http://schemas.microsoft.com/office/drawing/2014/main" id="{0F22ACD7-3DE7-49EB-A3D2-BE6FE0344063}"/>
                  </a:ext>
                </a:extLst>
              </p:cNvPr>
              <p:cNvSpPr/>
              <p:nvPr/>
            </p:nvSpPr>
            <p:spPr>
              <a:xfrm>
                <a:off x="11290132" y="2741932"/>
                <a:ext cx="181552" cy="150087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447" extrusionOk="0">
                    <a:moveTo>
                      <a:pt x="1979" y="1"/>
                    </a:moveTo>
                    <a:cubicBezTo>
                      <a:pt x="1942" y="38"/>
                      <a:pt x="1904" y="75"/>
                      <a:pt x="1867" y="113"/>
                    </a:cubicBezTo>
                    <a:cubicBezTo>
                      <a:pt x="1326" y="580"/>
                      <a:pt x="700" y="813"/>
                      <a:pt x="0" y="934"/>
                    </a:cubicBezTo>
                    <a:lnTo>
                      <a:pt x="346" y="2446"/>
                    </a:lnTo>
                    <a:cubicBezTo>
                      <a:pt x="1130" y="2213"/>
                      <a:pt x="2446" y="2101"/>
                      <a:pt x="2959" y="1401"/>
                    </a:cubicBezTo>
                    <a:lnTo>
                      <a:pt x="2959" y="1354"/>
                    </a:lnTo>
                    <a:cubicBezTo>
                      <a:pt x="2959" y="1168"/>
                      <a:pt x="2875" y="934"/>
                      <a:pt x="2801" y="738"/>
                    </a:cubicBezTo>
                    <a:cubicBezTo>
                      <a:pt x="2530" y="234"/>
                      <a:pt x="2371" y="187"/>
                      <a:pt x="1979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293;p75">
                <a:extLst>
                  <a:ext uri="{FF2B5EF4-FFF2-40B4-BE49-F238E27FC236}">
                    <a16:creationId xmlns:a16="http://schemas.microsoft.com/office/drawing/2014/main" id="{4A93C645-2116-445F-880E-7881B0F9BB64}"/>
                  </a:ext>
                </a:extLst>
              </p:cNvPr>
              <p:cNvSpPr/>
              <p:nvPr/>
            </p:nvSpPr>
            <p:spPr>
              <a:xfrm>
                <a:off x="11300436" y="2724513"/>
                <a:ext cx="12083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760" extrusionOk="0">
                    <a:moveTo>
                      <a:pt x="1617" y="1"/>
                    </a:moveTo>
                    <a:cubicBezTo>
                      <a:pt x="1181" y="1"/>
                      <a:pt x="1" y="960"/>
                      <a:pt x="262" y="1564"/>
                    </a:cubicBezTo>
                    <a:cubicBezTo>
                      <a:pt x="299" y="1685"/>
                      <a:pt x="374" y="1760"/>
                      <a:pt x="458" y="1760"/>
                    </a:cubicBezTo>
                    <a:cubicBezTo>
                      <a:pt x="532" y="1526"/>
                      <a:pt x="803" y="1218"/>
                      <a:pt x="1111" y="938"/>
                    </a:cubicBezTo>
                    <a:cubicBezTo>
                      <a:pt x="1307" y="789"/>
                      <a:pt x="1503" y="668"/>
                      <a:pt x="1736" y="556"/>
                    </a:cubicBezTo>
                    <a:cubicBezTo>
                      <a:pt x="1970" y="434"/>
                      <a:pt x="1933" y="89"/>
                      <a:pt x="1662" y="5"/>
                    </a:cubicBezTo>
                    <a:cubicBezTo>
                      <a:pt x="1648" y="2"/>
                      <a:pt x="1633" y="1"/>
                      <a:pt x="161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6294;p75">
              <a:extLst>
                <a:ext uri="{FF2B5EF4-FFF2-40B4-BE49-F238E27FC236}">
                  <a16:creationId xmlns:a16="http://schemas.microsoft.com/office/drawing/2014/main" id="{452C7EC2-D326-4F54-BFF7-57EAEBC7C5AA}"/>
                </a:ext>
              </a:extLst>
            </p:cNvPr>
            <p:cNvSpPr/>
            <p:nvPr/>
          </p:nvSpPr>
          <p:spPr>
            <a:xfrm>
              <a:off x="-859753" y="1963740"/>
              <a:ext cx="357828" cy="612246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32" y="0"/>
                  </a:moveTo>
                  <a:cubicBezTo>
                    <a:pt x="3606" y="0"/>
                    <a:pt x="3187" y="216"/>
                    <a:pt x="2959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821" y="9857"/>
                    <a:pt x="1633" y="9894"/>
                    <a:pt x="1633" y="9894"/>
                  </a:cubicBezTo>
                  <a:cubicBezTo>
                    <a:pt x="1872" y="9954"/>
                    <a:pt x="2112" y="9982"/>
                    <a:pt x="2351" y="9982"/>
                  </a:cubicBezTo>
                  <a:cubicBezTo>
                    <a:pt x="3677" y="9982"/>
                    <a:pt x="4980" y="9147"/>
                    <a:pt x="5834" y="8420"/>
                  </a:cubicBezTo>
                  <a:cubicBezTo>
                    <a:pt x="5796" y="8261"/>
                    <a:pt x="5759" y="8112"/>
                    <a:pt x="5722" y="7953"/>
                  </a:cubicBezTo>
                  <a:cubicBezTo>
                    <a:pt x="5600" y="7412"/>
                    <a:pt x="5488" y="6898"/>
                    <a:pt x="5404" y="6357"/>
                  </a:cubicBezTo>
                  <a:lnTo>
                    <a:pt x="3696" y="6824"/>
                  </a:lnTo>
                  <a:cubicBezTo>
                    <a:pt x="5059" y="4453"/>
                    <a:pt x="5367" y="3249"/>
                    <a:pt x="5526" y="2231"/>
                  </a:cubicBezTo>
                  <a:cubicBezTo>
                    <a:pt x="5563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70" y="57"/>
                    <a:pt x="4250" y="0"/>
                    <a:pt x="4032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6295;p75">
              <a:extLst>
                <a:ext uri="{FF2B5EF4-FFF2-40B4-BE49-F238E27FC236}">
                  <a16:creationId xmlns:a16="http://schemas.microsoft.com/office/drawing/2014/main" id="{F366ED8E-AC52-4E59-A16A-F96825830015}"/>
                </a:ext>
              </a:extLst>
            </p:cNvPr>
            <p:cNvSpPr/>
            <p:nvPr/>
          </p:nvSpPr>
          <p:spPr>
            <a:xfrm>
              <a:off x="-635390" y="2223801"/>
              <a:ext cx="81392" cy="156220"/>
            </a:xfrm>
            <a:custGeom>
              <a:avLst/>
              <a:gdLst/>
              <a:ahLst/>
              <a:cxnLst/>
              <a:rect l="l" t="t" r="r" b="b"/>
              <a:pathLst>
                <a:path w="1327" h="2547" extrusionOk="0">
                  <a:moveTo>
                    <a:pt x="848" y="0"/>
                  </a:moveTo>
                  <a:cubicBezTo>
                    <a:pt x="834" y="0"/>
                    <a:pt x="813" y="17"/>
                    <a:pt x="813" y="17"/>
                  </a:cubicBezTo>
                  <a:cubicBezTo>
                    <a:pt x="776" y="91"/>
                    <a:pt x="1" y="1613"/>
                    <a:pt x="38" y="2350"/>
                  </a:cubicBezTo>
                  <a:cubicBezTo>
                    <a:pt x="76" y="2388"/>
                    <a:pt x="76" y="2472"/>
                    <a:pt x="160" y="2509"/>
                  </a:cubicBezTo>
                  <a:cubicBezTo>
                    <a:pt x="197" y="2546"/>
                    <a:pt x="309" y="2546"/>
                    <a:pt x="430" y="2546"/>
                  </a:cubicBezTo>
                  <a:cubicBezTo>
                    <a:pt x="776" y="2546"/>
                    <a:pt x="1205" y="2425"/>
                    <a:pt x="1280" y="2425"/>
                  </a:cubicBezTo>
                  <a:cubicBezTo>
                    <a:pt x="1326" y="2388"/>
                    <a:pt x="1326" y="2388"/>
                    <a:pt x="1326" y="2350"/>
                  </a:cubicBezTo>
                  <a:cubicBezTo>
                    <a:pt x="1326" y="2313"/>
                    <a:pt x="1280" y="2313"/>
                    <a:pt x="1242" y="2313"/>
                  </a:cubicBezTo>
                  <a:cubicBezTo>
                    <a:pt x="1082" y="2364"/>
                    <a:pt x="739" y="2456"/>
                    <a:pt x="478" y="2456"/>
                  </a:cubicBezTo>
                  <a:cubicBezTo>
                    <a:pt x="360" y="2456"/>
                    <a:pt x="258" y="2437"/>
                    <a:pt x="197" y="2388"/>
                  </a:cubicBezTo>
                  <a:lnTo>
                    <a:pt x="160" y="2350"/>
                  </a:lnTo>
                  <a:cubicBezTo>
                    <a:pt x="113" y="1613"/>
                    <a:pt x="897" y="91"/>
                    <a:pt x="897" y="54"/>
                  </a:cubicBezTo>
                  <a:cubicBezTo>
                    <a:pt x="897" y="54"/>
                    <a:pt x="897" y="17"/>
                    <a:pt x="860" y="17"/>
                  </a:cubicBezTo>
                  <a:cubicBezTo>
                    <a:pt x="860" y="4"/>
                    <a:pt x="854" y="0"/>
                    <a:pt x="848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6296;p75">
              <a:extLst>
                <a:ext uri="{FF2B5EF4-FFF2-40B4-BE49-F238E27FC236}">
                  <a16:creationId xmlns:a16="http://schemas.microsoft.com/office/drawing/2014/main" id="{A8687DAF-E13C-467F-8D36-1648E82FDC90}"/>
                </a:ext>
              </a:extLst>
            </p:cNvPr>
            <p:cNvSpPr/>
            <p:nvPr/>
          </p:nvSpPr>
          <p:spPr>
            <a:xfrm>
              <a:off x="-477950" y="1325675"/>
              <a:ext cx="188400" cy="1980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6297;p75">
              <a:extLst>
                <a:ext uri="{FF2B5EF4-FFF2-40B4-BE49-F238E27FC236}">
                  <a16:creationId xmlns:a16="http://schemas.microsoft.com/office/drawing/2014/main" id="{C0021D80-E40E-4071-A9E3-B7B1C60B9D14}"/>
                </a:ext>
              </a:extLst>
            </p:cNvPr>
            <p:cNvSpPr/>
            <p:nvPr/>
          </p:nvSpPr>
          <p:spPr>
            <a:xfrm rot="2510312">
              <a:off x="-453863" y="1397271"/>
              <a:ext cx="140248" cy="29555"/>
            </a:xfrm>
            <a:custGeom>
              <a:avLst/>
              <a:gdLst/>
              <a:ahLst/>
              <a:cxnLst/>
              <a:rect l="l" t="t" r="r" b="b"/>
              <a:pathLst>
                <a:path w="2794" h="2041" extrusionOk="0">
                  <a:moveTo>
                    <a:pt x="2794" y="1"/>
                  </a:moveTo>
                  <a:lnTo>
                    <a:pt x="0" y="462"/>
                  </a:lnTo>
                  <a:lnTo>
                    <a:pt x="126" y="2040"/>
                  </a:lnTo>
                  <a:lnTo>
                    <a:pt x="2794" y="1565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6298;p75">
            <a:extLst>
              <a:ext uri="{FF2B5EF4-FFF2-40B4-BE49-F238E27FC236}">
                <a16:creationId xmlns:a16="http://schemas.microsoft.com/office/drawing/2014/main" id="{25E42D56-57B1-4CE4-AB85-04433C3D1EFC}"/>
              </a:ext>
            </a:extLst>
          </p:cNvPr>
          <p:cNvGrpSpPr/>
          <p:nvPr/>
        </p:nvGrpSpPr>
        <p:grpSpPr>
          <a:xfrm flipH="1">
            <a:off x="6090541" y="3229057"/>
            <a:ext cx="519278" cy="1346966"/>
            <a:chOff x="348334" y="2222053"/>
            <a:chExt cx="1018193" cy="2641110"/>
          </a:xfrm>
        </p:grpSpPr>
        <p:grpSp>
          <p:nvGrpSpPr>
            <p:cNvPr id="384" name="Google Shape;6299;p75">
              <a:extLst>
                <a:ext uri="{FF2B5EF4-FFF2-40B4-BE49-F238E27FC236}">
                  <a16:creationId xmlns:a16="http://schemas.microsoft.com/office/drawing/2014/main" id="{993EA289-3D7C-46D5-94AF-8002A24D2288}"/>
                </a:ext>
              </a:extLst>
            </p:cNvPr>
            <p:cNvGrpSpPr/>
            <p:nvPr/>
          </p:nvGrpSpPr>
          <p:grpSpPr>
            <a:xfrm>
              <a:off x="348334" y="2222053"/>
              <a:ext cx="1018193" cy="2641110"/>
              <a:chOff x="7870012" y="2528600"/>
              <a:chExt cx="836436" cy="2169646"/>
            </a:xfrm>
          </p:grpSpPr>
          <p:sp>
            <p:nvSpPr>
              <p:cNvPr id="386" name="Google Shape;6300;p75">
                <a:extLst>
                  <a:ext uri="{FF2B5EF4-FFF2-40B4-BE49-F238E27FC236}">
                    <a16:creationId xmlns:a16="http://schemas.microsoft.com/office/drawing/2014/main" id="{AFECA4AB-89C3-49C5-9E8E-76BD19C96877}"/>
                  </a:ext>
                </a:extLst>
              </p:cNvPr>
              <p:cNvSpPr/>
              <p:nvPr/>
            </p:nvSpPr>
            <p:spPr>
              <a:xfrm>
                <a:off x="8030434" y="4414894"/>
                <a:ext cx="144541" cy="236462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4705" extrusionOk="0">
                    <a:moveTo>
                      <a:pt x="2875" y="0"/>
                    </a:moveTo>
                    <a:lnTo>
                      <a:pt x="346" y="233"/>
                    </a:lnTo>
                    <a:lnTo>
                      <a:pt x="1" y="3771"/>
                    </a:lnTo>
                    <a:lnTo>
                      <a:pt x="505" y="4630"/>
                    </a:lnTo>
                    <a:lnTo>
                      <a:pt x="2334" y="4704"/>
                    </a:lnTo>
                    <a:lnTo>
                      <a:pt x="2642" y="3883"/>
                    </a:lnTo>
                    <a:cubicBezTo>
                      <a:pt x="2371" y="3734"/>
                      <a:pt x="2875" y="0"/>
                      <a:pt x="28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301;p75">
                <a:extLst>
                  <a:ext uri="{FF2B5EF4-FFF2-40B4-BE49-F238E27FC236}">
                    <a16:creationId xmlns:a16="http://schemas.microsoft.com/office/drawing/2014/main" id="{0D15692E-20FE-4073-940C-022196D89520}"/>
                  </a:ext>
                </a:extLst>
              </p:cNvPr>
              <p:cNvSpPr/>
              <p:nvPr/>
            </p:nvSpPr>
            <p:spPr>
              <a:xfrm>
                <a:off x="8014502" y="4596374"/>
                <a:ext cx="299334" cy="101872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2027" extrusionOk="0">
                    <a:moveTo>
                      <a:pt x="279" y="0"/>
                    </a:moveTo>
                    <a:cubicBezTo>
                      <a:pt x="249" y="0"/>
                      <a:pt x="234" y="1"/>
                      <a:pt x="234" y="1"/>
                    </a:cubicBezTo>
                    <a:lnTo>
                      <a:pt x="0" y="2027"/>
                    </a:lnTo>
                    <a:lnTo>
                      <a:pt x="5918" y="2027"/>
                    </a:lnTo>
                    <a:cubicBezTo>
                      <a:pt x="5955" y="1831"/>
                      <a:pt x="5881" y="1327"/>
                      <a:pt x="5685" y="1252"/>
                    </a:cubicBezTo>
                    <a:lnTo>
                      <a:pt x="2922" y="197"/>
                    </a:lnTo>
                    <a:cubicBezTo>
                      <a:pt x="2922" y="197"/>
                      <a:pt x="2761" y="430"/>
                      <a:pt x="2384" y="430"/>
                    </a:cubicBezTo>
                    <a:cubicBezTo>
                      <a:pt x="2272" y="430"/>
                      <a:pt x="2140" y="409"/>
                      <a:pt x="1988" y="356"/>
                    </a:cubicBezTo>
                    <a:cubicBezTo>
                      <a:pt x="1008" y="27"/>
                      <a:pt x="437" y="0"/>
                      <a:pt x="27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302;p75">
                <a:extLst>
                  <a:ext uri="{FF2B5EF4-FFF2-40B4-BE49-F238E27FC236}">
                    <a16:creationId xmlns:a16="http://schemas.microsoft.com/office/drawing/2014/main" id="{D8B63E79-DC05-4399-8C80-907BD34FDCC5}"/>
                  </a:ext>
                </a:extLst>
              </p:cNvPr>
              <p:cNvSpPr/>
              <p:nvPr/>
            </p:nvSpPr>
            <p:spPr>
              <a:xfrm>
                <a:off x="8204476" y="4624066"/>
                <a:ext cx="976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776" extrusionOk="0">
                    <a:moveTo>
                      <a:pt x="150" y="1"/>
                    </a:moveTo>
                    <a:lnTo>
                      <a:pt x="0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05" y="738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303;p75">
                <a:extLst>
                  <a:ext uri="{FF2B5EF4-FFF2-40B4-BE49-F238E27FC236}">
                    <a16:creationId xmlns:a16="http://schemas.microsoft.com/office/drawing/2014/main" id="{0ADD12BA-2C3F-43D8-BC4C-E607714B1B83}"/>
                  </a:ext>
                </a:extLst>
              </p:cNvPr>
              <p:cNvSpPr/>
              <p:nvPr/>
            </p:nvSpPr>
            <p:spPr>
              <a:xfrm>
                <a:off x="8018724" y="4596424"/>
                <a:ext cx="31009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6" extrusionOk="0">
                    <a:moveTo>
                      <a:pt x="150" y="0"/>
                    </a:moveTo>
                    <a:lnTo>
                      <a:pt x="0" y="1326"/>
                    </a:lnTo>
                    <a:lnTo>
                      <a:pt x="616" y="1326"/>
                    </a:lnTo>
                    <a:lnTo>
                      <a:pt x="542" y="38"/>
                    </a:lnTo>
                    <a:cubicBezTo>
                      <a:pt x="467" y="38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304;p75">
                <a:extLst>
                  <a:ext uri="{FF2B5EF4-FFF2-40B4-BE49-F238E27FC236}">
                    <a16:creationId xmlns:a16="http://schemas.microsoft.com/office/drawing/2014/main" id="{1244CA84-C634-4FDD-9778-85541E2B7896}"/>
                  </a:ext>
                </a:extLst>
              </p:cNvPr>
              <p:cNvSpPr/>
              <p:nvPr/>
            </p:nvSpPr>
            <p:spPr>
              <a:xfrm>
                <a:off x="8016814" y="4661156"/>
                <a:ext cx="287171" cy="3769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75" extrusionOk="0">
                    <a:moveTo>
                      <a:pt x="38" y="0"/>
                    </a:moveTo>
                    <a:lnTo>
                      <a:pt x="1" y="38"/>
                    </a:lnTo>
                    <a:cubicBezTo>
                      <a:pt x="1" y="75"/>
                      <a:pt x="38" y="75"/>
                      <a:pt x="38" y="75"/>
                    </a:cubicBezTo>
                    <a:lnTo>
                      <a:pt x="5713" y="75"/>
                    </a:lnTo>
                    <a:cubicBezTo>
                      <a:pt x="5713" y="38"/>
                      <a:pt x="5713" y="38"/>
                      <a:pt x="5676" y="38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305;p75">
                <a:extLst>
                  <a:ext uri="{FF2B5EF4-FFF2-40B4-BE49-F238E27FC236}">
                    <a16:creationId xmlns:a16="http://schemas.microsoft.com/office/drawing/2014/main" id="{EA3A26FF-D93C-492D-93D6-C15553468171}"/>
                  </a:ext>
                </a:extLst>
              </p:cNvPr>
              <p:cNvSpPr/>
              <p:nvPr/>
            </p:nvSpPr>
            <p:spPr>
              <a:xfrm>
                <a:off x="7997113" y="3610345"/>
                <a:ext cx="387083" cy="934488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306;p75">
                <a:extLst>
                  <a:ext uri="{FF2B5EF4-FFF2-40B4-BE49-F238E27FC236}">
                    <a16:creationId xmlns:a16="http://schemas.microsoft.com/office/drawing/2014/main" id="{5CE59E3E-B970-4F21-AEAF-6F9F5845C272}"/>
                  </a:ext>
                </a:extLst>
              </p:cNvPr>
              <p:cNvSpPr/>
              <p:nvPr/>
            </p:nvSpPr>
            <p:spPr>
              <a:xfrm>
                <a:off x="7909125" y="2528600"/>
                <a:ext cx="494781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7092" extrusionOk="0">
                    <a:moveTo>
                      <a:pt x="5005" y="1"/>
                    </a:moveTo>
                    <a:cubicBezTo>
                      <a:pt x="4614" y="1"/>
                      <a:pt x="4208" y="154"/>
                      <a:pt x="3930" y="473"/>
                    </a:cubicBezTo>
                    <a:cubicBezTo>
                      <a:pt x="3734" y="669"/>
                      <a:pt x="3576" y="977"/>
                      <a:pt x="3305" y="1052"/>
                    </a:cubicBezTo>
                    <a:cubicBezTo>
                      <a:pt x="3252" y="1066"/>
                      <a:pt x="3199" y="1073"/>
                      <a:pt x="3147" y="1073"/>
                    </a:cubicBezTo>
                    <a:cubicBezTo>
                      <a:pt x="2899" y="1073"/>
                      <a:pt x="2663" y="933"/>
                      <a:pt x="2409" y="902"/>
                    </a:cubicBezTo>
                    <a:cubicBezTo>
                      <a:pt x="2321" y="880"/>
                      <a:pt x="2232" y="869"/>
                      <a:pt x="2144" y="869"/>
                    </a:cubicBezTo>
                    <a:cubicBezTo>
                      <a:pt x="1609" y="869"/>
                      <a:pt x="1108" y="1266"/>
                      <a:pt x="971" y="1836"/>
                    </a:cubicBezTo>
                    <a:cubicBezTo>
                      <a:pt x="850" y="2256"/>
                      <a:pt x="934" y="2723"/>
                      <a:pt x="775" y="3152"/>
                    </a:cubicBezTo>
                    <a:cubicBezTo>
                      <a:pt x="617" y="3740"/>
                      <a:pt x="75" y="4123"/>
                      <a:pt x="38" y="4748"/>
                    </a:cubicBezTo>
                    <a:cubicBezTo>
                      <a:pt x="1" y="4907"/>
                      <a:pt x="1" y="5103"/>
                      <a:pt x="38" y="5252"/>
                    </a:cubicBezTo>
                    <a:cubicBezTo>
                      <a:pt x="234" y="6111"/>
                      <a:pt x="813" y="6848"/>
                      <a:pt x="1550" y="7044"/>
                    </a:cubicBezTo>
                    <a:cubicBezTo>
                      <a:pt x="1677" y="7076"/>
                      <a:pt x="1805" y="7091"/>
                      <a:pt x="1933" y="7091"/>
                    </a:cubicBezTo>
                    <a:cubicBezTo>
                      <a:pt x="2595" y="7091"/>
                      <a:pt x="3235" y="6678"/>
                      <a:pt x="3501" y="5989"/>
                    </a:cubicBezTo>
                    <a:cubicBezTo>
                      <a:pt x="3650" y="5523"/>
                      <a:pt x="3613" y="4981"/>
                      <a:pt x="3846" y="4552"/>
                    </a:cubicBezTo>
                    <a:cubicBezTo>
                      <a:pt x="4042" y="4169"/>
                      <a:pt x="4434" y="3889"/>
                      <a:pt x="4864" y="3815"/>
                    </a:cubicBezTo>
                    <a:cubicBezTo>
                      <a:pt x="5088" y="3771"/>
                      <a:pt x="5328" y="3753"/>
                      <a:pt x="5567" y="3753"/>
                    </a:cubicBezTo>
                    <a:cubicBezTo>
                      <a:pt x="5737" y="3753"/>
                      <a:pt x="5905" y="3762"/>
                      <a:pt x="6068" y="3777"/>
                    </a:cubicBezTo>
                    <a:cubicBezTo>
                      <a:pt x="6141" y="3787"/>
                      <a:pt x="6220" y="3795"/>
                      <a:pt x="6299" y="3795"/>
                    </a:cubicBezTo>
                    <a:cubicBezTo>
                      <a:pt x="6508" y="3795"/>
                      <a:pt x="6719" y="3743"/>
                      <a:pt x="6836" y="3554"/>
                    </a:cubicBezTo>
                    <a:lnTo>
                      <a:pt x="6836" y="3554"/>
                    </a:lnTo>
                    <a:cubicBezTo>
                      <a:pt x="6912" y="3560"/>
                      <a:pt x="6986" y="3564"/>
                      <a:pt x="7059" y="3564"/>
                    </a:cubicBezTo>
                    <a:cubicBezTo>
                      <a:pt x="7278" y="3564"/>
                      <a:pt x="7488" y="3529"/>
                      <a:pt x="7701" y="3423"/>
                    </a:cubicBezTo>
                    <a:cubicBezTo>
                      <a:pt x="7972" y="3273"/>
                      <a:pt x="8205" y="2919"/>
                      <a:pt x="8131" y="2573"/>
                    </a:cubicBezTo>
                    <a:cubicBezTo>
                      <a:pt x="8047" y="2340"/>
                      <a:pt x="7897" y="2181"/>
                      <a:pt x="7701" y="2069"/>
                    </a:cubicBezTo>
                    <a:cubicBezTo>
                      <a:pt x="7505" y="1910"/>
                      <a:pt x="7272" y="1789"/>
                      <a:pt x="7039" y="1714"/>
                    </a:cubicBezTo>
                    <a:cubicBezTo>
                      <a:pt x="6917" y="1677"/>
                      <a:pt x="6805" y="1640"/>
                      <a:pt x="6684" y="1556"/>
                    </a:cubicBezTo>
                    <a:cubicBezTo>
                      <a:pt x="6413" y="1406"/>
                      <a:pt x="6339" y="1052"/>
                      <a:pt x="6180" y="744"/>
                    </a:cubicBezTo>
                    <a:cubicBezTo>
                      <a:pt x="5946" y="352"/>
                      <a:pt x="5564" y="81"/>
                      <a:pt x="5134" y="6"/>
                    </a:cubicBezTo>
                    <a:cubicBezTo>
                      <a:pt x="5092" y="3"/>
                      <a:pt x="5049" y="1"/>
                      <a:pt x="500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307;p75">
                <a:extLst>
                  <a:ext uri="{FF2B5EF4-FFF2-40B4-BE49-F238E27FC236}">
                    <a16:creationId xmlns:a16="http://schemas.microsoft.com/office/drawing/2014/main" id="{40FA979A-1298-42FB-BDD7-1EE2A845235C}"/>
                  </a:ext>
                </a:extLst>
              </p:cNvPr>
              <p:cNvSpPr/>
              <p:nvPr/>
            </p:nvSpPr>
            <p:spPr>
              <a:xfrm>
                <a:off x="8419327" y="3722195"/>
                <a:ext cx="19751" cy="1703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39" extrusionOk="0">
                    <a:moveTo>
                      <a:pt x="187" y="1"/>
                    </a:moveTo>
                    <a:cubicBezTo>
                      <a:pt x="117" y="1"/>
                      <a:pt x="65" y="36"/>
                      <a:pt x="38" y="90"/>
                    </a:cubicBezTo>
                    <a:cubicBezTo>
                      <a:pt x="0" y="212"/>
                      <a:pt x="38" y="286"/>
                      <a:pt x="112" y="324"/>
                    </a:cubicBezTo>
                    <a:cubicBezTo>
                      <a:pt x="145" y="334"/>
                      <a:pt x="174" y="338"/>
                      <a:pt x="200" y="338"/>
                    </a:cubicBezTo>
                    <a:cubicBezTo>
                      <a:pt x="271" y="338"/>
                      <a:pt x="318" y="304"/>
                      <a:pt x="346" y="249"/>
                    </a:cubicBezTo>
                    <a:cubicBezTo>
                      <a:pt x="392" y="128"/>
                      <a:pt x="346" y="53"/>
                      <a:pt x="271" y="16"/>
                    </a:cubicBezTo>
                    <a:cubicBezTo>
                      <a:pt x="241" y="5"/>
                      <a:pt x="213" y="1"/>
                      <a:pt x="187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308;p75">
                <a:extLst>
                  <a:ext uri="{FF2B5EF4-FFF2-40B4-BE49-F238E27FC236}">
                    <a16:creationId xmlns:a16="http://schemas.microsoft.com/office/drawing/2014/main" id="{033E6EA7-00F7-4006-B8E0-9BB8A0958368}"/>
                  </a:ext>
                </a:extLst>
              </p:cNvPr>
              <p:cNvSpPr/>
              <p:nvPr/>
            </p:nvSpPr>
            <p:spPr>
              <a:xfrm>
                <a:off x="8347106" y="3692694"/>
                <a:ext cx="17389" cy="1743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7" extrusionOk="0">
                    <a:moveTo>
                      <a:pt x="173" y="1"/>
                    </a:moveTo>
                    <a:cubicBezTo>
                      <a:pt x="115" y="1"/>
                      <a:pt x="66" y="44"/>
                      <a:pt x="37" y="136"/>
                    </a:cubicBezTo>
                    <a:cubicBezTo>
                      <a:pt x="0" y="210"/>
                      <a:pt x="37" y="285"/>
                      <a:pt x="112" y="332"/>
                    </a:cubicBezTo>
                    <a:cubicBezTo>
                      <a:pt x="134" y="342"/>
                      <a:pt x="158" y="346"/>
                      <a:pt x="182" y="346"/>
                    </a:cubicBezTo>
                    <a:cubicBezTo>
                      <a:pt x="250" y="346"/>
                      <a:pt x="318" y="310"/>
                      <a:pt x="345" y="248"/>
                    </a:cubicBezTo>
                    <a:cubicBezTo>
                      <a:pt x="345" y="173"/>
                      <a:pt x="308" y="52"/>
                      <a:pt x="233" y="14"/>
                    </a:cubicBezTo>
                    <a:cubicBezTo>
                      <a:pt x="213" y="5"/>
                      <a:pt x="193" y="1"/>
                      <a:pt x="17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309;p75">
                <a:extLst>
                  <a:ext uri="{FF2B5EF4-FFF2-40B4-BE49-F238E27FC236}">
                    <a16:creationId xmlns:a16="http://schemas.microsoft.com/office/drawing/2014/main" id="{EDCD7904-CB77-430B-9910-413C75DBC86B}"/>
                  </a:ext>
                </a:extLst>
              </p:cNvPr>
              <p:cNvSpPr/>
              <p:nvPr/>
            </p:nvSpPr>
            <p:spPr>
              <a:xfrm>
                <a:off x="8450737" y="3644598"/>
                <a:ext cx="19299" cy="164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8" extrusionOk="0">
                    <a:moveTo>
                      <a:pt x="234" y="1"/>
                    </a:moveTo>
                    <a:cubicBezTo>
                      <a:pt x="150" y="1"/>
                      <a:pt x="76" y="38"/>
                      <a:pt x="38" y="122"/>
                    </a:cubicBezTo>
                    <a:cubicBezTo>
                      <a:pt x="1" y="197"/>
                      <a:pt x="38" y="271"/>
                      <a:pt x="113" y="309"/>
                    </a:cubicBezTo>
                    <a:cubicBezTo>
                      <a:pt x="134" y="322"/>
                      <a:pt x="158" y="327"/>
                      <a:pt x="183" y="327"/>
                    </a:cubicBezTo>
                    <a:cubicBezTo>
                      <a:pt x="248" y="327"/>
                      <a:pt x="319" y="288"/>
                      <a:pt x="346" y="234"/>
                    </a:cubicBezTo>
                    <a:cubicBezTo>
                      <a:pt x="384" y="159"/>
                      <a:pt x="309" y="38"/>
                      <a:pt x="23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310;p75">
                <a:extLst>
                  <a:ext uri="{FF2B5EF4-FFF2-40B4-BE49-F238E27FC236}">
                    <a16:creationId xmlns:a16="http://schemas.microsoft.com/office/drawing/2014/main" id="{DADB544A-EB0F-47BF-90E2-E8E0AE048FBC}"/>
                  </a:ext>
                </a:extLst>
              </p:cNvPr>
              <p:cNvSpPr/>
              <p:nvPr/>
            </p:nvSpPr>
            <p:spPr>
              <a:xfrm>
                <a:off x="8378065" y="3616654"/>
                <a:ext cx="17841" cy="1512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01" extrusionOk="0">
                    <a:moveTo>
                      <a:pt x="174" y="1"/>
                    </a:moveTo>
                    <a:cubicBezTo>
                      <a:pt x="121" y="1"/>
                      <a:pt x="74" y="35"/>
                      <a:pt x="47" y="90"/>
                    </a:cubicBezTo>
                    <a:cubicBezTo>
                      <a:pt x="0" y="165"/>
                      <a:pt x="47" y="249"/>
                      <a:pt x="121" y="286"/>
                    </a:cubicBezTo>
                    <a:cubicBezTo>
                      <a:pt x="141" y="296"/>
                      <a:pt x="165" y="301"/>
                      <a:pt x="188" y="301"/>
                    </a:cubicBezTo>
                    <a:cubicBezTo>
                      <a:pt x="252" y="301"/>
                      <a:pt x="317" y="266"/>
                      <a:pt x="317" y="211"/>
                    </a:cubicBezTo>
                    <a:cubicBezTo>
                      <a:pt x="355" y="127"/>
                      <a:pt x="317" y="15"/>
                      <a:pt x="233" y="15"/>
                    </a:cubicBezTo>
                    <a:cubicBezTo>
                      <a:pt x="213" y="5"/>
                      <a:pt x="193" y="1"/>
                      <a:pt x="174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311;p75">
                <a:extLst>
                  <a:ext uri="{FF2B5EF4-FFF2-40B4-BE49-F238E27FC236}">
                    <a16:creationId xmlns:a16="http://schemas.microsoft.com/office/drawing/2014/main" id="{BC774D2F-9D3D-4C19-AE60-5C5D61864218}"/>
                  </a:ext>
                </a:extLst>
              </p:cNvPr>
              <p:cNvSpPr/>
              <p:nvPr/>
            </p:nvSpPr>
            <p:spPr>
              <a:xfrm>
                <a:off x="7997103" y="3607558"/>
                <a:ext cx="387083" cy="934488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312;p75">
                <a:extLst>
                  <a:ext uri="{FF2B5EF4-FFF2-40B4-BE49-F238E27FC236}">
                    <a16:creationId xmlns:a16="http://schemas.microsoft.com/office/drawing/2014/main" id="{DD80F261-2775-4568-B5EB-0ECC77258813}"/>
                  </a:ext>
                </a:extLst>
              </p:cNvPr>
              <p:cNvSpPr/>
              <p:nvPr/>
            </p:nvSpPr>
            <p:spPr>
              <a:xfrm>
                <a:off x="8417467" y="4414894"/>
                <a:ext cx="138861" cy="236462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705" extrusionOk="0">
                    <a:moveTo>
                      <a:pt x="2530" y="0"/>
                    </a:moveTo>
                    <a:lnTo>
                      <a:pt x="0" y="233"/>
                    </a:lnTo>
                    <a:lnTo>
                      <a:pt x="75" y="3771"/>
                    </a:lnTo>
                    <a:lnTo>
                      <a:pt x="579" y="4630"/>
                    </a:lnTo>
                    <a:lnTo>
                      <a:pt x="2408" y="4704"/>
                    </a:lnTo>
                    <a:lnTo>
                      <a:pt x="2763" y="3883"/>
                    </a:lnTo>
                    <a:cubicBezTo>
                      <a:pt x="2446" y="3734"/>
                      <a:pt x="2530" y="0"/>
                      <a:pt x="253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313;p75">
                <a:extLst>
                  <a:ext uri="{FF2B5EF4-FFF2-40B4-BE49-F238E27FC236}">
                    <a16:creationId xmlns:a16="http://schemas.microsoft.com/office/drawing/2014/main" id="{8F00626B-E19B-4575-AD5A-9AC1630FCA26}"/>
                  </a:ext>
                </a:extLst>
              </p:cNvPr>
              <p:cNvSpPr/>
              <p:nvPr/>
            </p:nvSpPr>
            <p:spPr>
              <a:xfrm>
                <a:off x="8419327" y="4596374"/>
                <a:ext cx="287121" cy="101872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2027" extrusionOk="0">
                    <a:moveTo>
                      <a:pt x="42" y="0"/>
                    </a:moveTo>
                    <a:cubicBezTo>
                      <a:pt x="14" y="0"/>
                      <a:pt x="0" y="1"/>
                      <a:pt x="0" y="1"/>
                    </a:cubicBezTo>
                    <a:lnTo>
                      <a:pt x="75" y="2027"/>
                    </a:lnTo>
                    <a:lnTo>
                      <a:pt x="5638" y="2027"/>
                    </a:lnTo>
                    <a:cubicBezTo>
                      <a:pt x="5713" y="1831"/>
                      <a:pt x="5601" y="1327"/>
                      <a:pt x="5405" y="1252"/>
                    </a:cubicBezTo>
                    <a:lnTo>
                      <a:pt x="2642" y="197"/>
                    </a:lnTo>
                    <a:cubicBezTo>
                      <a:pt x="2642" y="197"/>
                      <a:pt x="2503" y="430"/>
                      <a:pt x="2119" y="430"/>
                    </a:cubicBezTo>
                    <a:cubicBezTo>
                      <a:pt x="2005" y="430"/>
                      <a:pt x="1869" y="409"/>
                      <a:pt x="1709" y="356"/>
                    </a:cubicBezTo>
                    <a:cubicBezTo>
                      <a:pt x="729" y="27"/>
                      <a:pt x="190" y="0"/>
                      <a:pt x="4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314;p75">
                <a:extLst>
                  <a:ext uri="{FF2B5EF4-FFF2-40B4-BE49-F238E27FC236}">
                    <a16:creationId xmlns:a16="http://schemas.microsoft.com/office/drawing/2014/main" id="{A2077841-9A42-462C-9B3E-8F9DBE2012CB}"/>
                  </a:ext>
                </a:extLst>
              </p:cNvPr>
              <p:cNvSpPr/>
              <p:nvPr/>
            </p:nvSpPr>
            <p:spPr>
              <a:xfrm>
                <a:off x="8595228" y="4624066"/>
                <a:ext cx="9765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776" extrusionOk="0">
                    <a:moveTo>
                      <a:pt x="159" y="1"/>
                    </a:moveTo>
                    <a:lnTo>
                      <a:pt x="1" y="776"/>
                    </a:lnTo>
                    <a:lnTo>
                      <a:pt x="1905" y="776"/>
                    </a:lnTo>
                    <a:cubicBezTo>
                      <a:pt x="1942" y="776"/>
                      <a:pt x="1942" y="776"/>
                      <a:pt x="1942" y="738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315;p75">
                <a:extLst>
                  <a:ext uri="{FF2B5EF4-FFF2-40B4-BE49-F238E27FC236}">
                    <a16:creationId xmlns:a16="http://schemas.microsoft.com/office/drawing/2014/main" id="{53ACACE1-4303-4DEF-8B72-380A558335E8}"/>
                  </a:ext>
                </a:extLst>
              </p:cNvPr>
              <p:cNvSpPr/>
              <p:nvPr/>
            </p:nvSpPr>
            <p:spPr>
              <a:xfrm>
                <a:off x="8419327" y="4596424"/>
                <a:ext cx="21611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326" extrusionOk="0">
                    <a:moveTo>
                      <a:pt x="0" y="0"/>
                    </a:moveTo>
                    <a:lnTo>
                      <a:pt x="38" y="1326"/>
                    </a:lnTo>
                    <a:lnTo>
                      <a:pt x="430" y="1326"/>
                    </a:lnTo>
                    <a:lnTo>
                      <a:pt x="346" y="38"/>
                    </a:lnTo>
                    <a:cubicBezTo>
                      <a:pt x="308" y="3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316;p75">
                <a:extLst>
                  <a:ext uri="{FF2B5EF4-FFF2-40B4-BE49-F238E27FC236}">
                    <a16:creationId xmlns:a16="http://schemas.microsoft.com/office/drawing/2014/main" id="{9DDE10C8-2551-449E-8BD5-45497D358671}"/>
                  </a:ext>
                </a:extLst>
              </p:cNvPr>
              <p:cNvSpPr/>
              <p:nvPr/>
            </p:nvSpPr>
            <p:spPr>
              <a:xfrm>
                <a:off x="8421186" y="4663016"/>
                <a:ext cx="273552" cy="1910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38" extrusionOk="0">
                    <a:moveTo>
                      <a:pt x="1" y="1"/>
                    </a:moveTo>
                    <a:lnTo>
                      <a:pt x="1" y="38"/>
                    </a:lnTo>
                    <a:lnTo>
                      <a:pt x="5442" y="38"/>
                    </a:lnTo>
                    <a:cubicBezTo>
                      <a:pt x="5442" y="1"/>
                      <a:pt x="5442" y="1"/>
                      <a:pt x="5405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317;p75">
                <a:extLst>
                  <a:ext uri="{FF2B5EF4-FFF2-40B4-BE49-F238E27FC236}">
                    <a16:creationId xmlns:a16="http://schemas.microsoft.com/office/drawing/2014/main" id="{0FB69FF9-0407-4D5B-83B7-E3ED83F8EDBF}"/>
                  </a:ext>
                </a:extLst>
              </p:cNvPr>
              <p:cNvSpPr/>
              <p:nvPr/>
            </p:nvSpPr>
            <p:spPr>
              <a:xfrm>
                <a:off x="8030434" y="3668068"/>
                <a:ext cx="553134" cy="875837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318;p75">
                <a:extLst>
                  <a:ext uri="{FF2B5EF4-FFF2-40B4-BE49-F238E27FC236}">
                    <a16:creationId xmlns:a16="http://schemas.microsoft.com/office/drawing/2014/main" id="{C79AFCE1-BDA2-4890-9A43-39835FA604BA}"/>
                  </a:ext>
                </a:extLst>
              </p:cNvPr>
              <p:cNvSpPr/>
              <p:nvPr/>
            </p:nvSpPr>
            <p:spPr>
              <a:xfrm>
                <a:off x="8198395" y="3848492"/>
                <a:ext cx="259932" cy="617112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2279" extrusionOk="0">
                    <a:moveTo>
                      <a:pt x="104" y="1"/>
                    </a:moveTo>
                    <a:cubicBezTo>
                      <a:pt x="78" y="1"/>
                      <a:pt x="53" y="12"/>
                      <a:pt x="37" y="32"/>
                    </a:cubicBezTo>
                    <a:cubicBezTo>
                      <a:pt x="0" y="69"/>
                      <a:pt x="0" y="144"/>
                      <a:pt x="37" y="219"/>
                    </a:cubicBezTo>
                    <a:cubicBezTo>
                      <a:pt x="37" y="219"/>
                      <a:pt x="1559" y="1815"/>
                      <a:pt x="3108" y="4811"/>
                    </a:cubicBezTo>
                    <a:cubicBezTo>
                      <a:pt x="4863" y="8274"/>
                      <a:pt x="4938" y="12119"/>
                      <a:pt x="4938" y="12166"/>
                    </a:cubicBezTo>
                    <a:cubicBezTo>
                      <a:pt x="4938" y="12203"/>
                      <a:pt x="4975" y="12278"/>
                      <a:pt x="5059" y="12278"/>
                    </a:cubicBezTo>
                    <a:cubicBezTo>
                      <a:pt x="5134" y="12278"/>
                      <a:pt x="5171" y="12203"/>
                      <a:pt x="5171" y="12166"/>
                    </a:cubicBezTo>
                    <a:cubicBezTo>
                      <a:pt x="5171" y="12119"/>
                      <a:pt x="5097" y="8237"/>
                      <a:pt x="3304" y="4736"/>
                    </a:cubicBezTo>
                    <a:cubicBezTo>
                      <a:pt x="1755" y="1703"/>
                      <a:pt x="234" y="69"/>
                      <a:pt x="196" y="69"/>
                    </a:cubicBezTo>
                    <a:cubicBezTo>
                      <a:pt x="175" y="21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319;p75">
                <a:extLst>
                  <a:ext uri="{FF2B5EF4-FFF2-40B4-BE49-F238E27FC236}">
                    <a16:creationId xmlns:a16="http://schemas.microsoft.com/office/drawing/2014/main" id="{6F349BA9-2608-4F1A-9511-9E80CF3300D9}"/>
                  </a:ext>
                </a:extLst>
              </p:cNvPr>
              <p:cNvSpPr/>
              <p:nvPr/>
            </p:nvSpPr>
            <p:spPr>
              <a:xfrm>
                <a:off x="8321726" y="3854925"/>
                <a:ext cx="64330" cy="1828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38" extrusionOk="0">
                    <a:moveTo>
                      <a:pt x="116" y="1"/>
                    </a:moveTo>
                    <a:cubicBezTo>
                      <a:pt x="101" y="1"/>
                      <a:pt x="87" y="5"/>
                      <a:pt x="76" y="16"/>
                    </a:cubicBezTo>
                    <a:cubicBezTo>
                      <a:pt x="38" y="53"/>
                      <a:pt x="1" y="137"/>
                      <a:pt x="38" y="175"/>
                    </a:cubicBezTo>
                    <a:cubicBezTo>
                      <a:pt x="38" y="212"/>
                      <a:pt x="1009" y="1883"/>
                      <a:pt x="38" y="3479"/>
                    </a:cubicBezTo>
                    <a:cubicBezTo>
                      <a:pt x="1" y="3516"/>
                      <a:pt x="38" y="3591"/>
                      <a:pt x="76" y="3638"/>
                    </a:cubicBezTo>
                    <a:lnTo>
                      <a:pt x="113" y="3638"/>
                    </a:lnTo>
                    <a:cubicBezTo>
                      <a:pt x="150" y="3638"/>
                      <a:pt x="188" y="3638"/>
                      <a:pt x="234" y="3591"/>
                    </a:cubicBezTo>
                    <a:cubicBezTo>
                      <a:pt x="1280" y="1883"/>
                      <a:pt x="234" y="91"/>
                      <a:pt x="234" y="53"/>
                    </a:cubicBezTo>
                    <a:cubicBezTo>
                      <a:pt x="201" y="27"/>
                      <a:pt x="154" y="1"/>
                      <a:pt x="11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320;p75">
                <a:extLst>
                  <a:ext uri="{FF2B5EF4-FFF2-40B4-BE49-F238E27FC236}">
                    <a16:creationId xmlns:a16="http://schemas.microsoft.com/office/drawing/2014/main" id="{D5FDD6B7-C2F5-4C53-8F54-CB5512E0441B}"/>
                  </a:ext>
                </a:extLst>
              </p:cNvPr>
              <p:cNvSpPr/>
              <p:nvPr/>
            </p:nvSpPr>
            <p:spPr>
              <a:xfrm>
                <a:off x="8366305" y="4455703"/>
                <a:ext cx="213494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271" extrusionOk="0">
                    <a:moveTo>
                      <a:pt x="4126" y="0"/>
                    </a:moveTo>
                    <a:lnTo>
                      <a:pt x="122" y="37"/>
                    </a:lnTo>
                    <a:cubicBezTo>
                      <a:pt x="47" y="84"/>
                      <a:pt x="1" y="121"/>
                      <a:pt x="1" y="159"/>
                    </a:cubicBezTo>
                    <a:cubicBezTo>
                      <a:pt x="1" y="233"/>
                      <a:pt x="47" y="271"/>
                      <a:pt x="122" y="271"/>
                    </a:cubicBezTo>
                    <a:lnTo>
                      <a:pt x="4126" y="233"/>
                    </a:lnTo>
                    <a:cubicBezTo>
                      <a:pt x="4201" y="233"/>
                      <a:pt x="4248" y="196"/>
                      <a:pt x="4248" y="121"/>
                    </a:cubicBezTo>
                    <a:cubicBezTo>
                      <a:pt x="4248" y="37"/>
                      <a:pt x="4201" y="0"/>
                      <a:pt x="4126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321;p75">
                <a:extLst>
                  <a:ext uri="{FF2B5EF4-FFF2-40B4-BE49-F238E27FC236}">
                    <a16:creationId xmlns:a16="http://schemas.microsoft.com/office/drawing/2014/main" id="{BDC0C524-AAD4-458F-8CF6-DD3CF96CCA6C}"/>
                  </a:ext>
                </a:extLst>
              </p:cNvPr>
              <p:cNvSpPr/>
              <p:nvPr/>
            </p:nvSpPr>
            <p:spPr>
              <a:xfrm>
                <a:off x="8002742" y="4455703"/>
                <a:ext cx="219123" cy="15982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18" extrusionOk="0">
                    <a:moveTo>
                      <a:pt x="4248" y="0"/>
                    </a:moveTo>
                    <a:lnTo>
                      <a:pt x="122" y="84"/>
                    </a:lnTo>
                    <a:cubicBezTo>
                      <a:pt x="48" y="84"/>
                      <a:pt x="1" y="121"/>
                      <a:pt x="1" y="196"/>
                    </a:cubicBezTo>
                    <a:cubicBezTo>
                      <a:pt x="1" y="233"/>
                      <a:pt x="48" y="317"/>
                      <a:pt x="122" y="317"/>
                    </a:cubicBezTo>
                    <a:lnTo>
                      <a:pt x="4248" y="233"/>
                    </a:lnTo>
                    <a:cubicBezTo>
                      <a:pt x="4323" y="233"/>
                      <a:pt x="4360" y="196"/>
                      <a:pt x="4360" y="121"/>
                    </a:cubicBezTo>
                    <a:cubicBezTo>
                      <a:pt x="4360" y="84"/>
                      <a:pt x="4323" y="0"/>
                      <a:pt x="424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322;p75">
                <a:extLst>
                  <a:ext uri="{FF2B5EF4-FFF2-40B4-BE49-F238E27FC236}">
                    <a16:creationId xmlns:a16="http://schemas.microsoft.com/office/drawing/2014/main" id="{5F7EC22A-E3AA-45AD-A70F-B6506525DDAB}"/>
                  </a:ext>
                </a:extLst>
              </p:cNvPr>
              <p:cNvSpPr/>
              <p:nvPr/>
            </p:nvSpPr>
            <p:spPr>
              <a:xfrm>
                <a:off x="8278606" y="3012861"/>
                <a:ext cx="234602" cy="545947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0863" extrusionOk="0">
                    <a:moveTo>
                      <a:pt x="1008" y="0"/>
                    </a:moveTo>
                    <a:cubicBezTo>
                      <a:pt x="983" y="0"/>
                      <a:pt x="958" y="3"/>
                      <a:pt x="934" y="7"/>
                    </a:cubicBezTo>
                    <a:cubicBezTo>
                      <a:pt x="775" y="7"/>
                      <a:pt x="700" y="91"/>
                      <a:pt x="700" y="91"/>
                    </a:cubicBezTo>
                    <a:lnTo>
                      <a:pt x="626" y="91"/>
                    </a:lnTo>
                    <a:cubicBezTo>
                      <a:pt x="0" y="941"/>
                      <a:pt x="4667" y="10863"/>
                      <a:pt x="4667" y="10863"/>
                    </a:cubicBezTo>
                    <a:cubicBezTo>
                      <a:pt x="4667" y="10863"/>
                      <a:pt x="4397" y="7558"/>
                      <a:pt x="4359" y="7325"/>
                    </a:cubicBezTo>
                    <a:cubicBezTo>
                      <a:pt x="3659" y="2733"/>
                      <a:pt x="1979" y="707"/>
                      <a:pt x="1475" y="203"/>
                    </a:cubicBezTo>
                    <a:cubicBezTo>
                      <a:pt x="1345" y="105"/>
                      <a:pt x="1178" y="0"/>
                      <a:pt x="100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323;p75">
                <a:extLst>
                  <a:ext uri="{FF2B5EF4-FFF2-40B4-BE49-F238E27FC236}">
                    <a16:creationId xmlns:a16="http://schemas.microsoft.com/office/drawing/2014/main" id="{737E2DE5-F801-4449-BDA4-966CEB526643}"/>
                  </a:ext>
                </a:extLst>
              </p:cNvPr>
              <p:cNvSpPr/>
              <p:nvPr/>
            </p:nvSpPr>
            <p:spPr>
              <a:xfrm>
                <a:off x="7870012" y="3090609"/>
                <a:ext cx="250081" cy="440507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8765" extrusionOk="0">
                    <a:moveTo>
                      <a:pt x="4479" y="1"/>
                    </a:moveTo>
                    <a:cubicBezTo>
                      <a:pt x="3444" y="1"/>
                      <a:pt x="1111" y="213"/>
                      <a:pt x="663" y="2082"/>
                    </a:cubicBezTo>
                    <a:cubicBezTo>
                      <a:pt x="392" y="3053"/>
                      <a:pt x="122" y="4219"/>
                      <a:pt x="38" y="5731"/>
                    </a:cubicBezTo>
                    <a:cubicBezTo>
                      <a:pt x="0" y="6786"/>
                      <a:pt x="504" y="8420"/>
                      <a:pt x="2138" y="8765"/>
                    </a:cubicBezTo>
                    <a:lnTo>
                      <a:pt x="3622" y="8224"/>
                    </a:lnTo>
                    <a:lnTo>
                      <a:pt x="4975" y="19"/>
                    </a:lnTo>
                    <a:cubicBezTo>
                      <a:pt x="4975" y="19"/>
                      <a:pt x="4783" y="1"/>
                      <a:pt x="4479" y="1"/>
                    </a:cubicBezTo>
                    <a:close/>
                  </a:path>
                </a:pathLst>
              </a:custGeom>
              <a:solidFill>
                <a:srgbClr val="BC7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324;p75">
                <a:extLst>
                  <a:ext uri="{FF2B5EF4-FFF2-40B4-BE49-F238E27FC236}">
                    <a16:creationId xmlns:a16="http://schemas.microsoft.com/office/drawing/2014/main" id="{7E154C7F-35CA-4FE2-8E28-88B108A4FCEB}"/>
                  </a:ext>
                </a:extLst>
              </p:cNvPr>
              <p:cNvSpPr/>
              <p:nvPr/>
            </p:nvSpPr>
            <p:spPr>
              <a:xfrm>
                <a:off x="7878003" y="3041307"/>
                <a:ext cx="226611" cy="28978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766" extrusionOk="0">
                    <a:moveTo>
                      <a:pt x="3452" y="0"/>
                    </a:moveTo>
                    <a:cubicBezTo>
                      <a:pt x="2969" y="0"/>
                      <a:pt x="2484" y="130"/>
                      <a:pt x="2063" y="375"/>
                    </a:cubicBezTo>
                    <a:cubicBezTo>
                      <a:pt x="429" y="1308"/>
                      <a:pt x="0" y="4426"/>
                      <a:pt x="112" y="4892"/>
                    </a:cubicBezTo>
                    <a:cubicBezTo>
                      <a:pt x="219" y="5316"/>
                      <a:pt x="397" y="5765"/>
                      <a:pt x="668" y="5765"/>
                    </a:cubicBezTo>
                    <a:cubicBezTo>
                      <a:pt x="893" y="5765"/>
                      <a:pt x="1182" y="5458"/>
                      <a:pt x="1549" y="4575"/>
                    </a:cubicBezTo>
                    <a:cubicBezTo>
                      <a:pt x="1979" y="3530"/>
                      <a:pt x="3463" y="925"/>
                      <a:pt x="3463" y="925"/>
                    </a:cubicBezTo>
                    <a:lnTo>
                      <a:pt x="4508" y="225"/>
                    </a:lnTo>
                    <a:cubicBezTo>
                      <a:pt x="4176" y="73"/>
                      <a:pt x="3814" y="0"/>
                      <a:pt x="3452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325;p75">
                <a:extLst>
                  <a:ext uri="{FF2B5EF4-FFF2-40B4-BE49-F238E27FC236}">
                    <a16:creationId xmlns:a16="http://schemas.microsoft.com/office/drawing/2014/main" id="{4D85F77C-A323-4EFF-9BB9-F9E333CE0260}"/>
                  </a:ext>
                </a:extLst>
              </p:cNvPr>
              <p:cNvSpPr/>
              <p:nvPr/>
            </p:nvSpPr>
            <p:spPr>
              <a:xfrm>
                <a:off x="7915043" y="3073522"/>
                <a:ext cx="248222" cy="38537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668" extrusionOk="0">
                    <a:moveTo>
                      <a:pt x="3444" y="0"/>
                    </a:moveTo>
                    <a:cubicBezTo>
                      <a:pt x="1968" y="0"/>
                      <a:pt x="1279" y="1451"/>
                      <a:pt x="1279" y="1451"/>
                    </a:cubicBezTo>
                    <a:cubicBezTo>
                      <a:pt x="346" y="3159"/>
                      <a:pt x="0" y="7285"/>
                      <a:pt x="0" y="7285"/>
                    </a:cubicBezTo>
                    <a:lnTo>
                      <a:pt x="3379" y="7668"/>
                    </a:lnTo>
                    <a:cubicBezTo>
                      <a:pt x="4163" y="6771"/>
                      <a:pt x="4938" y="6659"/>
                      <a:pt x="4938" y="6659"/>
                    </a:cubicBezTo>
                    <a:lnTo>
                      <a:pt x="4630" y="284"/>
                    </a:lnTo>
                    <a:cubicBezTo>
                      <a:pt x="4190" y="82"/>
                      <a:pt x="3795" y="0"/>
                      <a:pt x="3444" y="0"/>
                    </a:cubicBezTo>
                    <a:close/>
                  </a:path>
                </a:pathLst>
              </a:custGeom>
              <a:solidFill>
                <a:srgbClr val="FD7D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326;p75">
                <a:extLst>
                  <a:ext uri="{FF2B5EF4-FFF2-40B4-BE49-F238E27FC236}">
                    <a16:creationId xmlns:a16="http://schemas.microsoft.com/office/drawing/2014/main" id="{2BB6C09C-C656-4984-A9A9-1A38FEAC3113}"/>
                  </a:ext>
                </a:extLst>
              </p:cNvPr>
              <p:cNvSpPr/>
              <p:nvPr/>
            </p:nvSpPr>
            <p:spPr>
              <a:xfrm>
                <a:off x="7883632" y="3041307"/>
                <a:ext cx="259932" cy="523130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10409" extrusionOk="0">
                    <a:moveTo>
                      <a:pt x="3944" y="1"/>
                    </a:moveTo>
                    <a:cubicBezTo>
                      <a:pt x="2875" y="1"/>
                      <a:pt x="1397" y="694"/>
                      <a:pt x="737" y="4192"/>
                    </a:cubicBezTo>
                    <a:cubicBezTo>
                      <a:pt x="737" y="4192"/>
                      <a:pt x="271" y="5742"/>
                      <a:pt x="121" y="7412"/>
                    </a:cubicBezTo>
                    <a:cubicBezTo>
                      <a:pt x="0" y="8626"/>
                      <a:pt x="821" y="9709"/>
                      <a:pt x="1988" y="9942"/>
                    </a:cubicBezTo>
                    <a:lnTo>
                      <a:pt x="4592" y="10409"/>
                    </a:lnTo>
                    <a:lnTo>
                      <a:pt x="5171" y="300"/>
                    </a:lnTo>
                    <a:cubicBezTo>
                      <a:pt x="5171" y="300"/>
                      <a:pt x="4646" y="1"/>
                      <a:pt x="3944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327;p75">
                <a:extLst>
                  <a:ext uri="{FF2B5EF4-FFF2-40B4-BE49-F238E27FC236}">
                    <a16:creationId xmlns:a16="http://schemas.microsoft.com/office/drawing/2014/main" id="{1FF8C887-61D6-4148-B41D-CE5F97677505}"/>
                  </a:ext>
                </a:extLst>
              </p:cNvPr>
              <p:cNvSpPr/>
              <p:nvPr/>
            </p:nvSpPr>
            <p:spPr>
              <a:xfrm>
                <a:off x="8028574" y="3052615"/>
                <a:ext cx="142631" cy="24209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328;p75">
                <a:extLst>
                  <a:ext uri="{FF2B5EF4-FFF2-40B4-BE49-F238E27FC236}">
                    <a16:creationId xmlns:a16="http://schemas.microsoft.com/office/drawing/2014/main" id="{ED36BD9B-181A-4A8F-BC60-18BB90155E43}"/>
                  </a:ext>
                </a:extLst>
              </p:cNvPr>
              <p:cNvSpPr/>
              <p:nvPr/>
            </p:nvSpPr>
            <p:spPr>
              <a:xfrm>
                <a:off x="7915043" y="3036633"/>
                <a:ext cx="191431" cy="477145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9494" extrusionOk="0">
                    <a:moveTo>
                      <a:pt x="3697" y="1"/>
                    </a:moveTo>
                    <a:cubicBezTo>
                      <a:pt x="3659" y="1"/>
                      <a:pt x="2297" y="197"/>
                      <a:pt x="1597" y="1905"/>
                    </a:cubicBezTo>
                    <a:cubicBezTo>
                      <a:pt x="1009" y="3305"/>
                      <a:pt x="0" y="6731"/>
                      <a:pt x="196" y="9419"/>
                    </a:cubicBezTo>
                    <a:cubicBezTo>
                      <a:pt x="196" y="9456"/>
                      <a:pt x="234" y="9494"/>
                      <a:pt x="308" y="9494"/>
                    </a:cubicBezTo>
                    <a:cubicBezTo>
                      <a:pt x="346" y="9494"/>
                      <a:pt x="392" y="9456"/>
                      <a:pt x="392" y="9419"/>
                    </a:cubicBezTo>
                    <a:cubicBezTo>
                      <a:pt x="159" y="6731"/>
                      <a:pt x="1205" y="3389"/>
                      <a:pt x="1746" y="1989"/>
                    </a:cubicBezTo>
                    <a:cubicBezTo>
                      <a:pt x="2409" y="356"/>
                      <a:pt x="3734" y="160"/>
                      <a:pt x="3734" y="160"/>
                    </a:cubicBezTo>
                    <a:cubicBezTo>
                      <a:pt x="3771" y="160"/>
                      <a:pt x="3809" y="122"/>
                      <a:pt x="3809" y="85"/>
                    </a:cubicBezTo>
                    <a:cubicBezTo>
                      <a:pt x="3809" y="38"/>
                      <a:pt x="3771" y="1"/>
                      <a:pt x="369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329;p75">
                <a:extLst>
                  <a:ext uri="{FF2B5EF4-FFF2-40B4-BE49-F238E27FC236}">
                    <a16:creationId xmlns:a16="http://schemas.microsoft.com/office/drawing/2014/main" id="{871155CC-B43B-4CD5-89CC-98425479AD67}"/>
                  </a:ext>
                </a:extLst>
              </p:cNvPr>
              <p:cNvSpPr/>
              <p:nvPr/>
            </p:nvSpPr>
            <p:spPr>
              <a:xfrm>
                <a:off x="8173065" y="2960643"/>
                <a:ext cx="162332" cy="16987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380" extrusionOk="0">
                    <a:moveTo>
                      <a:pt x="504" y="1"/>
                    </a:moveTo>
                    <a:lnTo>
                      <a:pt x="271" y="1242"/>
                    </a:lnTo>
                    <a:lnTo>
                      <a:pt x="0" y="2997"/>
                    </a:lnTo>
                    <a:lnTo>
                      <a:pt x="3034" y="3380"/>
                    </a:lnTo>
                    <a:lnTo>
                      <a:pt x="3230" y="76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330;p75">
                <a:extLst>
                  <a:ext uri="{FF2B5EF4-FFF2-40B4-BE49-F238E27FC236}">
                    <a16:creationId xmlns:a16="http://schemas.microsoft.com/office/drawing/2014/main" id="{7D9B4A2A-6C92-45BA-88E5-11DA5012E520}"/>
                  </a:ext>
                </a:extLst>
              </p:cNvPr>
              <p:cNvSpPr/>
              <p:nvPr/>
            </p:nvSpPr>
            <p:spPr>
              <a:xfrm>
                <a:off x="8184775" y="2960643"/>
                <a:ext cx="150622" cy="76040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513" extrusionOk="0">
                    <a:moveTo>
                      <a:pt x="271" y="1"/>
                    </a:moveTo>
                    <a:lnTo>
                      <a:pt x="38" y="1242"/>
                    </a:lnTo>
                    <a:lnTo>
                      <a:pt x="0" y="1513"/>
                    </a:lnTo>
                    <a:cubicBezTo>
                      <a:pt x="2446" y="1168"/>
                      <a:pt x="2997" y="76"/>
                      <a:pt x="2997" y="76"/>
                    </a:cubicBez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331;p75">
                <a:extLst>
                  <a:ext uri="{FF2B5EF4-FFF2-40B4-BE49-F238E27FC236}">
                    <a16:creationId xmlns:a16="http://schemas.microsoft.com/office/drawing/2014/main" id="{FCBBCA35-FCB0-487F-AC91-113882D9DA0D}"/>
                  </a:ext>
                </a:extLst>
              </p:cNvPr>
              <p:cNvSpPr/>
              <p:nvPr/>
            </p:nvSpPr>
            <p:spPr>
              <a:xfrm>
                <a:off x="8005104" y="3023063"/>
                <a:ext cx="539514" cy="835330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16621" extrusionOk="0">
                    <a:moveTo>
                      <a:pt x="3575" y="0"/>
                    </a:moveTo>
                    <a:cubicBezTo>
                      <a:pt x="1" y="4471"/>
                      <a:pt x="467" y="14001"/>
                      <a:pt x="467" y="14001"/>
                    </a:cubicBezTo>
                    <a:cubicBezTo>
                      <a:pt x="309" y="16409"/>
                      <a:pt x="4938" y="16493"/>
                      <a:pt x="4938" y="16493"/>
                    </a:cubicBezTo>
                    <a:cubicBezTo>
                      <a:pt x="5683" y="16580"/>
                      <a:pt x="6319" y="16620"/>
                      <a:pt x="6864" y="16620"/>
                    </a:cubicBezTo>
                    <a:cubicBezTo>
                      <a:pt x="9708" y="16620"/>
                      <a:pt x="10047" y="15531"/>
                      <a:pt x="10109" y="14356"/>
                    </a:cubicBezTo>
                    <a:cubicBezTo>
                      <a:pt x="10735" y="5330"/>
                      <a:pt x="6488" y="467"/>
                      <a:pt x="6488" y="467"/>
                    </a:cubicBezTo>
                    <a:cubicBezTo>
                      <a:pt x="6377" y="774"/>
                      <a:pt x="6123" y="887"/>
                      <a:pt x="5809" y="887"/>
                    </a:cubicBezTo>
                    <a:cubicBezTo>
                      <a:pt x="4929" y="887"/>
                      <a:pt x="3575" y="0"/>
                      <a:pt x="3575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332;p75">
                <a:extLst>
                  <a:ext uri="{FF2B5EF4-FFF2-40B4-BE49-F238E27FC236}">
                    <a16:creationId xmlns:a16="http://schemas.microsoft.com/office/drawing/2014/main" id="{47F6C0D7-9A87-48F7-A438-E547FC549B73}"/>
                  </a:ext>
                </a:extLst>
              </p:cNvPr>
              <p:cNvSpPr/>
              <p:nvPr/>
            </p:nvSpPr>
            <p:spPr>
              <a:xfrm>
                <a:off x="8032294" y="3033265"/>
                <a:ext cx="355672" cy="598165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11902" extrusionOk="0">
                    <a:moveTo>
                      <a:pt x="2627" y="1"/>
                    </a:moveTo>
                    <a:cubicBezTo>
                      <a:pt x="2076" y="1"/>
                      <a:pt x="1292" y="474"/>
                      <a:pt x="813" y="1897"/>
                    </a:cubicBezTo>
                    <a:cubicBezTo>
                      <a:pt x="813" y="1897"/>
                      <a:pt x="1310" y="810"/>
                      <a:pt x="2061" y="810"/>
                    </a:cubicBezTo>
                    <a:cubicBezTo>
                      <a:pt x="2230" y="810"/>
                      <a:pt x="2413" y="866"/>
                      <a:pt x="2605" y="1001"/>
                    </a:cubicBezTo>
                    <a:cubicBezTo>
                      <a:pt x="3847" y="1823"/>
                      <a:pt x="4939" y="4352"/>
                      <a:pt x="5480" y="8469"/>
                    </a:cubicBezTo>
                    <a:cubicBezTo>
                      <a:pt x="5639" y="9561"/>
                      <a:pt x="4976" y="10606"/>
                      <a:pt x="3931" y="10923"/>
                    </a:cubicBezTo>
                    <a:cubicBezTo>
                      <a:pt x="3630" y="11003"/>
                      <a:pt x="3317" y="11036"/>
                      <a:pt x="3005" y="11036"/>
                    </a:cubicBezTo>
                    <a:cubicBezTo>
                      <a:pt x="1495" y="11036"/>
                      <a:pt x="1" y="10261"/>
                      <a:pt x="1" y="10261"/>
                    </a:cubicBezTo>
                    <a:lnTo>
                      <a:pt x="1" y="11306"/>
                    </a:lnTo>
                    <a:cubicBezTo>
                      <a:pt x="1" y="11306"/>
                      <a:pt x="684" y="11901"/>
                      <a:pt x="2258" y="11901"/>
                    </a:cubicBezTo>
                    <a:cubicBezTo>
                      <a:pt x="2742" y="11901"/>
                      <a:pt x="3310" y="11845"/>
                      <a:pt x="3968" y="11698"/>
                    </a:cubicBezTo>
                    <a:cubicBezTo>
                      <a:pt x="7076" y="10998"/>
                      <a:pt x="6497" y="8861"/>
                      <a:pt x="6497" y="8861"/>
                    </a:cubicBezTo>
                    <a:cubicBezTo>
                      <a:pt x="6497" y="8861"/>
                      <a:pt x="6339" y="1785"/>
                      <a:pt x="2960" y="68"/>
                    </a:cubicBezTo>
                    <a:cubicBezTo>
                      <a:pt x="2865" y="25"/>
                      <a:pt x="2752" y="1"/>
                      <a:pt x="2627" y="1"/>
                    </a:cubicBezTo>
                    <a:close/>
                  </a:path>
                </a:pathLst>
              </a:custGeom>
              <a:solidFill>
                <a:srgbClr val="338E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333;p75">
                <a:extLst>
                  <a:ext uri="{FF2B5EF4-FFF2-40B4-BE49-F238E27FC236}">
                    <a16:creationId xmlns:a16="http://schemas.microsoft.com/office/drawing/2014/main" id="{98EB58A9-E7D5-428B-9BA6-3F8D4C6290EE}"/>
                  </a:ext>
                </a:extLst>
              </p:cNvPr>
              <p:cNvSpPr/>
              <p:nvPr/>
            </p:nvSpPr>
            <p:spPr>
              <a:xfrm>
                <a:off x="8358816" y="3421052"/>
                <a:ext cx="62420" cy="347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334;p75">
                <a:extLst>
                  <a:ext uri="{FF2B5EF4-FFF2-40B4-BE49-F238E27FC236}">
                    <a16:creationId xmlns:a16="http://schemas.microsoft.com/office/drawing/2014/main" id="{B625D5B7-C6BD-4452-BBF6-A3B9F1F802B8}"/>
                  </a:ext>
                </a:extLst>
              </p:cNvPr>
              <p:cNvSpPr/>
              <p:nvPr/>
            </p:nvSpPr>
            <p:spPr>
              <a:xfrm>
                <a:off x="8360676" y="3419846"/>
                <a:ext cx="60560" cy="3719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335;p75">
                <a:extLst>
                  <a:ext uri="{FF2B5EF4-FFF2-40B4-BE49-F238E27FC236}">
                    <a16:creationId xmlns:a16="http://schemas.microsoft.com/office/drawing/2014/main" id="{67544FEA-674B-40CC-BE7F-5B582A61DF1E}"/>
                  </a:ext>
                </a:extLst>
              </p:cNvPr>
              <p:cNvSpPr/>
              <p:nvPr/>
            </p:nvSpPr>
            <p:spPr>
              <a:xfrm>
                <a:off x="8350826" y="3399442"/>
                <a:ext cx="70411" cy="3975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336;p75">
                <a:extLst>
                  <a:ext uri="{FF2B5EF4-FFF2-40B4-BE49-F238E27FC236}">
                    <a16:creationId xmlns:a16="http://schemas.microsoft.com/office/drawing/2014/main" id="{F46110B1-DF61-4435-99C9-D4C36BD1053C}"/>
                  </a:ext>
                </a:extLst>
              </p:cNvPr>
              <p:cNvSpPr/>
              <p:nvPr/>
            </p:nvSpPr>
            <p:spPr>
              <a:xfrm>
                <a:off x="8354595" y="3397582"/>
                <a:ext cx="68551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337;p75">
                <a:extLst>
                  <a:ext uri="{FF2B5EF4-FFF2-40B4-BE49-F238E27FC236}">
                    <a16:creationId xmlns:a16="http://schemas.microsoft.com/office/drawing/2014/main" id="{27832BFD-8390-4B83-9677-AA0679EA06A5}"/>
                  </a:ext>
                </a:extLst>
              </p:cNvPr>
              <p:cNvSpPr/>
              <p:nvPr/>
            </p:nvSpPr>
            <p:spPr>
              <a:xfrm>
                <a:off x="8333487" y="3374815"/>
                <a:ext cx="84031" cy="5111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338;p75">
                <a:extLst>
                  <a:ext uri="{FF2B5EF4-FFF2-40B4-BE49-F238E27FC236}">
                    <a16:creationId xmlns:a16="http://schemas.microsoft.com/office/drawing/2014/main" id="{72EEE555-0187-453A-824C-5EDBD4D8D88A}"/>
                  </a:ext>
                </a:extLst>
              </p:cNvPr>
              <p:cNvSpPr/>
              <p:nvPr/>
            </p:nvSpPr>
            <p:spPr>
              <a:xfrm>
                <a:off x="8333487" y="3373006"/>
                <a:ext cx="85890" cy="54931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339;p75">
                <a:extLst>
                  <a:ext uri="{FF2B5EF4-FFF2-40B4-BE49-F238E27FC236}">
                    <a16:creationId xmlns:a16="http://schemas.microsoft.com/office/drawing/2014/main" id="{821EB7E4-C54C-4FD4-9A79-CB2A50E07767}"/>
                  </a:ext>
                </a:extLst>
              </p:cNvPr>
              <p:cNvSpPr/>
              <p:nvPr/>
            </p:nvSpPr>
            <p:spPr>
              <a:xfrm>
                <a:off x="8342885" y="3340188"/>
                <a:ext cx="88202" cy="5774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340;p75">
                <a:extLst>
                  <a:ext uri="{FF2B5EF4-FFF2-40B4-BE49-F238E27FC236}">
                    <a16:creationId xmlns:a16="http://schemas.microsoft.com/office/drawing/2014/main" id="{0A3F9239-8807-434C-AD22-5393F6372C1C}"/>
                  </a:ext>
                </a:extLst>
              </p:cNvPr>
              <p:cNvSpPr/>
              <p:nvPr/>
            </p:nvSpPr>
            <p:spPr>
              <a:xfrm>
                <a:off x="8342885" y="3339484"/>
                <a:ext cx="90112" cy="607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341;p75">
                <a:extLst>
                  <a:ext uri="{FF2B5EF4-FFF2-40B4-BE49-F238E27FC236}">
                    <a16:creationId xmlns:a16="http://schemas.microsoft.com/office/drawing/2014/main" id="{A31357FA-0E61-4B17-A7B7-9783BB925DA0}"/>
                  </a:ext>
                </a:extLst>
              </p:cNvPr>
              <p:cNvSpPr/>
              <p:nvPr/>
            </p:nvSpPr>
            <p:spPr>
              <a:xfrm>
                <a:off x="8213874" y="3418489"/>
                <a:ext cx="88202" cy="8106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342;p75">
                <a:extLst>
                  <a:ext uri="{FF2B5EF4-FFF2-40B4-BE49-F238E27FC236}">
                    <a16:creationId xmlns:a16="http://schemas.microsoft.com/office/drawing/2014/main" id="{B6158B92-1EE0-46F5-AF0A-2EACB500494B}"/>
                  </a:ext>
                </a:extLst>
              </p:cNvPr>
              <p:cNvSpPr/>
              <p:nvPr/>
            </p:nvSpPr>
            <p:spPr>
              <a:xfrm>
                <a:off x="8249054" y="3369237"/>
                <a:ext cx="154843" cy="129061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343;p75">
                <a:extLst>
                  <a:ext uri="{FF2B5EF4-FFF2-40B4-BE49-F238E27FC236}">
                    <a16:creationId xmlns:a16="http://schemas.microsoft.com/office/drawing/2014/main" id="{F14A9CFB-6A86-44BB-9F75-195411E35493}"/>
                  </a:ext>
                </a:extLst>
              </p:cNvPr>
              <p:cNvSpPr/>
              <p:nvPr/>
            </p:nvSpPr>
            <p:spPr>
              <a:xfrm>
                <a:off x="8257497" y="3354964"/>
                <a:ext cx="103229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344;p75">
                <a:extLst>
                  <a:ext uri="{FF2B5EF4-FFF2-40B4-BE49-F238E27FC236}">
                    <a16:creationId xmlns:a16="http://schemas.microsoft.com/office/drawing/2014/main" id="{510AC9C6-C0E1-4209-81CD-8974E1D7ECA9}"/>
                  </a:ext>
                </a:extLst>
              </p:cNvPr>
              <p:cNvSpPr/>
              <p:nvPr/>
            </p:nvSpPr>
            <p:spPr>
              <a:xfrm>
                <a:off x="8108333" y="2614369"/>
                <a:ext cx="349993" cy="377484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7511" extrusionOk="0">
                    <a:moveTo>
                      <a:pt x="3474" y="0"/>
                    </a:moveTo>
                    <a:cubicBezTo>
                      <a:pt x="3433" y="0"/>
                      <a:pt x="3392" y="1"/>
                      <a:pt x="3351" y="2"/>
                    </a:cubicBezTo>
                    <a:cubicBezTo>
                      <a:pt x="1484" y="86"/>
                      <a:pt x="0" y="1832"/>
                      <a:pt x="84" y="3895"/>
                    </a:cubicBezTo>
                    <a:cubicBezTo>
                      <a:pt x="193" y="5907"/>
                      <a:pt x="1679" y="7510"/>
                      <a:pt x="3519" y="7510"/>
                    </a:cubicBezTo>
                    <a:cubicBezTo>
                      <a:pt x="3565" y="7510"/>
                      <a:pt x="3612" y="7509"/>
                      <a:pt x="3659" y="7507"/>
                    </a:cubicBezTo>
                    <a:cubicBezTo>
                      <a:pt x="5526" y="7432"/>
                      <a:pt x="6963" y="5687"/>
                      <a:pt x="6889" y="3624"/>
                    </a:cubicBezTo>
                    <a:cubicBezTo>
                      <a:pt x="6815" y="1607"/>
                      <a:pt x="5287" y="0"/>
                      <a:pt x="3474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345;p75">
                <a:extLst>
                  <a:ext uri="{FF2B5EF4-FFF2-40B4-BE49-F238E27FC236}">
                    <a16:creationId xmlns:a16="http://schemas.microsoft.com/office/drawing/2014/main" id="{91210C6D-CEFE-4437-B843-66454B27469D}"/>
                  </a:ext>
                </a:extLst>
              </p:cNvPr>
              <p:cNvSpPr/>
              <p:nvPr/>
            </p:nvSpPr>
            <p:spPr>
              <a:xfrm>
                <a:off x="8071243" y="2776801"/>
                <a:ext cx="82171" cy="82221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extrusionOk="0">
                    <a:moveTo>
                      <a:pt x="859" y="0"/>
                    </a:moveTo>
                    <a:cubicBezTo>
                      <a:pt x="393" y="0"/>
                      <a:pt x="1" y="355"/>
                      <a:pt x="1" y="821"/>
                    </a:cubicBezTo>
                    <a:cubicBezTo>
                      <a:pt x="1" y="1241"/>
                      <a:pt x="355" y="1633"/>
                      <a:pt x="785" y="1633"/>
                    </a:cubicBezTo>
                    <a:cubicBezTo>
                      <a:pt x="806" y="1635"/>
                      <a:pt x="827" y="1636"/>
                      <a:pt x="848" y="1636"/>
                    </a:cubicBezTo>
                    <a:cubicBezTo>
                      <a:pt x="1285" y="1636"/>
                      <a:pt x="1634" y="1269"/>
                      <a:pt x="1634" y="859"/>
                    </a:cubicBezTo>
                    <a:cubicBezTo>
                      <a:pt x="1634" y="392"/>
                      <a:pt x="1289" y="37"/>
                      <a:pt x="859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346;p75">
                <a:extLst>
                  <a:ext uri="{FF2B5EF4-FFF2-40B4-BE49-F238E27FC236}">
                    <a16:creationId xmlns:a16="http://schemas.microsoft.com/office/drawing/2014/main" id="{896FFB9D-142B-4639-80B6-A916CFA0E842}"/>
                  </a:ext>
                </a:extLst>
              </p:cNvPr>
              <p:cNvSpPr/>
              <p:nvPr/>
            </p:nvSpPr>
            <p:spPr>
              <a:xfrm>
                <a:off x="8089084" y="2808212"/>
                <a:ext cx="17389" cy="2914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80" extrusionOk="0">
                    <a:moveTo>
                      <a:pt x="346" y="0"/>
                    </a:moveTo>
                    <a:cubicBezTo>
                      <a:pt x="271" y="0"/>
                      <a:pt x="234" y="38"/>
                      <a:pt x="150" y="75"/>
                    </a:cubicBezTo>
                    <a:cubicBezTo>
                      <a:pt x="112" y="112"/>
                      <a:pt x="38" y="196"/>
                      <a:pt x="38" y="271"/>
                    </a:cubicBezTo>
                    <a:cubicBezTo>
                      <a:pt x="0" y="383"/>
                      <a:pt x="75" y="467"/>
                      <a:pt x="150" y="504"/>
                    </a:cubicBezTo>
                    <a:cubicBezTo>
                      <a:pt x="150" y="504"/>
                      <a:pt x="196" y="542"/>
                      <a:pt x="234" y="542"/>
                    </a:cubicBezTo>
                    <a:cubicBezTo>
                      <a:pt x="271" y="542"/>
                      <a:pt x="308" y="579"/>
                      <a:pt x="346" y="579"/>
                    </a:cubicBezTo>
                    <a:lnTo>
                      <a:pt x="196" y="430"/>
                    </a:lnTo>
                    <a:cubicBezTo>
                      <a:pt x="150" y="383"/>
                      <a:pt x="150" y="346"/>
                      <a:pt x="150" y="308"/>
                    </a:cubicBezTo>
                    <a:cubicBezTo>
                      <a:pt x="150" y="271"/>
                      <a:pt x="196" y="196"/>
                      <a:pt x="234" y="150"/>
                    </a:cubicBezTo>
                    <a:cubicBezTo>
                      <a:pt x="271" y="112"/>
                      <a:pt x="308" y="75"/>
                      <a:pt x="346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347;p75">
                <a:extLst>
                  <a:ext uri="{FF2B5EF4-FFF2-40B4-BE49-F238E27FC236}">
                    <a16:creationId xmlns:a16="http://schemas.microsoft.com/office/drawing/2014/main" id="{C4DF6767-E100-41F8-8514-F76BE3A5C8BB}"/>
                  </a:ext>
                </a:extLst>
              </p:cNvPr>
              <p:cNvSpPr/>
              <p:nvPr/>
            </p:nvSpPr>
            <p:spPr>
              <a:xfrm>
                <a:off x="8302026" y="2872492"/>
                <a:ext cx="82171" cy="3196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36" extrusionOk="0">
                    <a:moveTo>
                      <a:pt x="1" y="0"/>
                    </a:moveTo>
                    <a:cubicBezTo>
                      <a:pt x="38" y="84"/>
                      <a:pt x="76" y="159"/>
                      <a:pt x="160" y="233"/>
                    </a:cubicBezTo>
                    <a:cubicBezTo>
                      <a:pt x="197" y="271"/>
                      <a:pt x="272" y="355"/>
                      <a:pt x="309" y="392"/>
                    </a:cubicBezTo>
                    <a:cubicBezTo>
                      <a:pt x="468" y="504"/>
                      <a:pt x="626" y="588"/>
                      <a:pt x="813" y="625"/>
                    </a:cubicBezTo>
                    <a:cubicBezTo>
                      <a:pt x="842" y="632"/>
                      <a:pt x="872" y="635"/>
                      <a:pt x="903" y="635"/>
                    </a:cubicBezTo>
                    <a:cubicBezTo>
                      <a:pt x="1042" y="635"/>
                      <a:pt x="1197" y="573"/>
                      <a:pt x="1326" y="504"/>
                    </a:cubicBezTo>
                    <a:cubicBezTo>
                      <a:pt x="1476" y="392"/>
                      <a:pt x="1597" y="233"/>
                      <a:pt x="1634" y="84"/>
                    </a:cubicBezTo>
                    <a:lnTo>
                      <a:pt x="1634" y="84"/>
                    </a:lnTo>
                    <a:cubicBezTo>
                      <a:pt x="1513" y="196"/>
                      <a:pt x="1364" y="271"/>
                      <a:pt x="1242" y="355"/>
                    </a:cubicBezTo>
                    <a:cubicBezTo>
                      <a:pt x="1093" y="429"/>
                      <a:pt x="972" y="429"/>
                      <a:pt x="813" y="429"/>
                    </a:cubicBezTo>
                    <a:cubicBezTo>
                      <a:pt x="701" y="392"/>
                      <a:pt x="542" y="355"/>
                      <a:pt x="430" y="271"/>
                    </a:cubicBezTo>
                    <a:lnTo>
                      <a:pt x="197" y="159"/>
                    </a:lnTo>
                    <a:cubicBezTo>
                      <a:pt x="160" y="84"/>
                      <a:pt x="76" y="37"/>
                      <a:pt x="1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348;p75">
                <a:extLst>
                  <a:ext uri="{FF2B5EF4-FFF2-40B4-BE49-F238E27FC236}">
                    <a16:creationId xmlns:a16="http://schemas.microsoft.com/office/drawing/2014/main" id="{16A80800-76BF-48A3-9A43-47C35CD6581F}"/>
                  </a:ext>
                </a:extLst>
              </p:cNvPr>
              <p:cNvSpPr/>
              <p:nvPr/>
            </p:nvSpPr>
            <p:spPr>
              <a:xfrm>
                <a:off x="8340975" y="2795095"/>
                <a:ext cx="37140" cy="5965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87" extrusionOk="0">
                    <a:moveTo>
                      <a:pt x="290" y="0"/>
                    </a:moveTo>
                    <a:cubicBezTo>
                      <a:pt x="255" y="0"/>
                      <a:pt x="215" y="9"/>
                      <a:pt x="197" y="28"/>
                    </a:cubicBezTo>
                    <a:cubicBezTo>
                      <a:pt x="159" y="336"/>
                      <a:pt x="1" y="924"/>
                      <a:pt x="159" y="1157"/>
                    </a:cubicBezTo>
                    <a:cubicBezTo>
                      <a:pt x="169" y="1177"/>
                      <a:pt x="207" y="1187"/>
                      <a:pt x="257" y="1187"/>
                    </a:cubicBezTo>
                    <a:cubicBezTo>
                      <a:pt x="397" y="1187"/>
                      <a:pt x="636" y="1115"/>
                      <a:pt x="663" y="999"/>
                    </a:cubicBezTo>
                    <a:cubicBezTo>
                      <a:pt x="738" y="728"/>
                      <a:pt x="430" y="261"/>
                      <a:pt x="355" y="28"/>
                    </a:cubicBezTo>
                    <a:cubicBezTo>
                      <a:pt x="355" y="9"/>
                      <a:pt x="325" y="0"/>
                      <a:pt x="290" y="0"/>
                    </a:cubicBezTo>
                    <a:close/>
                  </a:path>
                </a:pathLst>
              </a:custGeom>
              <a:solidFill>
                <a:srgbClr val="EC7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349;p75">
                <a:extLst>
                  <a:ext uri="{FF2B5EF4-FFF2-40B4-BE49-F238E27FC236}">
                    <a16:creationId xmlns:a16="http://schemas.microsoft.com/office/drawing/2014/main" id="{32EF131F-BE80-4764-8505-5AA5764E21AD}"/>
                  </a:ext>
                </a:extLst>
              </p:cNvPr>
              <p:cNvSpPr/>
              <p:nvPr/>
            </p:nvSpPr>
            <p:spPr>
              <a:xfrm>
                <a:off x="8237294" y="2774892"/>
                <a:ext cx="54931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6" extrusionOk="0">
                    <a:moveTo>
                      <a:pt x="626" y="1"/>
                    </a:moveTo>
                    <a:cubicBezTo>
                      <a:pt x="160" y="38"/>
                      <a:pt x="1" y="663"/>
                      <a:pt x="1" y="663"/>
                    </a:cubicBezTo>
                    <a:cubicBezTo>
                      <a:pt x="1" y="701"/>
                      <a:pt x="48" y="738"/>
                      <a:pt x="85" y="775"/>
                    </a:cubicBezTo>
                    <a:cubicBezTo>
                      <a:pt x="122" y="775"/>
                      <a:pt x="160" y="738"/>
                      <a:pt x="160" y="701"/>
                    </a:cubicBezTo>
                    <a:cubicBezTo>
                      <a:pt x="160" y="701"/>
                      <a:pt x="281" y="197"/>
                      <a:pt x="626" y="159"/>
                    </a:cubicBezTo>
                    <a:cubicBezTo>
                      <a:pt x="701" y="159"/>
                      <a:pt x="785" y="159"/>
                      <a:pt x="822" y="197"/>
                    </a:cubicBezTo>
                    <a:cubicBezTo>
                      <a:pt x="934" y="309"/>
                      <a:pt x="934" y="626"/>
                      <a:pt x="897" y="701"/>
                    </a:cubicBezTo>
                    <a:cubicBezTo>
                      <a:pt x="897" y="738"/>
                      <a:pt x="934" y="775"/>
                      <a:pt x="981" y="775"/>
                    </a:cubicBezTo>
                    <a:cubicBezTo>
                      <a:pt x="1018" y="775"/>
                      <a:pt x="1056" y="775"/>
                      <a:pt x="1056" y="738"/>
                    </a:cubicBezTo>
                    <a:cubicBezTo>
                      <a:pt x="1056" y="701"/>
                      <a:pt x="1093" y="309"/>
                      <a:pt x="897" y="113"/>
                    </a:cubicBezTo>
                    <a:cubicBezTo>
                      <a:pt x="860" y="38"/>
                      <a:pt x="748" y="1"/>
                      <a:pt x="626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350;p75">
                <a:extLst>
                  <a:ext uri="{FF2B5EF4-FFF2-40B4-BE49-F238E27FC236}">
                    <a16:creationId xmlns:a16="http://schemas.microsoft.com/office/drawing/2014/main" id="{2528F7A9-CC08-4891-A32E-6794E946E915}"/>
                  </a:ext>
                </a:extLst>
              </p:cNvPr>
              <p:cNvSpPr/>
              <p:nvPr/>
            </p:nvSpPr>
            <p:spPr>
              <a:xfrm>
                <a:off x="8380377" y="2766901"/>
                <a:ext cx="56339" cy="4136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823" extrusionOk="0">
                    <a:moveTo>
                      <a:pt x="617" y="1"/>
                    </a:moveTo>
                    <a:cubicBezTo>
                      <a:pt x="150" y="38"/>
                      <a:pt x="38" y="664"/>
                      <a:pt x="38" y="701"/>
                    </a:cubicBezTo>
                    <a:cubicBezTo>
                      <a:pt x="1" y="738"/>
                      <a:pt x="38" y="785"/>
                      <a:pt x="75" y="822"/>
                    </a:cubicBezTo>
                    <a:cubicBezTo>
                      <a:pt x="113" y="822"/>
                      <a:pt x="150" y="785"/>
                      <a:pt x="150" y="738"/>
                    </a:cubicBezTo>
                    <a:cubicBezTo>
                      <a:pt x="187" y="738"/>
                      <a:pt x="309" y="197"/>
                      <a:pt x="654" y="197"/>
                    </a:cubicBezTo>
                    <a:cubicBezTo>
                      <a:pt x="668" y="186"/>
                      <a:pt x="684" y="182"/>
                      <a:pt x="701" y="182"/>
                    </a:cubicBezTo>
                    <a:cubicBezTo>
                      <a:pt x="741" y="182"/>
                      <a:pt x="786" y="208"/>
                      <a:pt x="813" y="234"/>
                    </a:cubicBezTo>
                    <a:cubicBezTo>
                      <a:pt x="934" y="356"/>
                      <a:pt x="934" y="664"/>
                      <a:pt x="934" y="738"/>
                    </a:cubicBezTo>
                    <a:cubicBezTo>
                      <a:pt x="934" y="785"/>
                      <a:pt x="971" y="822"/>
                      <a:pt x="1009" y="822"/>
                    </a:cubicBezTo>
                    <a:cubicBezTo>
                      <a:pt x="1046" y="822"/>
                      <a:pt x="1083" y="822"/>
                      <a:pt x="1083" y="738"/>
                    </a:cubicBezTo>
                    <a:cubicBezTo>
                      <a:pt x="1083" y="738"/>
                      <a:pt x="1121" y="318"/>
                      <a:pt x="934" y="122"/>
                    </a:cubicBezTo>
                    <a:cubicBezTo>
                      <a:pt x="850" y="38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351;p75">
                <a:extLst>
                  <a:ext uri="{FF2B5EF4-FFF2-40B4-BE49-F238E27FC236}">
                    <a16:creationId xmlns:a16="http://schemas.microsoft.com/office/drawing/2014/main" id="{6FC0E478-FFE5-4B24-8421-FFF371BC0B7D}"/>
                  </a:ext>
                </a:extLst>
              </p:cNvPr>
              <p:cNvSpPr/>
              <p:nvPr/>
            </p:nvSpPr>
            <p:spPr>
              <a:xfrm>
                <a:off x="8080775" y="2544300"/>
                <a:ext cx="404807" cy="243020"/>
              </a:xfrm>
              <a:custGeom>
                <a:avLst/>
                <a:gdLst/>
                <a:ahLst/>
                <a:cxnLst/>
                <a:rect l="l" t="t" r="r" b="b"/>
                <a:pathLst>
                  <a:path w="7971" h="4531" extrusionOk="0">
                    <a:moveTo>
                      <a:pt x="5655" y="1"/>
                    </a:moveTo>
                    <a:cubicBezTo>
                      <a:pt x="4122" y="1"/>
                      <a:pt x="4042" y="1037"/>
                      <a:pt x="3299" y="1037"/>
                    </a:cubicBezTo>
                    <a:cubicBezTo>
                      <a:pt x="3265" y="1037"/>
                      <a:pt x="3229" y="1035"/>
                      <a:pt x="3191" y="1030"/>
                    </a:cubicBezTo>
                    <a:cubicBezTo>
                      <a:pt x="3002" y="1007"/>
                      <a:pt x="2813" y="995"/>
                      <a:pt x="2627" y="995"/>
                    </a:cubicBezTo>
                    <a:cubicBezTo>
                      <a:pt x="1210" y="995"/>
                      <a:pt x="1" y="1741"/>
                      <a:pt x="587" y="4530"/>
                    </a:cubicBezTo>
                    <a:cubicBezTo>
                      <a:pt x="587" y="4530"/>
                      <a:pt x="1866" y="4297"/>
                      <a:pt x="1866" y="3084"/>
                    </a:cubicBezTo>
                    <a:cubicBezTo>
                      <a:pt x="1866" y="1964"/>
                      <a:pt x="2995" y="1683"/>
                      <a:pt x="2995" y="1683"/>
                    </a:cubicBezTo>
                    <a:cubicBezTo>
                      <a:pt x="2995" y="1683"/>
                      <a:pt x="3513" y="2743"/>
                      <a:pt x="4510" y="2743"/>
                    </a:cubicBezTo>
                    <a:cubicBezTo>
                      <a:pt x="4797" y="2743"/>
                      <a:pt x="5123" y="2655"/>
                      <a:pt x="5487" y="2430"/>
                    </a:cubicBezTo>
                    <a:cubicBezTo>
                      <a:pt x="5659" y="2318"/>
                      <a:pt x="5815" y="2272"/>
                      <a:pt x="5954" y="2272"/>
                    </a:cubicBezTo>
                    <a:cubicBezTo>
                      <a:pt x="6545" y="2272"/>
                      <a:pt x="6850" y="3084"/>
                      <a:pt x="6850" y="3084"/>
                    </a:cubicBezTo>
                    <a:cubicBezTo>
                      <a:pt x="7970" y="3084"/>
                      <a:pt x="7391" y="171"/>
                      <a:pt x="5954" y="13"/>
                    </a:cubicBezTo>
                    <a:cubicBezTo>
                      <a:pt x="5849" y="4"/>
                      <a:pt x="5749" y="1"/>
                      <a:pt x="5655" y="1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352;p75">
                <a:extLst>
                  <a:ext uri="{FF2B5EF4-FFF2-40B4-BE49-F238E27FC236}">
                    <a16:creationId xmlns:a16="http://schemas.microsoft.com/office/drawing/2014/main" id="{F23C735C-A766-4694-AC2C-97450148BAE1}"/>
                  </a:ext>
                </a:extLst>
              </p:cNvPr>
              <p:cNvSpPr/>
              <p:nvPr/>
            </p:nvSpPr>
            <p:spPr>
              <a:xfrm>
                <a:off x="8025982" y="3065152"/>
                <a:ext cx="142631" cy="24209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817" extrusionOk="0">
                    <a:moveTo>
                      <a:pt x="2838" y="0"/>
                    </a:moveTo>
                    <a:cubicBezTo>
                      <a:pt x="2838" y="0"/>
                      <a:pt x="1671" y="75"/>
                      <a:pt x="1587" y="150"/>
                    </a:cubicBezTo>
                    <a:cubicBezTo>
                      <a:pt x="1587" y="150"/>
                      <a:pt x="579" y="1354"/>
                      <a:pt x="0" y="4817"/>
                    </a:cubicBezTo>
                    <a:lnTo>
                      <a:pt x="2138" y="1046"/>
                    </a:lnTo>
                    <a:cubicBezTo>
                      <a:pt x="2138" y="1046"/>
                      <a:pt x="2287" y="700"/>
                      <a:pt x="2838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353;p75">
                <a:extLst>
                  <a:ext uri="{FF2B5EF4-FFF2-40B4-BE49-F238E27FC236}">
                    <a16:creationId xmlns:a16="http://schemas.microsoft.com/office/drawing/2014/main" id="{C84BCEF7-315C-45C9-985F-C05B1FBDA31E}"/>
                  </a:ext>
                </a:extLst>
              </p:cNvPr>
              <p:cNvSpPr/>
              <p:nvPr/>
            </p:nvSpPr>
            <p:spPr>
              <a:xfrm>
                <a:off x="7961933" y="3068295"/>
                <a:ext cx="308732" cy="527905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10504" extrusionOk="0">
                    <a:moveTo>
                      <a:pt x="4271" y="0"/>
                    </a:moveTo>
                    <a:cubicBezTo>
                      <a:pt x="3817" y="0"/>
                      <a:pt x="3370" y="243"/>
                      <a:pt x="3109" y="659"/>
                    </a:cubicBezTo>
                    <a:cubicBezTo>
                      <a:pt x="1" y="5438"/>
                      <a:pt x="701" y="8826"/>
                      <a:pt x="701" y="8826"/>
                    </a:cubicBezTo>
                    <a:cubicBezTo>
                      <a:pt x="860" y="10376"/>
                      <a:pt x="1709" y="10422"/>
                      <a:pt x="1709" y="10422"/>
                    </a:cubicBezTo>
                    <a:cubicBezTo>
                      <a:pt x="1952" y="10478"/>
                      <a:pt x="2196" y="10504"/>
                      <a:pt x="2438" y="10504"/>
                    </a:cubicBezTo>
                    <a:cubicBezTo>
                      <a:pt x="3857" y="10504"/>
                      <a:pt x="5218" y="9629"/>
                      <a:pt x="6143" y="8864"/>
                    </a:cubicBezTo>
                    <a:cubicBezTo>
                      <a:pt x="6105" y="8705"/>
                      <a:pt x="6068" y="8556"/>
                      <a:pt x="6031" y="8360"/>
                    </a:cubicBezTo>
                    <a:cubicBezTo>
                      <a:pt x="5872" y="7809"/>
                      <a:pt x="5760" y="7267"/>
                      <a:pt x="5676" y="6689"/>
                    </a:cubicBezTo>
                    <a:lnTo>
                      <a:pt x="3893" y="7193"/>
                    </a:lnTo>
                    <a:cubicBezTo>
                      <a:pt x="5331" y="4701"/>
                      <a:pt x="5676" y="3422"/>
                      <a:pt x="5797" y="2367"/>
                    </a:cubicBezTo>
                    <a:cubicBezTo>
                      <a:pt x="5835" y="2255"/>
                      <a:pt x="5835" y="2096"/>
                      <a:pt x="5872" y="1975"/>
                    </a:cubicBezTo>
                    <a:cubicBezTo>
                      <a:pt x="5909" y="1004"/>
                      <a:pt x="5443" y="463"/>
                      <a:pt x="4939" y="192"/>
                    </a:cubicBezTo>
                    <a:cubicBezTo>
                      <a:pt x="4729" y="61"/>
                      <a:pt x="4500" y="0"/>
                      <a:pt x="4271" y="0"/>
                    </a:cubicBezTo>
                    <a:close/>
                  </a:path>
                </a:pathLst>
              </a:custGeom>
              <a:solidFill>
                <a:srgbClr val="FFB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354;p75">
                <a:extLst>
                  <a:ext uri="{FF2B5EF4-FFF2-40B4-BE49-F238E27FC236}">
                    <a16:creationId xmlns:a16="http://schemas.microsoft.com/office/drawing/2014/main" id="{81AACD72-548A-417C-8906-56FDE2F519AB}"/>
                  </a:ext>
                </a:extLst>
              </p:cNvPr>
              <p:cNvSpPr/>
              <p:nvPr/>
            </p:nvSpPr>
            <p:spPr>
              <a:xfrm>
                <a:off x="8178694" y="3290885"/>
                <a:ext cx="66641" cy="13469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680" extrusionOk="0">
                    <a:moveTo>
                      <a:pt x="822" y="1"/>
                    </a:moveTo>
                    <a:cubicBezTo>
                      <a:pt x="784" y="76"/>
                      <a:pt x="0" y="1672"/>
                      <a:pt x="47" y="2446"/>
                    </a:cubicBezTo>
                    <a:cubicBezTo>
                      <a:pt x="47" y="2493"/>
                      <a:pt x="84" y="2568"/>
                      <a:pt x="121" y="2605"/>
                    </a:cubicBezTo>
                    <a:cubicBezTo>
                      <a:pt x="196" y="2642"/>
                      <a:pt x="317" y="2680"/>
                      <a:pt x="429" y="2680"/>
                    </a:cubicBezTo>
                    <a:cubicBezTo>
                      <a:pt x="784" y="2680"/>
                      <a:pt x="1251" y="2530"/>
                      <a:pt x="1326" y="2530"/>
                    </a:cubicBezTo>
                    <a:lnTo>
                      <a:pt x="1288" y="2409"/>
                    </a:lnTo>
                    <a:cubicBezTo>
                      <a:pt x="1127" y="2467"/>
                      <a:pt x="741" y="2557"/>
                      <a:pt x="467" y="2557"/>
                    </a:cubicBezTo>
                    <a:cubicBezTo>
                      <a:pt x="345" y="2557"/>
                      <a:pt x="245" y="2539"/>
                      <a:pt x="196" y="2493"/>
                    </a:cubicBezTo>
                    <a:cubicBezTo>
                      <a:pt x="159" y="2493"/>
                      <a:pt x="159" y="2446"/>
                      <a:pt x="159" y="2446"/>
                    </a:cubicBezTo>
                    <a:cubicBezTo>
                      <a:pt x="121" y="1672"/>
                      <a:pt x="896" y="76"/>
                      <a:pt x="896" y="38"/>
                    </a:cubicBez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6355;p75">
              <a:extLst>
                <a:ext uri="{FF2B5EF4-FFF2-40B4-BE49-F238E27FC236}">
                  <a16:creationId xmlns:a16="http://schemas.microsoft.com/office/drawing/2014/main" id="{E9A78026-3DE9-4829-8C40-0633089F3EBC}"/>
                </a:ext>
              </a:extLst>
            </p:cNvPr>
            <p:cNvSpPr/>
            <p:nvPr/>
          </p:nvSpPr>
          <p:spPr>
            <a:xfrm rot="5750891">
              <a:off x="569060" y="2326738"/>
              <a:ext cx="111882" cy="28657"/>
            </a:xfrm>
            <a:prstGeom prst="roundRect">
              <a:avLst>
                <a:gd name="adj" fmla="val 16667"/>
              </a:avLst>
            </a:pr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Google Shape;3565;p59"/>
          <p:cNvGrpSpPr/>
          <p:nvPr/>
        </p:nvGrpSpPr>
        <p:grpSpPr>
          <a:xfrm>
            <a:off x="1176575" y="1100900"/>
            <a:ext cx="1542300" cy="2454725"/>
            <a:chOff x="1176575" y="1100900"/>
            <a:chExt cx="1542300" cy="2454725"/>
          </a:xfrm>
        </p:grpSpPr>
        <p:grpSp>
          <p:nvGrpSpPr>
            <p:cNvPr id="3566" name="Google Shape;3566;p59"/>
            <p:cNvGrpSpPr/>
            <p:nvPr/>
          </p:nvGrpSpPr>
          <p:grpSpPr>
            <a:xfrm>
              <a:off x="1426650" y="2672725"/>
              <a:ext cx="1075425" cy="882900"/>
              <a:chOff x="1376875" y="2672725"/>
              <a:chExt cx="1075425" cy="882900"/>
            </a:xfrm>
          </p:grpSpPr>
          <p:sp>
            <p:nvSpPr>
              <p:cNvPr id="3567" name="Google Shape;3567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9" name="Google Shape;3569;p59"/>
            <p:cNvSpPr/>
            <p:nvPr/>
          </p:nvSpPr>
          <p:spPr>
            <a:xfrm>
              <a:off x="1176575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9"/>
            <p:cNvSpPr/>
            <p:nvPr/>
          </p:nvSpPr>
          <p:spPr>
            <a:xfrm>
              <a:off x="1267195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9"/>
          <p:cNvGrpSpPr/>
          <p:nvPr/>
        </p:nvGrpSpPr>
        <p:grpSpPr>
          <a:xfrm>
            <a:off x="917675" y="2812575"/>
            <a:ext cx="2060100" cy="475800"/>
            <a:chOff x="766513" y="2812575"/>
            <a:chExt cx="2060100" cy="475800"/>
          </a:xfrm>
        </p:grpSpPr>
        <p:sp>
          <p:nvSpPr>
            <p:cNvPr id="3572" name="Google Shape;3572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3" name="Google Shape;3573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574" name="Google Shape;3574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8" name="Google Shape;3578;p59"/>
          <p:cNvGrpSpPr/>
          <p:nvPr/>
        </p:nvGrpSpPr>
        <p:grpSpPr>
          <a:xfrm>
            <a:off x="3800857" y="1100900"/>
            <a:ext cx="1542300" cy="2454725"/>
            <a:chOff x="3800857" y="1100900"/>
            <a:chExt cx="1542300" cy="2454725"/>
          </a:xfrm>
        </p:grpSpPr>
        <p:grpSp>
          <p:nvGrpSpPr>
            <p:cNvPr id="3579" name="Google Shape;3579;p59"/>
            <p:cNvGrpSpPr/>
            <p:nvPr/>
          </p:nvGrpSpPr>
          <p:grpSpPr>
            <a:xfrm>
              <a:off x="4034295" y="2672725"/>
              <a:ext cx="1075425" cy="882900"/>
              <a:chOff x="1376875" y="2672725"/>
              <a:chExt cx="1075425" cy="882900"/>
            </a:xfrm>
          </p:grpSpPr>
          <p:sp>
            <p:nvSpPr>
              <p:cNvPr id="3580" name="Google Shape;3580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2" name="Google Shape;3582;p59"/>
            <p:cNvSpPr/>
            <p:nvPr/>
          </p:nvSpPr>
          <p:spPr>
            <a:xfrm>
              <a:off x="3800857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9"/>
            <p:cNvSpPr/>
            <p:nvPr/>
          </p:nvSpPr>
          <p:spPr>
            <a:xfrm>
              <a:off x="3891477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9"/>
          <p:cNvGrpSpPr/>
          <p:nvPr/>
        </p:nvGrpSpPr>
        <p:grpSpPr>
          <a:xfrm>
            <a:off x="3541957" y="2812575"/>
            <a:ext cx="2060100" cy="475800"/>
            <a:chOff x="766513" y="2812575"/>
            <a:chExt cx="2060100" cy="475800"/>
          </a:xfrm>
        </p:grpSpPr>
        <p:sp>
          <p:nvSpPr>
            <p:cNvPr id="3585" name="Google Shape;3585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6" name="Google Shape;3586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587" name="Google Shape;3587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1" name="Google Shape;3591;p59"/>
          <p:cNvGrpSpPr/>
          <p:nvPr/>
        </p:nvGrpSpPr>
        <p:grpSpPr>
          <a:xfrm>
            <a:off x="6431895" y="1100900"/>
            <a:ext cx="1542300" cy="2454725"/>
            <a:chOff x="6431895" y="1100900"/>
            <a:chExt cx="1542300" cy="2454725"/>
          </a:xfrm>
        </p:grpSpPr>
        <p:grpSp>
          <p:nvGrpSpPr>
            <p:cNvPr id="3592" name="Google Shape;3592;p59"/>
            <p:cNvGrpSpPr/>
            <p:nvPr/>
          </p:nvGrpSpPr>
          <p:grpSpPr>
            <a:xfrm>
              <a:off x="6665333" y="2672725"/>
              <a:ext cx="1075425" cy="882900"/>
              <a:chOff x="1376875" y="2672725"/>
              <a:chExt cx="1075425" cy="882900"/>
            </a:xfrm>
          </p:grpSpPr>
          <p:sp>
            <p:nvSpPr>
              <p:cNvPr id="3593" name="Google Shape;3593;p59"/>
              <p:cNvSpPr/>
              <p:nvPr/>
            </p:nvSpPr>
            <p:spPr>
              <a:xfrm>
                <a:off x="1376875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9"/>
              <p:cNvSpPr/>
              <p:nvPr/>
            </p:nvSpPr>
            <p:spPr>
              <a:xfrm>
                <a:off x="2324500" y="2672725"/>
                <a:ext cx="127800" cy="882900"/>
              </a:xfrm>
              <a:prstGeom prst="rect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5" name="Google Shape;3595;p59"/>
            <p:cNvSpPr/>
            <p:nvPr/>
          </p:nvSpPr>
          <p:spPr>
            <a:xfrm>
              <a:off x="6431895" y="1100900"/>
              <a:ext cx="1542300" cy="1613100"/>
            </a:xfrm>
            <a:prstGeom prst="roundRect">
              <a:avLst>
                <a:gd name="adj" fmla="val 12212"/>
              </a:avLst>
            </a:pr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9"/>
            <p:cNvSpPr/>
            <p:nvPr/>
          </p:nvSpPr>
          <p:spPr>
            <a:xfrm>
              <a:off x="6522516" y="1208820"/>
              <a:ext cx="1361059" cy="1397261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rgbClr val="5A254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9"/>
          <p:cNvGrpSpPr/>
          <p:nvPr/>
        </p:nvGrpSpPr>
        <p:grpSpPr>
          <a:xfrm>
            <a:off x="6172995" y="2812575"/>
            <a:ext cx="2060100" cy="475800"/>
            <a:chOff x="766513" y="2812575"/>
            <a:chExt cx="2060100" cy="475800"/>
          </a:xfrm>
        </p:grpSpPr>
        <p:sp>
          <p:nvSpPr>
            <p:cNvPr id="3598" name="Google Shape;3598;p59"/>
            <p:cNvSpPr/>
            <p:nvPr/>
          </p:nvSpPr>
          <p:spPr>
            <a:xfrm>
              <a:off x="766513" y="2812575"/>
              <a:ext cx="2060100" cy="475800"/>
            </a:xfrm>
            <a:prstGeom prst="roundRect">
              <a:avLst>
                <a:gd name="adj" fmla="val 12212"/>
              </a:avLst>
            </a:pr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9" name="Google Shape;3599;p59"/>
            <p:cNvGrpSpPr/>
            <p:nvPr/>
          </p:nvGrpSpPr>
          <p:grpSpPr>
            <a:xfrm>
              <a:off x="813325" y="2860175"/>
              <a:ext cx="1968100" cy="380650"/>
              <a:chOff x="1015800" y="2860175"/>
              <a:chExt cx="1968100" cy="380650"/>
            </a:xfrm>
          </p:grpSpPr>
          <p:sp>
            <p:nvSpPr>
              <p:cNvPr id="3600" name="Google Shape;3600;p59"/>
              <p:cNvSpPr/>
              <p:nvPr/>
            </p:nvSpPr>
            <p:spPr>
              <a:xfrm>
                <a:off x="10158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9"/>
              <p:cNvSpPr/>
              <p:nvPr/>
            </p:nvSpPr>
            <p:spPr>
              <a:xfrm>
                <a:off x="10158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9"/>
              <p:cNvSpPr/>
              <p:nvPr/>
            </p:nvSpPr>
            <p:spPr>
              <a:xfrm>
                <a:off x="2935300" y="286017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9"/>
              <p:cNvSpPr/>
              <p:nvPr/>
            </p:nvSpPr>
            <p:spPr>
              <a:xfrm>
                <a:off x="2935300" y="3192225"/>
                <a:ext cx="48600" cy="48600"/>
              </a:xfrm>
              <a:prstGeom prst="ellipse">
                <a:avLst/>
              </a:pr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04" name="Google Shape;3604;p59"/>
          <p:cNvSpPr txBox="1">
            <a:spLocks noGrp="1"/>
          </p:cNvSpPr>
          <p:nvPr>
            <p:ph type="title"/>
          </p:nvPr>
        </p:nvSpPr>
        <p:spPr>
          <a:xfrm>
            <a:off x="1964350" y="337913"/>
            <a:ext cx="5095200" cy="4758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5" name="Google Shape;3605;p59"/>
          <p:cNvSpPr txBox="1">
            <a:spLocks noGrp="1"/>
          </p:cNvSpPr>
          <p:nvPr>
            <p:ph type="title" idx="3"/>
          </p:nvPr>
        </p:nvSpPr>
        <p:spPr>
          <a:xfrm>
            <a:off x="3613057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Harris</a:t>
            </a:r>
            <a:endParaRPr/>
          </a:p>
        </p:txBody>
      </p:sp>
      <p:sp>
        <p:nvSpPr>
          <p:cNvPr id="3610" name="Google Shape;3610;p59"/>
          <p:cNvSpPr txBox="1">
            <a:spLocks noGrp="1"/>
          </p:cNvSpPr>
          <p:nvPr>
            <p:ph type="subTitle" idx="4"/>
          </p:nvPr>
        </p:nvSpPr>
        <p:spPr>
          <a:xfrm>
            <a:off x="774550" y="3814788"/>
            <a:ext cx="2379600" cy="4758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1" name="Google Shape;3611;p59"/>
          <p:cNvSpPr txBox="1">
            <a:spLocks noGrp="1"/>
          </p:cNvSpPr>
          <p:nvPr>
            <p:ph type="title" idx="2"/>
          </p:nvPr>
        </p:nvSpPr>
        <p:spPr>
          <a:xfrm>
            <a:off x="988775" y="288042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Hill</a:t>
            </a:r>
            <a:endParaRPr/>
          </a:p>
        </p:txBody>
      </p:sp>
      <p:sp>
        <p:nvSpPr>
          <p:cNvPr id="3612" name="Google Shape;3612;p59"/>
          <p:cNvSpPr/>
          <p:nvPr/>
        </p:nvSpPr>
        <p:spPr>
          <a:xfrm rot="-393101">
            <a:off x="208119" y="548129"/>
            <a:ext cx="1419111" cy="276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4"/>
                </a:solidFill>
                <a:latin typeface="Nanum Pen Script"/>
              </a:rPr>
              <a:t>Take care!</a:t>
            </a:r>
          </a:p>
        </p:txBody>
      </p:sp>
      <p:sp>
        <p:nvSpPr>
          <p:cNvPr id="3613" name="Google Shape;3613;p59"/>
          <p:cNvSpPr/>
          <p:nvPr/>
        </p:nvSpPr>
        <p:spPr>
          <a:xfrm flipH="1">
            <a:off x="421604" y="3202228"/>
            <a:ext cx="652150" cy="35340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59"/>
          <p:cNvSpPr/>
          <p:nvPr/>
        </p:nvSpPr>
        <p:spPr>
          <a:xfrm flipH="1">
            <a:off x="3012240" y="3268588"/>
            <a:ext cx="529705" cy="28704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5" name="Google Shape;3615;p59"/>
          <p:cNvSpPr/>
          <p:nvPr/>
        </p:nvSpPr>
        <p:spPr>
          <a:xfrm flipH="1">
            <a:off x="5807614" y="3202228"/>
            <a:ext cx="652150" cy="35340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6" name="Google Shape;3616;p59"/>
          <p:cNvSpPr/>
          <p:nvPr/>
        </p:nvSpPr>
        <p:spPr>
          <a:xfrm flipH="1">
            <a:off x="8299540" y="3268588"/>
            <a:ext cx="529705" cy="287040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7" name="Google Shape;3617;p59"/>
          <p:cNvSpPr/>
          <p:nvPr/>
        </p:nvSpPr>
        <p:spPr>
          <a:xfrm>
            <a:off x="6362700" y="-57150"/>
            <a:ext cx="2838450" cy="1019175"/>
          </a:xfrm>
          <a:custGeom>
            <a:avLst/>
            <a:gdLst/>
            <a:ahLst/>
            <a:cxnLst/>
            <a:rect l="l" t="t" r="r" b="b"/>
            <a:pathLst>
              <a:path w="113538" h="40767" extrusionOk="0">
                <a:moveTo>
                  <a:pt x="0" y="0"/>
                </a:moveTo>
                <a:cubicBezTo>
                  <a:pt x="4970" y="3728"/>
                  <a:pt x="7978" y="9532"/>
                  <a:pt x="12192" y="14097"/>
                </a:cubicBezTo>
                <a:cubicBezTo>
                  <a:pt x="17316" y="19648"/>
                  <a:pt x="24946" y="23071"/>
                  <a:pt x="32385" y="24384"/>
                </a:cubicBezTo>
                <a:cubicBezTo>
                  <a:pt x="45532" y="26704"/>
                  <a:pt x="59725" y="18257"/>
                  <a:pt x="72390" y="22479"/>
                </a:cubicBezTo>
                <a:cubicBezTo>
                  <a:pt x="86629" y="27225"/>
                  <a:pt x="98528" y="40767"/>
                  <a:pt x="113538" y="4076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18" name="Google Shape;3618;p59"/>
          <p:cNvSpPr txBox="1">
            <a:spLocks noGrp="1"/>
          </p:cNvSpPr>
          <p:nvPr>
            <p:ph type="title" idx="5"/>
          </p:nvPr>
        </p:nvSpPr>
        <p:spPr>
          <a:xfrm>
            <a:off x="6244100" y="2873775"/>
            <a:ext cx="1917900" cy="3534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Miller</a:t>
            </a:r>
            <a:endParaRPr/>
          </a:p>
        </p:txBody>
      </p:sp>
      <p:grpSp>
        <p:nvGrpSpPr>
          <p:cNvPr id="3620" name="Google Shape;3620;p59"/>
          <p:cNvGrpSpPr/>
          <p:nvPr/>
        </p:nvGrpSpPr>
        <p:grpSpPr>
          <a:xfrm>
            <a:off x="7314284" y="666375"/>
            <a:ext cx="575251" cy="475810"/>
            <a:chOff x="7314284" y="666375"/>
            <a:chExt cx="575251" cy="475810"/>
          </a:xfrm>
        </p:grpSpPr>
        <p:grpSp>
          <p:nvGrpSpPr>
            <p:cNvPr id="3621" name="Google Shape;3621;p59"/>
            <p:cNvGrpSpPr/>
            <p:nvPr/>
          </p:nvGrpSpPr>
          <p:grpSpPr>
            <a:xfrm flipH="1">
              <a:off x="7718848" y="688003"/>
              <a:ext cx="170687" cy="169991"/>
              <a:chOff x="1597300" y="694800"/>
              <a:chExt cx="239125" cy="238150"/>
            </a:xfrm>
          </p:grpSpPr>
          <p:sp>
            <p:nvSpPr>
              <p:cNvPr id="3622" name="Google Shape;3622;p59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59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4" name="Google Shape;3624;p59"/>
            <p:cNvGrpSpPr/>
            <p:nvPr/>
          </p:nvGrpSpPr>
          <p:grpSpPr>
            <a:xfrm flipH="1">
              <a:off x="7718848" y="688003"/>
              <a:ext cx="170687" cy="169991"/>
              <a:chOff x="1597300" y="694800"/>
              <a:chExt cx="239125" cy="238150"/>
            </a:xfrm>
          </p:grpSpPr>
          <p:sp>
            <p:nvSpPr>
              <p:cNvPr id="3625" name="Google Shape;3625;p59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59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7" name="Google Shape;3627;p59"/>
            <p:cNvSpPr/>
            <p:nvPr/>
          </p:nvSpPr>
          <p:spPr>
            <a:xfrm>
              <a:off x="7730322" y="666375"/>
              <a:ext cx="126004" cy="191709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9"/>
            <p:cNvSpPr/>
            <p:nvPr/>
          </p:nvSpPr>
          <p:spPr>
            <a:xfrm>
              <a:off x="7491931" y="1009570"/>
              <a:ext cx="45005" cy="132606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9"/>
            <p:cNvSpPr/>
            <p:nvPr/>
          </p:nvSpPr>
          <p:spPr>
            <a:xfrm>
              <a:off x="7314284" y="809135"/>
              <a:ext cx="459580" cy="26726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9"/>
            <p:cNvSpPr/>
            <p:nvPr/>
          </p:nvSpPr>
          <p:spPr>
            <a:xfrm>
              <a:off x="7444570" y="900448"/>
              <a:ext cx="289946" cy="175970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9"/>
            <p:cNvSpPr/>
            <p:nvPr/>
          </p:nvSpPr>
          <p:spPr>
            <a:xfrm>
              <a:off x="7376492" y="989352"/>
              <a:ext cx="23627" cy="22681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9"/>
            <p:cNvSpPr/>
            <p:nvPr/>
          </p:nvSpPr>
          <p:spPr>
            <a:xfrm rot="232785">
              <a:off x="7391802" y="1023115"/>
              <a:ext cx="35763" cy="55929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9"/>
            <p:cNvSpPr/>
            <p:nvPr/>
          </p:nvSpPr>
          <p:spPr>
            <a:xfrm>
              <a:off x="7408809" y="959015"/>
              <a:ext cx="33299" cy="207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9"/>
            <p:cNvSpPr/>
            <p:nvPr/>
          </p:nvSpPr>
          <p:spPr>
            <a:xfrm>
              <a:off x="7412771" y="945596"/>
              <a:ext cx="26018" cy="14651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9"/>
            <p:cNvSpPr/>
            <p:nvPr/>
          </p:nvSpPr>
          <p:spPr>
            <a:xfrm>
              <a:off x="7412771" y="976450"/>
              <a:ext cx="29052" cy="14276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6" name="Google Shape;3636;p59"/>
            <p:cNvGrpSpPr/>
            <p:nvPr/>
          </p:nvGrpSpPr>
          <p:grpSpPr>
            <a:xfrm flipH="1">
              <a:off x="7561552" y="885584"/>
              <a:ext cx="177075" cy="144085"/>
              <a:chOff x="1808700" y="965100"/>
              <a:chExt cx="262450" cy="208275"/>
            </a:xfrm>
          </p:grpSpPr>
          <p:sp>
            <p:nvSpPr>
              <p:cNvPr id="3637" name="Google Shape;3637;p59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59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9" name="Google Shape;3639;p59"/>
            <p:cNvSpPr/>
            <p:nvPr/>
          </p:nvSpPr>
          <p:spPr>
            <a:xfrm>
              <a:off x="7549588" y="1009561"/>
              <a:ext cx="45130" cy="132624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0" name="Google Shape;3640;p59"/>
            <p:cNvGrpSpPr/>
            <p:nvPr/>
          </p:nvGrpSpPr>
          <p:grpSpPr>
            <a:xfrm flipH="1">
              <a:off x="7561577" y="885584"/>
              <a:ext cx="177075" cy="144085"/>
              <a:chOff x="1808700" y="965100"/>
              <a:chExt cx="262450" cy="208275"/>
            </a:xfrm>
          </p:grpSpPr>
          <p:sp>
            <p:nvSpPr>
              <p:cNvPr id="3641" name="Google Shape;3641;p59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59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3" name="Google Shape;3643;p59"/>
            <p:cNvSpPr/>
            <p:nvPr/>
          </p:nvSpPr>
          <p:spPr>
            <a:xfrm>
              <a:off x="7555120" y="885529"/>
              <a:ext cx="204504" cy="115814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7DC9233-9043-42D1-84C2-98A34F40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6" y="1281050"/>
            <a:ext cx="1222532" cy="119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2A1D00-6D61-47F5-9ECE-D181A90E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99" y="1281049"/>
            <a:ext cx="1216671" cy="119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A936E-757A-4972-AAD3-9E0F8BE57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382" y="1278666"/>
            <a:ext cx="1229412" cy="1199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B4BBB-BB04-4800-BACE-FBD476ACE625}"/>
              </a:ext>
            </a:extLst>
          </p:cNvPr>
          <p:cNvSpPr/>
          <p:nvPr/>
        </p:nvSpPr>
        <p:spPr>
          <a:xfrm>
            <a:off x="1084187" y="2859477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48D0FD4-4034-47D2-8102-D81E68CC73B8}"/>
              </a:ext>
            </a:extLst>
          </p:cNvPr>
          <p:cNvSpPr/>
          <p:nvPr/>
        </p:nvSpPr>
        <p:spPr>
          <a:xfrm>
            <a:off x="3714069" y="2865948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1F0900-592F-406D-93BE-E2DC352307F3}"/>
              </a:ext>
            </a:extLst>
          </p:cNvPr>
          <p:cNvSpPr/>
          <p:nvPr/>
        </p:nvSpPr>
        <p:spPr>
          <a:xfrm>
            <a:off x="6394269" y="2848828"/>
            <a:ext cx="1623680" cy="353400"/>
          </a:xfrm>
          <a:prstGeom prst="roundRect">
            <a:avLst/>
          </a:prstGeom>
          <a:solidFill>
            <a:srgbClr val="FFB43F"/>
          </a:solidFill>
          <a:ln>
            <a:solidFill>
              <a:srgbClr val="FFB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b="1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3610;p59">
            <a:extLst>
              <a:ext uri="{FF2B5EF4-FFF2-40B4-BE49-F238E27FC236}">
                <a16:creationId xmlns:a16="http://schemas.microsoft.com/office/drawing/2014/main" id="{28DE37DC-CD61-4B8D-AC41-ABF0B39CC617}"/>
              </a:ext>
            </a:extLst>
          </p:cNvPr>
          <p:cNvSpPr txBox="1">
            <a:spLocks/>
          </p:cNvSpPr>
          <p:nvPr/>
        </p:nvSpPr>
        <p:spPr>
          <a:xfrm>
            <a:off x="3382200" y="3807776"/>
            <a:ext cx="2379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Thiều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3610;p59">
            <a:extLst>
              <a:ext uri="{FF2B5EF4-FFF2-40B4-BE49-F238E27FC236}">
                <a16:creationId xmlns:a16="http://schemas.microsoft.com/office/drawing/2014/main" id="{6D380DE0-6C14-49DE-A4F3-00CCDB76FC8E}"/>
              </a:ext>
            </a:extLst>
          </p:cNvPr>
          <p:cNvSpPr txBox="1">
            <a:spLocks/>
          </p:cNvSpPr>
          <p:nvPr/>
        </p:nvSpPr>
        <p:spPr>
          <a:xfrm>
            <a:off x="6025179" y="3829041"/>
            <a:ext cx="2379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 Medium"/>
              <a:buNone/>
              <a:defRPr sz="1400" b="0" i="0" u="none" strike="noStrike" cap="none">
                <a:solidFill>
                  <a:schemeClr val="accen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Thanh 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3" name="Google Shape;4243;p61"/>
          <p:cNvGrpSpPr/>
          <p:nvPr/>
        </p:nvGrpSpPr>
        <p:grpSpPr>
          <a:xfrm>
            <a:off x="0" y="1085231"/>
            <a:ext cx="7563170" cy="3148042"/>
            <a:chOff x="0" y="1085219"/>
            <a:chExt cx="7785043" cy="3148042"/>
          </a:xfrm>
        </p:grpSpPr>
        <p:sp>
          <p:nvSpPr>
            <p:cNvPr id="4244" name="Google Shape;4244;p61"/>
            <p:cNvSpPr/>
            <p:nvPr/>
          </p:nvSpPr>
          <p:spPr>
            <a:xfrm>
              <a:off x="844675" y="1085219"/>
              <a:ext cx="6940368" cy="3148042"/>
            </a:xfrm>
            <a:custGeom>
              <a:avLst/>
              <a:gdLst/>
              <a:ahLst/>
              <a:cxnLst/>
              <a:rect l="l" t="t" r="r" b="b"/>
              <a:pathLst>
                <a:path w="212195" h="86556" extrusionOk="0">
                  <a:moveTo>
                    <a:pt x="112318" y="0"/>
                  </a:moveTo>
                  <a:cubicBezTo>
                    <a:pt x="99764" y="0"/>
                    <a:pt x="89513" y="10251"/>
                    <a:pt x="89513" y="22876"/>
                  </a:cubicBezTo>
                  <a:lnTo>
                    <a:pt x="89513" y="28378"/>
                  </a:lnTo>
                  <a:cubicBezTo>
                    <a:pt x="89513" y="32828"/>
                    <a:pt x="85845" y="36496"/>
                    <a:pt x="81395" y="36496"/>
                  </a:cubicBezTo>
                  <a:lnTo>
                    <a:pt x="69965" y="36496"/>
                  </a:lnTo>
                  <a:cubicBezTo>
                    <a:pt x="60908" y="36496"/>
                    <a:pt x="53558" y="43847"/>
                    <a:pt x="53558" y="52846"/>
                  </a:cubicBezTo>
                  <a:cubicBezTo>
                    <a:pt x="53558" y="61377"/>
                    <a:pt x="46691" y="68244"/>
                    <a:pt x="38160" y="68244"/>
                  </a:cubicBezTo>
                  <a:lnTo>
                    <a:pt x="1" y="68244"/>
                  </a:lnTo>
                  <a:lnTo>
                    <a:pt x="1" y="76547"/>
                  </a:lnTo>
                  <a:lnTo>
                    <a:pt x="38160" y="76547"/>
                  </a:lnTo>
                  <a:cubicBezTo>
                    <a:pt x="51240" y="76547"/>
                    <a:pt x="61846" y="65940"/>
                    <a:pt x="61846" y="52846"/>
                  </a:cubicBezTo>
                  <a:cubicBezTo>
                    <a:pt x="61846" y="48396"/>
                    <a:pt x="65458" y="44785"/>
                    <a:pt x="69965" y="44785"/>
                  </a:cubicBezTo>
                  <a:lnTo>
                    <a:pt x="81395" y="44785"/>
                  </a:lnTo>
                  <a:cubicBezTo>
                    <a:pt x="90409" y="44785"/>
                    <a:pt x="97802" y="37449"/>
                    <a:pt x="97802" y="28378"/>
                  </a:cubicBezTo>
                  <a:lnTo>
                    <a:pt x="97802" y="22876"/>
                  </a:lnTo>
                  <a:cubicBezTo>
                    <a:pt x="97802" y="14872"/>
                    <a:pt x="104328" y="8303"/>
                    <a:pt x="112318" y="8303"/>
                  </a:cubicBezTo>
                  <a:cubicBezTo>
                    <a:pt x="120379" y="8303"/>
                    <a:pt x="126891" y="14872"/>
                    <a:pt x="126891" y="22876"/>
                  </a:cubicBezTo>
                  <a:lnTo>
                    <a:pt x="126891" y="64689"/>
                  </a:lnTo>
                  <a:cubicBezTo>
                    <a:pt x="126891" y="76774"/>
                    <a:pt x="136729" y="86556"/>
                    <a:pt x="148757" y="86556"/>
                  </a:cubicBezTo>
                  <a:cubicBezTo>
                    <a:pt x="160842" y="86556"/>
                    <a:pt x="170666" y="76774"/>
                    <a:pt x="170666" y="64689"/>
                  </a:cubicBezTo>
                  <a:lnTo>
                    <a:pt x="170666" y="45681"/>
                  </a:lnTo>
                  <a:cubicBezTo>
                    <a:pt x="170666" y="41231"/>
                    <a:pt x="174292" y="37562"/>
                    <a:pt x="178727" y="37562"/>
                  </a:cubicBezTo>
                  <a:lnTo>
                    <a:pt x="212195" y="37562"/>
                  </a:lnTo>
                  <a:lnTo>
                    <a:pt x="212195" y="29274"/>
                  </a:lnTo>
                  <a:lnTo>
                    <a:pt x="178727" y="29274"/>
                  </a:lnTo>
                  <a:cubicBezTo>
                    <a:pt x="169728" y="29274"/>
                    <a:pt x="162377" y="36610"/>
                    <a:pt x="162377" y="45681"/>
                  </a:cubicBezTo>
                  <a:lnTo>
                    <a:pt x="162377" y="64689"/>
                  </a:lnTo>
                  <a:cubicBezTo>
                    <a:pt x="162377" y="72153"/>
                    <a:pt x="156278" y="78253"/>
                    <a:pt x="148757" y="78253"/>
                  </a:cubicBezTo>
                  <a:cubicBezTo>
                    <a:pt x="141293" y="78253"/>
                    <a:pt x="135194" y="72153"/>
                    <a:pt x="135194" y="64689"/>
                  </a:cubicBezTo>
                  <a:lnTo>
                    <a:pt x="135194" y="22876"/>
                  </a:lnTo>
                  <a:cubicBezTo>
                    <a:pt x="135194" y="10251"/>
                    <a:pt x="124943" y="0"/>
                    <a:pt x="11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1"/>
            <p:cNvSpPr/>
            <p:nvPr/>
          </p:nvSpPr>
          <p:spPr>
            <a:xfrm>
              <a:off x="0" y="3567700"/>
              <a:ext cx="850500" cy="30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6" name="Google Shape;4246;p61"/>
          <p:cNvGrpSpPr/>
          <p:nvPr/>
        </p:nvGrpSpPr>
        <p:grpSpPr>
          <a:xfrm>
            <a:off x="6931953" y="1230994"/>
            <a:ext cx="1871877" cy="1368529"/>
            <a:chOff x="6931953" y="1230994"/>
            <a:chExt cx="1871877" cy="1368529"/>
          </a:xfrm>
        </p:grpSpPr>
        <p:grpSp>
          <p:nvGrpSpPr>
            <p:cNvPr id="4247" name="Google Shape;4247;p61"/>
            <p:cNvGrpSpPr/>
            <p:nvPr/>
          </p:nvGrpSpPr>
          <p:grpSpPr>
            <a:xfrm>
              <a:off x="7825877" y="1230994"/>
              <a:ext cx="290513" cy="418586"/>
              <a:chOff x="765150" y="3585975"/>
              <a:chExt cx="437850" cy="630875"/>
            </a:xfrm>
          </p:grpSpPr>
          <p:sp>
            <p:nvSpPr>
              <p:cNvPr id="4248" name="Google Shape;4248;p61"/>
              <p:cNvSpPr/>
              <p:nvPr/>
            </p:nvSpPr>
            <p:spPr>
              <a:xfrm>
                <a:off x="810075" y="3715975"/>
                <a:ext cx="392925" cy="286400"/>
              </a:xfrm>
              <a:custGeom>
                <a:avLst/>
                <a:gdLst/>
                <a:ahLst/>
                <a:cxnLst/>
                <a:rect l="l" t="t" r="r" b="b"/>
                <a:pathLst>
                  <a:path w="15717" h="11456" extrusionOk="0">
                    <a:moveTo>
                      <a:pt x="899" y="0"/>
                    </a:moveTo>
                    <a:cubicBezTo>
                      <a:pt x="446" y="0"/>
                      <a:pt x="101" y="365"/>
                      <a:pt x="101" y="750"/>
                    </a:cubicBezTo>
                    <a:lnTo>
                      <a:pt x="0" y="10671"/>
                    </a:lnTo>
                    <a:cubicBezTo>
                      <a:pt x="0" y="11089"/>
                      <a:pt x="433" y="11456"/>
                      <a:pt x="883" y="11456"/>
                    </a:cubicBezTo>
                    <a:cubicBezTo>
                      <a:pt x="977" y="11456"/>
                      <a:pt x="1072" y="11440"/>
                      <a:pt x="1164" y="11405"/>
                    </a:cubicBezTo>
                    <a:lnTo>
                      <a:pt x="15084" y="4976"/>
                    </a:lnTo>
                    <a:cubicBezTo>
                      <a:pt x="15716" y="4647"/>
                      <a:pt x="15615" y="3711"/>
                      <a:pt x="14881" y="3585"/>
                    </a:cubicBezTo>
                    <a:lnTo>
                      <a:pt x="1063" y="16"/>
                    </a:lnTo>
                    <a:cubicBezTo>
                      <a:pt x="1007" y="5"/>
                      <a:pt x="952" y="0"/>
                      <a:pt x="899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810075" y="3629050"/>
                <a:ext cx="2550" cy="5878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3512" fill="none" extrusionOk="0">
                    <a:moveTo>
                      <a:pt x="101" y="1"/>
                    </a:moveTo>
                    <a:lnTo>
                      <a:pt x="0" y="23511"/>
                    </a:lnTo>
                  </a:path>
                </a:pathLst>
              </a:custGeom>
              <a:solidFill>
                <a:srgbClr val="5A2543"/>
              </a:solidFill>
              <a:ln w="31625" cap="flat" cmpd="sng">
                <a:solidFill>
                  <a:schemeClr val="accent1"/>
                </a:solidFill>
                <a:prstDash val="solid"/>
                <a:miter lim="253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5150" y="3585975"/>
                <a:ext cx="94925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361" extrusionOk="0">
                    <a:moveTo>
                      <a:pt x="1888" y="0"/>
                    </a:moveTo>
                    <a:cubicBezTo>
                      <a:pt x="1108" y="0"/>
                      <a:pt x="399" y="489"/>
                      <a:pt x="228" y="1192"/>
                    </a:cubicBezTo>
                    <a:cubicBezTo>
                      <a:pt x="0" y="2154"/>
                      <a:pt x="532" y="3090"/>
                      <a:pt x="1494" y="3318"/>
                    </a:cubicBezTo>
                    <a:cubicBezTo>
                      <a:pt x="1627" y="3347"/>
                      <a:pt x="1759" y="3361"/>
                      <a:pt x="1888" y="3361"/>
                    </a:cubicBezTo>
                    <a:cubicBezTo>
                      <a:pt x="2664" y="3361"/>
                      <a:pt x="3334" y="2856"/>
                      <a:pt x="3594" y="2053"/>
                    </a:cubicBezTo>
                    <a:cubicBezTo>
                      <a:pt x="3797" y="1192"/>
                      <a:pt x="3290" y="256"/>
                      <a:pt x="2329" y="53"/>
                    </a:cubicBezTo>
                    <a:cubicBezTo>
                      <a:pt x="2181" y="18"/>
                      <a:pt x="2033" y="0"/>
                      <a:pt x="188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1" name="Google Shape;4251;p61"/>
            <p:cNvGrpSpPr/>
            <p:nvPr/>
          </p:nvGrpSpPr>
          <p:grpSpPr>
            <a:xfrm>
              <a:off x="6931953" y="1602859"/>
              <a:ext cx="1871877" cy="996664"/>
              <a:chOff x="1533987" y="-1852557"/>
              <a:chExt cx="2889146" cy="1538299"/>
            </a:xfrm>
          </p:grpSpPr>
          <p:sp>
            <p:nvSpPr>
              <p:cNvPr id="4252" name="Google Shape;4252;p61"/>
              <p:cNvSpPr/>
              <p:nvPr/>
            </p:nvSpPr>
            <p:spPr>
              <a:xfrm>
                <a:off x="2966546" y="-1663767"/>
                <a:ext cx="1456587" cy="305671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6423" extrusionOk="0">
                    <a:moveTo>
                      <a:pt x="0" y="0"/>
                    </a:moveTo>
                    <a:lnTo>
                      <a:pt x="0" y="6422"/>
                    </a:lnTo>
                    <a:lnTo>
                      <a:pt x="30606" y="6422"/>
                    </a:lnTo>
                    <a:lnTo>
                      <a:pt x="21543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2966546" y="-1399912"/>
                <a:ext cx="1456587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860" extrusionOk="0">
                    <a:moveTo>
                      <a:pt x="0" y="0"/>
                    </a:moveTo>
                    <a:lnTo>
                      <a:pt x="0" y="859"/>
                    </a:lnTo>
                    <a:lnTo>
                      <a:pt x="30606" y="859"/>
                    </a:lnTo>
                    <a:lnTo>
                      <a:pt x="29365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1533992" y="-1663767"/>
                <a:ext cx="1456587" cy="305671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6423" extrusionOk="0">
                    <a:moveTo>
                      <a:pt x="9101" y="0"/>
                    </a:moveTo>
                    <a:lnTo>
                      <a:pt x="0" y="6422"/>
                    </a:lnTo>
                    <a:lnTo>
                      <a:pt x="30606" y="6422"/>
                    </a:lnTo>
                    <a:lnTo>
                      <a:pt x="30606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1533992" y="-1399912"/>
                <a:ext cx="1456587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30607" h="860" extrusionOk="0">
                    <a:moveTo>
                      <a:pt x="1242" y="0"/>
                    </a:moveTo>
                    <a:lnTo>
                      <a:pt x="0" y="859"/>
                    </a:lnTo>
                    <a:lnTo>
                      <a:pt x="30606" y="859"/>
                    </a:lnTo>
                    <a:lnTo>
                      <a:pt x="30606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1576632" y="-1289757"/>
                <a:ext cx="2779875" cy="768055"/>
              </a:xfrm>
              <a:custGeom>
                <a:avLst/>
                <a:gdLst/>
                <a:ahLst/>
                <a:cxnLst/>
                <a:rect l="l" t="t" r="r" b="b"/>
                <a:pathLst>
                  <a:path w="58413" h="16139" extrusionOk="0">
                    <a:moveTo>
                      <a:pt x="0" y="0"/>
                    </a:moveTo>
                    <a:lnTo>
                      <a:pt x="0" y="16139"/>
                    </a:lnTo>
                    <a:lnTo>
                      <a:pt x="58412" y="16139"/>
                    </a:lnTo>
                    <a:lnTo>
                      <a:pt x="58412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1548650" y="-521750"/>
                <a:ext cx="1134974" cy="170610"/>
              </a:xfrm>
              <a:custGeom>
                <a:avLst/>
                <a:gdLst/>
                <a:ahLst/>
                <a:cxnLst/>
                <a:rect l="l" t="t" r="r" b="b"/>
                <a:pathLst>
                  <a:path w="23849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23849" y="3585"/>
                    </a:lnTo>
                    <a:lnTo>
                      <a:pt x="23849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3261033" y="-521750"/>
                <a:ext cx="1134546" cy="170610"/>
              </a:xfrm>
              <a:custGeom>
                <a:avLst/>
                <a:gdLst/>
                <a:ahLst/>
                <a:cxnLst/>
                <a:rect l="l" t="t" r="r" b="b"/>
                <a:pathLst>
                  <a:path w="23840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840" y="3585"/>
                    </a:lnTo>
                    <a:lnTo>
                      <a:pt x="23840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1533987" y="-1358153"/>
                <a:ext cx="2889141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60709" h="1009" extrusionOk="0">
                    <a:moveTo>
                      <a:pt x="0" y="0"/>
                    </a:moveTo>
                    <a:lnTo>
                      <a:pt x="0" y="1008"/>
                    </a:lnTo>
                    <a:lnTo>
                      <a:pt x="60708" y="1008"/>
                    </a:lnTo>
                    <a:lnTo>
                      <a:pt x="607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2594725" y="-1837471"/>
                <a:ext cx="749447" cy="1353079"/>
              </a:xfrm>
              <a:custGeom>
                <a:avLst/>
                <a:gdLst/>
                <a:ahLst/>
                <a:cxnLst/>
                <a:rect l="l" t="t" r="r" b="b"/>
                <a:pathLst>
                  <a:path w="15748" h="28432" extrusionOk="0">
                    <a:moveTo>
                      <a:pt x="7701" y="1"/>
                    </a:moveTo>
                    <a:lnTo>
                      <a:pt x="1" y="6917"/>
                    </a:lnTo>
                    <a:lnTo>
                      <a:pt x="1" y="28432"/>
                    </a:lnTo>
                    <a:lnTo>
                      <a:pt x="15747" y="28432"/>
                    </a:lnTo>
                    <a:lnTo>
                      <a:pt x="15747" y="6917"/>
                    </a:lnTo>
                    <a:lnTo>
                      <a:pt x="7701" y="1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1" name="Google Shape;4261;p61"/>
              <p:cNvGrpSpPr/>
              <p:nvPr/>
            </p:nvGrpSpPr>
            <p:grpSpPr>
              <a:xfrm>
                <a:off x="2761338" y="-823328"/>
                <a:ext cx="77762" cy="338936"/>
                <a:chOff x="-1760275" y="2602822"/>
                <a:chExt cx="77762" cy="338936"/>
              </a:xfrm>
            </p:grpSpPr>
            <p:sp>
              <p:nvSpPr>
                <p:cNvPr id="4262" name="Google Shape;4262;p61"/>
                <p:cNvSpPr/>
                <p:nvPr/>
              </p:nvSpPr>
              <p:spPr>
                <a:xfrm>
                  <a:off x="-1742095" y="2626808"/>
                  <a:ext cx="42688" cy="31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6618" extrusionOk="0">
                      <a:moveTo>
                        <a:pt x="1" y="0"/>
                      </a:moveTo>
                      <a:lnTo>
                        <a:pt x="1" y="6618"/>
                      </a:lnTo>
                      <a:lnTo>
                        <a:pt x="897" y="6618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61"/>
                <p:cNvSpPr/>
                <p:nvPr/>
              </p:nvSpPr>
              <p:spPr>
                <a:xfrm>
                  <a:off x="-1760275" y="2602822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-1751423" y="2621477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-1760275" y="2923055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-1751423" y="2908398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7" name="Google Shape;4267;p61"/>
              <p:cNvGrpSpPr/>
              <p:nvPr/>
            </p:nvGrpSpPr>
            <p:grpSpPr>
              <a:xfrm>
                <a:off x="3103367" y="-823328"/>
                <a:ext cx="79999" cy="338936"/>
                <a:chOff x="-1418245" y="2602822"/>
                <a:chExt cx="79999" cy="338936"/>
              </a:xfrm>
            </p:grpSpPr>
            <p:sp>
              <p:nvSpPr>
                <p:cNvPr id="4268" name="Google Shape;4268;p61"/>
                <p:cNvSpPr/>
                <p:nvPr/>
              </p:nvSpPr>
              <p:spPr>
                <a:xfrm>
                  <a:off x="-1399590" y="2626808"/>
                  <a:ext cx="42688" cy="31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6618" extrusionOk="0">
                      <a:moveTo>
                        <a:pt x="0" y="0"/>
                      </a:moveTo>
                      <a:lnTo>
                        <a:pt x="0" y="6618"/>
                      </a:lnTo>
                      <a:lnTo>
                        <a:pt x="896" y="6618"/>
                      </a:lnTo>
                      <a:lnTo>
                        <a:pt x="8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-1416056" y="2923055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-1407157" y="2908398"/>
                  <a:ext cx="63152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-1418245" y="2602822"/>
                  <a:ext cx="77762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-1408918" y="2621477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0" y="0"/>
                      </a:moveTo>
                      <a:lnTo>
                        <a:pt x="0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>
                <a:off x="2844382" y="-915748"/>
                <a:ext cx="257224" cy="431356"/>
                <a:chOff x="-1677230" y="2510402"/>
                <a:chExt cx="257224" cy="431356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-1677230" y="2510402"/>
                  <a:ext cx="257224" cy="43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5" h="9064" extrusionOk="0">
                      <a:moveTo>
                        <a:pt x="2689" y="1"/>
                      </a:moveTo>
                      <a:cubicBezTo>
                        <a:pt x="1205" y="1"/>
                        <a:pt x="1" y="1205"/>
                        <a:pt x="1" y="2717"/>
                      </a:cubicBezTo>
                      <a:lnTo>
                        <a:pt x="1" y="9064"/>
                      </a:lnTo>
                      <a:lnTo>
                        <a:pt x="430" y="9064"/>
                      </a:lnTo>
                      <a:lnTo>
                        <a:pt x="430" y="2838"/>
                      </a:lnTo>
                      <a:cubicBezTo>
                        <a:pt x="430" y="1550"/>
                        <a:pt x="1438" y="542"/>
                        <a:pt x="2726" y="542"/>
                      </a:cubicBezTo>
                      <a:cubicBezTo>
                        <a:pt x="4005" y="542"/>
                        <a:pt x="5022" y="1550"/>
                        <a:pt x="5022" y="2838"/>
                      </a:cubicBezTo>
                      <a:lnTo>
                        <a:pt x="5022" y="9064"/>
                      </a:lnTo>
                      <a:lnTo>
                        <a:pt x="5405" y="9064"/>
                      </a:lnTo>
                      <a:lnTo>
                        <a:pt x="5405" y="2717"/>
                      </a:lnTo>
                      <a:cubicBezTo>
                        <a:pt x="5405" y="1205"/>
                        <a:pt x="4201" y="1"/>
                        <a:pt x="26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-1656814" y="2536149"/>
                  <a:ext cx="218628" cy="405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" h="8523" extrusionOk="0">
                      <a:moveTo>
                        <a:pt x="2297" y="1"/>
                      </a:moveTo>
                      <a:cubicBezTo>
                        <a:pt x="1009" y="1"/>
                        <a:pt x="1" y="1009"/>
                        <a:pt x="1" y="2297"/>
                      </a:cubicBezTo>
                      <a:lnTo>
                        <a:pt x="1" y="8523"/>
                      </a:lnTo>
                      <a:lnTo>
                        <a:pt x="4593" y="8523"/>
                      </a:lnTo>
                      <a:lnTo>
                        <a:pt x="4593" y="2297"/>
                      </a:lnTo>
                      <a:cubicBezTo>
                        <a:pt x="4593" y="1009"/>
                        <a:pt x="3576" y="1"/>
                        <a:pt x="2297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-1558636" y="2519730"/>
                  <a:ext cx="18275" cy="42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8868" extrusionOk="0">
                      <a:moveTo>
                        <a:pt x="1" y="1"/>
                      </a:moveTo>
                      <a:lnTo>
                        <a:pt x="1" y="8868"/>
                      </a:lnTo>
                      <a:lnTo>
                        <a:pt x="383" y="8868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-1673661" y="2636135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0"/>
                      </a:moveTo>
                      <a:lnTo>
                        <a:pt x="0" y="392"/>
                      </a:lnTo>
                      <a:lnTo>
                        <a:pt x="5293" y="392"/>
                      </a:lnTo>
                      <a:lnTo>
                        <a:pt x="5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61"/>
                <p:cNvSpPr/>
                <p:nvPr/>
              </p:nvSpPr>
              <p:spPr>
                <a:xfrm>
                  <a:off x="-1673661" y="2728507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5293" y="393"/>
                      </a:lnTo>
                      <a:lnTo>
                        <a:pt x="52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61"/>
                <p:cNvSpPr/>
                <p:nvPr/>
              </p:nvSpPr>
              <p:spPr>
                <a:xfrm>
                  <a:off x="-1673661" y="2823116"/>
                  <a:ext cx="251894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93" extrusionOk="0">
                      <a:moveTo>
                        <a:pt x="0" y="1"/>
                      </a:moveTo>
                      <a:lnTo>
                        <a:pt x="0" y="393"/>
                      </a:lnTo>
                      <a:lnTo>
                        <a:pt x="5293" y="393"/>
                      </a:lnTo>
                      <a:lnTo>
                        <a:pt x="52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80" name="Google Shape;4280;p61"/>
              <p:cNvSpPr/>
              <p:nvPr/>
            </p:nvSpPr>
            <p:spPr>
              <a:xfrm>
                <a:off x="2847952" y="-503095"/>
                <a:ext cx="25189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93" extrusionOk="0">
                    <a:moveTo>
                      <a:pt x="0" y="1"/>
                    </a:moveTo>
                    <a:lnTo>
                      <a:pt x="0" y="393"/>
                    </a:lnTo>
                    <a:lnTo>
                      <a:pt x="5293" y="393"/>
                    </a:ln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1" name="Google Shape;4281;p61"/>
              <p:cNvGrpSpPr/>
              <p:nvPr/>
            </p:nvGrpSpPr>
            <p:grpSpPr>
              <a:xfrm>
                <a:off x="2588967" y="-1852557"/>
                <a:ext cx="755206" cy="344314"/>
                <a:chOff x="2588967" y="-1852557"/>
                <a:chExt cx="755206" cy="344314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2588967" y="-1852557"/>
                  <a:ext cx="37229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3" h="7235" extrusionOk="0">
                      <a:moveTo>
                        <a:pt x="7822" y="0"/>
                      </a:moveTo>
                      <a:lnTo>
                        <a:pt x="1" y="7234"/>
                      </a:lnTo>
                      <a:lnTo>
                        <a:pt x="663" y="7234"/>
                      </a:lnTo>
                      <a:lnTo>
                        <a:pt x="7822" y="859"/>
                      </a:lnTo>
                      <a:lnTo>
                        <a:pt x="7822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2961216" y="-1852557"/>
                  <a:ext cx="38295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" h="7235" extrusionOk="0">
                      <a:moveTo>
                        <a:pt x="0" y="0"/>
                      </a:moveTo>
                      <a:lnTo>
                        <a:pt x="0" y="859"/>
                      </a:lnTo>
                      <a:lnTo>
                        <a:pt x="7421" y="7234"/>
                      </a:lnTo>
                      <a:lnTo>
                        <a:pt x="8046" y="7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A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4" name="Google Shape;4284;p61"/>
              <p:cNvGrpSpPr/>
              <p:nvPr/>
            </p:nvGrpSpPr>
            <p:grpSpPr>
              <a:xfrm>
                <a:off x="2853710" y="-1351727"/>
                <a:ext cx="223911" cy="288776"/>
                <a:chOff x="-1667902" y="2073336"/>
                <a:chExt cx="223911" cy="288776"/>
              </a:xfrm>
            </p:grpSpPr>
            <p:sp>
              <p:nvSpPr>
                <p:cNvPr id="4285" name="Google Shape;4285;p61"/>
                <p:cNvSpPr/>
                <p:nvPr/>
              </p:nvSpPr>
              <p:spPr>
                <a:xfrm>
                  <a:off x="-1667902" y="2073336"/>
                  <a:ext cx="223911" cy="27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81" extrusionOk="0">
                      <a:moveTo>
                        <a:pt x="2334" y="0"/>
                      </a:moveTo>
                      <a:cubicBezTo>
                        <a:pt x="1046" y="0"/>
                        <a:pt x="1" y="1055"/>
                        <a:pt x="1" y="2380"/>
                      </a:cubicBezTo>
                      <a:lnTo>
                        <a:pt x="1" y="5880"/>
                      </a:lnTo>
                      <a:lnTo>
                        <a:pt x="346" y="5880"/>
                      </a:lnTo>
                      <a:lnTo>
                        <a:pt x="346" y="2455"/>
                      </a:lnTo>
                      <a:cubicBezTo>
                        <a:pt x="346" y="1363"/>
                        <a:pt x="1242" y="467"/>
                        <a:pt x="2371" y="467"/>
                      </a:cubicBezTo>
                      <a:cubicBezTo>
                        <a:pt x="3501" y="467"/>
                        <a:pt x="4397" y="1363"/>
                        <a:pt x="4397" y="2455"/>
                      </a:cubicBezTo>
                      <a:lnTo>
                        <a:pt x="4397" y="5880"/>
                      </a:lnTo>
                      <a:lnTo>
                        <a:pt x="4705" y="5880"/>
                      </a:lnTo>
                      <a:lnTo>
                        <a:pt x="4705" y="2380"/>
                      </a:lnTo>
                      <a:cubicBezTo>
                        <a:pt x="4705" y="1055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651484" y="2095513"/>
                  <a:ext cx="192835" cy="25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15" extrusionOk="0">
                      <a:moveTo>
                        <a:pt x="2026" y="1"/>
                      </a:moveTo>
                      <a:cubicBezTo>
                        <a:pt x="897" y="1"/>
                        <a:pt x="1" y="897"/>
                        <a:pt x="1" y="1989"/>
                      </a:cubicBezTo>
                      <a:lnTo>
                        <a:pt x="1" y="5414"/>
                      </a:lnTo>
                      <a:lnTo>
                        <a:pt x="4052" y="5414"/>
                      </a:lnTo>
                      <a:lnTo>
                        <a:pt x="4052" y="1989"/>
                      </a:lnTo>
                      <a:cubicBezTo>
                        <a:pt x="4052" y="897"/>
                        <a:pt x="3156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87" name="Google Shape;4287;p61"/>
                <p:cNvGrpSpPr/>
                <p:nvPr/>
              </p:nvGrpSpPr>
              <p:grpSpPr>
                <a:xfrm>
                  <a:off x="-1667902" y="2080855"/>
                  <a:ext cx="223911" cy="281257"/>
                  <a:chOff x="-1667902" y="2080855"/>
                  <a:chExt cx="223911" cy="281257"/>
                </a:xfrm>
              </p:grpSpPr>
              <p:sp>
                <p:nvSpPr>
                  <p:cNvPr id="4288" name="Google Shape;4288;p61"/>
                  <p:cNvSpPr/>
                  <p:nvPr/>
                </p:nvSpPr>
                <p:spPr>
                  <a:xfrm>
                    <a:off x="-1564394" y="2080855"/>
                    <a:ext cx="16942" cy="274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" h="5760" extrusionOk="0">
                        <a:moveTo>
                          <a:pt x="0" y="1"/>
                        </a:moveTo>
                        <a:lnTo>
                          <a:pt x="0" y="5760"/>
                        </a:lnTo>
                        <a:lnTo>
                          <a:pt x="355" y="5760"/>
                        </a:lnTo>
                        <a:lnTo>
                          <a:pt x="35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9" name="Google Shape;4289;p61"/>
                  <p:cNvSpPr/>
                  <p:nvPr/>
                </p:nvSpPr>
                <p:spPr>
                  <a:xfrm>
                    <a:off x="-1664333" y="2182602"/>
                    <a:ext cx="218581" cy="16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55" extrusionOk="0">
                        <a:moveTo>
                          <a:pt x="0" y="0"/>
                        </a:moveTo>
                        <a:lnTo>
                          <a:pt x="0" y="355"/>
                        </a:lnTo>
                        <a:lnTo>
                          <a:pt x="4593" y="35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0" name="Google Shape;4290;p61"/>
                  <p:cNvSpPr/>
                  <p:nvPr/>
                </p:nvSpPr>
                <p:spPr>
                  <a:xfrm>
                    <a:off x="-1664333" y="2264315"/>
                    <a:ext cx="218581" cy="16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46" extrusionOk="0">
                        <a:moveTo>
                          <a:pt x="0" y="1"/>
                        </a:moveTo>
                        <a:lnTo>
                          <a:pt x="0" y="346"/>
                        </a:lnTo>
                        <a:lnTo>
                          <a:pt x="4593" y="346"/>
                        </a:lnTo>
                        <a:lnTo>
                          <a:pt x="459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1" name="Google Shape;4291;p61"/>
                  <p:cNvSpPr/>
                  <p:nvPr/>
                </p:nvSpPr>
                <p:spPr>
                  <a:xfrm>
                    <a:off x="-1667902" y="2345598"/>
                    <a:ext cx="223911" cy="16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5" h="347" extrusionOk="0">
                        <a:moveTo>
                          <a:pt x="1" y="1"/>
                        </a:moveTo>
                        <a:lnTo>
                          <a:pt x="1" y="346"/>
                        </a:lnTo>
                        <a:lnTo>
                          <a:pt x="4705" y="346"/>
                        </a:lnTo>
                        <a:lnTo>
                          <a:pt x="47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92" name="Google Shape;4292;p61"/>
              <p:cNvGrpSpPr/>
              <p:nvPr/>
            </p:nvGrpSpPr>
            <p:grpSpPr>
              <a:xfrm>
                <a:off x="3802988" y="-1293327"/>
                <a:ext cx="77762" cy="771624"/>
                <a:chOff x="-718625" y="2132823"/>
                <a:chExt cx="77762" cy="771624"/>
              </a:xfrm>
            </p:grpSpPr>
            <p:sp>
              <p:nvSpPr>
                <p:cNvPr id="4293" name="Google Shape;4293;p61"/>
                <p:cNvSpPr/>
                <p:nvPr/>
              </p:nvSpPr>
              <p:spPr>
                <a:xfrm>
                  <a:off x="-705299" y="2132823"/>
                  <a:ext cx="49779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61"/>
                <p:cNvSpPr/>
                <p:nvPr/>
              </p:nvSpPr>
              <p:spPr>
                <a:xfrm>
                  <a:off x="-718625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61"/>
                <p:cNvSpPr/>
                <p:nvPr/>
              </p:nvSpPr>
              <p:spPr>
                <a:xfrm>
                  <a:off x="-711105" y="2151050"/>
                  <a:ext cx="64913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18" extrusionOk="0">
                      <a:moveTo>
                        <a:pt x="1" y="0"/>
                      </a:moveTo>
                      <a:lnTo>
                        <a:pt x="1" y="318"/>
                      </a:lnTo>
                      <a:lnTo>
                        <a:pt x="1364" y="318"/>
                      </a:lnTo>
                      <a:lnTo>
                        <a:pt x="13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61"/>
                <p:cNvSpPr/>
                <p:nvPr/>
              </p:nvSpPr>
              <p:spPr>
                <a:xfrm>
                  <a:off x="-718625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61"/>
                <p:cNvSpPr/>
                <p:nvPr/>
              </p:nvSpPr>
              <p:spPr>
                <a:xfrm>
                  <a:off x="-711105" y="2871087"/>
                  <a:ext cx="64913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19" extrusionOk="0">
                      <a:moveTo>
                        <a:pt x="1" y="1"/>
                      </a:moveTo>
                      <a:lnTo>
                        <a:pt x="1" y="318"/>
                      </a:lnTo>
                      <a:lnTo>
                        <a:pt x="1364" y="318"/>
                      </a:lnTo>
                      <a:lnTo>
                        <a:pt x="13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98" name="Google Shape;4298;p61"/>
              <p:cNvGrpSpPr/>
              <p:nvPr/>
            </p:nvGrpSpPr>
            <p:grpSpPr>
              <a:xfrm>
                <a:off x="2063478" y="-1293327"/>
                <a:ext cx="77762" cy="771624"/>
                <a:chOff x="-2458134" y="2132823"/>
                <a:chExt cx="77762" cy="771624"/>
              </a:xfrm>
            </p:grpSpPr>
            <p:sp>
              <p:nvSpPr>
                <p:cNvPr id="4299" name="Google Shape;4299;p61"/>
                <p:cNvSpPr/>
                <p:nvPr/>
              </p:nvSpPr>
              <p:spPr>
                <a:xfrm>
                  <a:off x="-2445237" y="2132823"/>
                  <a:ext cx="52016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92" y="16214"/>
                      </a:lnTo>
                      <a:lnTo>
                        <a:pt x="109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61"/>
                <p:cNvSpPr/>
                <p:nvPr/>
              </p:nvSpPr>
              <p:spPr>
                <a:xfrm>
                  <a:off x="-2458134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61"/>
                <p:cNvSpPr/>
                <p:nvPr/>
              </p:nvSpPr>
              <p:spPr>
                <a:xfrm>
                  <a:off x="-2452804" y="2151050"/>
                  <a:ext cx="63104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18" extrusionOk="0">
                      <a:moveTo>
                        <a:pt x="0" y="0"/>
                      </a:moveTo>
                      <a:lnTo>
                        <a:pt x="0" y="318"/>
                      </a:lnTo>
                      <a:lnTo>
                        <a:pt x="1326" y="31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61"/>
                <p:cNvSpPr/>
                <p:nvPr/>
              </p:nvSpPr>
              <p:spPr>
                <a:xfrm>
                  <a:off x="-2458134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61"/>
                <p:cNvSpPr/>
                <p:nvPr/>
              </p:nvSpPr>
              <p:spPr>
                <a:xfrm>
                  <a:off x="-2452804" y="2871087"/>
                  <a:ext cx="63104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19" extrusionOk="0">
                      <a:moveTo>
                        <a:pt x="0" y="1"/>
                      </a:moveTo>
                      <a:lnTo>
                        <a:pt x="0" y="318"/>
                      </a:lnTo>
                      <a:lnTo>
                        <a:pt x="1326" y="318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04" name="Google Shape;4304;p61"/>
              <p:cNvGrpSpPr/>
              <p:nvPr/>
            </p:nvGrpSpPr>
            <p:grpSpPr>
              <a:xfrm>
                <a:off x="1548650" y="-1293327"/>
                <a:ext cx="76001" cy="771624"/>
                <a:chOff x="-2972963" y="2132823"/>
                <a:chExt cx="76001" cy="771624"/>
              </a:xfrm>
            </p:grpSpPr>
            <p:sp>
              <p:nvSpPr>
                <p:cNvPr id="4305" name="Google Shape;4305;p61"/>
                <p:cNvSpPr/>
                <p:nvPr/>
              </p:nvSpPr>
              <p:spPr>
                <a:xfrm>
                  <a:off x="-2959638" y="2132823"/>
                  <a:ext cx="49779" cy="77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61"/>
                <p:cNvSpPr/>
                <p:nvPr/>
              </p:nvSpPr>
              <p:spPr>
                <a:xfrm>
                  <a:off x="-2972963" y="2132823"/>
                  <a:ext cx="76001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596" y="383"/>
                      </a:lnTo>
                      <a:lnTo>
                        <a:pt x="15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61"/>
                <p:cNvSpPr/>
                <p:nvPr/>
              </p:nvSpPr>
              <p:spPr>
                <a:xfrm>
                  <a:off x="-2967205" y="2151050"/>
                  <a:ext cx="63152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18" extrusionOk="0">
                      <a:moveTo>
                        <a:pt x="1" y="0"/>
                      </a:moveTo>
                      <a:lnTo>
                        <a:pt x="1" y="318"/>
                      </a:lnTo>
                      <a:lnTo>
                        <a:pt x="1326" y="31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61"/>
                <p:cNvSpPr/>
                <p:nvPr/>
              </p:nvSpPr>
              <p:spPr>
                <a:xfrm>
                  <a:off x="-2972963" y="2886221"/>
                  <a:ext cx="76001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596" y="383"/>
                      </a:lnTo>
                      <a:lnTo>
                        <a:pt x="15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61"/>
                <p:cNvSpPr/>
                <p:nvPr/>
              </p:nvSpPr>
              <p:spPr>
                <a:xfrm>
                  <a:off x="-2967205" y="2871087"/>
                  <a:ext cx="63152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319" extrusionOk="0">
                      <a:moveTo>
                        <a:pt x="1" y="1"/>
                      </a:moveTo>
                      <a:lnTo>
                        <a:pt x="1" y="318"/>
                      </a:lnTo>
                      <a:lnTo>
                        <a:pt x="1326" y="318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0" name="Google Shape;4310;p61"/>
              <p:cNvGrpSpPr/>
              <p:nvPr/>
            </p:nvGrpSpPr>
            <p:grpSpPr>
              <a:xfrm>
                <a:off x="17321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11" name="Google Shape;4311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4313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7" name="Google Shape;4317;p61"/>
              <p:cNvSpPr/>
              <p:nvPr/>
            </p:nvSpPr>
            <p:spPr>
              <a:xfrm>
                <a:off x="2885262" y="-1678425"/>
                <a:ext cx="177701" cy="179509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72" extrusionOk="0">
                    <a:moveTo>
                      <a:pt x="1867" y="0"/>
                    </a:moveTo>
                    <a:cubicBezTo>
                      <a:pt x="812" y="0"/>
                      <a:pt x="0" y="859"/>
                      <a:pt x="0" y="1904"/>
                    </a:cubicBezTo>
                    <a:cubicBezTo>
                      <a:pt x="0" y="2922"/>
                      <a:pt x="812" y="3771"/>
                      <a:pt x="1867" y="3771"/>
                    </a:cubicBezTo>
                    <a:cubicBezTo>
                      <a:pt x="2912" y="3771"/>
                      <a:pt x="3734" y="2922"/>
                      <a:pt x="3734" y="1904"/>
                    </a:cubicBezTo>
                    <a:cubicBezTo>
                      <a:pt x="3734" y="859"/>
                      <a:pt x="2912" y="0"/>
                      <a:pt x="18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1"/>
              <p:cNvSpPr/>
              <p:nvPr/>
            </p:nvSpPr>
            <p:spPr>
              <a:xfrm>
                <a:off x="2899920" y="-1661578"/>
                <a:ext cx="147957" cy="146196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072" extrusionOk="0">
                    <a:moveTo>
                      <a:pt x="1559" y="1"/>
                    </a:moveTo>
                    <a:cubicBezTo>
                      <a:pt x="700" y="1"/>
                      <a:pt x="0" y="701"/>
                      <a:pt x="0" y="1550"/>
                    </a:cubicBezTo>
                    <a:cubicBezTo>
                      <a:pt x="0" y="2409"/>
                      <a:pt x="700" y="3072"/>
                      <a:pt x="1559" y="3072"/>
                    </a:cubicBezTo>
                    <a:cubicBezTo>
                      <a:pt x="2408" y="3072"/>
                      <a:pt x="3109" y="2409"/>
                      <a:pt x="3109" y="1550"/>
                    </a:cubicBezTo>
                    <a:cubicBezTo>
                      <a:pt x="3109" y="701"/>
                      <a:pt x="2408" y="1"/>
                      <a:pt x="1559" y="1"/>
                    </a:cubicBezTo>
                    <a:close/>
                  </a:path>
                </a:pathLst>
              </a:custGeom>
              <a:solidFill>
                <a:srgbClr val="D7F0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1"/>
              <p:cNvSpPr/>
              <p:nvPr/>
            </p:nvSpPr>
            <p:spPr>
              <a:xfrm>
                <a:off x="2970115" y="-1645112"/>
                <a:ext cx="9375" cy="6667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01" extrusionOk="0">
                    <a:moveTo>
                      <a:pt x="84" y="0"/>
                    </a:moveTo>
                    <a:cubicBezTo>
                      <a:pt x="47" y="0"/>
                      <a:pt x="0" y="38"/>
                      <a:pt x="0" y="122"/>
                    </a:cubicBezTo>
                    <a:lnTo>
                      <a:pt x="0" y="1288"/>
                    </a:lnTo>
                    <a:cubicBezTo>
                      <a:pt x="0" y="1363"/>
                      <a:pt x="47" y="1400"/>
                      <a:pt x="84" y="1400"/>
                    </a:cubicBezTo>
                    <a:cubicBezTo>
                      <a:pt x="159" y="1400"/>
                      <a:pt x="196" y="1363"/>
                      <a:pt x="196" y="1288"/>
                    </a:cubicBezTo>
                    <a:lnTo>
                      <a:pt x="196" y="122"/>
                    </a:lnTo>
                    <a:cubicBezTo>
                      <a:pt x="196" y="38"/>
                      <a:pt x="159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1"/>
              <p:cNvSpPr/>
              <p:nvPr/>
            </p:nvSpPr>
            <p:spPr>
              <a:xfrm>
                <a:off x="2970115" y="-1587814"/>
                <a:ext cx="33361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34" extrusionOk="0">
                    <a:moveTo>
                      <a:pt x="84" y="0"/>
                    </a:moveTo>
                    <a:cubicBezTo>
                      <a:pt x="47" y="0"/>
                      <a:pt x="0" y="38"/>
                      <a:pt x="0" y="122"/>
                    </a:cubicBezTo>
                    <a:cubicBezTo>
                      <a:pt x="0" y="159"/>
                      <a:pt x="47" y="234"/>
                      <a:pt x="84" y="234"/>
                    </a:cubicBezTo>
                    <a:lnTo>
                      <a:pt x="588" y="234"/>
                    </a:lnTo>
                    <a:cubicBezTo>
                      <a:pt x="625" y="234"/>
                      <a:pt x="700" y="159"/>
                      <a:pt x="700" y="122"/>
                    </a:cubicBezTo>
                    <a:cubicBezTo>
                      <a:pt x="700" y="38"/>
                      <a:pt x="625" y="0"/>
                      <a:pt x="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21" name="Google Shape;4321;p61"/>
              <p:cNvGrpSpPr/>
              <p:nvPr/>
            </p:nvGrpSpPr>
            <p:grpSpPr>
              <a:xfrm>
                <a:off x="4317816" y="-1293327"/>
                <a:ext cx="77762" cy="771624"/>
                <a:chOff x="-203796" y="2132823"/>
                <a:chExt cx="77762" cy="771624"/>
              </a:xfrm>
            </p:grpSpPr>
            <p:sp>
              <p:nvSpPr>
                <p:cNvPr id="4322" name="Google Shape;4322;p61"/>
                <p:cNvSpPr/>
                <p:nvPr/>
              </p:nvSpPr>
              <p:spPr>
                <a:xfrm>
                  <a:off x="-203796" y="2132823"/>
                  <a:ext cx="77762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4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61"/>
                <p:cNvSpPr/>
                <p:nvPr/>
              </p:nvSpPr>
              <p:spPr>
                <a:xfrm>
                  <a:off x="-194468" y="2151050"/>
                  <a:ext cx="62676" cy="1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318" extrusionOk="0">
                      <a:moveTo>
                        <a:pt x="0" y="0"/>
                      </a:moveTo>
                      <a:lnTo>
                        <a:pt x="0" y="318"/>
                      </a:lnTo>
                      <a:lnTo>
                        <a:pt x="1316" y="318"/>
                      </a:lnTo>
                      <a:lnTo>
                        <a:pt x="13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61"/>
                <p:cNvSpPr/>
                <p:nvPr/>
              </p:nvSpPr>
              <p:spPr>
                <a:xfrm>
                  <a:off x="-203796" y="2886221"/>
                  <a:ext cx="77762" cy="1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1634" y="383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61"/>
                <p:cNvSpPr/>
                <p:nvPr/>
              </p:nvSpPr>
              <p:spPr>
                <a:xfrm>
                  <a:off x="-194468" y="2871087"/>
                  <a:ext cx="62676" cy="15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319" extrusionOk="0">
                      <a:moveTo>
                        <a:pt x="0" y="1"/>
                      </a:moveTo>
                      <a:lnTo>
                        <a:pt x="0" y="318"/>
                      </a:lnTo>
                      <a:lnTo>
                        <a:pt x="1316" y="318"/>
                      </a:lnTo>
                      <a:lnTo>
                        <a:pt x="13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61"/>
                <p:cNvSpPr/>
                <p:nvPr/>
              </p:nvSpPr>
              <p:spPr>
                <a:xfrm>
                  <a:off x="-189275" y="2166175"/>
                  <a:ext cx="49800" cy="707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16214" extrusionOk="0">
                      <a:moveTo>
                        <a:pt x="0" y="1"/>
                      </a:moveTo>
                      <a:lnTo>
                        <a:pt x="0" y="16214"/>
                      </a:lnTo>
                      <a:lnTo>
                        <a:pt x="1046" y="16214"/>
                      </a:lnTo>
                      <a:lnTo>
                        <a:pt x="10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27" name="Google Shape;4327;p61"/>
              <p:cNvGrpSpPr/>
              <p:nvPr/>
            </p:nvGrpSpPr>
            <p:grpSpPr>
              <a:xfrm>
                <a:off x="22496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28" name="Google Shape;4328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4330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34" name="Google Shape;4334;p61"/>
              <p:cNvGrpSpPr/>
              <p:nvPr/>
            </p:nvGrpSpPr>
            <p:grpSpPr>
              <a:xfrm>
                <a:off x="3468284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35" name="Google Shape;4335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1" name="Google Shape;4341;p61"/>
              <p:cNvGrpSpPr/>
              <p:nvPr/>
            </p:nvGrpSpPr>
            <p:grpSpPr>
              <a:xfrm>
                <a:off x="3997709" y="-1059233"/>
                <a:ext cx="223911" cy="288776"/>
                <a:chOff x="-2789503" y="2456673"/>
                <a:chExt cx="223911" cy="288776"/>
              </a:xfrm>
            </p:grpSpPr>
            <p:sp>
              <p:nvSpPr>
                <p:cNvPr id="4342" name="Google Shape;4342;p61"/>
                <p:cNvSpPr/>
                <p:nvPr/>
              </p:nvSpPr>
              <p:spPr>
                <a:xfrm>
                  <a:off x="-2789503" y="2456673"/>
                  <a:ext cx="223911" cy="279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5872" extrusionOk="0">
                      <a:moveTo>
                        <a:pt x="2334" y="0"/>
                      </a:moveTo>
                      <a:cubicBezTo>
                        <a:pt x="1046" y="0"/>
                        <a:pt x="0" y="1046"/>
                        <a:pt x="0" y="2371"/>
                      </a:cubicBezTo>
                      <a:lnTo>
                        <a:pt x="0" y="5871"/>
                      </a:lnTo>
                      <a:lnTo>
                        <a:pt x="308" y="5871"/>
                      </a:lnTo>
                      <a:lnTo>
                        <a:pt x="308" y="2492"/>
                      </a:lnTo>
                      <a:cubicBezTo>
                        <a:pt x="308" y="1363"/>
                        <a:pt x="1204" y="467"/>
                        <a:pt x="2334" y="467"/>
                      </a:cubicBezTo>
                      <a:cubicBezTo>
                        <a:pt x="3426" y="467"/>
                        <a:pt x="4359" y="1363"/>
                        <a:pt x="4359" y="2492"/>
                      </a:cubicBezTo>
                      <a:lnTo>
                        <a:pt x="4359" y="5871"/>
                      </a:lnTo>
                      <a:lnTo>
                        <a:pt x="4705" y="5871"/>
                      </a:lnTo>
                      <a:lnTo>
                        <a:pt x="4705" y="2371"/>
                      </a:lnTo>
                      <a:cubicBezTo>
                        <a:pt x="4705" y="1046"/>
                        <a:pt x="3659" y="0"/>
                        <a:pt x="23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61"/>
                <p:cNvSpPr/>
                <p:nvPr/>
              </p:nvSpPr>
              <p:spPr>
                <a:xfrm>
                  <a:off x="-2774846" y="2478850"/>
                  <a:ext cx="192835" cy="25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5406" extrusionOk="0">
                      <a:moveTo>
                        <a:pt x="2026" y="1"/>
                      </a:moveTo>
                      <a:cubicBezTo>
                        <a:pt x="896" y="1"/>
                        <a:pt x="0" y="897"/>
                        <a:pt x="0" y="2026"/>
                      </a:cubicBezTo>
                      <a:lnTo>
                        <a:pt x="0" y="5405"/>
                      </a:lnTo>
                      <a:lnTo>
                        <a:pt x="4051" y="5405"/>
                      </a:lnTo>
                      <a:lnTo>
                        <a:pt x="4051" y="2026"/>
                      </a:lnTo>
                      <a:cubicBezTo>
                        <a:pt x="4051" y="897"/>
                        <a:pt x="3118" y="1"/>
                        <a:pt x="2026" y="1"/>
                      </a:cubicBezTo>
                      <a:close/>
                    </a:path>
                  </a:pathLst>
                </a:custGeom>
                <a:solidFill>
                  <a:srgbClr val="D7F0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4344;p61"/>
                <p:cNvSpPr/>
                <p:nvPr/>
              </p:nvSpPr>
              <p:spPr>
                <a:xfrm>
                  <a:off x="-2685995" y="2464193"/>
                  <a:ext cx="16894" cy="27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5751" extrusionOk="0">
                      <a:moveTo>
                        <a:pt x="0" y="1"/>
                      </a:moveTo>
                      <a:lnTo>
                        <a:pt x="0" y="5751"/>
                      </a:lnTo>
                      <a:lnTo>
                        <a:pt x="355" y="575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4345;p61"/>
                <p:cNvSpPr/>
                <p:nvPr/>
              </p:nvSpPr>
              <p:spPr>
                <a:xfrm>
                  <a:off x="-2787743" y="2565940"/>
                  <a:ext cx="218581" cy="16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46" extrusionOk="0">
                      <a:moveTo>
                        <a:pt x="1" y="0"/>
                      </a:moveTo>
                      <a:lnTo>
                        <a:pt x="1" y="346"/>
                      </a:lnTo>
                      <a:lnTo>
                        <a:pt x="4593" y="346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61"/>
                <p:cNvSpPr/>
                <p:nvPr/>
              </p:nvSpPr>
              <p:spPr>
                <a:xfrm>
                  <a:off x="-2787743" y="2647224"/>
                  <a:ext cx="21858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356" extrusionOk="0">
                      <a:moveTo>
                        <a:pt x="1" y="0"/>
                      </a:moveTo>
                      <a:lnTo>
                        <a:pt x="1" y="355"/>
                      </a:lnTo>
                      <a:lnTo>
                        <a:pt x="4593" y="355"/>
                      </a:lnTo>
                      <a:lnTo>
                        <a:pt x="45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61"/>
                <p:cNvSpPr/>
                <p:nvPr/>
              </p:nvSpPr>
              <p:spPr>
                <a:xfrm>
                  <a:off x="-2789503" y="2728507"/>
                  <a:ext cx="223911" cy="1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5" h="356" extrusionOk="0">
                      <a:moveTo>
                        <a:pt x="0" y="1"/>
                      </a:moveTo>
                      <a:lnTo>
                        <a:pt x="0" y="355"/>
                      </a:lnTo>
                      <a:lnTo>
                        <a:pt x="4705" y="355"/>
                      </a:lnTo>
                      <a:lnTo>
                        <a:pt x="47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48" name="Google Shape;4348;p61"/>
              <p:cNvSpPr/>
              <p:nvPr/>
            </p:nvSpPr>
            <p:spPr>
              <a:xfrm>
                <a:off x="3295654" y="-521716"/>
                <a:ext cx="85349" cy="17059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34" y="358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61"/>
              <p:cNvSpPr/>
              <p:nvPr/>
            </p:nvSpPr>
            <p:spPr>
              <a:xfrm>
                <a:off x="2553954" y="-521716"/>
                <a:ext cx="69075" cy="17059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2334" y="358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61"/>
              <p:cNvSpPr/>
              <p:nvPr/>
            </p:nvSpPr>
            <p:spPr>
              <a:xfrm>
                <a:off x="2581400" y="-484439"/>
                <a:ext cx="775622" cy="170182"/>
              </a:xfrm>
              <a:custGeom>
                <a:avLst/>
                <a:gdLst/>
                <a:ahLst/>
                <a:cxnLst/>
                <a:rect l="l" t="t" r="r" b="b"/>
                <a:pathLst>
                  <a:path w="16298" h="3576" extrusionOk="0">
                    <a:moveTo>
                      <a:pt x="1" y="1"/>
                    </a:moveTo>
                    <a:lnTo>
                      <a:pt x="1" y="3576"/>
                    </a:lnTo>
                    <a:lnTo>
                      <a:pt x="16298" y="3576"/>
                    </a:lnTo>
                    <a:lnTo>
                      <a:pt x="16298" y="1"/>
                    </a:lnTo>
                    <a:close/>
                  </a:path>
                </a:pathLst>
              </a:custGeom>
              <a:solidFill>
                <a:srgbClr val="FDF0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61"/>
              <p:cNvSpPr/>
              <p:nvPr/>
            </p:nvSpPr>
            <p:spPr>
              <a:xfrm>
                <a:off x="2844382" y="-477301"/>
                <a:ext cx="257224" cy="1689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5405" y="355"/>
                    </a:lnTo>
                    <a:lnTo>
                      <a:pt x="5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61"/>
              <p:cNvSpPr/>
              <p:nvPr/>
            </p:nvSpPr>
            <p:spPr>
              <a:xfrm>
                <a:off x="2844382" y="-453316"/>
                <a:ext cx="257224" cy="16894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5405" y="355"/>
                    </a:lnTo>
                    <a:lnTo>
                      <a:pt x="5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61"/>
              <p:cNvSpPr/>
              <p:nvPr/>
            </p:nvSpPr>
            <p:spPr>
              <a:xfrm>
                <a:off x="2844382" y="-428902"/>
                <a:ext cx="257224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46" extrusionOk="0">
                    <a:moveTo>
                      <a:pt x="1" y="1"/>
                    </a:moveTo>
                    <a:lnTo>
                      <a:pt x="1" y="346"/>
                    </a:lnTo>
                    <a:lnTo>
                      <a:pt x="5405" y="346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61"/>
              <p:cNvSpPr/>
              <p:nvPr/>
            </p:nvSpPr>
            <p:spPr>
              <a:xfrm>
                <a:off x="2844382" y="-404917"/>
                <a:ext cx="257224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84" extrusionOk="0">
                    <a:moveTo>
                      <a:pt x="1" y="1"/>
                    </a:moveTo>
                    <a:lnTo>
                      <a:pt x="1" y="383"/>
                    </a:lnTo>
                    <a:lnTo>
                      <a:pt x="5405" y="38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61"/>
              <p:cNvSpPr/>
              <p:nvPr/>
            </p:nvSpPr>
            <p:spPr>
              <a:xfrm>
                <a:off x="2844382" y="-380931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61"/>
              <p:cNvSpPr/>
              <p:nvPr/>
            </p:nvSpPr>
            <p:spPr>
              <a:xfrm>
                <a:off x="2844382" y="-356946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1"/>
              <p:cNvSpPr/>
              <p:nvPr/>
            </p:nvSpPr>
            <p:spPr>
              <a:xfrm>
                <a:off x="2844382" y="-332960"/>
                <a:ext cx="257224" cy="18703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393" extrusionOk="0">
                    <a:moveTo>
                      <a:pt x="1" y="1"/>
                    </a:moveTo>
                    <a:lnTo>
                      <a:pt x="1" y="393"/>
                    </a:lnTo>
                    <a:lnTo>
                      <a:pt x="5405" y="393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8" name="Google Shape;4358;p61"/>
              <p:cNvGrpSpPr/>
              <p:nvPr/>
            </p:nvGrpSpPr>
            <p:grpSpPr>
              <a:xfrm>
                <a:off x="2581400" y="-1508291"/>
                <a:ext cx="77810" cy="1023899"/>
                <a:chOff x="-1940212" y="1917859"/>
                <a:chExt cx="77810" cy="1023899"/>
              </a:xfrm>
            </p:grpSpPr>
            <p:sp>
              <p:nvSpPr>
                <p:cNvPr id="4359" name="Google Shape;4359;p61"/>
                <p:cNvSpPr/>
                <p:nvPr/>
              </p:nvSpPr>
              <p:spPr>
                <a:xfrm>
                  <a:off x="-1926887" y="1917859"/>
                  <a:ext cx="49827" cy="102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515" extrusionOk="0">
                      <a:moveTo>
                        <a:pt x="1" y="0"/>
                      </a:moveTo>
                      <a:lnTo>
                        <a:pt x="1" y="21515"/>
                      </a:lnTo>
                      <a:lnTo>
                        <a:pt x="1046" y="21515"/>
                      </a:lnTo>
                      <a:lnTo>
                        <a:pt x="1046" y="0"/>
                      </a:lnTo>
                      <a:close/>
                    </a:path>
                  </a:pathLst>
                </a:custGeom>
                <a:solidFill>
                  <a:srgbClr val="FFF8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61"/>
                <p:cNvSpPr/>
                <p:nvPr/>
              </p:nvSpPr>
              <p:spPr>
                <a:xfrm>
                  <a:off x="-1940212" y="1917859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634" y="392"/>
                      </a:lnTo>
                      <a:lnTo>
                        <a:pt x="16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61"/>
                <p:cNvSpPr/>
                <p:nvPr/>
              </p:nvSpPr>
              <p:spPr>
                <a:xfrm>
                  <a:off x="-1932646" y="1936515"/>
                  <a:ext cx="64913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63" y="308"/>
                      </a:lnTo>
                      <a:lnTo>
                        <a:pt x="13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61"/>
                <p:cNvSpPr/>
                <p:nvPr/>
              </p:nvSpPr>
              <p:spPr>
                <a:xfrm>
                  <a:off x="-1940212" y="2923055"/>
                  <a:ext cx="77810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634" y="393"/>
                      </a:lnTo>
                      <a:lnTo>
                        <a:pt x="16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61"/>
                <p:cNvSpPr/>
                <p:nvPr/>
              </p:nvSpPr>
              <p:spPr>
                <a:xfrm>
                  <a:off x="-1932646" y="2908398"/>
                  <a:ext cx="64913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63" y="309"/>
                      </a:lnTo>
                      <a:lnTo>
                        <a:pt x="13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64" name="Google Shape;4364;p61"/>
              <p:cNvGrpSpPr/>
              <p:nvPr/>
            </p:nvGrpSpPr>
            <p:grpSpPr>
              <a:xfrm>
                <a:off x="3281021" y="-1508291"/>
                <a:ext cx="76001" cy="1023899"/>
                <a:chOff x="-1240592" y="1917859"/>
                <a:chExt cx="76001" cy="1023899"/>
              </a:xfrm>
            </p:grpSpPr>
            <p:sp>
              <p:nvSpPr>
                <p:cNvPr id="4365" name="Google Shape;4365;p61"/>
                <p:cNvSpPr/>
                <p:nvPr/>
              </p:nvSpPr>
              <p:spPr>
                <a:xfrm>
                  <a:off x="-1227267" y="1917859"/>
                  <a:ext cx="49827" cy="102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1515" extrusionOk="0">
                      <a:moveTo>
                        <a:pt x="1" y="0"/>
                      </a:moveTo>
                      <a:lnTo>
                        <a:pt x="1" y="21515"/>
                      </a:lnTo>
                      <a:lnTo>
                        <a:pt x="1046" y="21515"/>
                      </a:lnTo>
                      <a:lnTo>
                        <a:pt x="10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61"/>
                <p:cNvSpPr/>
                <p:nvPr/>
              </p:nvSpPr>
              <p:spPr>
                <a:xfrm>
                  <a:off x="-1240592" y="1917859"/>
                  <a:ext cx="76001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93" extrusionOk="0">
                      <a:moveTo>
                        <a:pt x="1" y="0"/>
                      </a:moveTo>
                      <a:lnTo>
                        <a:pt x="1" y="392"/>
                      </a:lnTo>
                      <a:lnTo>
                        <a:pt x="1597" y="392"/>
                      </a:lnTo>
                      <a:lnTo>
                        <a:pt x="15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61"/>
                <p:cNvSpPr/>
                <p:nvPr/>
              </p:nvSpPr>
              <p:spPr>
                <a:xfrm>
                  <a:off x="-1233025" y="1936515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1" y="0"/>
                      </a:moveTo>
                      <a:lnTo>
                        <a:pt x="1" y="308"/>
                      </a:lnTo>
                      <a:lnTo>
                        <a:pt x="1326" y="308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61"/>
                <p:cNvSpPr/>
                <p:nvPr/>
              </p:nvSpPr>
              <p:spPr>
                <a:xfrm>
                  <a:off x="-1240592" y="2923055"/>
                  <a:ext cx="76001" cy="1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" h="393" extrusionOk="0">
                      <a:moveTo>
                        <a:pt x="1" y="1"/>
                      </a:moveTo>
                      <a:lnTo>
                        <a:pt x="1" y="393"/>
                      </a:lnTo>
                      <a:lnTo>
                        <a:pt x="1597" y="393"/>
                      </a:lnTo>
                      <a:lnTo>
                        <a:pt x="159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61"/>
                <p:cNvSpPr/>
                <p:nvPr/>
              </p:nvSpPr>
              <p:spPr>
                <a:xfrm>
                  <a:off x="-1233025" y="2908398"/>
                  <a:ext cx="63104" cy="1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6" h="309" extrusionOk="0">
                      <a:moveTo>
                        <a:pt x="1" y="1"/>
                      </a:moveTo>
                      <a:lnTo>
                        <a:pt x="1" y="309"/>
                      </a:lnTo>
                      <a:lnTo>
                        <a:pt x="1326" y="309"/>
                      </a:lnTo>
                      <a:lnTo>
                        <a:pt x="13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0" name="Google Shape;4370;p61"/>
              <p:cNvGrpSpPr/>
              <p:nvPr/>
            </p:nvGrpSpPr>
            <p:grpSpPr>
              <a:xfrm>
                <a:off x="2588967" y="-1852132"/>
                <a:ext cx="755206" cy="344314"/>
                <a:chOff x="2588967" y="-1852132"/>
                <a:chExt cx="755206" cy="344314"/>
              </a:xfrm>
            </p:grpSpPr>
            <p:sp>
              <p:nvSpPr>
                <p:cNvPr id="4371" name="Google Shape;4371;p61"/>
                <p:cNvSpPr/>
                <p:nvPr/>
              </p:nvSpPr>
              <p:spPr>
                <a:xfrm>
                  <a:off x="2588967" y="-1852132"/>
                  <a:ext cx="37229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3" h="7235" extrusionOk="0">
                      <a:moveTo>
                        <a:pt x="7822" y="0"/>
                      </a:moveTo>
                      <a:lnTo>
                        <a:pt x="1" y="7234"/>
                      </a:lnTo>
                      <a:lnTo>
                        <a:pt x="663" y="7234"/>
                      </a:lnTo>
                      <a:lnTo>
                        <a:pt x="7822" y="859"/>
                      </a:lnTo>
                      <a:lnTo>
                        <a:pt x="7822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61"/>
                <p:cNvSpPr/>
                <p:nvPr/>
              </p:nvSpPr>
              <p:spPr>
                <a:xfrm>
                  <a:off x="2961216" y="-1852132"/>
                  <a:ext cx="382957" cy="34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7" h="7235" extrusionOk="0">
                      <a:moveTo>
                        <a:pt x="0" y="0"/>
                      </a:moveTo>
                      <a:lnTo>
                        <a:pt x="0" y="859"/>
                      </a:lnTo>
                      <a:lnTo>
                        <a:pt x="7421" y="7234"/>
                      </a:lnTo>
                      <a:lnTo>
                        <a:pt x="8046" y="7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73" name="Google Shape;4373;p61"/>
          <p:cNvSpPr txBox="1">
            <a:spLocks noGrp="1"/>
          </p:cNvSpPr>
          <p:nvPr>
            <p:ph type="title"/>
          </p:nvPr>
        </p:nvSpPr>
        <p:spPr>
          <a:xfrm>
            <a:off x="390283" y="508587"/>
            <a:ext cx="2758375" cy="1046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4" name="Google Shape;4374;p61"/>
          <p:cNvSpPr txBox="1"/>
          <p:nvPr/>
        </p:nvSpPr>
        <p:spPr>
          <a:xfrm flipH="1">
            <a:off x="6666280" y="28996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04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76" name="Google Shape;4376;p61"/>
          <p:cNvSpPr txBox="1"/>
          <p:nvPr/>
        </p:nvSpPr>
        <p:spPr>
          <a:xfrm flipH="1">
            <a:off x="5316692" y="676325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03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78" name="Google Shape;4378;p61"/>
          <p:cNvSpPr txBox="1"/>
          <p:nvPr/>
        </p:nvSpPr>
        <p:spPr>
          <a:xfrm flipH="1">
            <a:off x="3125817" y="32278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02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0" name="Google Shape;4380;p61"/>
          <p:cNvSpPr txBox="1"/>
          <p:nvPr/>
        </p:nvSpPr>
        <p:spPr>
          <a:xfrm flipH="1">
            <a:off x="720130" y="182670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01</a:t>
            </a:r>
            <a:endParaRPr sz="2000"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1" name="Google Shape;4381;p61"/>
          <p:cNvSpPr txBox="1"/>
          <p:nvPr/>
        </p:nvSpPr>
        <p:spPr>
          <a:xfrm flipH="1">
            <a:off x="699123" y="2211374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Giới thiệu chung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383" name="Google Shape;4383;p61"/>
          <p:cNvSpPr/>
          <p:nvPr/>
        </p:nvSpPr>
        <p:spPr>
          <a:xfrm flipH="1">
            <a:off x="8155866" y="2465613"/>
            <a:ext cx="391761" cy="212283"/>
          </a:xfrm>
          <a:custGeom>
            <a:avLst/>
            <a:gdLst/>
            <a:ahLst/>
            <a:cxnLst/>
            <a:rect l="l" t="t" r="r" b="b"/>
            <a:pathLst>
              <a:path w="11631" h="6302" extrusionOk="0">
                <a:moveTo>
                  <a:pt x="9138" y="1"/>
                </a:moveTo>
                <a:cubicBezTo>
                  <a:pt x="8513" y="1"/>
                  <a:pt x="8046" y="468"/>
                  <a:pt x="8046" y="1093"/>
                </a:cubicBezTo>
                <a:lnTo>
                  <a:pt x="8046" y="2185"/>
                </a:lnTo>
                <a:cubicBezTo>
                  <a:pt x="7850" y="2101"/>
                  <a:pt x="7663" y="2026"/>
                  <a:pt x="7430" y="2026"/>
                </a:cubicBezTo>
                <a:cubicBezTo>
                  <a:pt x="6842" y="2026"/>
                  <a:pt x="6338" y="2493"/>
                  <a:pt x="6338" y="3118"/>
                </a:cubicBezTo>
                <a:lnTo>
                  <a:pt x="6338" y="4397"/>
                </a:lnTo>
                <a:lnTo>
                  <a:pt x="5983" y="4397"/>
                </a:lnTo>
                <a:lnTo>
                  <a:pt x="5983" y="2997"/>
                </a:lnTo>
                <a:cubicBezTo>
                  <a:pt x="5983" y="2418"/>
                  <a:pt x="5517" y="1914"/>
                  <a:pt x="4901" y="1914"/>
                </a:cubicBezTo>
                <a:cubicBezTo>
                  <a:pt x="4705" y="1914"/>
                  <a:pt x="4509" y="1989"/>
                  <a:pt x="4350" y="2064"/>
                </a:cubicBezTo>
                <a:lnTo>
                  <a:pt x="4350" y="1214"/>
                </a:lnTo>
                <a:cubicBezTo>
                  <a:pt x="4350" y="626"/>
                  <a:pt x="3846" y="122"/>
                  <a:pt x="3267" y="122"/>
                </a:cubicBezTo>
                <a:cubicBezTo>
                  <a:pt x="2642" y="122"/>
                  <a:pt x="2138" y="626"/>
                  <a:pt x="2138" y="1214"/>
                </a:cubicBezTo>
                <a:lnTo>
                  <a:pt x="2138" y="1830"/>
                </a:lnTo>
                <a:cubicBezTo>
                  <a:pt x="2016" y="1756"/>
                  <a:pt x="1904" y="1756"/>
                  <a:pt x="1746" y="1756"/>
                </a:cubicBezTo>
                <a:cubicBezTo>
                  <a:pt x="1167" y="1756"/>
                  <a:pt x="663" y="2222"/>
                  <a:pt x="663" y="2848"/>
                </a:cubicBezTo>
                <a:lnTo>
                  <a:pt x="663" y="4435"/>
                </a:lnTo>
                <a:cubicBezTo>
                  <a:pt x="271" y="4556"/>
                  <a:pt x="0" y="4901"/>
                  <a:pt x="0" y="5331"/>
                </a:cubicBezTo>
                <a:cubicBezTo>
                  <a:pt x="0" y="5881"/>
                  <a:pt x="430" y="6301"/>
                  <a:pt x="934" y="6301"/>
                </a:cubicBezTo>
                <a:lnTo>
                  <a:pt x="10650" y="6301"/>
                </a:lnTo>
                <a:cubicBezTo>
                  <a:pt x="11201" y="6301"/>
                  <a:pt x="11630" y="5881"/>
                  <a:pt x="11630" y="5331"/>
                </a:cubicBezTo>
                <a:cubicBezTo>
                  <a:pt x="11630" y="4985"/>
                  <a:pt x="11434" y="4715"/>
                  <a:pt x="11164" y="4519"/>
                </a:cubicBezTo>
                <a:lnTo>
                  <a:pt x="11164" y="3230"/>
                </a:lnTo>
                <a:cubicBezTo>
                  <a:pt x="11164" y="2689"/>
                  <a:pt x="10734" y="2260"/>
                  <a:pt x="10230" y="2185"/>
                </a:cubicBezTo>
                <a:lnTo>
                  <a:pt x="10230" y="1093"/>
                </a:lnTo>
                <a:cubicBezTo>
                  <a:pt x="10230" y="468"/>
                  <a:pt x="9717" y="1"/>
                  <a:pt x="9138" y="1"/>
                </a:cubicBezTo>
                <a:close/>
              </a:path>
            </a:pathLst>
          </a:custGeom>
          <a:solidFill>
            <a:srgbClr val="959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4" name="Google Shape;4384;p61"/>
          <p:cNvGrpSpPr/>
          <p:nvPr/>
        </p:nvGrpSpPr>
        <p:grpSpPr>
          <a:xfrm>
            <a:off x="1547721" y="3106314"/>
            <a:ext cx="475927" cy="881063"/>
            <a:chOff x="7797029" y="2174230"/>
            <a:chExt cx="1161931" cy="2151032"/>
          </a:xfrm>
        </p:grpSpPr>
        <p:sp>
          <p:nvSpPr>
            <p:cNvPr id="4385" name="Google Shape;4385;p61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6" name="Google Shape;4386;p61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4387" name="Google Shape;4387;p61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1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1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0" name="Google Shape;4390;p61"/>
          <p:cNvGrpSpPr/>
          <p:nvPr/>
        </p:nvGrpSpPr>
        <p:grpSpPr>
          <a:xfrm>
            <a:off x="4447772" y="2465623"/>
            <a:ext cx="614993" cy="833603"/>
            <a:chOff x="6903325" y="768150"/>
            <a:chExt cx="1883592" cy="2553150"/>
          </a:xfrm>
        </p:grpSpPr>
        <p:sp>
          <p:nvSpPr>
            <p:cNvPr id="4391" name="Google Shape;4391;p61"/>
            <p:cNvSpPr/>
            <p:nvPr/>
          </p:nvSpPr>
          <p:spPr>
            <a:xfrm>
              <a:off x="6903325" y="768150"/>
              <a:ext cx="1883592" cy="1572042"/>
            </a:xfrm>
            <a:custGeom>
              <a:avLst/>
              <a:gdLst/>
              <a:ahLst/>
              <a:cxnLst/>
              <a:rect l="l" t="t" r="r" b="b"/>
              <a:pathLst>
                <a:path w="29832" h="23219" extrusionOk="0">
                  <a:moveTo>
                    <a:pt x="14892" y="1"/>
                  </a:moveTo>
                  <a:cubicBezTo>
                    <a:pt x="14202" y="1"/>
                    <a:pt x="13511" y="388"/>
                    <a:pt x="13217" y="1163"/>
                  </a:cubicBezTo>
                  <a:lnTo>
                    <a:pt x="13217" y="1209"/>
                  </a:lnTo>
                  <a:cubicBezTo>
                    <a:pt x="13105" y="1517"/>
                    <a:pt x="12984" y="1863"/>
                    <a:pt x="12750" y="2096"/>
                  </a:cubicBezTo>
                  <a:cubicBezTo>
                    <a:pt x="12480" y="2414"/>
                    <a:pt x="12050" y="2526"/>
                    <a:pt x="11668" y="2684"/>
                  </a:cubicBezTo>
                  <a:cubicBezTo>
                    <a:pt x="9642" y="3422"/>
                    <a:pt x="8279" y="5643"/>
                    <a:pt x="8475" y="7818"/>
                  </a:cubicBezTo>
                  <a:cubicBezTo>
                    <a:pt x="7150" y="8247"/>
                    <a:pt x="6067" y="9330"/>
                    <a:pt x="5638" y="10655"/>
                  </a:cubicBezTo>
                  <a:cubicBezTo>
                    <a:pt x="5479" y="11197"/>
                    <a:pt x="5405" y="11822"/>
                    <a:pt x="5096" y="12326"/>
                  </a:cubicBezTo>
                  <a:cubicBezTo>
                    <a:pt x="4779" y="12914"/>
                    <a:pt x="4163" y="13297"/>
                    <a:pt x="3696" y="13726"/>
                  </a:cubicBezTo>
                  <a:cubicBezTo>
                    <a:pt x="3612" y="13810"/>
                    <a:pt x="3538" y="13848"/>
                    <a:pt x="3500" y="13922"/>
                  </a:cubicBezTo>
                  <a:cubicBezTo>
                    <a:pt x="0" y="17310"/>
                    <a:pt x="2530" y="23219"/>
                    <a:pt x="7383" y="23219"/>
                  </a:cubicBezTo>
                  <a:lnTo>
                    <a:pt x="22439" y="23219"/>
                  </a:lnTo>
                  <a:cubicBezTo>
                    <a:pt x="27302" y="23219"/>
                    <a:pt x="29832" y="17310"/>
                    <a:pt x="26331" y="13922"/>
                  </a:cubicBezTo>
                  <a:cubicBezTo>
                    <a:pt x="26247" y="13848"/>
                    <a:pt x="26210" y="13810"/>
                    <a:pt x="26135" y="13726"/>
                  </a:cubicBezTo>
                  <a:cubicBezTo>
                    <a:pt x="25631" y="13297"/>
                    <a:pt x="25043" y="12914"/>
                    <a:pt x="24698" y="12326"/>
                  </a:cubicBezTo>
                  <a:cubicBezTo>
                    <a:pt x="24418" y="11822"/>
                    <a:pt x="24343" y="11197"/>
                    <a:pt x="24147" y="10655"/>
                  </a:cubicBezTo>
                  <a:cubicBezTo>
                    <a:pt x="23764" y="9330"/>
                    <a:pt x="22672" y="8247"/>
                    <a:pt x="21310" y="7818"/>
                  </a:cubicBezTo>
                  <a:cubicBezTo>
                    <a:pt x="21543" y="5643"/>
                    <a:pt x="20143" y="3422"/>
                    <a:pt x="18117" y="2684"/>
                  </a:cubicBezTo>
                  <a:cubicBezTo>
                    <a:pt x="17735" y="2526"/>
                    <a:pt x="17305" y="2414"/>
                    <a:pt x="17035" y="2096"/>
                  </a:cubicBezTo>
                  <a:cubicBezTo>
                    <a:pt x="16801" y="1863"/>
                    <a:pt x="16717" y="1517"/>
                    <a:pt x="16605" y="1209"/>
                  </a:cubicBezTo>
                  <a:cubicBezTo>
                    <a:pt x="16605" y="1163"/>
                    <a:pt x="16605" y="1163"/>
                    <a:pt x="16568" y="1163"/>
                  </a:cubicBezTo>
                  <a:cubicBezTo>
                    <a:pt x="16274" y="388"/>
                    <a:pt x="15583" y="1"/>
                    <a:pt x="148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2" name="Google Shape;4392;p61"/>
            <p:cNvGrpSpPr/>
            <p:nvPr/>
          </p:nvGrpSpPr>
          <p:grpSpPr>
            <a:xfrm>
              <a:off x="7376316" y="1424126"/>
              <a:ext cx="866544" cy="842824"/>
              <a:chOff x="5260025" y="1303750"/>
              <a:chExt cx="391800" cy="381075"/>
            </a:xfrm>
          </p:grpSpPr>
          <p:sp>
            <p:nvSpPr>
              <p:cNvPr id="4393" name="Google Shape;4393;p61"/>
              <p:cNvSpPr/>
              <p:nvPr/>
            </p:nvSpPr>
            <p:spPr>
              <a:xfrm>
                <a:off x="5466075" y="1303750"/>
                <a:ext cx="118800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8167" extrusionOk="0">
                    <a:moveTo>
                      <a:pt x="4396" y="0"/>
                    </a:moveTo>
                    <a:cubicBezTo>
                      <a:pt x="4200" y="0"/>
                      <a:pt x="4051" y="159"/>
                      <a:pt x="4051" y="345"/>
                    </a:cubicBezTo>
                    <a:cubicBezTo>
                      <a:pt x="4051" y="1746"/>
                      <a:pt x="3659" y="3146"/>
                      <a:pt x="2996" y="4434"/>
                    </a:cubicBezTo>
                    <a:cubicBezTo>
                      <a:pt x="2334" y="5675"/>
                      <a:pt x="1363" y="6767"/>
                      <a:pt x="196" y="7542"/>
                    </a:cubicBezTo>
                    <a:cubicBezTo>
                      <a:pt x="37" y="7663"/>
                      <a:pt x="0" y="7897"/>
                      <a:pt x="121" y="8009"/>
                    </a:cubicBezTo>
                    <a:cubicBezTo>
                      <a:pt x="172" y="8115"/>
                      <a:pt x="293" y="8167"/>
                      <a:pt x="416" y="8167"/>
                    </a:cubicBezTo>
                    <a:cubicBezTo>
                      <a:pt x="476" y="8167"/>
                      <a:pt x="536" y="8155"/>
                      <a:pt x="588" y="8130"/>
                    </a:cubicBezTo>
                    <a:cubicBezTo>
                      <a:pt x="1830" y="7271"/>
                      <a:pt x="2884" y="6067"/>
                      <a:pt x="3584" y="4742"/>
                    </a:cubicBezTo>
                    <a:cubicBezTo>
                      <a:pt x="4322" y="3379"/>
                      <a:pt x="4704" y="1904"/>
                      <a:pt x="4751" y="345"/>
                    </a:cubicBezTo>
                    <a:cubicBezTo>
                      <a:pt x="4751" y="159"/>
                      <a:pt x="4592" y="37"/>
                      <a:pt x="4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1"/>
              <p:cNvSpPr/>
              <p:nvPr/>
            </p:nvSpPr>
            <p:spPr>
              <a:xfrm>
                <a:off x="5528375" y="1430350"/>
                <a:ext cx="1234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862" extrusionOk="0">
                    <a:moveTo>
                      <a:pt x="406" y="1"/>
                    </a:moveTo>
                    <a:cubicBezTo>
                      <a:pt x="302" y="1"/>
                      <a:pt x="186" y="53"/>
                      <a:pt x="112" y="144"/>
                    </a:cubicBezTo>
                    <a:cubicBezTo>
                      <a:pt x="0" y="266"/>
                      <a:pt x="38" y="499"/>
                      <a:pt x="196" y="611"/>
                    </a:cubicBezTo>
                    <a:cubicBezTo>
                      <a:pt x="1279" y="1433"/>
                      <a:pt x="2605" y="1862"/>
                      <a:pt x="3930" y="1862"/>
                    </a:cubicBezTo>
                    <a:cubicBezTo>
                      <a:pt x="4163" y="1862"/>
                      <a:pt x="4397" y="1862"/>
                      <a:pt x="4630" y="1815"/>
                    </a:cubicBezTo>
                    <a:cubicBezTo>
                      <a:pt x="4779" y="1815"/>
                      <a:pt x="4938" y="1629"/>
                      <a:pt x="4901" y="1433"/>
                    </a:cubicBezTo>
                    <a:cubicBezTo>
                      <a:pt x="4901" y="1293"/>
                      <a:pt x="4749" y="1154"/>
                      <a:pt x="4605" y="1154"/>
                    </a:cubicBezTo>
                    <a:cubicBezTo>
                      <a:pt x="4585" y="1154"/>
                      <a:pt x="4565" y="1156"/>
                      <a:pt x="4546" y="1162"/>
                    </a:cubicBezTo>
                    <a:cubicBezTo>
                      <a:pt x="4359" y="1162"/>
                      <a:pt x="4126" y="1199"/>
                      <a:pt x="3930" y="1199"/>
                    </a:cubicBezTo>
                    <a:cubicBezTo>
                      <a:pt x="2763" y="1199"/>
                      <a:pt x="1559" y="770"/>
                      <a:pt x="579" y="70"/>
                    </a:cubicBezTo>
                    <a:cubicBezTo>
                      <a:pt x="535" y="22"/>
                      <a:pt x="473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1"/>
              <p:cNvSpPr/>
              <p:nvPr/>
            </p:nvSpPr>
            <p:spPr>
              <a:xfrm>
                <a:off x="5330950" y="1323875"/>
                <a:ext cx="14985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11796" extrusionOk="0">
                    <a:moveTo>
                      <a:pt x="709" y="0"/>
                    </a:moveTo>
                    <a:cubicBezTo>
                      <a:pt x="552" y="0"/>
                      <a:pt x="426" y="115"/>
                      <a:pt x="393" y="287"/>
                    </a:cubicBezTo>
                    <a:cubicBezTo>
                      <a:pt x="159" y="1603"/>
                      <a:pt x="38" y="2966"/>
                      <a:pt x="1" y="4329"/>
                    </a:cubicBezTo>
                    <a:lnTo>
                      <a:pt x="1" y="4721"/>
                    </a:lnTo>
                    <a:cubicBezTo>
                      <a:pt x="1" y="5533"/>
                      <a:pt x="38" y="6354"/>
                      <a:pt x="197" y="7166"/>
                    </a:cubicBezTo>
                    <a:cubicBezTo>
                      <a:pt x="355" y="7941"/>
                      <a:pt x="626" y="8725"/>
                      <a:pt x="1056" y="9462"/>
                    </a:cubicBezTo>
                    <a:cubicBezTo>
                      <a:pt x="1438" y="10125"/>
                      <a:pt x="2026" y="10704"/>
                      <a:pt x="2689" y="11133"/>
                    </a:cubicBezTo>
                    <a:cubicBezTo>
                      <a:pt x="3342" y="11563"/>
                      <a:pt x="4089" y="11796"/>
                      <a:pt x="4901" y="11796"/>
                    </a:cubicBezTo>
                    <a:cubicBezTo>
                      <a:pt x="5172" y="11796"/>
                      <a:pt x="5442" y="11796"/>
                      <a:pt x="5723" y="11721"/>
                    </a:cubicBezTo>
                    <a:cubicBezTo>
                      <a:pt x="5909" y="11675"/>
                      <a:pt x="5993" y="11488"/>
                      <a:pt x="5956" y="11292"/>
                    </a:cubicBezTo>
                    <a:cubicBezTo>
                      <a:pt x="5915" y="11154"/>
                      <a:pt x="5769" y="11051"/>
                      <a:pt x="5627" y="11051"/>
                    </a:cubicBezTo>
                    <a:cubicBezTo>
                      <a:pt x="5606" y="11051"/>
                      <a:pt x="5585" y="11054"/>
                      <a:pt x="5564" y="11059"/>
                    </a:cubicBezTo>
                    <a:cubicBezTo>
                      <a:pt x="5330" y="11096"/>
                      <a:pt x="5097" y="11133"/>
                      <a:pt x="4901" y="11133"/>
                    </a:cubicBezTo>
                    <a:cubicBezTo>
                      <a:pt x="4238" y="11133"/>
                      <a:pt x="3622" y="10937"/>
                      <a:pt x="3034" y="10555"/>
                    </a:cubicBezTo>
                    <a:cubicBezTo>
                      <a:pt x="2493" y="10200"/>
                      <a:pt x="1989" y="9696"/>
                      <a:pt x="1634" y="9108"/>
                    </a:cubicBezTo>
                    <a:cubicBezTo>
                      <a:pt x="1242" y="8492"/>
                      <a:pt x="1009" y="7754"/>
                      <a:pt x="860" y="7008"/>
                    </a:cubicBezTo>
                    <a:cubicBezTo>
                      <a:pt x="701" y="6270"/>
                      <a:pt x="664" y="5496"/>
                      <a:pt x="664" y="4721"/>
                    </a:cubicBezTo>
                    <a:lnTo>
                      <a:pt x="664" y="4329"/>
                    </a:lnTo>
                    <a:cubicBezTo>
                      <a:pt x="701" y="3003"/>
                      <a:pt x="822" y="1687"/>
                      <a:pt x="1056" y="399"/>
                    </a:cubicBezTo>
                    <a:cubicBezTo>
                      <a:pt x="1093" y="203"/>
                      <a:pt x="972" y="54"/>
                      <a:pt x="776" y="7"/>
                    </a:cubicBezTo>
                    <a:cubicBezTo>
                      <a:pt x="753" y="3"/>
                      <a:pt x="731" y="0"/>
                      <a:pt x="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1"/>
              <p:cNvSpPr/>
              <p:nvPr/>
            </p:nvSpPr>
            <p:spPr>
              <a:xfrm>
                <a:off x="5334000" y="1373750"/>
                <a:ext cx="7095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127" extrusionOk="0">
                    <a:moveTo>
                      <a:pt x="2483" y="0"/>
                    </a:moveTo>
                    <a:cubicBezTo>
                      <a:pt x="2287" y="0"/>
                      <a:pt x="2138" y="159"/>
                      <a:pt x="2138" y="346"/>
                    </a:cubicBezTo>
                    <a:cubicBezTo>
                      <a:pt x="2138" y="1904"/>
                      <a:pt x="1400" y="3501"/>
                      <a:pt x="149" y="4509"/>
                    </a:cubicBezTo>
                    <a:cubicBezTo>
                      <a:pt x="0" y="4630"/>
                      <a:pt x="0" y="4863"/>
                      <a:pt x="112" y="5013"/>
                    </a:cubicBezTo>
                    <a:cubicBezTo>
                      <a:pt x="183" y="5084"/>
                      <a:pt x="277" y="5126"/>
                      <a:pt x="375" y="5126"/>
                    </a:cubicBezTo>
                    <a:cubicBezTo>
                      <a:pt x="443" y="5126"/>
                      <a:pt x="513" y="5105"/>
                      <a:pt x="579" y="5059"/>
                    </a:cubicBezTo>
                    <a:cubicBezTo>
                      <a:pt x="1979" y="3893"/>
                      <a:pt x="2800" y="2138"/>
                      <a:pt x="2838" y="346"/>
                    </a:cubicBezTo>
                    <a:cubicBezTo>
                      <a:pt x="2838" y="159"/>
                      <a:pt x="2679" y="0"/>
                      <a:pt x="2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1"/>
              <p:cNvSpPr/>
              <p:nvPr/>
            </p:nvSpPr>
            <p:spPr>
              <a:xfrm>
                <a:off x="5470025" y="1594725"/>
                <a:ext cx="1750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3604" extrusionOk="0">
                    <a:moveTo>
                      <a:pt x="6641" y="1"/>
                    </a:moveTo>
                    <a:cubicBezTo>
                      <a:pt x="6532" y="1"/>
                      <a:pt x="6427" y="50"/>
                      <a:pt x="6376" y="141"/>
                    </a:cubicBezTo>
                    <a:cubicBezTo>
                      <a:pt x="5713" y="1074"/>
                      <a:pt x="4742" y="1774"/>
                      <a:pt x="3697" y="2203"/>
                    </a:cubicBezTo>
                    <a:cubicBezTo>
                      <a:pt x="2642" y="2670"/>
                      <a:pt x="1476" y="2866"/>
                      <a:pt x="309" y="2903"/>
                    </a:cubicBezTo>
                    <a:cubicBezTo>
                      <a:pt x="160" y="2903"/>
                      <a:pt x="1" y="3099"/>
                      <a:pt x="1" y="3258"/>
                    </a:cubicBezTo>
                    <a:cubicBezTo>
                      <a:pt x="1" y="3454"/>
                      <a:pt x="160" y="3603"/>
                      <a:pt x="346" y="3603"/>
                    </a:cubicBezTo>
                    <a:cubicBezTo>
                      <a:pt x="1597" y="3529"/>
                      <a:pt x="2801" y="3333"/>
                      <a:pt x="3968" y="2829"/>
                    </a:cubicBezTo>
                    <a:cubicBezTo>
                      <a:pt x="5135" y="2362"/>
                      <a:pt x="6180" y="1587"/>
                      <a:pt x="6927" y="533"/>
                    </a:cubicBezTo>
                    <a:cubicBezTo>
                      <a:pt x="7001" y="374"/>
                      <a:pt x="7001" y="187"/>
                      <a:pt x="6843" y="66"/>
                    </a:cubicBezTo>
                    <a:cubicBezTo>
                      <a:pt x="6784" y="22"/>
                      <a:pt x="6712" y="1"/>
                      <a:pt x="6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1"/>
              <p:cNvSpPr/>
              <p:nvPr/>
            </p:nvSpPr>
            <p:spPr>
              <a:xfrm>
                <a:off x="5559400" y="1568425"/>
                <a:ext cx="34100" cy="9390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3756" extrusionOk="0">
                    <a:moveTo>
                      <a:pt x="1010" y="1"/>
                    </a:moveTo>
                    <a:cubicBezTo>
                      <a:pt x="910" y="1"/>
                      <a:pt x="811" y="52"/>
                      <a:pt x="738" y="147"/>
                    </a:cubicBezTo>
                    <a:cubicBezTo>
                      <a:pt x="271" y="726"/>
                      <a:pt x="1" y="1510"/>
                      <a:pt x="1" y="2322"/>
                    </a:cubicBezTo>
                    <a:cubicBezTo>
                      <a:pt x="1" y="2714"/>
                      <a:pt x="85" y="3143"/>
                      <a:pt x="234" y="3573"/>
                    </a:cubicBezTo>
                    <a:cubicBezTo>
                      <a:pt x="295" y="3681"/>
                      <a:pt x="411" y="3755"/>
                      <a:pt x="530" y="3755"/>
                    </a:cubicBezTo>
                    <a:cubicBezTo>
                      <a:pt x="575" y="3755"/>
                      <a:pt x="620" y="3745"/>
                      <a:pt x="663" y="3722"/>
                    </a:cubicBezTo>
                    <a:cubicBezTo>
                      <a:pt x="859" y="3647"/>
                      <a:pt x="934" y="3451"/>
                      <a:pt x="859" y="3293"/>
                    </a:cubicBezTo>
                    <a:cubicBezTo>
                      <a:pt x="738" y="2985"/>
                      <a:pt x="663" y="2639"/>
                      <a:pt x="663" y="2322"/>
                    </a:cubicBezTo>
                    <a:cubicBezTo>
                      <a:pt x="663" y="1659"/>
                      <a:pt x="897" y="1006"/>
                      <a:pt x="1251" y="577"/>
                    </a:cubicBezTo>
                    <a:cubicBezTo>
                      <a:pt x="1364" y="418"/>
                      <a:pt x="1364" y="222"/>
                      <a:pt x="1205" y="72"/>
                    </a:cubicBezTo>
                    <a:cubicBezTo>
                      <a:pt x="1145" y="24"/>
                      <a:pt x="107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1"/>
              <p:cNvSpPr/>
              <p:nvPr/>
            </p:nvSpPr>
            <p:spPr>
              <a:xfrm>
                <a:off x="5260025" y="1542200"/>
                <a:ext cx="13232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438" extrusionOk="0">
                    <a:moveTo>
                      <a:pt x="371" y="0"/>
                    </a:moveTo>
                    <a:cubicBezTo>
                      <a:pt x="323" y="0"/>
                      <a:pt x="276" y="10"/>
                      <a:pt x="234" y="29"/>
                    </a:cubicBezTo>
                    <a:cubicBezTo>
                      <a:pt x="75" y="104"/>
                      <a:pt x="0" y="300"/>
                      <a:pt x="38" y="459"/>
                    </a:cubicBezTo>
                    <a:cubicBezTo>
                      <a:pt x="392" y="1196"/>
                      <a:pt x="812" y="1700"/>
                      <a:pt x="1326" y="2008"/>
                    </a:cubicBezTo>
                    <a:cubicBezTo>
                      <a:pt x="1830" y="2326"/>
                      <a:pt x="2371" y="2438"/>
                      <a:pt x="2875" y="2438"/>
                    </a:cubicBezTo>
                    <a:cubicBezTo>
                      <a:pt x="3463" y="2438"/>
                      <a:pt x="4005" y="2288"/>
                      <a:pt x="4434" y="2167"/>
                    </a:cubicBezTo>
                    <a:cubicBezTo>
                      <a:pt x="4826" y="2008"/>
                      <a:pt x="5059" y="1859"/>
                      <a:pt x="5097" y="1859"/>
                    </a:cubicBezTo>
                    <a:cubicBezTo>
                      <a:pt x="5246" y="1775"/>
                      <a:pt x="5293" y="1541"/>
                      <a:pt x="5209" y="1392"/>
                    </a:cubicBezTo>
                    <a:cubicBezTo>
                      <a:pt x="5159" y="1286"/>
                      <a:pt x="5037" y="1217"/>
                      <a:pt x="4915" y="1217"/>
                    </a:cubicBezTo>
                    <a:cubicBezTo>
                      <a:pt x="4855" y="1217"/>
                      <a:pt x="4794" y="1234"/>
                      <a:pt x="4742" y="1271"/>
                    </a:cubicBezTo>
                    <a:cubicBezTo>
                      <a:pt x="4742" y="1271"/>
                      <a:pt x="4509" y="1392"/>
                      <a:pt x="4163" y="1504"/>
                    </a:cubicBezTo>
                    <a:cubicBezTo>
                      <a:pt x="3809" y="1663"/>
                      <a:pt x="3342" y="1775"/>
                      <a:pt x="2875" y="1775"/>
                    </a:cubicBezTo>
                    <a:cubicBezTo>
                      <a:pt x="2492" y="1775"/>
                      <a:pt x="2063" y="1663"/>
                      <a:pt x="1671" y="1467"/>
                    </a:cubicBezTo>
                    <a:cubicBezTo>
                      <a:pt x="1326" y="1233"/>
                      <a:pt x="971" y="841"/>
                      <a:pt x="663" y="188"/>
                    </a:cubicBezTo>
                    <a:cubicBezTo>
                      <a:pt x="636" y="72"/>
                      <a:pt x="50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0" name="Google Shape;4400;p61"/>
            <p:cNvSpPr/>
            <p:nvPr/>
          </p:nvSpPr>
          <p:spPr>
            <a:xfrm>
              <a:off x="7814675" y="1309200"/>
              <a:ext cx="60900" cy="2012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1" name="Google Shape;4401;p61"/>
          <p:cNvGrpSpPr/>
          <p:nvPr/>
        </p:nvGrpSpPr>
        <p:grpSpPr>
          <a:xfrm>
            <a:off x="499408" y="2736288"/>
            <a:ext cx="850551" cy="833545"/>
            <a:chOff x="2931025" y="3411875"/>
            <a:chExt cx="1129100" cy="1106525"/>
          </a:xfrm>
        </p:grpSpPr>
        <p:sp>
          <p:nvSpPr>
            <p:cNvPr id="4402" name="Google Shape;4402;p61"/>
            <p:cNvSpPr/>
            <p:nvPr/>
          </p:nvSpPr>
          <p:spPr>
            <a:xfrm>
              <a:off x="3109675" y="3411875"/>
              <a:ext cx="124950" cy="124950"/>
            </a:xfrm>
            <a:custGeom>
              <a:avLst/>
              <a:gdLst/>
              <a:ahLst/>
              <a:cxnLst/>
              <a:rect l="l" t="t" r="r" b="b"/>
              <a:pathLst>
                <a:path w="4998" h="4998" extrusionOk="0">
                  <a:moveTo>
                    <a:pt x="572" y="1"/>
                  </a:moveTo>
                  <a:cubicBezTo>
                    <a:pt x="241" y="1"/>
                    <a:pt x="1" y="241"/>
                    <a:pt x="1" y="572"/>
                  </a:cubicBezTo>
                  <a:lnTo>
                    <a:pt x="1" y="4997"/>
                  </a:lnTo>
                  <a:lnTo>
                    <a:pt x="4997" y="4997"/>
                  </a:lnTo>
                  <a:lnTo>
                    <a:pt x="4997" y="572"/>
                  </a:lnTo>
                  <a:cubicBezTo>
                    <a:pt x="4997" y="241"/>
                    <a:pt x="4711" y="1"/>
                    <a:pt x="442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1"/>
            <p:cNvSpPr/>
            <p:nvPr/>
          </p:nvSpPr>
          <p:spPr>
            <a:xfrm>
              <a:off x="3000200" y="3926400"/>
              <a:ext cx="989600" cy="592000"/>
            </a:xfrm>
            <a:custGeom>
              <a:avLst/>
              <a:gdLst/>
              <a:ahLst/>
              <a:cxnLst/>
              <a:rect l="l" t="t" r="r" b="b"/>
              <a:pathLst>
                <a:path w="39584" h="23680" extrusionOk="0">
                  <a:moveTo>
                    <a:pt x="0" y="0"/>
                  </a:moveTo>
                  <a:lnTo>
                    <a:pt x="0" y="23679"/>
                  </a:lnTo>
                  <a:lnTo>
                    <a:pt x="39584" y="23679"/>
                  </a:lnTo>
                  <a:lnTo>
                    <a:pt x="39584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1"/>
            <p:cNvSpPr/>
            <p:nvPr/>
          </p:nvSpPr>
          <p:spPr>
            <a:xfrm>
              <a:off x="2931025" y="3536800"/>
              <a:ext cx="1129100" cy="389625"/>
            </a:xfrm>
            <a:custGeom>
              <a:avLst/>
              <a:gdLst/>
              <a:ahLst/>
              <a:cxnLst/>
              <a:rect l="l" t="t" r="r" b="b"/>
              <a:pathLst>
                <a:path w="45164" h="15585" extrusionOk="0">
                  <a:moveTo>
                    <a:pt x="4048" y="0"/>
                  </a:moveTo>
                  <a:cubicBezTo>
                    <a:pt x="3762" y="0"/>
                    <a:pt x="3522" y="194"/>
                    <a:pt x="3476" y="435"/>
                  </a:cubicBezTo>
                  <a:lnTo>
                    <a:pt x="92" y="14864"/>
                  </a:lnTo>
                  <a:cubicBezTo>
                    <a:pt x="1" y="15253"/>
                    <a:pt x="286" y="15584"/>
                    <a:pt x="664" y="15584"/>
                  </a:cubicBezTo>
                  <a:lnTo>
                    <a:pt x="44500" y="15584"/>
                  </a:lnTo>
                  <a:cubicBezTo>
                    <a:pt x="44878" y="15584"/>
                    <a:pt x="45163" y="15253"/>
                    <a:pt x="45072" y="14864"/>
                  </a:cubicBezTo>
                  <a:lnTo>
                    <a:pt x="41688" y="435"/>
                  </a:lnTo>
                  <a:cubicBezTo>
                    <a:pt x="41585" y="194"/>
                    <a:pt x="41356" y="0"/>
                    <a:pt x="41070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1"/>
            <p:cNvSpPr/>
            <p:nvPr/>
          </p:nvSpPr>
          <p:spPr>
            <a:xfrm>
              <a:off x="3366925" y="4182500"/>
              <a:ext cx="256150" cy="335900"/>
            </a:xfrm>
            <a:custGeom>
              <a:avLst/>
              <a:gdLst/>
              <a:ahLst/>
              <a:cxnLst/>
              <a:rect l="l" t="t" r="r" b="b"/>
              <a:pathLst>
                <a:path w="10246" h="13436" extrusionOk="0">
                  <a:moveTo>
                    <a:pt x="5146" y="1"/>
                  </a:moveTo>
                  <a:cubicBezTo>
                    <a:pt x="2288" y="1"/>
                    <a:pt x="1" y="2287"/>
                    <a:pt x="1" y="5146"/>
                  </a:cubicBezTo>
                  <a:lnTo>
                    <a:pt x="1" y="13435"/>
                  </a:lnTo>
                  <a:lnTo>
                    <a:pt x="10245" y="13435"/>
                  </a:lnTo>
                  <a:lnTo>
                    <a:pt x="10245" y="5146"/>
                  </a:lnTo>
                  <a:cubicBezTo>
                    <a:pt x="10245" y="2287"/>
                    <a:pt x="7959" y="1"/>
                    <a:pt x="514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1"/>
            <p:cNvSpPr/>
            <p:nvPr/>
          </p:nvSpPr>
          <p:spPr>
            <a:xfrm>
              <a:off x="3085950" y="4081325"/>
              <a:ext cx="198675" cy="198675"/>
            </a:xfrm>
            <a:custGeom>
              <a:avLst/>
              <a:gdLst/>
              <a:ahLst/>
              <a:cxnLst/>
              <a:rect l="l" t="t" r="r" b="b"/>
              <a:pathLst>
                <a:path w="7947" h="7947" extrusionOk="0">
                  <a:moveTo>
                    <a:pt x="469" y="0"/>
                  </a:moveTo>
                  <a:cubicBezTo>
                    <a:pt x="183" y="0"/>
                    <a:pt x="1" y="183"/>
                    <a:pt x="1" y="469"/>
                  </a:cubicBezTo>
                  <a:lnTo>
                    <a:pt x="1" y="7478"/>
                  </a:lnTo>
                  <a:cubicBezTo>
                    <a:pt x="1" y="7718"/>
                    <a:pt x="183" y="7947"/>
                    <a:pt x="469" y="7947"/>
                  </a:cubicBezTo>
                  <a:lnTo>
                    <a:pt x="7432" y="7947"/>
                  </a:lnTo>
                  <a:cubicBezTo>
                    <a:pt x="7718" y="7947"/>
                    <a:pt x="7947" y="7718"/>
                    <a:pt x="7947" y="7478"/>
                  </a:cubicBezTo>
                  <a:lnTo>
                    <a:pt x="7947" y="469"/>
                  </a:lnTo>
                  <a:cubicBezTo>
                    <a:pt x="7947" y="183"/>
                    <a:pt x="7718" y="0"/>
                    <a:pt x="7432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1"/>
            <p:cNvSpPr/>
            <p:nvPr/>
          </p:nvSpPr>
          <p:spPr>
            <a:xfrm>
              <a:off x="3085950" y="4081325"/>
              <a:ext cx="198675" cy="198675"/>
            </a:xfrm>
            <a:custGeom>
              <a:avLst/>
              <a:gdLst/>
              <a:ahLst/>
              <a:cxnLst/>
              <a:rect l="l" t="t" r="r" b="b"/>
              <a:pathLst>
                <a:path w="7947" h="7947" extrusionOk="0">
                  <a:moveTo>
                    <a:pt x="3762" y="0"/>
                  </a:moveTo>
                  <a:lnTo>
                    <a:pt x="3762" y="3762"/>
                  </a:lnTo>
                  <a:lnTo>
                    <a:pt x="1" y="3762"/>
                  </a:lnTo>
                  <a:lnTo>
                    <a:pt x="1" y="4139"/>
                  </a:lnTo>
                  <a:lnTo>
                    <a:pt x="3762" y="4139"/>
                  </a:lnTo>
                  <a:lnTo>
                    <a:pt x="3762" y="7947"/>
                  </a:lnTo>
                  <a:lnTo>
                    <a:pt x="4140" y="7947"/>
                  </a:lnTo>
                  <a:lnTo>
                    <a:pt x="4140" y="4139"/>
                  </a:lnTo>
                  <a:lnTo>
                    <a:pt x="7947" y="4139"/>
                  </a:lnTo>
                  <a:lnTo>
                    <a:pt x="7947" y="3762"/>
                  </a:lnTo>
                  <a:lnTo>
                    <a:pt x="4140" y="3762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1"/>
            <p:cNvSpPr/>
            <p:nvPr/>
          </p:nvSpPr>
          <p:spPr>
            <a:xfrm>
              <a:off x="3706225" y="4081325"/>
              <a:ext cx="198975" cy="198675"/>
            </a:xfrm>
            <a:custGeom>
              <a:avLst/>
              <a:gdLst/>
              <a:ahLst/>
              <a:cxnLst/>
              <a:rect l="l" t="t" r="r" b="b"/>
              <a:pathLst>
                <a:path w="7959" h="7947" extrusionOk="0">
                  <a:moveTo>
                    <a:pt x="435" y="0"/>
                  </a:moveTo>
                  <a:cubicBezTo>
                    <a:pt x="195" y="0"/>
                    <a:pt x="1" y="183"/>
                    <a:pt x="1" y="423"/>
                  </a:cubicBezTo>
                  <a:lnTo>
                    <a:pt x="1" y="7524"/>
                  </a:lnTo>
                  <a:cubicBezTo>
                    <a:pt x="1" y="7764"/>
                    <a:pt x="195" y="7947"/>
                    <a:pt x="435" y="7947"/>
                  </a:cubicBezTo>
                  <a:lnTo>
                    <a:pt x="7490" y="7947"/>
                  </a:lnTo>
                  <a:cubicBezTo>
                    <a:pt x="7775" y="7947"/>
                    <a:pt x="7958" y="7764"/>
                    <a:pt x="7958" y="7524"/>
                  </a:cubicBezTo>
                  <a:lnTo>
                    <a:pt x="7958" y="423"/>
                  </a:lnTo>
                  <a:cubicBezTo>
                    <a:pt x="7958" y="183"/>
                    <a:pt x="7775" y="0"/>
                    <a:pt x="7490" y="0"/>
                  </a:cubicBezTo>
                  <a:close/>
                </a:path>
              </a:pathLst>
            </a:custGeom>
            <a:solidFill>
              <a:srgbClr val="D7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1"/>
            <p:cNvSpPr/>
            <p:nvPr/>
          </p:nvSpPr>
          <p:spPr>
            <a:xfrm>
              <a:off x="3706225" y="4081325"/>
              <a:ext cx="198975" cy="198675"/>
            </a:xfrm>
            <a:custGeom>
              <a:avLst/>
              <a:gdLst/>
              <a:ahLst/>
              <a:cxnLst/>
              <a:rect l="l" t="t" r="r" b="b"/>
              <a:pathLst>
                <a:path w="7959" h="7947" extrusionOk="0">
                  <a:moveTo>
                    <a:pt x="3774" y="0"/>
                  </a:moveTo>
                  <a:lnTo>
                    <a:pt x="3774" y="3762"/>
                  </a:lnTo>
                  <a:lnTo>
                    <a:pt x="1" y="3762"/>
                  </a:lnTo>
                  <a:lnTo>
                    <a:pt x="1" y="4139"/>
                  </a:lnTo>
                  <a:lnTo>
                    <a:pt x="3774" y="4139"/>
                  </a:lnTo>
                  <a:lnTo>
                    <a:pt x="3774" y="7947"/>
                  </a:lnTo>
                  <a:lnTo>
                    <a:pt x="4151" y="7947"/>
                  </a:lnTo>
                  <a:lnTo>
                    <a:pt x="4151" y="4139"/>
                  </a:lnTo>
                  <a:lnTo>
                    <a:pt x="7958" y="4139"/>
                  </a:lnTo>
                  <a:lnTo>
                    <a:pt x="7958" y="3762"/>
                  </a:lnTo>
                  <a:lnTo>
                    <a:pt x="4151" y="3762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61"/>
          <p:cNvGrpSpPr/>
          <p:nvPr/>
        </p:nvGrpSpPr>
        <p:grpSpPr>
          <a:xfrm>
            <a:off x="2335258" y="3987367"/>
            <a:ext cx="475939" cy="800149"/>
            <a:chOff x="304654" y="2412551"/>
            <a:chExt cx="554772" cy="932574"/>
          </a:xfrm>
        </p:grpSpPr>
        <p:sp>
          <p:nvSpPr>
            <p:cNvPr id="4411" name="Google Shape;4411;p61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2" name="Google Shape;4412;p61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4413" name="Google Shape;4413;p61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1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1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1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7" name="Google Shape;4417;p61"/>
          <p:cNvGrpSpPr/>
          <p:nvPr/>
        </p:nvGrpSpPr>
        <p:grpSpPr>
          <a:xfrm>
            <a:off x="4706445" y="355942"/>
            <a:ext cx="475939" cy="800149"/>
            <a:chOff x="304654" y="2412551"/>
            <a:chExt cx="554772" cy="932574"/>
          </a:xfrm>
        </p:grpSpPr>
        <p:sp>
          <p:nvSpPr>
            <p:cNvPr id="4418" name="Google Shape;4418;p61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9" name="Google Shape;4419;p61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4420" name="Google Shape;4420;p61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1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1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1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4" name="Google Shape;4424;p61"/>
          <p:cNvGrpSpPr/>
          <p:nvPr/>
        </p:nvGrpSpPr>
        <p:grpSpPr>
          <a:xfrm>
            <a:off x="3057226" y="1504939"/>
            <a:ext cx="475952" cy="1102430"/>
            <a:chOff x="3057226" y="1504939"/>
            <a:chExt cx="475952" cy="1102430"/>
          </a:xfrm>
        </p:grpSpPr>
        <p:sp>
          <p:nvSpPr>
            <p:cNvPr id="4425" name="Google Shape;4425;p61"/>
            <p:cNvSpPr/>
            <p:nvPr/>
          </p:nvSpPr>
          <p:spPr>
            <a:xfrm rot="-1528486">
              <a:off x="3137882" y="1537722"/>
              <a:ext cx="195244" cy="189364"/>
            </a:xfrm>
            <a:custGeom>
              <a:avLst/>
              <a:gdLst/>
              <a:ahLst/>
              <a:cxnLst/>
              <a:rect l="l" t="t" r="r" b="b"/>
              <a:pathLst>
                <a:path w="7002" h="7003" extrusionOk="0">
                  <a:moveTo>
                    <a:pt x="3617" y="1"/>
                  </a:moveTo>
                  <a:cubicBezTo>
                    <a:pt x="3594" y="1"/>
                    <a:pt x="3571" y="1"/>
                    <a:pt x="3548" y="2"/>
                  </a:cubicBezTo>
                  <a:cubicBezTo>
                    <a:pt x="1597" y="39"/>
                    <a:pt x="1" y="1514"/>
                    <a:pt x="47" y="3539"/>
                  </a:cubicBezTo>
                  <a:cubicBezTo>
                    <a:pt x="84" y="5530"/>
                    <a:pt x="877" y="7003"/>
                    <a:pt x="2731" y="7003"/>
                  </a:cubicBezTo>
                  <a:cubicBezTo>
                    <a:pt x="2754" y="7003"/>
                    <a:pt x="2777" y="7002"/>
                    <a:pt x="2801" y="7002"/>
                  </a:cubicBezTo>
                  <a:cubicBezTo>
                    <a:pt x="4752" y="6955"/>
                    <a:pt x="7001" y="5873"/>
                    <a:pt x="6964" y="3847"/>
                  </a:cubicBezTo>
                  <a:cubicBezTo>
                    <a:pt x="6927" y="1846"/>
                    <a:pt x="5488" y="1"/>
                    <a:pt x="3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1"/>
            <p:cNvSpPr/>
            <p:nvPr/>
          </p:nvSpPr>
          <p:spPr>
            <a:xfrm>
              <a:off x="3137601" y="2465404"/>
              <a:ext cx="72417" cy="118472"/>
            </a:xfrm>
            <a:custGeom>
              <a:avLst/>
              <a:gdLst/>
              <a:ahLst/>
              <a:cxnLst/>
              <a:rect l="l" t="t" r="r" b="b"/>
              <a:pathLst>
                <a:path w="2876" h="4705" extrusionOk="0">
                  <a:moveTo>
                    <a:pt x="2875" y="0"/>
                  </a:moveTo>
                  <a:lnTo>
                    <a:pt x="346" y="233"/>
                  </a:lnTo>
                  <a:lnTo>
                    <a:pt x="1" y="3771"/>
                  </a:lnTo>
                  <a:lnTo>
                    <a:pt x="505" y="4630"/>
                  </a:lnTo>
                  <a:lnTo>
                    <a:pt x="2334" y="4704"/>
                  </a:lnTo>
                  <a:lnTo>
                    <a:pt x="2642" y="3883"/>
                  </a:lnTo>
                  <a:cubicBezTo>
                    <a:pt x="2371" y="3734"/>
                    <a:pt x="2875" y="0"/>
                    <a:pt x="2875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1"/>
            <p:cNvSpPr/>
            <p:nvPr/>
          </p:nvSpPr>
          <p:spPr>
            <a:xfrm>
              <a:off x="3129619" y="2556329"/>
              <a:ext cx="149972" cy="51040"/>
            </a:xfrm>
            <a:custGeom>
              <a:avLst/>
              <a:gdLst/>
              <a:ahLst/>
              <a:cxnLst/>
              <a:rect l="l" t="t" r="r" b="b"/>
              <a:pathLst>
                <a:path w="5956" h="2027" extrusionOk="0">
                  <a:moveTo>
                    <a:pt x="279" y="0"/>
                  </a:moveTo>
                  <a:cubicBezTo>
                    <a:pt x="249" y="0"/>
                    <a:pt x="234" y="1"/>
                    <a:pt x="234" y="1"/>
                  </a:cubicBezTo>
                  <a:lnTo>
                    <a:pt x="0" y="2027"/>
                  </a:lnTo>
                  <a:lnTo>
                    <a:pt x="5918" y="2027"/>
                  </a:lnTo>
                  <a:cubicBezTo>
                    <a:pt x="5955" y="1831"/>
                    <a:pt x="5881" y="1327"/>
                    <a:pt x="5685" y="1252"/>
                  </a:cubicBezTo>
                  <a:lnTo>
                    <a:pt x="2922" y="197"/>
                  </a:lnTo>
                  <a:cubicBezTo>
                    <a:pt x="2922" y="197"/>
                    <a:pt x="2761" y="430"/>
                    <a:pt x="2384" y="430"/>
                  </a:cubicBezTo>
                  <a:cubicBezTo>
                    <a:pt x="2272" y="430"/>
                    <a:pt x="2140" y="409"/>
                    <a:pt x="1988" y="356"/>
                  </a:cubicBezTo>
                  <a:cubicBezTo>
                    <a:pt x="1008" y="27"/>
                    <a:pt x="437" y="0"/>
                    <a:pt x="27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1"/>
            <p:cNvSpPr/>
            <p:nvPr/>
          </p:nvSpPr>
          <p:spPr>
            <a:xfrm>
              <a:off x="3224799" y="2570203"/>
              <a:ext cx="48899" cy="19540"/>
            </a:xfrm>
            <a:custGeom>
              <a:avLst/>
              <a:gdLst/>
              <a:ahLst/>
              <a:cxnLst/>
              <a:rect l="l" t="t" r="r" b="b"/>
              <a:pathLst>
                <a:path w="1942" h="776" extrusionOk="0">
                  <a:moveTo>
                    <a:pt x="150" y="1"/>
                  </a:moveTo>
                  <a:lnTo>
                    <a:pt x="0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05" y="738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1"/>
            <p:cNvSpPr/>
            <p:nvPr/>
          </p:nvSpPr>
          <p:spPr>
            <a:xfrm>
              <a:off x="3223616" y="2569045"/>
              <a:ext cx="50083" cy="21630"/>
            </a:xfrm>
            <a:custGeom>
              <a:avLst/>
              <a:gdLst/>
              <a:ahLst/>
              <a:cxnLst/>
              <a:rect l="l" t="t" r="r" b="b"/>
              <a:pathLst>
                <a:path w="1989" h="859" extrusionOk="0">
                  <a:moveTo>
                    <a:pt x="197" y="84"/>
                  </a:moveTo>
                  <a:lnTo>
                    <a:pt x="1914" y="822"/>
                  </a:lnTo>
                  <a:lnTo>
                    <a:pt x="47" y="822"/>
                  </a:lnTo>
                  <a:lnTo>
                    <a:pt x="197" y="84"/>
                  </a:lnTo>
                  <a:close/>
                  <a:moveTo>
                    <a:pt x="160" y="0"/>
                  </a:moveTo>
                  <a:lnTo>
                    <a:pt x="1" y="859"/>
                  </a:lnTo>
                  <a:lnTo>
                    <a:pt x="1952" y="859"/>
                  </a:lnTo>
                  <a:cubicBezTo>
                    <a:pt x="1989" y="859"/>
                    <a:pt x="1989" y="859"/>
                    <a:pt x="1989" y="822"/>
                  </a:cubicBezTo>
                  <a:lnTo>
                    <a:pt x="1989" y="78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1"/>
            <p:cNvSpPr/>
            <p:nvPr/>
          </p:nvSpPr>
          <p:spPr>
            <a:xfrm>
              <a:off x="3131734" y="2556354"/>
              <a:ext cx="15536" cy="33389"/>
            </a:xfrm>
            <a:custGeom>
              <a:avLst/>
              <a:gdLst/>
              <a:ahLst/>
              <a:cxnLst/>
              <a:rect l="l" t="t" r="r" b="b"/>
              <a:pathLst>
                <a:path w="617" h="1326" extrusionOk="0">
                  <a:moveTo>
                    <a:pt x="150" y="0"/>
                  </a:moveTo>
                  <a:lnTo>
                    <a:pt x="0" y="1326"/>
                  </a:lnTo>
                  <a:lnTo>
                    <a:pt x="616" y="1326"/>
                  </a:lnTo>
                  <a:lnTo>
                    <a:pt x="542" y="38"/>
                  </a:lnTo>
                  <a:cubicBezTo>
                    <a:pt x="467" y="38"/>
                    <a:pt x="150" y="0"/>
                    <a:pt x="150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1"/>
            <p:cNvSpPr/>
            <p:nvPr/>
          </p:nvSpPr>
          <p:spPr>
            <a:xfrm>
              <a:off x="3130777" y="2588786"/>
              <a:ext cx="143878" cy="1888"/>
            </a:xfrm>
            <a:custGeom>
              <a:avLst/>
              <a:gdLst/>
              <a:ahLst/>
              <a:cxnLst/>
              <a:rect l="l" t="t" r="r" b="b"/>
              <a:pathLst>
                <a:path w="5714" h="75" extrusionOk="0">
                  <a:moveTo>
                    <a:pt x="38" y="0"/>
                  </a:moveTo>
                  <a:lnTo>
                    <a:pt x="1" y="38"/>
                  </a:lnTo>
                  <a:cubicBezTo>
                    <a:pt x="1" y="75"/>
                    <a:pt x="38" y="75"/>
                    <a:pt x="38" y="75"/>
                  </a:cubicBezTo>
                  <a:lnTo>
                    <a:pt x="5713" y="75"/>
                  </a:lnTo>
                  <a:cubicBezTo>
                    <a:pt x="5713" y="38"/>
                    <a:pt x="5713" y="38"/>
                    <a:pt x="5676" y="38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1"/>
            <p:cNvSpPr/>
            <p:nvPr/>
          </p:nvSpPr>
          <p:spPr>
            <a:xfrm>
              <a:off x="3228551" y="1699579"/>
              <a:ext cx="304627" cy="530264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1"/>
            <p:cNvSpPr/>
            <p:nvPr/>
          </p:nvSpPr>
          <p:spPr>
            <a:xfrm>
              <a:off x="3448070" y="1834569"/>
              <a:ext cx="9669" cy="8385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1"/>
            <p:cNvSpPr/>
            <p:nvPr/>
          </p:nvSpPr>
          <p:spPr>
            <a:xfrm>
              <a:off x="3411660" y="1820569"/>
              <a:ext cx="8939" cy="7579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1"/>
            <p:cNvSpPr/>
            <p:nvPr/>
          </p:nvSpPr>
          <p:spPr>
            <a:xfrm>
              <a:off x="3463581" y="1796144"/>
              <a:ext cx="8964" cy="7579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1"/>
            <p:cNvSpPr/>
            <p:nvPr/>
          </p:nvSpPr>
          <p:spPr>
            <a:xfrm>
              <a:off x="3427397" y="1781338"/>
              <a:ext cx="8964" cy="8385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1"/>
            <p:cNvSpPr/>
            <p:nvPr/>
          </p:nvSpPr>
          <p:spPr>
            <a:xfrm>
              <a:off x="3332444" y="2118347"/>
              <a:ext cx="9896" cy="8536"/>
            </a:xfrm>
            <a:custGeom>
              <a:avLst/>
              <a:gdLst/>
              <a:ahLst/>
              <a:cxnLst/>
              <a:rect l="l" t="t" r="r" b="b"/>
              <a:pathLst>
                <a:path w="393" h="339" extrusionOk="0">
                  <a:moveTo>
                    <a:pt x="187" y="1"/>
                  </a:moveTo>
                  <a:cubicBezTo>
                    <a:pt x="117" y="1"/>
                    <a:pt x="65" y="36"/>
                    <a:pt x="38" y="90"/>
                  </a:cubicBezTo>
                  <a:cubicBezTo>
                    <a:pt x="0" y="212"/>
                    <a:pt x="38" y="286"/>
                    <a:pt x="112" y="324"/>
                  </a:cubicBezTo>
                  <a:cubicBezTo>
                    <a:pt x="145" y="334"/>
                    <a:pt x="174" y="338"/>
                    <a:pt x="200" y="338"/>
                  </a:cubicBezTo>
                  <a:cubicBezTo>
                    <a:pt x="271" y="338"/>
                    <a:pt x="318" y="304"/>
                    <a:pt x="346" y="249"/>
                  </a:cubicBezTo>
                  <a:cubicBezTo>
                    <a:pt x="392" y="128"/>
                    <a:pt x="346" y="53"/>
                    <a:pt x="271" y="16"/>
                  </a:cubicBezTo>
                  <a:cubicBezTo>
                    <a:pt x="241" y="5"/>
                    <a:pt x="213" y="1"/>
                    <a:pt x="18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1"/>
            <p:cNvSpPr/>
            <p:nvPr/>
          </p:nvSpPr>
          <p:spPr>
            <a:xfrm>
              <a:off x="3296260" y="2103567"/>
              <a:ext cx="8712" cy="8737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73" y="1"/>
                  </a:moveTo>
                  <a:cubicBezTo>
                    <a:pt x="115" y="1"/>
                    <a:pt x="66" y="44"/>
                    <a:pt x="37" y="136"/>
                  </a:cubicBezTo>
                  <a:cubicBezTo>
                    <a:pt x="0" y="210"/>
                    <a:pt x="37" y="285"/>
                    <a:pt x="112" y="332"/>
                  </a:cubicBezTo>
                  <a:cubicBezTo>
                    <a:pt x="134" y="342"/>
                    <a:pt x="158" y="346"/>
                    <a:pt x="182" y="346"/>
                  </a:cubicBezTo>
                  <a:cubicBezTo>
                    <a:pt x="250" y="346"/>
                    <a:pt x="318" y="310"/>
                    <a:pt x="345" y="248"/>
                  </a:cubicBezTo>
                  <a:cubicBezTo>
                    <a:pt x="345" y="173"/>
                    <a:pt x="308" y="52"/>
                    <a:pt x="233" y="14"/>
                  </a:cubicBezTo>
                  <a:cubicBezTo>
                    <a:pt x="213" y="5"/>
                    <a:pt x="193" y="1"/>
                    <a:pt x="17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1"/>
            <p:cNvSpPr/>
            <p:nvPr/>
          </p:nvSpPr>
          <p:spPr>
            <a:xfrm>
              <a:off x="3348181" y="2079470"/>
              <a:ext cx="9669" cy="8259"/>
            </a:xfrm>
            <a:custGeom>
              <a:avLst/>
              <a:gdLst/>
              <a:ahLst/>
              <a:cxnLst/>
              <a:rect l="l" t="t" r="r" b="b"/>
              <a:pathLst>
                <a:path w="384" h="328" extrusionOk="0">
                  <a:moveTo>
                    <a:pt x="234" y="1"/>
                  </a:moveTo>
                  <a:cubicBezTo>
                    <a:pt x="150" y="1"/>
                    <a:pt x="76" y="38"/>
                    <a:pt x="38" y="122"/>
                  </a:cubicBezTo>
                  <a:cubicBezTo>
                    <a:pt x="1" y="197"/>
                    <a:pt x="38" y="271"/>
                    <a:pt x="113" y="309"/>
                  </a:cubicBezTo>
                  <a:cubicBezTo>
                    <a:pt x="134" y="322"/>
                    <a:pt x="158" y="327"/>
                    <a:pt x="183" y="327"/>
                  </a:cubicBezTo>
                  <a:cubicBezTo>
                    <a:pt x="248" y="327"/>
                    <a:pt x="319" y="288"/>
                    <a:pt x="346" y="234"/>
                  </a:cubicBezTo>
                  <a:cubicBezTo>
                    <a:pt x="384" y="159"/>
                    <a:pt x="309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1"/>
            <p:cNvSpPr/>
            <p:nvPr/>
          </p:nvSpPr>
          <p:spPr>
            <a:xfrm>
              <a:off x="3311771" y="2065469"/>
              <a:ext cx="8939" cy="7579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65"/>
                    <a:pt x="47" y="249"/>
                    <a:pt x="121" y="286"/>
                  </a:cubicBezTo>
                  <a:cubicBezTo>
                    <a:pt x="141" y="296"/>
                    <a:pt x="165" y="301"/>
                    <a:pt x="188" y="301"/>
                  </a:cubicBezTo>
                  <a:cubicBezTo>
                    <a:pt x="252" y="301"/>
                    <a:pt x="317" y="266"/>
                    <a:pt x="317" y="211"/>
                  </a:cubicBezTo>
                  <a:cubicBezTo>
                    <a:pt x="355" y="12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1"/>
            <p:cNvSpPr/>
            <p:nvPr/>
          </p:nvSpPr>
          <p:spPr>
            <a:xfrm>
              <a:off x="3431401" y="1928591"/>
              <a:ext cx="43964" cy="51896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1"/>
            <p:cNvSpPr/>
            <p:nvPr/>
          </p:nvSpPr>
          <p:spPr>
            <a:xfrm>
              <a:off x="3331512" y="2465404"/>
              <a:ext cx="69572" cy="118472"/>
            </a:xfrm>
            <a:custGeom>
              <a:avLst/>
              <a:gdLst/>
              <a:ahLst/>
              <a:cxnLst/>
              <a:rect l="l" t="t" r="r" b="b"/>
              <a:pathLst>
                <a:path w="2763" h="4705" extrusionOk="0">
                  <a:moveTo>
                    <a:pt x="2530" y="0"/>
                  </a:moveTo>
                  <a:lnTo>
                    <a:pt x="0" y="233"/>
                  </a:lnTo>
                  <a:lnTo>
                    <a:pt x="75" y="3771"/>
                  </a:lnTo>
                  <a:lnTo>
                    <a:pt x="579" y="4630"/>
                  </a:lnTo>
                  <a:lnTo>
                    <a:pt x="2408" y="4704"/>
                  </a:lnTo>
                  <a:lnTo>
                    <a:pt x="2763" y="3883"/>
                  </a:lnTo>
                  <a:cubicBezTo>
                    <a:pt x="2446" y="3734"/>
                    <a:pt x="2530" y="0"/>
                    <a:pt x="2530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1"/>
            <p:cNvSpPr/>
            <p:nvPr/>
          </p:nvSpPr>
          <p:spPr>
            <a:xfrm>
              <a:off x="3332444" y="2556329"/>
              <a:ext cx="143853" cy="51040"/>
            </a:xfrm>
            <a:custGeom>
              <a:avLst/>
              <a:gdLst/>
              <a:ahLst/>
              <a:cxnLst/>
              <a:rect l="l" t="t" r="r" b="b"/>
              <a:pathLst>
                <a:path w="5713" h="2027" extrusionOk="0">
                  <a:moveTo>
                    <a:pt x="42" y="0"/>
                  </a:moveTo>
                  <a:cubicBezTo>
                    <a:pt x="14" y="0"/>
                    <a:pt x="0" y="1"/>
                    <a:pt x="0" y="1"/>
                  </a:cubicBezTo>
                  <a:lnTo>
                    <a:pt x="75" y="2027"/>
                  </a:lnTo>
                  <a:lnTo>
                    <a:pt x="5638" y="2027"/>
                  </a:lnTo>
                  <a:cubicBezTo>
                    <a:pt x="5713" y="1831"/>
                    <a:pt x="5601" y="1327"/>
                    <a:pt x="5405" y="1252"/>
                  </a:cubicBezTo>
                  <a:lnTo>
                    <a:pt x="2642" y="197"/>
                  </a:lnTo>
                  <a:cubicBezTo>
                    <a:pt x="2642" y="197"/>
                    <a:pt x="2503" y="430"/>
                    <a:pt x="2119" y="430"/>
                  </a:cubicBezTo>
                  <a:cubicBezTo>
                    <a:pt x="2005" y="430"/>
                    <a:pt x="1869" y="409"/>
                    <a:pt x="1709" y="356"/>
                  </a:cubicBezTo>
                  <a:cubicBezTo>
                    <a:pt x="729" y="27"/>
                    <a:pt x="190" y="0"/>
                    <a:pt x="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1"/>
            <p:cNvSpPr/>
            <p:nvPr/>
          </p:nvSpPr>
          <p:spPr>
            <a:xfrm>
              <a:off x="3420574" y="2570203"/>
              <a:ext cx="48925" cy="19540"/>
            </a:xfrm>
            <a:custGeom>
              <a:avLst/>
              <a:gdLst/>
              <a:ahLst/>
              <a:cxnLst/>
              <a:rect l="l" t="t" r="r" b="b"/>
              <a:pathLst>
                <a:path w="1943" h="776" extrusionOk="0">
                  <a:moveTo>
                    <a:pt x="159" y="1"/>
                  </a:moveTo>
                  <a:lnTo>
                    <a:pt x="1" y="776"/>
                  </a:lnTo>
                  <a:lnTo>
                    <a:pt x="1905" y="776"/>
                  </a:lnTo>
                  <a:cubicBezTo>
                    <a:pt x="1942" y="776"/>
                    <a:pt x="1942" y="776"/>
                    <a:pt x="1942" y="738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1"/>
            <p:cNvSpPr/>
            <p:nvPr/>
          </p:nvSpPr>
          <p:spPr>
            <a:xfrm>
              <a:off x="3419642" y="2569045"/>
              <a:ext cx="50788" cy="21630"/>
            </a:xfrm>
            <a:custGeom>
              <a:avLst/>
              <a:gdLst/>
              <a:ahLst/>
              <a:cxnLst/>
              <a:rect l="l" t="t" r="r" b="b"/>
              <a:pathLst>
                <a:path w="2017" h="859" extrusionOk="0">
                  <a:moveTo>
                    <a:pt x="196" y="84"/>
                  </a:moveTo>
                  <a:lnTo>
                    <a:pt x="1904" y="822"/>
                  </a:lnTo>
                  <a:lnTo>
                    <a:pt x="75" y="822"/>
                  </a:lnTo>
                  <a:lnTo>
                    <a:pt x="196" y="84"/>
                  </a:lnTo>
                  <a:close/>
                  <a:moveTo>
                    <a:pt x="150" y="0"/>
                  </a:moveTo>
                  <a:lnTo>
                    <a:pt x="0" y="859"/>
                  </a:lnTo>
                  <a:lnTo>
                    <a:pt x="1942" y="859"/>
                  </a:lnTo>
                  <a:cubicBezTo>
                    <a:pt x="1979" y="859"/>
                    <a:pt x="1979" y="859"/>
                    <a:pt x="2016" y="822"/>
                  </a:cubicBezTo>
                  <a:lnTo>
                    <a:pt x="1979" y="78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1"/>
            <p:cNvSpPr/>
            <p:nvPr/>
          </p:nvSpPr>
          <p:spPr>
            <a:xfrm>
              <a:off x="3332444" y="2556354"/>
              <a:ext cx="10827" cy="33389"/>
            </a:xfrm>
            <a:custGeom>
              <a:avLst/>
              <a:gdLst/>
              <a:ahLst/>
              <a:cxnLst/>
              <a:rect l="l" t="t" r="r" b="b"/>
              <a:pathLst>
                <a:path w="430" h="1326" extrusionOk="0">
                  <a:moveTo>
                    <a:pt x="0" y="0"/>
                  </a:moveTo>
                  <a:lnTo>
                    <a:pt x="38" y="1326"/>
                  </a:lnTo>
                  <a:lnTo>
                    <a:pt x="430" y="1326"/>
                  </a:lnTo>
                  <a:lnTo>
                    <a:pt x="346" y="38"/>
                  </a:lnTo>
                  <a:cubicBezTo>
                    <a:pt x="308" y="3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1"/>
            <p:cNvSpPr/>
            <p:nvPr/>
          </p:nvSpPr>
          <p:spPr>
            <a:xfrm>
              <a:off x="3333375" y="2589717"/>
              <a:ext cx="137054" cy="957"/>
            </a:xfrm>
            <a:custGeom>
              <a:avLst/>
              <a:gdLst/>
              <a:ahLst/>
              <a:cxnLst/>
              <a:rect l="l" t="t" r="r" b="b"/>
              <a:pathLst>
                <a:path w="5443" h="38" extrusionOk="0">
                  <a:moveTo>
                    <a:pt x="1" y="1"/>
                  </a:moveTo>
                  <a:lnTo>
                    <a:pt x="1" y="38"/>
                  </a:lnTo>
                  <a:lnTo>
                    <a:pt x="5442" y="38"/>
                  </a:lnTo>
                  <a:cubicBezTo>
                    <a:pt x="5442" y="1"/>
                    <a:pt x="5442" y="1"/>
                    <a:pt x="540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8" name="Google Shape;4448;p61"/>
            <p:cNvGrpSpPr/>
            <p:nvPr/>
          </p:nvGrpSpPr>
          <p:grpSpPr>
            <a:xfrm>
              <a:off x="3120853" y="2061843"/>
              <a:ext cx="293862" cy="468678"/>
              <a:chOff x="-1269189" y="2764126"/>
              <a:chExt cx="861260" cy="1373616"/>
            </a:xfrm>
          </p:grpSpPr>
          <p:sp>
            <p:nvSpPr>
              <p:cNvPr id="4449" name="Google Shape;4449;p61"/>
              <p:cNvSpPr/>
              <p:nvPr/>
            </p:nvSpPr>
            <p:spPr>
              <a:xfrm>
                <a:off x="-1269189" y="2764126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1"/>
              <p:cNvSpPr/>
              <p:nvPr/>
            </p:nvSpPr>
            <p:spPr>
              <a:xfrm>
                <a:off x="-1269189" y="2765365"/>
                <a:ext cx="568465" cy="1372377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18594" extrusionOk="0">
                    <a:moveTo>
                      <a:pt x="1560" y="0"/>
                    </a:moveTo>
                    <a:cubicBezTo>
                      <a:pt x="1560" y="0"/>
                      <a:pt x="701" y="10109"/>
                      <a:pt x="1" y="18594"/>
                    </a:cubicBezTo>
                    <a:lnTo>
                      <a:pt x="4239" y="18594"/>
                    </a:lnTo>
                    <a:cubicBezTo>
                      <a:pt x="4668" y="16913"/>
                      <a:pt x="5060" y="15243"/>
                      <a:pt x="5293" y="14347"/>
                    </a:cubicBezTo>
                    <a:cubicBezTo>
                      <a:pt x="6376" y="9876"/>
                      <a:pt x="7701" y="2138"/>
                      <a:pt x="7701" y="2138"/>
                    </a:cubicBez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1"/>
              <p:cNvSpPr/>
              <p:nvPr/>
            </p:nvSpPr>
            <p:spPr>
              <a:xfrm>
                <a:off x="-1220255" y="2850602"/>
                <a:ext cx="812325" cy="1286243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17427" extrusionOk="0">
                    <a:moveTo>
                      <a:pt x="8168" y="0"/>
                    </a:moveTo>
                    <a:lnTo>
                      <a:pt x="150" y="271"/>
                    </a:lnTo>
                    <a:cubicBezTo>
                      <a:pt x="150" y="271"/>
                      <a:pt x="1" y="2838"/>
                      <a:pt x="1279" y="4555"/>
                    </a:cubicBezTo>
                    <a:cubicBezTo>
                      <a:pt x="1783" y="5255"/>
                      <a:pt x="4742" y="9334"/>
                      <a:pt x="5246" y="10389"/>
                    </a:cubicBezTo>
                    <a:cubicBezTo>
                      <a:pt x="5872" y="11743"/>
                      <a:pt x="6301" y="13189"/>
                      <a:pt x="6534" y="14627"/>
                    </a:cubicBezTo>
                    <a:cubicBezTo>
                      <a:pt x="6646" y="15439"/>
                      <a:pt x="6805" y="16409"/>
                      <a:pt x="7038" y="17427"/>
                    </a:cubicBezTo>
                    <a:lnTo>
                      <a:pt x="11005" y="17427"/>
                    </a:lnTo>
                    <a:cubicBezTo>
                      <a:pt x="11005" y="14505"/>
                      <a:pt x="10968" y="11042"/>
                      <a:pt x="10847" y="10072"/>
                    </a:cubicBezTo>
                    <a:cubicBezTo>
                      <a:pt x="10343" y="5526"/>
                      <a:pt x="8168" y="0"/>
                      <a:pt x="8168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2" name="Google Shape;4452;p61"/>
            <p:cNvSpPr/>
            <p:nvPr/>
          </p:nvSpPr>
          <p:spPr>
            <a:xfrm>
              <a:off x="3221752" y="2181625"/>
              <a:ext cx="130231" cy="309184"/>
            </a:xfrm>
            <a:custGeom>
              <a:avLst/>
              <a:gdLst/>
              <a:ahLst/>
              <a:cxnLst/>
              <a:rect l="l" t="t" r="r" b="b"/>
              <a:pathLst>
                <a:path w="5172" h="12279" extrusionOk="0">
                  <a:moveTo>
                    <a:pt x="104" y="1"/>
                  </a:moveTo>
                  <a:cubicBezTo>
                    <a:pt x="78" y="1"/>
                    <a:pt x="53" y="12"/>
                    <a:pt x="37" y="32"/>
                  </a:cubicBezTo>
                  <a:cubicBezTo>
                    <a:pt x="0" y="69"/>
                    <a:pt x="0" y="144"/>
                    <a:pt x="37" y="219"/>
                  </a:cubicBezTo>
                  <a:cubicBezTo>
                    <a:pt x="37" y="219"/>
                    <a:pt x="1559" y="1815"/>
                    <a:pt x="3108" y="4811"/>
                  </a:cubicBezTo>
                  <a:cubicBezTo>
                    <a:pt x="4863" y="8274"/>
                    <a:pt x="4938" y="12119"/>
                    <a:pt x="4938" y="12166"/>
                  </a:cubicBezTo>
                  <a:cubicBezTo>
                    <a:pt x="4938" y="12203"/>
                    <a:pt x="4975" y="12278"/>
                    <a:pt x="5059" y="12278"/>
                  </a:cubicBezTo>
                  <a:cubicBezTo>
                    <a:pt x="5134" y="12278"/>
                    <a:pt x="5171" y="12203"/>
                    <a:pt x="5171" y="12166"/>
                  </a:cubicBezTo>
                  <a:cubicBezTo>
                    <a:pt x="5171" y="12119"/>
                    <a:pt x="5097" y="8237"/>
                    <a:pt x="3304" y="4736"/>
                  </a:cubicBezTo>
                  <a:cubicBezTo>
                    <a:pt x="1755" y="1703"/>
                    <a:pt x="234" y="69"/>
                    <a:pt x="196" y="69"/>
                  </a:cubicBezTo>
                  <a:cubicBezTo>
                    <a:pt x="175" y="21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1"/>
            <p:cNvSpPr/>
            <p:nvPr/>
          </p:nvSpPr>
          <p:spPr>
            <a:xfrm>
              <a:off x="3283544" y="2184848"/>
              <a:ext cx="32230" cy="91605"/>
            </a:xfrm>
            <a:custGeom>
              <a:avLst/>
              <a:gdLst/>
              <a:ahLst/>
              <a:cxnLst/>
              <a:rect l="l" t="t" r="r" b="b"/>
              <a:pathLst>
                <a:path w="1280" h="3638" extrusionOk="0">
                  <a:moveTo>
                    <a:pt x="116" y="1"/>
                  </a:moveTo>
                  <a:cubicBezTo>
                    <a:pt x="101" y="1"/>
                    <a:pt x="87" y="5"/>
                    <a:pt x="76" y="16"/>
                  </a:cubicBezTo>
                  <a:cubicBezTo>
                    <a:pt x="38" y="53"/>
                    <a:pt x="1" y="137"/>
                    <a:pt x="38" y="175"/>
                  </a:cubicBezTo>
                  <a:cubicBezTo>
                    <a:pt x="38" y="212"/>
                    <a:pt x="1009" y="1883"/>
                    <a:pt x="38" y="3479"/>
                  </a:cubicBezTo>
                  <a:cubicBezTo>
                    <a:pt x="1" y="3516"/>
                    <a:pt x="38" y="3591"/>
                    <a:pt x="76" y="3638"/>
                  </a:cubicBezTo>
                  <a:lnTo>
                    <a:pt x="113" y="3638"/>
                  </a:lnTo>
                  <a:cubicBezTo>
                    <a:pt x="150" y="3638"/>
                    <a:pt x="188" y="3638"/>
                    <a:pt x="234" y="3591"/>
                  </a:cubicBezTo>
                  <a:cubicBezTo>
                    <a:pt x="1280" y="1883"/>
                    <a:pt x="234" y="91"/>
                    <a:pt x="234" y="53"/>
                  </a:cubicBezTo>
                  <a:cubicBezTo>
                    <a:pt x="201" y="27"/>
                    <a:pt x="154" y="1"/>
                    <a:pt x="116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1"/>
            <p:cNvSpPr/>
            <p:nvPr/>
          </p:nvSpPr>
          <p:spPr>
            <a:xfrm>
              <a:off x="3305879" y="2485850"/>
              <a:ext cx="106964" cy="6824"/>
            </a:xfrm>
            <a:custGeom>
              <a:avLst/>
              <a:gdLst/>
              <a:ahLst/>
              <a:cxnLst/>
              <a:rect l="l" t="t" r="r" b="b"/>
              <a:pathLst>
                <a:path w="4248" h="271" extrusionOk="0">
                  <a:moveTo>
                    <a:pt x="4126" y="0"/>
                  </a:moveTo>
                  <a:lnTo>
                    <a:pt x="122" y="37"/>
                  </a:lnTo>
                  <a:cubicBezTo>
                    <a:pt x="47" y="84"/>
                    <a:pt x="1" y="121"/>
                    <a:pt x="1" y="159"/>
                  </a:cubicBezTo>
                  <a:cubicBezTo>
                    <a:pt x="1" y="233"/>
                    <a:pt x="47" y="271"/>
                    <a:pt x="122" y="271"/>
                  </a:cubicBezTo>
                  <a:lnTo>
                    <a:pt x="4126" y="233"/>
                  </a:lnTo>
                  <a:cubicBezTo>
                    <a:pt x="4201" y="233"/>
                    <a:pt x="4248" y="196"/>
                    <a:pt x="4248" y="121"/>
                  </a:cubicBezTo>
                  <a:cubicBezTo>
                    <a:pt x="4248" y="37"/>
                    <a:pt x="4201" y="0"/>
                    <a:pt x="412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1"/>
            <p:cNvSpPr/>
            <p:nvPr/>
          </p:nvSpPr>
          <p:spPr>
            <a:xfrm>
              <a:off x="3261940" y="1762957"/>
              <a:ext cx="117540" cy="273529"/>
            </a:xfrm>
            <a:custGeom>
              <a:avLst/>
              <a:gdLst/>
              <a:ahLst/>
              <a:cxnLst/>
              <a:rect l="l" t="t" r="r" b="b"/>
              <a:pathLst>
                <a:path w="4668" h="10863" extrusionOk="0">
                  <a:moveTo>
                    <a:pt x="1008" y="0"/>
                  </a:moveTo>
                  <a:cubicBezTo>
                    <a:pt x="983" y="0"/>
                    <a:pt x="958" y="3"/>
                    <a:pt x="934" y="7"/>
                  </a:cubicBezTo>
                  <a:cubicBezTo>
                    <a:pt x="775" y="7"/>
                    <a:pt x="700" y="91"/>
                    <a:pt x="700" y="91"/>
                  </a:cubicBezTo>
                  <a:lnTo>
                    <a:pt x="626" y="91"/>
                  </a:lnTo>
                  <a:cubicBezTo>
                    <a:pt x="0" y="941"/>
                    <a:pt x="4667" y="10863"/>
                    <a:pt x="4667" y="10863"/>
                  </a:cubicBezTo>
                  <a:cubicBezTo>
                    <a:pt x="4667" y="10863"/>
                    <a:pt x="4397" y="7558"/>
                    <a:pt x="4359" y="7325"/>
                  </a:cubicBezTo>
                  <a:cubicBezTo>
                    <a:pt x="3659" y="2733"/>
                    <a:pt x="1979" y="707"/>
                    <a:pt x="1475" y="203"/>
                  </a:cubicBezTo>
                  <a:cubicBezTo>
                    <a:pt x="1345" y="105"/>
                    <a:pt x="1178" y="0"/>
                    <a:pt x="100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1"/>
            <p:cNvSpPr/>
            <p:nvPr/>
          </p:nvSpPr>
          <p:spPr>
            <a:xfrm>
              <a:off x="3057226" y="1801910"/>
              <a:ext cx="125295" cy="220702"/>
            </a:xfrm>
            <a:custGeom>
              <a:avLst/>
              <a:gdLst/>
              <a:ahLst/>
              <a:cxnLst/>
              <a:rect l="l" t="t" r="r" b="b"/>
              <a:pathLst>
                <a:path w="4976" h="8765" extrusionOk="0">
                  <a:moveTo>
                    <a:pt x="4479" y="1"/>
                  </a:moveTo>
                  <a:cubicBezTo>
                    <a:pt x="3444" y="1"/>
                    <a:pt x="1111" y="213"/>
                    <a:pt x="663" y="2082"/>
                  </a:cubicBezTo>
                  <a:cubicBezTo>
                    <a:pt x="392" y="3053"/>
                    <a:pt x="122" y="4219"/>
                    <a:pt x="38" y="5731"/>
                  </a:cubicBezTo>
                  <a:cubicBezTo>
                    <a:pt x="0" y="6786"/>
                    <a:pt x="504" y="8420"/>
                    <a:pt x="2138" y="8765"/>
                  </a:cubicBezTo>
                  <a:lnTo>
                    <a:pt x="3622" y="8224"/>
                  </a:lnTo>
                  <a:lnTo>
                    <a:pt x="4975" y="19"/>
                  </a:lnTo>
                  <a:cubicBezTo>
                    <a:pt x="4975" y="19"/>
                    <a:pt x="4783" y="1"/>
                    <a:pt x="4479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1"/>
            <p:cNvSpPr/>
            <p:nvPr/>
          </p:nvSpPr>
          <p:spPr>
            <a:xfrm>
              <a:off x="3061230" y="1777209"/>
              <a:ext cx="113536" cy="145187"/>
            </a:xfrm>
            <a:custGeom>
              <a:avLst/>
              <a:gdLst/>
              <a:ahLst/>
              <a:cxnLst/>
              <a:rect l="l" t="t" r="r" b="b"/>
              <a:pathLst>
                <a:path w="4509" h="5766" extrusionOk="0">
                  <a:moveTo>
                    <a:pt x="3452" y="0"/>
                  </a:moveTo>
                  <a:cubicBezTo>
                    <a:pt x="2969" y="0"/>
                    <a:pt x="2484" y="130"/>
                    <a:pt x="2063" y="375"/>
                  </a:cubicBezTo>
                  <a:cubicBezTo>
                    <a:pt x="429" y="1308"/>
                    <a:pt x="0" y="4426"/>
                    <a:pt x="112" y="4892"/>
                  </a:cubicBezTo>
                  <a:cubicBezTo>
                    <a:pt x="219" y="5316"/>
                    <a:pt x="397" y="5765"/>
                    <a:pt x="668" y="5765"/>
                  </a:cubicBezTo>
                  <a:cubicBezTo>
                    <a:pt x="893" y="5765"/>
                    <a:pt x="1182" y="5458"/>
                    <a:pt x="1549" y="4575"/>
                  </a:cubicBezTo>
                  <a:cubicBezTo>
                    <a:pt x="1979" y="3530"/>
                    <a:pt x="3463" y="925"/>
                    <a:pt x="3463" y="925"/>
                  </a:cubicBezTo>
                  <a:lnTo>
                    <a:pt x="4508" y="225"/>
                  </a:lnTo>
                  <a:cubicBezTo>
                    <a:pt x="4176" y="73"/>
                    <a:pt x="3814" y="0"/>
                    <a:pt x="3452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1"/>
            <p:cNvSpPr/>
            <p:nvPr/>
          </p:nvSpPr>
          <p:spPr>
            <a:xfrm>
              <a:off x="3079787" y="1793349"/>
              <a:ext cx="124364" cy="193080"/>
            </a:xfrm>
            <a:custGeom>
              <a:avLst/>
              <a:gdLst/>
              <a:ahLst/>
              <a:cxnLst/>
              <a:rect l="l" t="t" r="r" b="b"/>
              <a:pathLst>
                <a:path w="4939" h="7668" extrusionOk="0">
                  <a:moveTo>
                    <a:pt x="3444" y="0"/>
                  </a:moveTo>
                  <a:cubicBezTo>
                    <a:pt x="1968" y="0"/>
                    <a:pt x="1279" y="1451"/>
                    <a:pt x="1279" y="1451"/>
                  </a:cubicBezTo>
                  <a:cubicBezTo>
                    <a:pt x="346" y="3159"/>
                    <a:pt x="0" y="7285"/>
                    <a:pt x="0" y="7285"/>
                  </a:cubicBezTo>
                  <a:lnTo>
                    <a:pt x="3379" y="7668"/>
                  </a:lnTo>
                  <a:cubicBezTo>
                    <a:pt x="4163" y="6771"/>
                    <a:pt x="4938" y="6659"/>
                    <a:pt x="4938" y="6659"/>
                  </a:cubicBezTo>
                  <a:lnTo>
                    <a:pt x="4630" y="284"/>
                  </a:lnTo>
                  <a:cubicBezTo>
                    <a:pt x="4190" y="82"/>
                    <a:pt x="3795" y="0"/>
                    <a:pt x="3444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1"/>
            <p:cNvSpPr/>
            <p:nvPr/>
          </p:nvSpPr>
          <p:spPr>
            <a:xfrm>
              <a:off x="3064050" y="1777209"/>
              <a:ext cx="130231" cy="262098"/>
            </a:xfrm>
            <a:custGeom>
              <a:avLst/>
              <a:gdLst/>
              <a:ahLst/>
              <a:cxnLst/>
              <a:rect l="l" t="t" r="r" b="b"/>
              <a:pathLst>
                <a:path w="5172" h="10409" extrusionOk="0">
                  <a:moveTo>
                    <a:pt x="3944" y="1"/>
                  </a:moveTo>
                  <a:cubicBezTo>
                    <a:pt x="2875" y="1"/>
                    <a:pt x="1397" y="694"/>
                    <a:pt x="737" y="4192"/>
                  </a:cubicBezTo>
                  <a:cubicBezTo>
                    <a:pt x="737" y="4192"/>
                    <a:pt x="271" y="5742"/>
                    <a:pt x="121" y="7412"/>
                  </a:cubicBezTo>
                  <a:cubicBezTo>
                    <a:pt x="0" y="8626"/>
                    <a:pt x="821" y="9709"/>
                    <a:pt x="1988" y="9942"/>
                  </a:cubicBezTo>
                  <a:lnTo>
                    <a:pt x="4592" y="10409"/>
                  </a:lnTo>
                  <a:lnTo>
                    <a:pt x="5171" y="300"/>
                  </a:lnTo>
                  <a:cubicBezTo>
                    <a:pt x="5171" y="300"/>
                    <a:pt x="4646" y="1"/>
                    <a:pt x="3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1"/>
            <p:cNvSpPr/>
            <p:nvPr/>
          </p:nvSpPr>
          <p:spPr>
            <a:xfrm>
              <a:off x="3135611" y="1787751"/>
              <a:ext cx="71461" cy="121292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1"/>
            <p:cNvSpPr/>
            <p:nvPr/>
          </p:nvSpPr>
          <p:spPr>
            <a:xfrm>
              <a:off x="3079787" y="1774867"/>
              <a:ext cx="95910" cy="239058"/>
            </a:xfrm>
            <a:custGeom>
              <a:avLst/>
              <a:gdLst/>
              <a:ahLst/>
              <a:cxnLst/>
              <a:rect l="l" t="t" r="r" b="b"/>
              <a:pathLst>
                <a:path w="3809" h="9494" extrusionOk="0">
                  <a:moveTo>
                    <a:pt x="3697" y="1"/>
                  </a:moveTo>
                  <a:cubicBezTo>
                    <a:pt x="3659" y="1"/>
                    <a:pt x="2297" y="197"/>
                    <a:pt x="1597" y="1905"/>
                  </a:cubicBezTo>
                  <a:cubicBezTo>
                    <a:pt x="1009" y="3305"/>
                    <a:pt x="0" y="6731"/>
                    <a:pt x="196" y="9419"/>
                  </a:cubicBezTo>
                  <a:cubicBezTo>
                    <a:pt x="196" y="9456"/>
                    <a:pt x="234" y="9494"/>
                    <a:pt x="308" y="9494"/>
                  </a:cubicBezTo>
                  <a:cubicBezTo>
                    <a:pt x="346" y="9494"/>
                    <a:pt x="392" y="9456"/>
                    <a:pt x="392" y="9419"/>
                  </a:cubicBezTo>
                  <a:cubicBezTo>
                    <a:pt x="159" y="6731"/>
                    <a:pt x="1205" y="3389"/>
                    <a:pt x="1746" y="1989"/>
                  </a:cubicBezTo>
                  <a:cubicBezTo>
                    <a:pt x="2409" y="356"/>
                    <a:pt x="3734" y="160"/>
                    <a:pt x="3734" y="160"/>
                  </a:cubicBezTo>
                  <a:cubicBezTo>
                    <a:pt x="3771" y="160"/>
                    <a:pt x="3809" y="122"/>
                    <a:pt x="3809" y="85"/>
                  </a:cubicBezTo>
                  <a:cubicBezTo>
                    <a:pt x="3809" y="38"/>
                    <a:pt x="3771" y="1"/>
                    <a:pt x="369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1"/>
            <p:cNvSpPr/>
            <p:nvPr/>
          </p:nvSpPr>
          <p:spPr>
            <a:xfrm>
              <a:off x="3209061" y="1736795"/>
              <a:ext cx="81331" cy="85108"/>
            </a:xfrm>
            <a:custGeom>
              <a:avLst/>
              <a:gdLst/>
              <a:ahLst/>
              <a:cxnLst/>
              <a:rect l="l" t="t" r="r" b="b"/>
              <a:pathLst>
                <a:path w="3230" h="3380" extrusionOk="0">
                  <a:moveTo>
                    <a:pt x="504" y="1"/>
                  </a:moveTo>
                  <a:lnTo>
                    <a:pt x="271" y="1242"/>
                  </a:lnTo>
                  <a:lnTo>
                    <a:pt x="0" y="2997"/>
                  </a:lnTo>
                  <a:lnTo>
                    <a:pt x="3034" y="3380"/>
                  </a:lnTo>
                  <a:lnTo>
                    <a:pt x="3230" y="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1"/>
            <p:cNvSpPr/>
            <p:nvPr/>
          </p:nvSpPr>
          <p:spPr>
            <a:xfrm>
              <a:off x="3214928" y="1736795"/>
              <a:ext cx="75464" cy="38097"/>
            </a:xfrm>
            <a:custGeom>
              <a:avLst/>
              <a:gdLst/>
              <a:ahLst/>
              <a:cxnLst/>
              <a:rect l="l" t="t" r="r" b="b"/>
              <a:pathLst>
                <a:path w="2997" h="1513" extrusionOk="0">
                  <a:moveTo>
                    <a:pt x="271" y="1"/>
                  </a:moveTo>
                  <a:lnTo>
                    <a:pt x="38" y="1242"/>
                  </a:lnTo>
                  <a:lnTo>
                    <a:pt x="0" y="1513"/>
                  </a:lnTo>
                  <a:cubicBezTo>
                    <a:pt x="2446" y="1168"/>
                    <a:pt x="2997" y="76"/>
                    <a:pt x="2997" y="76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1"/>
            <p:cNvSpPr/>
            <p:nvPr/>
          </p:nvSpPr>
          <p:spPr>
            <a:xfrm>
              <a:off x="3124910" y="1768068"/>
              <a:ext cx="270306" cy="418515"/>
            </a:xfrm>
            <a:custGeom>
              <a:avLst/>
              <a:gdLst/>
              <a:ahLst/>
              <a:cxnLst/>
              <a:rect l="l" t="t" r="r" b="b"/>
              <a:pathLst>
                <a:path w="10735" h="16621" extrusionOk="0">
                  <a:moveTo>
                    <a:pt x="3575" y="0"/>
                  </a:moveTo>
                  <a:cubicBezTo>
                    <a:pt x="1" y="4471"/>
                    <a:pt x="467" y="14001"/>
                    <a:pt x="467" y="14001"/>
                  </a:cubicBezTo>
                  <a:cubicBezTo>
                    <a:pt x="309" y="16409"/>
                    <a:pt x="4938" y="16493"/>
                    <a:pt x="4938" y="16493"/>
                  </a:cubicBezTo>
                  <a:cubicBezTo>
                    <a:pt x="5683" y="16580"/>
                    <a:pt x="6319" y="16620"/>
                    <a:pt x="6864" y="16620"/>
                  </a:cubicBezTo>
                  <a:cubicBezTo>
                    <a:pt x="9708" y="16620"/>
                    <a:pt x="10047" y="15531"/>
                    <a:pt x="10109" y="14356"/>
                  </a:cubicBezTo>
                  <a:cubicBezTo>
                    <a:pt x="10735" y="5330"/>
                    <a:pt x="6488" y="467"/>
                    <a:pt x="6488" y="467"/>
                  </a:cubicBezTo>
                  <a:cubicBezTo>
                    <a:pt x="6377" y="774"/>
                    <a:pt x="6123" y="887"/>
                    <a:pt x="5809" y="887"/>
                  </a:cubicBezTo>
                  <a:cubicBezTo>
                    <a:pt x="4929" y="887"/>
                    <a:pt x="3575" y="0"/>
                    <a:pt x="3575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1"/>
            <p:cNvSpPr/>
            <p:nvPr/>
          </p:nvSpPr>
          <p:spPr>
            <a:xfrm>
              <a:off x="3176630" y="1563304"/>
              <a:ext cx="175353" cy="189126"/>
            </a:xfrm>
            <a:custGeom>
              <a:avLst/>
              <a:gdLst/>
              <a:ahLst/>
              <a:cxnLst/>
              <a:rect l="l" t="t" r="r" b="b"/>
              <a:pathLst>
                <a:path w="6964" h="7511" extrusionOk="0">
                  <a:moveTo>
                    <a:pt x="3474" y="0"/>
                  </a:moveTo>
                  <a:cubicBezTo>
                    <a:pt x="3433" y="0"/>
                    <a:pt x="3392" y="1"/>
                    <a:pt x="3351" y="2"/>
                  </a:cubicBezTo>
                  <a:cubicBezTo>
                    <a:pt x="1484" y="86"/>
                    <a:pt x="0" y="1832"/>
                    <a:pt x="84" y="3895"/>
                  </a:cubicBezTo>
                  <a:cubicBezTo>
                    <a:pt x="193" y="5907"/>
                    <a:pt x="1679" y="7510"/>
                    <a:pt x="3519" y="7510"/>
                  </a:cubicBezTo>
                  <a:cubicBezTo>
                    <a:pt x="3565" y="7510"/>
                    <a:pt x="3612" y="7509"/>
                    <a:pt x="3659" y="7507"/>
                  </a:cubicBezTo>
                  <a:cubicBezTo>
                    <a:pt x="5526" y="7432"/>
                    <a:pt x="6963" y="5687"/>
                    <a:pt x="6889" y="3624"/>
                  </a:cubicBezTo>
                  <a:cubicBezTo>
                    <a:pt x="6815" y="1607"/>
                    <a:pt x="5287" y="0"/>
                    <a:pt x="3474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1"/>
            <p:cNvSpPr/>
            <p:nvPr/>
          </p:nvSpPr>
          <p:spPr>
            <a:xfrm>
              <a:off x="3158047" y="1644686"/>
              <a:ext cx="41169" cy="41194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59" y="0"/>
                  </a:moveTo>
                  <a:cubicBezTo>
                    <a:pt x="393" y="0"/>
                    <a:pt x="1" y="355"/>
                    <a:pt x="1" y="821"/>
                  </a:cubicBezTo>
                  <a:cubicBezTo>
                    <a:pt x="1" y="1241"/>
                    <a:pt x="355" y="1633"/>
                    <a:pt x="785" y="1633"/>
                  </a:cubicBezTo>
                  <a:cubicBezTo>
                    <a:pt x="806" y="1635"/>
                    <a:pt x="827" y="1636"/>
                    <a:pt x="848" y="1636"/>
                  </a:cubicBezTo>
                  <a:cubicBezTo>
                    <a:pt x="1285" y="1636"/>
                    <a:pt x="1634" y="1269"/>
                    <a:pt x="1634" y="859"/>
                  </a:cubicBezTo>
                  <a:cubicBezTo>
                    <a:pt x="1634" y="392"/>
                    <a:pt x="1289" y="37"/>
                    <a:pt x="85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1"/>
            <p:cNvSpPr/>
            <p:nvPr/>
          </p:nvSpPr>
          <p:spPr>
            <a:xfrm>
              <a:off x="3166986" y="1660424"/>
              <a:ext cx="8712" cy="14604"/>
            </a:xfrm>
            <a:custGeom>
              <a:avLst/>
              <a:gdLst/>
              <a:ahLst/>
              <a:cxnLst/>
              <a:rect l="l" t="t" r="r" b="b"/>
              <a:pathLst>
                <a:path w="346" h="580" extrusionOk="0">
                  <a:moveTo>
                    <a:pt x="346" y="0"/>
                  </a:moveTo>
                  <a:cubicBezTo>
                    <a:pt x="271" y="0"/>
                    <a:pt x="234" y="38"/>
                    <a:pt x="150" y="75"/>
                  </a:cubicBezTo>
                  <a:cubicBezTo>
                    <a:pt x="112" y="112"/>
                    <a:pt x="38" y="196"/>
                    <a:pt x="38" y="271"/>
                  </a:cubicBezTo>
                  <a:cubicBezTo>
                    <a:pt x="0" y="383"/>
                    <a:pt x="75" y="467"/>
                    <a:pt x="150" y="504"/>
                  </a:cubicBezTo>
                  <a:cubicBezTo>
                    <a:pt x="150" y="504"/>
                    <a:pt x="196" y="542"/>
                    <a:pt x="234" y="542"/>
                  </a:cubicBezTo>
                  <a:cubicBezTo>
                    <a:pt x="271" y="542"/>
                    <a:pt x="308" y="579"/>
                    <a:pt x="346" y="579"/>
                  </a:cubicBezTo>
                  <a:lnTo>
                    <a:pt x="196" y="430"/>
                  </a:lnTo>
                  <a:cubicBezTo>
                    <a:pt x="150" y="383"/>
                    <a:pt x="150" y="346"/>
                    <a:pt x="150" y="308"/>
                  </a:cubicBezTo>
                  <a:cubicBezTo>
                    <a:pt x="150" y="271"/>
                    <a:pt x="196" y="196"/>
                    <a:pt x="234" y="150"/>
                  </a:cubicBezTo>
                  <a:cubicBezTo>
                    <a:pt x="271" y="112"/>
                    <a:pt x="308" y="75"/>
                    <a:pt x="346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1"/>
            <p:cNvSpPr/>
            <p:nvPr/>
          </p:nvSpPr>
          <p:spPr>
            <a:xfrm>
              <a:off x="3273673" y="1692629"/>
              <a:ext cx="41169" cy="16014"/>
            </a:xfrm>
            <a:custGeom>
              <a:avLst/>
              <a:gdLst/>
              <a:ahLst/>
              <a:cxnLst/>
              <a:rect l="l" t="t" r="r" b="b"/>
              <a:pathLst>
                <a:path w="1635" h="636" extrusionOk="0">
                  <a:moveTo>
                    <a:pt x="1" y="0"/>
                  </a:moveTo>
                  <a:cubicBezTo>
                    <a:pt x="38" y="84"/>
                    <a:pt x="76" y="159"/>
                    <a:pt x="160" y="233"/>
                  </a:cubicBezTo>
                  <a:cubicBezTo>
                    <a:pt x="197" y="271"/>
                    <a:pt x="272" y="355"/>
                    <a:pt x="309" y="392"/>
                  </a:cubicBezTo>
                  <a:cubicBezTo>
                    <a:pt x="468" y="504"/>
                    <a:pt x="626" y="588"/>
                    <a:pt x="813" y="625"/>
                  </a:cubicBezTo>
                  <a:cubicBezTo>
                    <a:pt x="842" y="632"/>
                    <a:pt x="872" y="635"/>
                    <a:pt x="903" y="635"/>
                  </a:cubicBezTo>
                  <a:cubicBezTo>
                    <a:pt x="1042" y="635"/>
                    <a:pt x="1197" y="573"/>
                    <a:pt x="1326" y="504"/>
                  </a:cubicBezTo>
                  <a:cubicBezTo>
                    <a:pt x="1476" y="392"/>
                    <a:pt x="1597" y="233"/>
                    <a:pt x="1634" y="84"/>
                  </a:cubicBezTo>
                  <a:lnTo>
                    <a:pt x="1634" y="84"/>
                  </a:lnTo>
                  <a:cubicBezTo>
                    <a:pt x="1513" y="196"/>
                    <a:pt x="1364" y="271"/>
                    <a:pt x="1242" y="355"/>
                  </a:cubicBezTo>
                  <a:cubicBezTo>
                    <a:pt x="1093" y="429"/>
                    <a:pt x="972" y="429"/>
                    <a:pt x="813" y="429"/>
                  </a:cubicBezTo>
                  <a:cubicBezTo>
                    <a:pt x="701" y="392"/>
                    <a:pt x="542" y="355"/>
                    <a:pt x="430" y="271"/>
                  </a:cubicBezTo>
                  <a:lnTo>
                    <a:pt x="197" y="159"/>
                  </a:lnTo>
                  <a:cubicBezTo>
                    <a:pt x="160" y="84"/>
                    <a:pt x="76" y="37"/>
                    <a:pt x="1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1"/>
            <p:cNvSpPr/>
            <p:nvPr/>
          </p:nvSpPr>
          <p:spPr>
            <a:xfrm>
              <a:off x="3293188" y="1653852"/>
              <a:ext cx="18608" cy="29889"/>
            </a:xfrm>
            <a:custGeom>
              <a:avLst/>
              <a:gdLst/>
              <a:ahLst/>
              <a:cxnLst/>
              <a:rect l="l" t="t" r="r" b="b"/>
              <a:pathLst>
                <a:path w="739" h="1187" extrusionOk="0">
                  <a:moveTo>
                    <a:pt x="290" y="0"/>
                  </a:moveTo>
                  <a:cubicBezTo>
                    <a:pt x="255" y="0"/>
                    <a:pt x="215" y="9"/>
                    <a:pt x="197" y="28"/>
                  </a:cubicBezTo>
                  <a:cubicBezTo>
                    <a:pt x="159" y="336"/>
                    <a:pt x="1" y="924"/>
                    <a:pt x="159" y="1157"/>
                  </a:cubicBezTo>
                  <a:cubicBezTo>
                    <a:pt x="169" y="1177"/>
                    <a:pt x="207" y="1187"/>
                    <a:pt x="257" y="1187"/>
                  </a:cubicBezTo>
                  <a:cubicBezTo>
                    <a:pt x="397" y="1187"/>
                    <a:pt x="636" y="1115"/>
                    <a:pt x="663" y="999"/>
                  </a:cubicBezTo>
                  <a:cubicBezTo>
                    <a:pt x="738" y="728"/>
                    <a:pt x="430" y="261"/>
                    <a:pt x="355" y="28"/>
                  </a:cubicBezTo>
                  <a:cubicBezTo>
                    <a:pt x="355" y="9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EC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1"/>
            <p:cNvSpPr/>
            <p:nvPr/>
          </p:nvSpPr>
          <p:spPr>
            <a:xfrm>
              <a:off x="3241242" y="1643729"/>
              <a:ext cx="27522" cy="19540"/>
            </a:xfrm>
            <a:custGeom>
              <a:avLst/>
              <a:gdLst/>
              <a:ahLst/>
              <a:cxnLst/>
              <a:rect l="l" t="t" r="r" b="b"/>
              <a:pathLst>
                <a:path w="1093" h="776" extrusionOk="0">
                  <a:moveTo>
                    <a:pt x="626" y="1"/>
                  </a:moveTo>
                  <a:cubicBezTo>
                    <a:pt x="160" y="38"/>
                    <a:pt x="1" y="663"/>
                    <a:pt x="1" y="663"/>
                  </a:cubicBezTo>
                  <a:cubicBezTo>
                    <a:pt x="1" y="701"/>
                    <a:pt x="48" y="738"/>
                    <a:pt x="85" y="775"/>
                  </a:cubicBezTo>
                  <a:cubicBezTo>
                    <a:pt x="122" y="775"/>
                    <a:pt x="160" y="738"/>
                    <a:pt x="160" y="701"/>
                  </a:cubicBezTo>
                  <a:cubicBezTo>
                    <a:pt x="160" y="701"/>
                    <a:pt x="281" y="197"/>
                    <a:pt x="626" y="159"/>
                  </a:cubicBezTo>
                  <a:cubicBezTo>
                    <a:pt x="701" y="159"/>
                    <a:pt x="785" y="159"/>
                    <a:pt x="822" y="197"/>
                  </a:cubicBezTo>
                  <a:cubicBezTo>
                    <a:pt x="934" y="309"/>
                    <a:pt x="934" y="626"/>
                    <a:pt x="897" y="701"/>
                  </a:cubicBezTo>
                  <a:cubicBezTo>
                    <a:pt x="897" y="738"/>
                    <a:pt x="934" y="775"/>
                    <a:pt x="981" y="775"/>
                  </a:cubicBezTo>
                  <a:cubicBezTo>
                    <a:pt x="1018" y="775"/>
                    <a:pt x="1056" y="775"/>
                    <a:pt x="1056" y="738"/>
                  </a:cubicBezTo>
                  <a:cubicBezTo>
                    <a:pt x="1056" y="701"/>
                    <a:pt x="1093" y="309"/>
                    <a:pt x="897" y="113"/>
                  </a:cubicBezTo>
                  <a:cubicBezTo>
                    <a:pt x="860" y="38"/>
                    <a:pt x="748" y="1"/>
                    <a:pt x="6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1"/>
            <p:cNvSpPr/>
            <p:nvPr/>
          </p:nvSpPr>
          <p:spPr>
            <a:xfrm>
              <a:off x="3312929" y="1639726"/>
              <a:ext cx="28227" cy="20723"/>
            </a:xfrm>
            <a:custGeom>
              <a:avLst/>
              <a:gdLst/>
              <a:ahLst/>
              <a:cxnLst/>
              <a:rect l="l" t="t" r="r" b="b"/>
              <a:pathLst>
                <a:path w="1121" h="823" extrusionOk="0">
                  <a:moveTo>
                    <a:pt x="617" y="1"/>
                  </a:moveTo>
                  <a:cubicBezTo>
                    <a:pt x="150" y="38"/>
                    <a:pt x="38" y="664"/>
                    <a:pt x="38" y="701"/>
                  </a:cubicBezTo>
                  <a:cubicBezTo>
                    <a:pt x="1" y="738"/>
                    <a:pt x="38" y="785"/>
                    <a:pt x="75" y="822"/>
                  </a:cubicBezTo>
                  <a:cubicBezTo>
                    <a:pt x="113" y="822"/>
                    <a:pt x="150" y="785"/>
                    <a:pt x="150" y="738"/>
                  </a:cubicBezTo>
                  <a:cubicBezTo>
                    <a:pt x="187" y="738"/>
                    <a:pt x="309" y="197"/>
                    <a:pt x="654" y="197"/>
                  </a:cubicBezTo>
                  <a:cubicBezTo>
                    <a:pt x="668" y="186"/>
                    <a:pt x="684" y="182"/>
                    <a:pt x="701" y="182"/>
                  </a:cubicBezTo>
                  <a:cubicBezTo>
                    <a:pt x="741" y="182"/>
                    <a:pt x="786" y="208"/>
                    <a:pt x="813" y="234"/>
                  </a:cubicBezTo>
                  <a:cubicBezTo>
                    <a:pt x="934" y="356"/>
                    <a:pt x="934" y="664"/>
                    <a:pt x="934" y="738"/>
                  </a:cubicBezTo>
                  <a:cubicBezTo>
                    <a:pt x="934" y="785"/>
                    <a:pt x="971" y="822"/>
                    <a:pt x="1009" y="822"/>
                  </a:cubicBezTo>
                  <a:cubicBezTo>
                    <a:pt x="1046" y="822"/>
                    <a:pt x="1083" y="822"/>
                    <a:pt x="1083" y="738"/>
                  </a:cubicBezTo>
                  <a:cubicBezTo>
                    <a:pt x="1083" y="738"/>
                    <a:pt x="1121" y="318"/>
                    <a:pt x="934" y="122"/>
                  </a:cubicBezTo>
                  <a:cubicBezTo>
                    <a:pt x="850" y="38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1"/>
            <p:cNvSpPr/>
            <p:nvPr/>
          </p:nvSpPr>
          <p:spPr>
            <a:xfrm>
              <a:off x="3168874" y="1574157"/>
              <a:ext cx="50083" cy="70655"/>
            </a:xfrm>
            <a:custGeom>
              <a:avLst/>
              <a:gdLst/>
              <a:ahLst/>
              <a:cxnLst/>
              <a:rect l="l" t="t" r="r" b="b"/>
              <a:pathLst>
                <a:path w="1989" h="2806" extrusionOk="0">
                  <a:moveTo>
                    <a:pt x="1400" y="1"/>
                  </a:moveTo>
                  <a:cubicBezTo>
                    <a:pt x="1400" y="1"/>
                    <a:pt x="0" y="272"/>
                    <a:pt x="467" y="2801"/>
                  </a:cubicBezTo>
                  <a:cubicBezTo>
                    <a:pt x="467" y="2801"/>
                    <a:pt x="489" y="2805"/>
                    <a:pt x="525" y="2805"/>
                  </a:cubicBezTo>
                  <a:cubicBezTo>
                    <a:pt x="684" y="2805"/>
                    <a:pt x="1120" y="2725"/>
                    <a:pt x="1241" y="1868"/>
                  </a:cubicBezTo>
                  <a:cubicBezTo>
                    <a:pt x="1400" y="626"/>
                    <a:pt x="1988" y="356"/>
                    <a:pt x="1988" y="356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1"/>
            <p:cNvSpPr/>
            <p:nvPr/>
          </p:nvSpPr>
          <p:spPr>
            <a:xfrm>
              <a:off x="3135611" y="1787751"/>
              <a:ext cx="71461" cy="121292"/>
            </a:xfrm>
            <a:custGeom>
              <a:avLst/>
              <a:gdLst/>
              <a:ahLst/>
              <a:cxnLst/>
              <a:rect l="l" t="t" r="r" b="b"/>
              <a:pathLst>
                <a:path w="2838" h="4817" extrusionOk="0">
                  <a:moveTo>
                    <a:pt x="2838" y="0"/>
                  </a:moveTo>
                  <a:cubicBezTo>
                    <a:pt x="2838" y="0"/>
                    <a:pt x="1671" y="75"/>
                    <a:pt x="1587" y="150"/>
                  </a:cubicBezTo>
                  <a:cubicBezTo>
                    <a:pt x="1587" y="150"/>
                    <a:pt x="579" y="1354"/>
                    <a:pt x="0" y="4817"/>
                  </a:cubicBezTo>
                  <a:lnTo>
                    <a:pt x="2138" y="1046"/>
                  </a:lnTo>
                  <a:cubicBezTo>
                    <a:pt x="2138" y="1046"/>
                    <a:pt x="2287" y="700"/>
                    <a:pt x="2838" y="0"/>
                  </a:cubicBezTo>
                  <a:close/>
                </a:path>
              </a:pathLst>
            </a:custGeom>
            <a:solidFill>
              <a:srgbClr val="00000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1"/>
            <p:cNvSpPr/>
            <p:nvPr/>
          </p:nvSpPr>
          <p:spPr>
            <a:xfrm>
              <a:off x="3138532" y="1773180"/>
              <a:ext cx="178198" cy="299691"/>
            </a:xfrm>
            <a:custGeom>
              <a:avLst/>
              <a:gdLst/>
              <a:ahLst/>
              <a:cxnLst/>
              <a:rect l="l" t="t" r="r" b="b"/>
              <a:pathLst>
                <a:path w="7077" h="11902" extrusionOk="0">
                  <a:moveTo>
                    <a:pt x="2627" y="1"/>
                  </a:moveTo>
                  <a:cubicBezTo>
                    <a:pt x="2076" y="1"/>
                    <a:pt x="1292" y="474"/>
                    <a:pt x="813" y="1897"/>
                  </a:cubicBezTo>
                  <a:cubicBezTo>
                    <a:pt x="813" y="1897"/>
                    <a:pt x="1310" y="810"/>
                    <a:pt x="2061" y="810"/>
                  </a:cubicBezTo>
                  <a:cubicBezTo>
                    <a:pt x="2230" y="810"/>
                    <a:pt x="2413" y="866"/>
                    <a:pt x="2605" y="1001"/>
                  </a:cubicBezTo>
                  <a:cubicBezTo>
                    <a:pt x="3847" y="1823"/>
                    <a:pt x="4939" y="4352"/>
                    <a:pt x="5480" y="8469"/>
                  </a:cubicBezTo>
                  <a:cubicBezTo>
                    <a:pt x="5639" y="9561"/>
                    <a:pt x="4976" y="10606"/>
                    <a:pt x="3931" y="10923"/>
                  </a:cubicBezTo>
                  <a:cubicBezTo>
                    <a:pt x="3630" y="11003"/>
                    <a:pt x="3317" y="11036"/>
                    <a:pt x="3005" y="11036"/>
                  </a:cubicBezTo>
                  <a:cubicBezTo>
                    <a:pt x="1495" y="11036"/>
                    <a:pt x="1" y="10261"/>
                    <a:pt x="1" y="10261"/>
                  </a:cubicBezTo>
                  <a:lnTo>
                    <a:pt x="1" y="11306"/>
                  </a:lnTo>
                  <a:cubicBezTo>
                    <a:pt x="1" y="11306"/>
                    <a:pt x="684" y="11901"/>
                    <a:pt x="2258" y="11901"/>
                  </a:cubicBezTo>
                  <a:cubicBezTo>
                    <a:pt x="2742" y="11901"/>
                    <a:pt x="3310" y="11845"/>
                    <a:pt x="3968" y="11698"/>
                  </a:cubicBezTo>
                  <a:cubicBezTo>
                    <a:pt x="7076" y="10998"/>
                    <a:pt x="6497" y="8861"/>
                    <a:pt x="6497" y="8861"/>
                  </a:cubicBezTo>
                  <a:cubicBezTo>
                    <a:pt x="6497" y="8861"/>
                    <a:pt x="6339" y="1785"/>
                    <a:pt x="2960" y="68"/>
                  </a:cubicBezTo>
                  <a:cubicBezTo>
                    <a:pt x="2865" y="25"/>
                    <a:pt x="2752" y="1"/>
                    <a:pt x="262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5" name="Google Shape;4475;p61"/>
            <p:cNvGrpSpPr/>
            <p:nvPr/>
          </p:nvGrpSpPr>
          <p:grpSpPr>
            <a:xfrm>
              <a:off x="3229508" y="1926602"/>
              <a:ext cx="109785" cy="80198"/>
              <a:chOff x="-950857" y="2368049"/>
              <a:chExt cx="321801" cy="235077"/>
            </a:xfrm>
          </p:grpSpPr>
          <p:sp>
            <p:nvSpPr>
              <p:cNvPr id="4476" name="Google Shape;4476;p61"/>
              <p:cNvSpPr/>
              <p:nvPr/>
            </p:nvSpPr>
            <p:spPr>
              <a:xfrm>
                <a:off x="-737997" y="2487838"/>
                <a:ext cx="91669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91" extrusionOk="0">
                    <a:moveTo>
                      <a:pt x="1001" y="0"/>
                    </a:moveTo>
                    <a:cubicBezTo>
                      <a:pt x="977" y="0"/>
                      <a:pt x="954" y="5"/>
                      <a:pt x="934" y="15"/>
                    </a:cubicBezTo>
                    <a:cubicBezTo>
                      <a:pt x="579" y="211"/>
                      <a:pt x="0" y="444"/>
                      <a:pt x="75" y="603"/>
                    </a:cubicBezTo>
                    <a:cubicBezTo>
                      <a:pt x="110" y="638"/>
                      <a:pt x="178" y="691"/>
                      <a:pt x="312" y="691"/>
                    </a:cubicBezTo>
                    <a:cubicBezTo>
                      <a:pt x="467" y="691"/>
                      <a:pt x="708" y="620"/>
                      <a:pt x="1083" y="370"/>
                    </a:cubicBezTo>
                    <a:cubicBezTo>
                      <a:pt x="1167" y="286"/>
                      <a:pt x="1242" y="211"/>
                      <a:pt x="1167" y="90"/>
                    </a:cubicBezTo>
                    <a:cubicBezTo>
                      <a:pt x="1140" y="35"/>
                      <a:pt x="1067" y="0"/>
                      <a:pt x="1001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1"/>
              <p:cNvSpPr/>
              <p:nvPr/>
            </p:nvSpPr>
            <p:spPr>
              <a:xfrm>
                <a:off x="-735266" y="2486067"/>
                <a:ext cx="88938" cy="5461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40" extrusionOk="0">
                    <a:moveTo>
                      <a:pt x="971" y="76"/>
                    </a:moveTo>
                    <a:cubicBezTo>
                      <a:pt x="1009" y="76"/>
                      <a:pt x="1093" y="76"/>
                      <a:pt x="1093" y="160"/>
                    </a:cubicBezTo>
                    <a:cubicBezTo>
                      <a:pt x="1167" y="235"/>
                      <a:pt x="1093" y="310"/>
                      <a:pt x="1046" y="347"/>
                    </a:cubicBezTo>
                    <a:cubicBezTo>
                      <a:pt x="666" y="615"/>
                      <a:pt x="418" y="681"/>
                      <a:pt x="287" y="681"/>
                    </a:cubicBezTo>
                    <a:cubicBezTo>
                      <a:pt x="245" y="681"/>
                      <a:pt x="215" y="674"/>
                      <a:pt x="197" y="665"/>
                    </a:cubicBezTo>
                    <a:cubicBezTo>
                      <a:pt x="113" y="665"/>
                      <a:pt x="75" y="627"/>
                      <a:pt x="75" y="627"/>
                    </a:cubicBezTo>
                    <a:lnTo>
                      <a:pt x="75" y="580"/>
                    </a:lnTo>
                    <a:cubicBezTo>
                      <a:pt x="113" y="468"/>
                      <a:pt x="393" y="347"/>
                      <a:pt x="579" y="235"/>
                    </a:cubicBezTo>
                    <a:cubicBezTo>
                      <a:pt x="701" y="198"/>
                      <a:pt x="813" y="114"/>
                      <a:pt x="897" y="76"/>
                    </a:cubicBezTo>
                    <a:close/>
                    <a:moveTo>
                      <a:pt x="990" y="0"/>
                    </a:moveTo>
                    <a:cubicBezTo>
                      <a:pt x="956" y="0"/>
                      <a:pt x="923" y="13"/>
                      <a:pt x="897" y="39"/>
                    </a:cubicBezTo>
                    <a:cubicBezTo>
                      <a:pt x="775" y="76"/>
                      <a:pt x="663" y="114"/>
                      <a:pt x="579" y="198"/>
                    </a:cubicBezTo>
                    <a:cubicBezTo>
                      <a:pt x="309" y="310"/>
                      <a:pt x="75" y="431"/>
                      <a:pt x="38" y="543"/>
                    </a:cubicBezTo>
                    <a:cubicBezTo>
                      <a:pt x="1" y="580"/>
                      <a:pt x="1" y="627"/>
                      <a:pt x="38" y="627"/>
                    </a:cubicBezTo>
                    <a:cubicBezTo>
                      <a:pt x="38" y="665"/>
                      <a:pt x="75" y="702"/>
                      <a:pt x="159" y="739"/>
                    </a:cubicBezTo>
                    <a:lnTo>
                      <a:pt x="271" y="739"/>
                    </a:lnTo>
                    <a:cubicBezTo>
                      <a:pt x="430" y="739"/>
                      <a:pt x="663" y="665"/>
                      <a:pt x="1046" y="431"/>
                    </a:cubicBezTo>
                    <a:cubicBezTo>
                      <a:pt x="1167" y="347"/>
                      <a:pt x="1205" y="198"/>
                      <a:pt x="1167" y="114"/>
                    </a:cubicBezTo>
                    <a:cubicBezTo>
                      <a:pt x="1119" y="41"/>
                      <a:pt x="1052" y="0"/>
                      <a:pt x="990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1"/>
              <p:cNvSpPr/>
              <p:nvPr/>
            </p:nvSpPr>
            <p:spPr>
              <a:xfrm>
                <a:off x="-749732" y="2456101"/>
                <a:ext cx="103404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91" extrusionOk="0">
                    <a:moveTo>
                      <a:pt x="1198" y="0"/>
                    </a:moveTo>
                    <a:cubicBezTo>
                      <a:pt x="1175" y="0"/>
                      <a:pt x="1152" y="5"/>
                      <a:pt x="1130" y="16"/>
                    </a:cubicBezTo>
                    <a:cubicBezTo>
                      <a:pt x="738" y="286"/>
                      <a:pt x="1" y="641"/>
                      <a:pt x="122" y="753"/>
                    </a:cubicBezTo>
                    <a:cubicBezTo>
                      <a:pt x="146" y="779"/>
                      <a:pt x="184" y="790"/>
                      <a:pt x="232" y="790"/>
                    </a:cubicBezTo>
                    <a:cubicBezTo>
                      <a:pt x="478" y="790"/>
                      <a:pt x="992" y="490"/>
                      <a:pt x="1289" y="333"/>
                    </a:cubicBezTo>
                    <a:cubicBezTo>
                      <a:pt x="1401" y="286"/>
                      <a:pt x="1401" y="174"/>
                      <a:pt x="1363" y="100"/>
                    </a:cubicBezTo>
                    <a:lnTo>
                      <a:pt x="1363" y="53"/>
                    </a:lnTo>
                    <a:cubicBezTo>
                      <a:pt x="1311" y="27"/>
                      <a:pt x="1253" y="0"/>
                      <a:pt x="119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1"/>
              <p:cNvSpPr/>
              <p:nvPr/>
            </p:nvSpPr>
            <p:spPr>
              <a:xfrm>
                <a:off x="-744196" y="2453370"/>
                <a:ext cx="100673" cy="64582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5" extrusionOk="0">
                    <a:moveTo>
                      <a:pt x="1130" y="53"/>
                    </a:moveTo>
                    <a:cubicBezTo>
                      <a:pt x="1167" y="53"/>
                      <a:pt x="1214" y="90"/>
                      <a:pt x="1251" y="137"/>
                    </a:cubicBezTo>
                    <a:cubicBezTo>
                      <a:pt x="1288" y="174"/>
                      <a:pt x="1288" y="211"/>
                      <a:pt x="1288" y="249"/>
                    </a:cubicBezTo>
                    <a:cubicBezTo>
                      <a:pt x="1251" y="286"/>
                      <a:pt x="1251" y="323"/>
                      <a:pt x="1214" y="323"/>
                    </a:cubicBezTo>
                    <a:lnTo>
                      <a:pt x="1130" y="370"/>
                    </a:lnTo>
                    <a:cubicBezTo>
                      <a:pt x="876" y="524"/>
                      <a:pt x="405" y="793"/>
                      <a:pt x="186" y="793"/>
                    </a:cubicBezTo>
                    <a:cubicBezTo>
                      <a:pt x="139" y="793"/>
                      <a:pt x="104" y="781"/>
                      <a:pt x="84" y="753"/>
                    </a:cubicBezTo>
                    <a:cubicBezTo>
                      <a:pt x="84" y="678"/>
                      <a:pt x="430" y="445"/>
                      <a:pt x="700" y="286"/>
                    </a:cubicBezTo>
                    <a:cubicBezTo>
                      <a:pt x="859" y="211"/>
                      <a:pt x="980" y="137"/>
                      <a:pt x="1055" y="90"/>
                    </a:cubicBezTo>
                    <a:cubicBezTo>
                      <a:pt x="1092" y="53"/>
                      <a:pt x="1130" y="53"/>
                      <a:pt x="1130" y="53"/>
                    </a:cubicBezTo>
                    <a:close/>
                    <a:moveTo>
                      <a:pt x="1123" y="1"/>
                    </a:moveTo>
                    <a:cubicBezTo>
                      <a:pt x="1098" y="1"/>
                      <a:pt x="1075" y="5"/>
                      <a:pt x="1055" y="15"/>
                    </a:cubicBezTo>
                    <a:cubicBezTo>
                      <a:pt x="934" y="90"/>
                      <a:pt x="822" y="174"/>
                      <a:pt x="700" y="249"/>
                    </a:cubicBezTo>
                    <a:cubicBezTo>
                      <a:pt x="280" y="482"/>
                      <a:pt x="0" y="641"/>
                      <a:pt x="0" y="753"/>
                    </a:cubicBezTo>
                    <a:cubicBezTo>
                      <a:pt x="0" y="753"/>
                      <a:pt x="0" y="790"/>
                      <a:pt x="47" y="790"/>
                    </a:cubicBezTo>
                    <a:cubicBezTo>
                      <a:pt x="84" y="837"/>
                      <a:pt x="122" y="874"/>
                      <a:pt x="159" y="874"/>
                    </a:cubicBezTo>
                    <a:cubicBezTo>
                      <a:pt x="392" y="874"/>
                      <a:pt x="747" y="641"/>
                      <a:pt x="1167" y="445"/>
                    </a:cubicBezTo>
                    <a:lnTo>
                      <a:pt x="1251" y="370"/>
                    </a:lnTo>
                    <a:cubicBezTo>
                      <a:pt x="1288" y="370"/>
                      <a:pt x="1326" y="323"/>
                      <a:pt x="1326" y="249"/>
                    </a:cubicBezTo>
                    <a:cubicBezTo>
                      <a:pt x="1363" y="211"/>
                      <a:pt x="1326" y="137"/>
                      <a:pt x="1288" y="90"/>
                    </a:cubicBezTo>
                    <a:cubicBezTo>
                      <a:pt x="1261" y="35"/>
                      <a:pt x="1189" y="1"/>
                      <a:pt x="11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1"/>
              <p:cNvSpPr/>
              <p:nvPr/>
            </p:nvSpPr>
            <p:spPr>
              <a:xfrm>
                <a:off x="-775196" y="2419935"/>
                <a:ext cx="123406" cy="75062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017" extrusionOk="0">
                    <a:moveTo>
                      <a:pt x="1423" y="1"/>
                    </a:moveTo>
                    <a:cubicBezTo>
                      <a:pt x="1383" y="1"/>
                      <a:pt x="1346" y="13"/>
                      <a:pt x="1316" y="39"/>
                    </a:cubicBezTo>
                    <a:cubicBezTo>
                      <a:pt x="775" y="356"/>
                      <a:pt x="0" y="739"/>
                      <a:pt x="112" y="972"/>
                    </a:cubicBezTo>
                    <a:cubicBezTo>
                      <a:pt x="131" y="1003"/>
                      <a:pt x="168" y="1017"/>
                      <a:pt x="217" y="1017"/>
                    </a:cubicBezTo>
                    <a:cubicBezTo>
                      <a:pt x="481" y="1017"/>
                      <a:pt x="1125" y="628"/>
                      <a:pt x="1550" y="431"/>
                    </a:cubicBezTo>
                    <a:cubicBezTo>
                      <a:pt x="1634" y="394"/>
                      <a:pt x="1671" y="235"/>
                      <a:pt x="1634" y="123"/>
                    </a:cubicBezTo>
                    <a:cubicBezTo>
                      <a:pt x="1579" y="44"/>
                      <a:pt x="1497" y="1"/>
                      <a:pt x="142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1"/>
              <p:cNvSpPr/>
              <p:nvPr/>
            </p:nvSpPr>
            <p:spPr>
              <a:xfrm>
                <a:off x="-775196" y="2417278"/>
                <a:ext cx="126137" cy="80672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093" extrusionOk="0">
                    <a:moveTo>
                      <a:pt x="1396" y="47"/>
                    </a:moveTo>
                    <a:cubicBezTo>
                      <a:pt x="1426" y="47"/>
                      <a:pt x="1456" y="56"/>
                      <a:pt x="1475" y="75"/>
                    </a:cubicBezTo>
                    <a:cubicBezTo>
                      <a:pt x="1512" y="75"/>
                      <a:pt x="1587" y="112"/>
                      <a:pt x="1587" y="159"/>
                    </a:cubicBezTo>
                    <a:cubicBezTo>
                      <a:pt x="1671" y="271"/>
                      <a:pt x="1634" y="392"/>
                      <a:pt x="1512" y="430"/>
                    </a:cubicBezTo>
                    <a:cubicBezTo>
                      <a:pt x="1400" y="504"/>
                      <a:pt x="1279" y="542"/>
                      <a:pt x="1167" y="626"/>
                    </a:cubicBezTo>
                    <a:cubicBezTo>
                      <a:pt x="835" y="784"/>
                      <a:pt x="396" y="1035"/>
                      <a:pt x="219" y="1035"/>
                    </a:cubicBezTo>
                    <a:cubicBezTo>
                      <a:pt x="186" y="1035"/>
                      <a:pt x="163" y="1027"/>
                      <a:pt x="150" y="1008"/>
                    </a:cubicBezTo>
                    <a:cubicBezTo>
                      <a:pt x="75" y="859"/>
                      <a:pt x="542" y="579"/>
                      <a:pt x="934" y="308"/>
                    </a:cubicBezTo>
                    <a:cubicBezTo>
                      <a:pt x="1046" y="234"/>
                      <a:pt x="1204" y="159"/>
                      <a:pt x="1316" y="75"/>
                    </a:cubicBezTo>
                    <a:cubicBezTo>
                      <a:pt x="1335" y="56"/>
                      <a:pt x="1365" y="47"/>
                      <a:pt x="1396" y="47"/>
                    </a:cubicBezTo>
                    <a:close/>
                    <a:moveTo>
                      <a:pt x="1475" y="0"/>
                    </a:moveTo>
                    <a:cubicBezTo>
                      <a:pt x="1438" y="0"/>
                      <a:pt x="1354" y="0"/>
                      <a:pt x="1279" y="38"/>
                    </a:cubicBezTo>
                    <a:cubicBezTo>
                      <a:pt x="1167" y="112"/>
                      <a:pt x="1046" y="196"/>
                      <a:pt x="887" y="271"/>
                    </a:cubicBezTo>
                    <a:cubicBezTo>
                      <a:pt x="420" y="579"/>
                      <a:pt x="0" y="812"/>
                      <a:pt x="112" y="1008"/>
                    </a:cubicBezTo>
                    <a:cubicBezTo>
                      <a:pt x="112" y="1046"/>
                      <a:pt x="150" y="1092"/>
                      <a:pt x="234" y="1092"/>
                    </a:cubicBezTo>
                    <a:cubicBezTo>
                      <a:pt x="383" y="1092"/>
                      <a:pt x="738" y="934"/>
                      <a:pt x="1167" y="700"/>
                    </a:cubicBezTo>
                    <a:cubicBezTo>
                      <a:pt x="1316" y="626"/>
                      <a:pt x="1438" y="542"/>
                      <a:pt x="1550" y="504"/>
                    </a:cubicBezTo>
                    <a:cubicBezTo>
                      <a:pt x="1671" y="430"/>
                      <a:pt x="1708" y="271"/>
                      <a:pt x="1671" y="159"/>
                    </a:cubicBezTo>
                    <a:cubicBezTo>
                      <a:pt x="1634" y="75"/>
                      <a:pt x="1550" y="38"/>
                      <a:pt x="1475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1"/>
              <p:cNvSpPr/>
              <p:nvPr/>
            </p:nvSpPr>
            <p:spPr>
              <a:xfrm>
                <a:off x="-761394" y="2369082"/>
                <a:ext cx="129532" cy="8480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149" extrusionOk="0">
                    <a:moveTo>
                      <a:pt x="1700" y="1"/>
                    </a:moveTo>
                    <a:cubicBezTo>
                      <a:pt x="1482" y="1"/>
                      <a:pt x="678" y="417"/>
                      <a:pt x="196" y="653"/>
                    </a:cubicBezTo>
                    <a:cubicBezTo>
                      <a:pt x="0" y="728"/>
                      <a:pt x="0" y="999"/>
                      <a:pt x="159" y="1083"/>
                    </a:cubicBezTo>
                    <a:lnTo>
                      <a:pt x="159" y="1120"/>
                    </a:lnTo>
                    <a:cubicBezTo>
                      <a:pt x="196" y="1139"/>
                      <a:pt x="245" y="1148"/>
                      <a:pt x="299" y="1148"/>
                    </a:cubicBezTo>
                    <a:cubicBezTo>
                      <a:pt x="352" y="1148"/>
                      <a:pt x="411" y="1139"/>
                      <a:pt x="467" y="1120"/>
                    </a:cubicBezTo>
                    <a:cubicBezTo>
                      <a:pt x="821" y="849"/>
                      <a:pt x="1755" y="187"/>
                      <a:pt x="1755" y="28"/>
                    </a:cubicBezTo>
                    <a:cubicBezTo>
                      <a:pt x="1750" y="9"/>
                      <a:pt x="1731" y="1"/>
                      <a:pt x="1700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1"/>
              <p:cNvSpPr/>
              <p:nvPr/>
            </p:nvSpPr>
            <p:spPr>
              <a:xfrm>
                <a:off x="-761394" y="2368049"/>
                <a:ext cx="132337" cy="89233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209" extrusionOk="0">
                    <a:moveTo>
                      <a:pt x="1717" y="42"/>
                    </a:moveTo>
                    <a:cubicBezTo>
                      <a:pt x="1717" y="126"/>
                      <a:pt x="1325" y="471"/>
                      <a:pt x="429" y="1097"/>
                    </a:cubicBezTo>
                    <a:cubicBezTo>
                      <a:pt x="392" y="1115"/>
                      <a:pt x="343" y="1125"/>
                      <a:pt x="294" y="1125"/>
                    </a:cubicBezTo>
                    <a:cubicBezTo>
                      <a:pt x="245" y="1125"/>
                      <a:pt x="196" y="1115"/>
                      <a:pt x="159" y="1097"/>
                    </a:cubicBezTo>
                    <a:cubicBezTo>
                      <a:pt x="121" y="1059"/>
                      <a:pt x="84" y="975"/>
                      <a:pt x="84" y="901"/>
                    </a:cubicBezTo>
                    <a:cubicBezTo>
                      <a:pt x="84" y="826"/>
                      <a:pt x="121" y="742"/>
                      <a:pt x="196" y="705"/>
                    </a:cubicBezTo>
                    <a:cubicBezTo>
                      <a:pt x="1325" y="126"/>
                      <a:pt x="1633" y="42"/>
                      <a:pt x="1717" y="42"/>
                    </a:cubicBezTo>
                    <a:close/>
                    <a:moveTo>
                      <a:pt x="1718" y="0"/>
                    </a:moveTo>
                    <a:cubicBezTo>
                      <a:pt x="1545" y="0"/>
                      <a:pt x="1018" y="200"/>
                      <a:pt x="159" y="630"/>
                    </a:cubicBezTo>
                    <a:cubicBezTo>
                      <a:pt x="84" y="705"/>
                      <a:pt x="0" y="779"/>
                      <a:pt x="0" y="863"/>
                    </a:cubicBezTo>
                    <a:cubicBezTo>
                      <a:pt x="0" y="975"/>
                      <a:pt x="47" y="1097"/>
                      <a:pt x="121" y="1134"/>
                    </a:cubicBezTo>
                    <a:cubicBezTo>
                      <a:pt x="196" y="1171"/>
                      <a:pt x="233" y="1209"/>
                      <a:pt x="317" y="1209"/>
                    </a:cubicBezTo>
                    <a:cubicBezTo>
                      <a:pt x="355" y="1209"/>
                      <a:pt x="429" y="1171"/>
                      <a:pt x="467" y="1134"/>
                    </a:cubicBezTo>
                    <a:cubicBezTo>
                      <a:pt x="1363" y="546"/>
                      <a:pt x="1792" y="163"/>
                      <a:pt x="1792" y="42"/>
                    </a:cubicBezTo>
                    <a:lnTo>
                      <a:pt x="1755" y="5"/>
                    </a:lnTo>
                    <a:cubicBezTo>
                      <a:pt x="1745" y="2"/>
                      <a:pt x="1733" y="0"/>
                      <a:pt x="1718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1"/>
              <p:cNvSpPr/>
              <p:nvPr/>
            </p:nvSpPr>
            <p:spPr>
              <a:xfrm>
                <a:off x="-950857" y="2484074"/>
                <a:ext cx="129532" cy="119051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13" extrusionOk="0">
                    <a:moveTo>
                      <a:pt x="902" y="0"/>
                    </a:moveTo>
                    <a:cubicBezTo>
                      <a:pt x="836" y="0"/>
                      <a:pt x="768" y="10"/>
                      <a:pt x="700" y="29"/>
                    </a:cubicBezTo>
                    <a:cubicBezTo>
                      <a:pt x="280" y="141"/>
                      <a:pt x="0" y="570"/>
                      <a:pt x="84" y="1000"/>
                    </a:cubicBezTo>
                    <a:cubicBezTo>
                      <a:pt x="179" y="1363"/>
                      <a:pt x="501" y="1613"/>
                      <a:pt x="859" y="1613"/>
                    </a:cubicBezTo>
                    <a:cubicBezTo>
                      <a:pt x="923" y="1613"/>
                      <a:pt x="989" y="1605"/>
                      <a:pt x="1055" y="1588"/>
                    </a:cubicBezTo>
                    <a:cubicBezTo>
                      <a:pt x="1484" y="1504"/>
                      <a:pt x="1755" y="1074"/>
                      <a:pt x="1634" y="654"/>
                    </a:cubicBezTo>
                    <a:cubicBezTo>
                      <a:pt x="1571" y="261"/>
                      <a:pt x="1256" y="0"/>
                      <a:pt x="902" y="0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1"/>
              <p:cNvSpPr/>
              <p:nvPr/>
            </p:nvSpPr>
            <p:spPr>
              <a:xfrm>
                <a:off x="-899192" y="2411743"/>
                <a:ext cx="227401" cy="189538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568" extrusionOk="0">
                    <a:moveTo>
                      <a:pt x="2063" y="1"/>
                    </a:moveTo>
                    <a:cubicBezTo>
                      <a:pt x="2026" y="38"/>
                      <a:pt x="1988" y="75"/>
                      <a:pt x="1951" y="113"/>
                    </a:cubicBezTo>
                    <a:cubicBezTo>
                      <a:pt x="1400" y="617"/>
                      <a:pt x="700" y="850"/>
                      <a:pt x="0" y="1009"/>
                    </a:cubicBezTo>
                    <a:lnTo>
                      <a:pt x="355" y="2568"/>
                    </a:lnTo>
                    <a:cubicBezTo>
                      <a:pt x="1167" y="2372"/>
                      <a:pt x="2567" y="2213"/>
                      <a:pt x="3080" y="1475"/>
                    </a:cubicBezTo>
                    <a:lnTo>
                      <a:pt x="3080" y="1438"/>
                    </a:lnTo>
                    <a:cubicBezTo>
                      <a:pt x="3080" y="1242"/>
                      <a:pt x="2996" y="1009"/>
                      <a:pt x="2922" y="813"/>
                    </a:cubicBezTo>
                    <a:cubicBezTo>
                      <a:pt x="2651" y="271"/>
                      <a:pt x="2492" y="234"/>
                      <a:pt x="2063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1"/>
              <p:cNvSpPr/>
              <p:nvPr/>
            </p:nvSpPr>
            <p:spPr>
              <a:xfrm>
                <a:off x="-886792" y="2390782"/>
                <a:ext cx="151601" cy="13543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835" extrusionOk="0">
                    <a:moveTo>
                      <a:pt x="1699" y="1"/>
                    </a:moveTo>
                    <a:cubicBezTo>
                      <a:pt x="1228" y="1"/>
                      <a:pt x="0" y="1007"/>
                      <a:pt x="262" y="1638"/>
                    </a:cubicBezTo>
                    <a:cubicBezTo>
                      <a:pt x="299" y="1759"/>
                      <a:pt x="420" y="1834"/>
                      <a:pt x="495" y="1834"/>
                    </a:cubicBezTo>
                    <a:cubicBezTo>
                      <a:pt x="532" y="1601"/>
                      <a:pt x="850" y="1293"/>
                      <a:pt x="1195" y="1022"/>
                    </a:cubicBezTo>
                    <a:cubicBezTo>
                      <a:pt x="1391" y="826"/>
                      <a:pt x="1587" y="705"/>
                      <a:pt x="1820" y="593"/>
                    </a:cubicBezTo>
                    <a:cubicBezTo>
                      <a:pt x="2054" y="434"/>
                      <a:pt x="2016" y="89"/>
                      <a:pt x="1746" y="5"/>
                    </a:cubicBezTo>
                    <a:cubicBezTo>
                      <a:pt x="1731" y="2"/>
                      <a:pt x="1716" y="1"/>
                      <a:pt x="1699" y="1"/>
                    </a:cubicBezTo>
                    <a:close/>
                  </a:path>
                </a:pathLst>
              </a:custGeom>
              <a:solidFill>
                <a:srgbClr val="FFA4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7" name="Google Shape;4487;p61"/>
            <p:cNvSpPr/>
            <p:nvPr/>
          </p:nvSpPr>
          <p:spPr>
            <a:xfrm>
              <a:off x="3103280" y="1790730"/>
              <a:ext cx="154680" cy="264490"/>
            </a:xfrm>
            <a:custGeom>
              <a:avLst/>
              <a:gdLst/>
              <a:ahLst/>
              <a:cxnLst/>
              <a:rect l="l" t="t" r="r" b="b"/>
              <a:pathLst>
                <a:path w="6143" h="10504" extrusionOk="0">
                  <a:moveTo>
                    <a:pt x="4271" y="0"/>
                  </a:moveTo>
                  <a:cubicBezTo>
                    <a:pt x="3817" y="0"/>
                    <a:pt x="3370" y="243"/>
                    <a:pt x="3109" y="659"/>
                  </a:cubicBezTo>
                  <a:cubicBezTo>
                    <a:pt x="1" y="5438"/>
                    <a:pt x="701" y="8826"/>
                    <a:pt x="701" y="8826"/>
                  </a:cubicBezTo>
                  <a:cubicBezTo>
                    <a:pt x="860" y="10376"/>
                    <a:pt x="1709" y="10422"/>
                    <a:pt x="1709" y="10422"/>
                  </a:cubicBezTo>
                  <a:cubicBezTo>
                    <a:pt x="1952" y="10478"/>
                    <a:pt x="2196" y="10504"/>
                    <a:pt x="2438" y="10504"/>
                  </a:cubicBezTo>
                  <a:cubicBezTo>
                    <a:pt x="3857" y="10504"/>
                    <a:pt x="5218" y="9629"/>
                    <a:pt x="6143" y="8864"/>
                  </a:cubicBezTo>
                  <a:cubicBezTo>
                    <a:pt x="6105" y="8705"/>
                    <a:pt x="6068" y="8556"/>
                    <a:pt x="6031" y="8360"/>
                  </a:cubicBezTo>
                  <a:cubicBezTo>
                    <a:pt x="5872" y="7809"/>
                    <a:pt x="5760" y="7267"/>
                    <a:pt x="5676" y="6689"/>
                  </a:cubicBezTo>
                  <a:lnTo>
                    <a:pt x="3893" y="7193"/>
                  </a:lnTo>
                  <a:cubicBezTo>
                    <a:pt x="5331" y="4701"/>
                    <a:pt x="5676" y="3422"/>
                    <a:pt x="5797" y="2367"/>
                  </a:cubicBezTo>
                  <a:cubicBezTo>
                    <a:pt x="5835" y="2255"/>
                    <a:pt x="5835" y="2096"/>
                    <a:pt x="5872" y="1975"/>
                  </a:cubicBezTo>
                  <a:cubicBezTo>
                    <a:pt x="5909" y="1004"/>
                    <a:pt x="5443" y="463"/>
                    <a:pt x="4939" y="192"/>
                  </a:cubicBezTo>
                  <a:cubicBezTo>
                    <a:pt x="4729" y="61"/>
                    <a:pt x="4500" y="0"/>
                    <a:pt x="4271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1"/>
            <p:cNvSpPr/>
            <p:nvPr/>
          </p:nvSpPr>
          <p:spPr>
            <a:xfrm>
              <a:off x="3211882" y="1902253"/>
              <a:ext cx="33389" cy="67482"/>
            </a:xfrm>
            <a:custGeom>
              <a:avLst/>
              <a:gdLst/>
              <a:ahLst/>
              <a:cxnLst/>
              <a:rect l="l" t="t" r="r" b="b"/>
              <a:pathLst>
                <a:path w="1326" h="2680" extrusionOk="0">
                  <a:moveTo>
                    <a:pt x="822" y="1"/>
                  </a:moveTo>
                  <a:cubicBezTo>
                    <a:pt x="784" y="76"/>
                    <a:pt x="0" y="1672"/>
                    <a:pt x="47" y="2446"/>
                  </a:cubicBezTo>
                  <a:cubicBezTo>
                    <a:pt x="47" y="2493"/>
                    <a:pt x="84" y="2568"/>
                    <a:pt x="121" y="2605"/>
                  </a:cubicBezTo>
                  <a:cubicBezTo>
                    <a:pt x="196" y="2642"/>
                    <a:pt x="317" y="2680"/>
                    <a:pt x="429" y="2680"/>
                  </a:cubicBezTo>
                  <a:cubicBezTo>
                    <a:pt x="784" y="2680"/>
                    <a:pt x="1251" y="2530"/>
                    <a:pt x="1326" y="2530"/>
                  </a:cubicBezTo>
                  <a:lnTo>
                    <a:pt x="1288" y="2409"/>
                  </a:lnTo>
                  <a:cubicBezTo>
                    <a:pt x="1127" y="2467"/>
                    <a:pt x="741" y="2557"/>
                    <a:pt x="467" y="2557"/>
                  </a:cubicBezTo>
                  <a:cubicBezTo>
                    <a:pt x="345" y="2557"/>
                    <a:pt x="245" y="2539"/>
                    <a:pt x="196" y="2493"/>
                  </a:cubicBezTo>
                  <a:cubicBezTo>
                    <a:pt x="159" y="2493"/>
                    <a:pt x="159" y="2446"/>
                    <a:pt x="159" y="2446"/>
                  </a:cubicBezTo>
                  <a:cubicBezTo>
                    <a:pt x="121" y="1672"/>
                    <a:pt x="896" y="76"/>
                    <a:pt x="896" y="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1"/>
            <p:cNvSpPr/>
            <p:nvPr/>
          </p:nvSpPr>
          <p:spPr>
            <a:xfrm>
              <a:off x="3123726" y="2485850"/>
              <a:ext cx="109784" cy="8007"/>
            </a:xfrm>
            <a:custGeom>
              <a:avLst/>
              <a:gdLst/>
              <a:ahLst/>
              <a:cxnLst/>
              <a:rect l="l" t="t" r="r" b="b"/>
              <a:pathLst>
                <a:path w="4360" h="318" extrusionOk="0">
                  <a:moveTo>
                    <a:pt x="4248" y="0"/>
                  </a:moveTo>
                  <a:lnTo>
                    <a:pt x="122" y="84"/>
                  </a:lnTo>
                  <a:cubicBezTo>
                    <a:pt x="48" y="84"/>
                    <a:pt x="1" y="121"/>
                    <a:pt x="1" y="196"/>
                  </a:cubicBezTo>
                  <a:cubicBezTo>
                    <a:pt x="1" y="233"/>
                    <a:pt x="48" y="317"/>
                    <a:pt x="122" y="317"/>
                  </a:cubicBezTo>
                  <a:lnTo>
                    <a:pt x="4248" y="233"/>
                  </a:lnTo>
                  <a:cubicBezTo>
                    <a:pt x="4323" y="233"/>
                    <a:pt x="4360" y="196"/>
                    <a:pt x="4360" y="121"/>
                  </a:cubicBezTo>
                  <a:cubicBezTo>
                    <a:pt x="4360" y="84"/>
                    <a:pt x="4323" y="0"/>
                    <a:pt x="4248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1"/>
            <p:cNvSpPr/>
            <p:nvPr/>
          </p:nvSpPr>
          <p:spPr>
            <a:xfrm>
              <a:off x="3169572" y="1534794"/>
              <a:ext cx="199795" cy="104469"/>
            </a:xfrm>
            <a:custGeom>
              <a:avLst/>
              <a:gdLst/>
              <a:ahLst/>
              <a:cxnLst/>
              <a:rect l="l" t="t" r="r" b="b"/>
              <a:pathLst>
                <a:path w="6609" h="4805" extrusionOk="0">
                  <a:moveTo>
                    <a:pt x="2887" y="1"/>
                  </a:moveTo>
                  <a:cubicBezTo>
                    <a:pt x="2397" y="1"/>
                    <a:pt x="1850" y="97"/>
                    <a:pt x="1241" y="325"/>
                  </a:cubicBezTo>
                  <a:cubicBezTo>
                    <a:pt x="812" y="483"/>
                    <a:pt x="0" y="3825"/>
                    <a:pt x="579" y="4609"/>
                  </a:cubicBezTo>
                  <a:lnTo>
                    <a:pt x="812" y="4805"/>
                  </a:lnTo>
                  <a:cubicBezTo>
                    <a:pt x="812" y="4805"/>
                    <a:pt x="1596" y="4217"/>
                    <a:pt x="2604" y="1687"/>
                  </a:cubicBezTo>
                  <a:cubicBezTo>
                    <a:pt x="2604" y="1687"/>
                    <a:pt x="4546" y="3094"/>
                    <a:pt x="6389" y="3094"/>
                  </a:cubicBezTo>
                  <a:cubicBezTo>
                    <a:pt x="6462" y="3094"/>
                    <a:pt x="6535" y="3092"/>
                    <a:pt x="6608" y="3087"/>
                  </a:cubicBezTo>
                  <a:cubicBezTo>
                    <a:pt x="6608" y="3087"/>
                    <a:pt x="5658" y="1"/>
                    <a:pt x="288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61"/>
          <p:cNvGrpSpPr/>
          <p:nvPr/>
        </p:nvGrpSpPr>
        <p:grpSpPr>
          <a:xfrm>
            <a:off x="5433387" y="3029246"/>
            <a:ext cx="525492" cy="1039192"/>
            <a:chOff x="5433387" y="3029246"/>
            <a:chExt cx="525492" cy="1039192"/>
          </a:xfrm>
        </p:grpSpPr>
        <p:sp>
          <p:nvSpPr>
            <p:cNvPr id="4492" name="Google Shape;4492;p61"/>
            <p:cNvSpPr/>
            <p:nvPr/>
          </p:nvSpPr>
          <p:spPr>
            <a:xfrm>
              <a:off x="5544595" y="3937283"/>
              <a:ext cx="64352" cy="109413"/>
            </a:xfrm>
            <a:custGeom>
              <a:avLst/>
              <a:gdLst/>
              <a:ahLst/>
              <a:cxnLst/>
              <a:rect l="l" t="t" r="r" b="b"/>
              <a:pathLst>
                <a:path w="2652" h="4509" extrusionOk="0">
                  <a:moveTo>
                    <a:pt x="2418" y="0"/>
                  </a:moveTo>
                  <a:lnTo>
                    <a:pt x="0" y="234"/>
                  </a:lnTo>
                  <a:lnTo>
                    <a:pt x="122" y="3613"/>
                  </a:lnTo>
                  <a:lnTo>
                    <a:pt x="588" y="4434"/>
                  </a:lnTo>
                  <a:lnTo>
                    <a:pt x="2334" y="4509"/>
                  </a:lnTo>
                  <a:lnTo>
                    <a:pt x="2651" y="3687"/>
                  </a:lnTo>
                  <a:cubicBezTo>
                    <a:pt x="2371" y="3575"/>
                    <a:pt x="2418" y="0"/>
                    <a:pt x="241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1"/>
            <p:cNvSpPr/>
            <p:nvPr/>
          </p:nvSpPr>
          <p:spPr>
            <a:xfrm>
              <a:off x="5545493" y="4021048"/>
              <a:ext cx="132295" cy="47390"/>
            </a:xfrm>
            <a:custGeom>
              <a:avLst/>
              <a:gdLst/>
              <a:ahLst/>
              <a:cxnLst/>
              <a:rect l="l" t="t" r="r" b="b"/>
              <a:pathLst>
                <a:path w="5452" h="1953" extrusionOk="0">
                  <a:moveTo>
                    <a:pt x="51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85" y="1915"/>
                  </a:lnTo>
                  <a:lnTo>
                    <a:pt x="5414" y="1953"/>
                  </a:lnTo>
                  <a:cubicBezTo>
                    <a:pt x="5452" y="1757"/>
                    <a:pt x="5330" y="1290"/>
                    <a:pt x="5181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0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40" y="26"/>
                    <a:pt x="208" y="1"/>
                    <a:pt x="5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1"/>
            <p:cNvSpPr/>
            <p:nvPr/>
          </p:nvSpPr>
          <p:spPr>
            <a:xfrm>
              <a:off x="5626806" y="4034442"/>
              <a:ext cx="45328" cy="17932"/>
            </a:xfrm>
            <a:custGeom>
              <a:avLst/>
              <a:gdLst/>
              <a:ahLst/>
              <a:cxnLst/>
              <a:rect l="l" t="t" r="r" b="b"/>
              <a:pathLst>
                <a:path w="1868" h="739" extrusionOk="0">
                  <a:moveTo>
                    <a:pt x="150" y="1"/>
                  </a:moveTo>
                  <a:lnTo>
                    <a:pt x="1" y="738"/>
                  </a:lnTo>
                  <a:lnTo>
                    <a:pt x="1830" y="738"/>
                  </a:lnTo>
                  <a:cubicBezTo>
                    <a:pt x="1867" y="738"/>
                    <a:pt x="1867" y="701"/>
                    <a:pt x="1830" y="701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1"/>
            <p:cNvSpPr/>
            <p:nvPr/>
          </p:nvSpPr>
          <p:spPr>
            <a:xfrm>
              <a:off x="5625909" y="4033544"/>
              <a:ext cx="46226" cy="18830"/>
            </a:xfrm>
            <a:custGeom>
              <a:avLst/>
              <a:gdLst/>
              <a:ahLst/>
              <a:cxnLst/>
              <a:rect l="l" t="t" r="r" b="b"/>
              <a:pathLst>
                <a:path w="1905" h="776" extrusionOk="0">
                  <a:moveTo>
                    <a:pt x="187" y="75"/>
                  </a:moveTo>
                  <a:lnTo>
                    <a:pt x="1820" y="738"/>
                  </a:lnTo>
                  <a:lnTo>
                    <a:pt x="75" y="738"/>
                  </a:lnTo>
                  <a:lnTo>
                    <a:pt x="187" y="75"/>
                  </a:lnTo>
                  <a:close/>
                  <a:moveTo>
                    <a:pt x="150" y="0"/>
                  </a:moveTo>
                  <a:lnTo>
                    <a:pt x="0" y="775"/>
                  </a:lnTo>
                  <a:lnTo>
                    <a:pt x="1867" y="775"/>
                  </a:lnTo>
                  <a:cubicBezTo>
                    <a:pt x="1904" y="775"/>
                    <a:pt x="1904" y="775"/>
                    <a:pt x="1904" y="738"/>
                  </a:cubicBezTo>
                  <a:lnTo>
                    <a:pt x="1904" y="70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1"/>
            <p:cNvSpPr/>
            <p:nvPr/>
          </p:nvSpPr>
          <p:spPr>
            <a:xfrm>
              <a:off x="5545493" y="4021072"/>
              <a:ext cx="10458" cy="31302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47" y="1289"/>
                  </a:lnTo>
                  <a:lnTo>
                    <a:pt x="430" y="1252"/>
                  </a:lnTo>
                  <a:lnTo>
                    <a:pt x="355" y="48"/>
                  </a:lnTo>
                  <a:cubicBezTo>
                    <a:pt x="31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1"/>
            <p:cNvSpPr/>
            <p:nvPr/>
          </p:nvSpPr>
          <p:spPr>
            <a:xfrm>
              <a:off x="5546633" y="4051428"/>
              <a:ext cx="126399" cy="1844"/>
            </a:xfrm>
            <a:custGeom>
              <a:avLst/>
              <a:gdLst/>
              <a:ahLst/>
              <a:cxnLst/>
              <a:rect l="l" t="t" r="r" b="b"/>
              <a:pathLst>
                <a:path w="5209" h="76" extrusionOk="0">
                  <a:moveTo>
                    <a:pt x="38" y="1"/>
                  </a:moveTo>
                  <a:cubicBezTo>
                    <a:pt x="38" y="1"/>
                    <a:pt x="0" y="1"/>
                    <a:pt x="0" y="38"/>
                  </a:cubicBezTo>
                  <a:lnTo>
                    <a:pt x="38" y="38"/>
                  </a:lnTo>
                  <a:lnTo>
                    <a:pt x="5171" y="75"/>
                  </a:lnTo>
                  <a:lnTo>
                    <a:pt x="5209" y="3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1"/>
            <p:cNvSpPr/>
            <p:nvPr/>
          </p:nvSpPr>
          <p:spPr>
            <a:xfrm>
              <a:off x="5507906" y="3567317"/>
              <a:ext cx="142487" cy="433090"/>
            </a:xfrm>
            <a:custGeom>
              <a:avLst/>
              <a:gdLst/>
              <a:ahLst/>
              <a:cxnLst/>
              <a:rect l="l" t="t" r="r" b="b"/>
              <a:pathLst>
                <a:path w="5872" h="17848" extrusionOk="0">
                  <a:moveTo>
                    <a:pt x="5713" y="1"/>
                  </a:moveTo>
                  <a:lnTo>
                    <a:pt x="0" y="776"/>
                  </a:lnTo>
                  <a:lnTo>
                    <a:pt x="1083" y="8709"/>
                  </a:lnTo>
                  <a:cubicBezTo>
                    <a:pt x="1242" y="9913"/>
                    <a:pt x="1400" y="17577"/>
                    <a:pt x="1400" y="17577"/>
                  </a:cubicBezTo>
                  <a:lnTo>
                    <a:pt x="4079" y="17847"/>
                  </a:lnTo>
                  <a:lnTo>
                    <a:pt x="5479" y="12331"/>
                  </a:lnTo>
                  <a:cubicBezTo>
                    <a:pt x="5750" y="11351"/>
                    <a:pt x="5871" y="10343"/>
                    <a:pt x="5871" y="9335"/>
                  </a:cubicBezTo>
                  <a:lnTo>
                    <a:pt x="5713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1"/>
            <p:cNvSpPr/>
            <p:nvPr/>
          </p:nvSpPr>
          <p:spPr>
            <a:xfrm>
              <a:off x="5507906" y="3567311"/>
              <a:ext cx="142484" cy="433082"/>
            </a:xfrm>
            <a:custGeom>
              <a:avLst/>
              <a:gdLst/>
              <a:ahLst/>
              <a:cxnLst/>
              <a:rect l="l" t="t" r="r" b="b"/>
              <a:pathLst>
                <a:path w="5872" h="17848" extrusionOk="0">
                  <a:moveTo>
                    <a:pt x="5713" y="1"/>
                  </a:moveTo>
                  <a:lnTo>
                    <a:pt x="0" y="776"/>
                  </a:lnTo>
                  <a:lnTo>
                    <a:pt x="1083" y="8709"/>
                  </a:lnTo>
                  <a:cubicBezTo>
                    <a:pt x="1242" y="9913"/>
                    <a:pt x="1400" y="17577"/>
                    <a:pt x="1400" y="17577"/>
                  </a:cubicBezTo>
                  <a:lnTo>
                    <a:pt x="4079" y="17847"/>
                  </a:lnTo>
                  <a:lnTo>
                    <a:pt x="5479" y="12331"/>
                  </a:lnTo>
                  <a:cubicBezTo>
                    <a:pt x="5750" y="11351"/>
                    <a:pt x="5871" y="10343"/>
                    <a:pt x="5871" y="9335"/>
                  </a:cubicBezTo>
                  <a:lnTo>
                    <a:pt x="5713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1"/>
            <p:cNvSpPr/>
            <p:nvPr/>
          </p:nvSpPr>
          <p:spPr>
            <a:xfrm>
              <a:off x="5777665" y="3886326"/>
              <a:ext cx="103977" cy="112131"/>
            </a:xfrm>
            <a:custGeom>
              <a:avLst/>
              <a:gdLst/>
              <a:ahLst/>
              <a:cxnLst/>
              <a:rect l="l" t="t" r="r" b="b"/>
              <a:pathLst>
                <a:path w="4285" h="4621" extrusionOk="0">
                  <a:moveTo>
                    <a:pt x="2025" y="0"/>
                  </a:moveTo>
                  <a:lnTo>
                    <a:pt x="0" y="1316"/>
                  </a:lnTo>
                  <a:lnTo>
                    <a:pt x="1913" y="4117"/>
                  </a:lnTo>
                  <a:lnTo>
                    <a:pt x="2688" y="4621"/>
                  </a:lnTo>
                  <a:lnTo>
                    <a:pt x="4284" y="3921"/>
                  </a:lnTo>
                  <a:lnTo>
                    <a:pt x="4200" y="3071"/>
                  </a:lnTo>
                  <a:cubicBezTo>
                    <a:pt x="3892" y="3071"/>
                    <a:pt x="2025" y="0"/>
                    <a:pt x="2025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1"/>
            <p:cNvSpPr/>
            <p:nvPr/>
          </p:nvSpPr>
          <p:spPr>
            <a:xfrm>
              <a:off x="5821148" y="3952231"/>
              <a:ext cx="137731" cy="72724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96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1"/>
            <p:cNvSpPr/>
            <p:nvPr/>
          </p:nvSpPr>
          <p:spPr>
            <a:xfrm>
              <a:off x="5902219" y="3953129"/>
              <a:ext cx="44430" cy="21766"/>
            </a:xfrm>
            <a:custGeom>
              <a:avLst/>
              <a:gdLst/>
              <a:ahLst/>
              <a:cxnLst/>
              <a:rect l="l" t="t" r="r" b="b"/>
              <a:pathLst>
                <a:path w="1831" h="897" extrusionOk="0">
                  <a:moveTo>
                    <a:pt x="1830" y="1"/>
                  </a:moveTo>
                  <a:lnTo>
                    <a:pt x="1" y="159"/>
                  </a:lnTo>
                  <a:lnTo>
                    <a:pt x="197" y="897"/>
                  </a:lnTo>
                  <a:lnTo>
                    <a:pt x="1830" y="47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1"/>
            <p:cNvSpPr/>
            <p:nvPr/>
          </p:nvSpPr>
          <p:spPr>
            <a:xfrm>
              <a:off x="5901321" y="3953129"/>
              <a:ext cx="46226" cy="22688"/>
            </a:xfrm>
            <a:custGeom>
              <a:avLst/>
              <a:gdLst/>
              <a:ahLst/>
              <a:cxnLst/>
              <a:rect l="l" t="t" r="r" b="b"/>
              <a:pathLst>
                <a:path w="1905" h="935" extrusionOk="0">
                  <a:moveTo>
                    <a:pt x="1792" y="47"/>
                  </a:moveTo>
                  <a:lnTo>
                    <a:pt x="234" y="860"/>
                  </a:lnTo>
                  <a:lnTo>
                    <a:pt x="84" y="159"/>
                  </a:lnTo>
                  <a:lnTo>
                    <a:pt x="1792" y="47"/>
                  </a:lnTo>
                  <a:close/>
                  <a:moveTo>
                    <a:pt x="1867" y="1"/>
                  </a:moveTo>
                  <a:lnTo>
                    <a:pt x="38" y="122"/>
                  </a:lnTo>
                  <a:lnTo>
                    <a:pt x="0" y="122"/>
                  </a:lnTo>
                  <a:lnTo>
                    <a:pt x="234" y="934"/>
                  </a:lnTo>
                  <a:lnTo>
                    <a:pt x="1867" y="85"/>
                  </a:lnTo>
                  <a:cubicBezTo>
                    <a:pt x="1904" y="85"/>
                    <a:pt x="1904" y="47"/>
                    <a:pt x="1904" y="47"/>
                  </a:cubicBezTo>
                  <a:cubicBezTo>
                    <a:pt x="1904" y="1"/>
                    <a:pt x="1867" y="1"/>
                    <a:pt x="1867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1"/>
            <p:cNvSpPr/>
            <p:nvPr/>
          </p:nvSpPr>
          <p:spPr>
            <a:xfrm>
              <a:off x="5821148" y="3980549"/>
              <a:ext cx="22664" cy="30356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2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1"/>
            <p:cNvSpPr/>
            <p:nvPr/>
          </p:nvSpPr>
          <p:spPr>
            <a:xfrm>
              <a:off x="5835416" y="3953129"/>
              <a:ext cx="113271" cy="57776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4620" y="1"/>
                  </a:moveTo>
                  <a:lnTo>
                    <a:pt x="38" y="2334"/>
                  </a:lnTo>
                  <a:lnTo>
                    <a:pt x="0" y="2381"/>
                  </a:lnTo>
                  <a:lnTo>
                    <a:pt x="38" y="2381"/>
                  </a:lnTo>
                  <a:lnTo>
                    <a:pt x="4620" y="85"/>
                  </a:lnTo>
                  <a:lnTo>
                    <a:pt x="4667" y="47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1"/>
            <p:cNvSpPr/>
            <p:nvPr/>
          </p:nvSpPr>
          <p:spPr>
            <a:xfrm>
              <a:off x="5506984" y="3588031"/>
              <a:ext cx="356751" cy="366263"/>
            </a:xfrm>
            <a:custGeom>
              <a:avLst/>
              <a:gdLst/>
              <a:ahLst/>
              <a:cxnLst/>
              <a:rect l="l" t="t" r="r" b="b"/>
              <a:pathLst>
                <a:path w="14702" h="15094" extrusionOk="0">
                  <a:moveTo>
                    <a:pt x="6843" y="1"/>
                  </a:moveTo>
                  <a:lnTo>
                    <a:pt x="505" y="234"/>
                  </a:lnTo>
                  <a:lnTo>
                    <a:pt x="1" y="271"/>
                  </a:lnTo>
                  <a:cubicBezTo>
                    <a:pt x="309" y="2642"/>
                    <a:pt x="972" y="4359"/>
                    <a:pt x="2754" y="5946"/>
                  </a:cubicBezTo>
                  <a:lnTo>
                    <a:pt x="6535" y="8830"/>
                  </a:lnTo>
                  <a:cubicBezTo>
                    <a:pt x="7272" y="9530"/>
                    <a:pt x="8009" y="10268"/>
                    <a:pt x="8635" y="11127"/>
                  </a:cubicBezTo>
                  <a:lnTo>
                    <a:pt x="11706" y="15093"/>
                  </a:lnTo>
                  <a:lnTo>
                    <a:pt x="14702" y="13647"/>
                  </a:lnTo>
                  <a:lnTo>
                    <a:pt x="12676" y="8980"/>
                  </a:lnTo>
                  <a:cubicBezTo>
                    <a:pt x="11976" y="7430"/>
                    <a:pt x="11118" y="5946"/>
                    <a:pt x="10147" y="4546"/>
                  </a:cubicBezTo>
                  <a:lnTo>
                    <a:pt x="6843" y="1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1"/>
            <p:cNvSpPr/>
            <p:nvPr/>
          </p:nvSpPr>
          <p:spPr>
            <a:xfrm>
              <a:off x="5433387" y="3314850"/>
              <a:ext cx="115091" cy="202325"/>
            </a:xfrm>
            <a:custGeom>
              <a:avLst/>
              <a:gdLst/>
              <a:ahLst/>
              <a:cxnLst/>
              <a:rect l="l" t="t" r="r" b="b"/>
              <a:pathLst>
                <a:path w="4743" h="8338" extrusionOk="0">
                  <a:moveTo>
                    <a:pt x="4236" y="1"/>
                  </a:moveTo>
                  <a:cubicBezTo>
                    <a:pt x="3236" y="1"/>
                    <a:pt x="1066" y="208"/>
                    <a:pt x="616" y="1962"/>
                  </a:cubicBezTo>
                  <a:cubicBezTo>
                    <a:pt x="383" y="2895"/>
                    <a:pt x="112" y="3987"/>
                    <a:pt x="38" y="5425"/>
                  </a:cubicBezTo>
                  <a:cubicBezTo>
                    <a:pt x="0" y="6433"/>
                    <a:pt x="504" y="7992"/>
                    <a:pt x="2017" y="8337"/>
                  </a:cubicBezTo>
                  <a:lnTo>
                    <a:pt x="3417" y="7796"/>
                  </a:lnTo>
                  <a:lnTo>
                    <a:pt x="4742" y="21"/>
                  </a:lnTo>
                  <a:cubicBezTo>
                    <a:pt x="4742" y="21"/>
                    <a:pt x="4545" y="1"/>
                    <a:pt x="4236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1"/>
            <p:cNvSpPr/>
            <p:nvPr/>
          </p:nvSpPr>
          <p:spPr>
            <a:xfrm>
              <a:off x="5437002" y="3291895"/>
              <a:ext cx="104002" cy="132853"/>
            </a:xfrm>
            <a:custGeom>
              <a:avLst/>
              <a:gdLst/>
              <a:ahLst/>
              <a:cxnLst/>
              <a:rect l="l" t="t" r="r" b="b"/>
              <a:pathLst>
                <a:path w="4286" h="5475" extrusionOk="0">
                  <a:moveTo>
                    <a:pt x="3251" y="1"/>
                  </a:moveTo>
                  <a:cubicBezTo>
                    <a:pt x="2797" y="1"/>
                    <a:pt x="2345" y="121"/>
                    <a:pt x="1952" y="341"/>
                  </a:cubicBezTo>
                  <a:cubicBezTo>
                    <a:pt x="393" y="1275"/>
                    <a:pt x="1" y="4233"/>
                    <a:pt x="85" y="4663"/>
                  </a:cubicBezTo>
                  <a:cubicBezTo>
                    <a:pt x="186" y="5063"/>
                    <a:pt x="359" y="5474"/>
                    <a:pt x="621" y="5474"/>
                  </a:cubicBezTo>
                  <a:cubicBezTo>
                    <a:pt x="842" y="5474"/>
                    <a:pt x="1126" y="5182"/>
                    <a:pt x="1485" y="4345"/>
                  </a:cubicBezTo>
                  <a:cubicBezTo>
                    <a:pt x="1905" y="3375"/>
                    <a:pt x="3305" y="845"/>
                    <a:pt x="3305" y="845"/>
                  </a:cubicBezTo>
                  <a:lnTo>
                    <a:pt x="4285" y="229"/>
                  </a:lnTo>
                  <a:cubicBezTo>
                    <a:pt x="3958" y="74"/>
                    <a:pt x="3604" y="1"/>
                    <a:pt x="3251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1"/>
            <p:cNvSpPr/>
            <p:nvPr/>
          </p:nvSpPr>
          <p:spPr>
            <a:xfrm>
              <a:off x="5621153" y="3279107"/>
              <a:ext cx="107593" cy="250516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1" y="1"/>
                  </a:moveTo>
                  <a:cubicBezTo>
                    <a:pt x="945" y="1"/>
                    <a:pt x="920" y="3"/>
                    <a:pt x="896" y="9"/>
                  </a:cubicBezTo>
                  <a:cubicBezTo>
                    <a:pt x="738" y="9"/>
                    <a:pt x="663" y="56"/>
                    <a:pt x="663" y="56"/>
                  </a:cubicBezTo>
                  <a:lnTo>
                    <a:pt x="579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17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67" y="80"/>
                    <a:pt x="1107" y="1"/>
                    <a:pt x="971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1"/>
            <p:cNvSpPr/>
            <p:nvPr/>
          </p:nvSpPr>
          <p:spPr>
            <a:xfrm>
              <a:off x="5571991" y="3254866"/>
              <a:ext cx="74543" cy="78377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505" y="0"/>
                  </a:moveTo>
                  <a:lnTo>
                    <a:pt x="271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1"/>
            <p:cNvSpPr/>
            <p:nvPr/>
          </p:nvSpPr>
          <p:spPr>
            <a:xfrm>
              <a:off x="5577669" y="3254866"/>
              <a:ext cx="68865" cy="34894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71" y="0"/>
                  </a:moveTo>
                  <a:lnTo>
                    <a:pt x="37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1"/>
            <p:cNvSpPr/>
            <p:nvPr/>
          </p:nvSpPr>
          <p:spPr>
            <a:xfrm>
              <a:off x="5453988" y="3306746"/>
              <a:ext cx="113271" cy="177575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82" y="0"/>
                  </a:moveTo>
                  <a:cubicBezTo>
                    <a:pt x="1887" y="0"/>
                    <a:pt x="1252" y="1400"/>
                    <a:pt x="1252" y="1400"/>
                  </a:cubicBezTo>
                  <a:cubicBezTo>
                    <a:pt x="318" y="2996"/>
                    <a:pt x="1" y="6926"/>
                    <a:pt x="1" y="6926"/>
                  </a:cubicBezTo>
                  <a:lnTo>
                    <a:pt x="3230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2" y="78"/>
                    <a:pt x="3611" y="0"/>
                    <a:pt x="3282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1"/>
            <p:cNvSpPr/>
            <p:nvPr/>
          </p:nvSpPr>
          <p:spPr>
            <a:xfrm>
              <a:off x="5494366" y="3494487"/>
              <a:ext cx="97596" cy="92281"/>
            </a:xfrm>
            <a:custGeom>
              <a:avLst/>
              <a:gdLst/>
              <a:ahLst/>
              <a:cxnLst/>
              <a:rect l="l" t="t" r="r" b="b"/>
              <a:pathLst>
                <a:path w="4022" h="3803" extrusionOk="0">
                  <a:moveTo>
                    <a:pt x="792" y="1"/>
                  </a:moveTo>
                  <a:cubicBezTo>
                    <a:pt x="792" y="1"/>
                    <a:pt x="1" y="3802"/>
                    <a:pt x="2935" y="3802"/>
                  </a:cubicBezTo>
                  <a:cubicBezTo>
                    <a:pt x="3251" y="3802"/>
                    <a:pt x="3612" y="3758"/>
                    <a:pt x="4021" y="3660"/>
                  </a:cubicBezTo>
                  <a:cubicBezTo>
                    <a:pt x="4021" y="3660"/>
                    <a:pt x="1454" y="3622"/>
                    <a:pt x="1604" y="159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1"/>
            <p:cNvSpPr/>
            <p:nvPr/>
          </p:nvSpPr>
          <p:spPr>
            <a:xfrm>
              <a:off x="5589899" y="3454692"/>
              <a:ext cx="33996" cy="61125"/>
            </a:xfrm>
            <a:custGeom>
              <a:avLst/>
              <a:gdLst/>
              <a:ahLst/>
              <a:cxnLst/>
              <a:rect l="l" t="t" r="r" b="b"/>
              <a:pathLst>
                <a:path w="1401" h="2519" extrusionOk="0">
                  <a:moveTo>
                    <a:pt x="564" y="1"/>
                  </a:moveTo>
                  <a:cubicBezTo>
                    <a:pt x="532" y="1"/>
                    <a:pt x="499" y="3"/>
                    <a:pt x="467" y="7"/>
                  </a:cubicBezTo>
                  <a:cubicBezTo>
                    <a:pt x="196" y="54"/>
                    <a:pt x="0" y="287"/>
                    <a:pt x="38" y="521"/>
                  </a:cubicBezTo>
                  <a:lnTo>
                    <a:pt x="355" y="2191"/>
                  </a:lnTo>
                  <a:cubicBezTo>
                    <a:pt x="386" y="2384"/>
                    <a:pt x="575" y="2519"/>
                    <a:pt x="792" y="2519"/>
                  </a:cubicBezTo>
                  <a:cubicBezTo>
                    <a:pt x="838" y="2519"/>
                    <a:pt x="886" y="2513"/>
                    <a:pt x="934" y="2499"/>
                  </a:cubicBezTo>
                  <a:cubicBezTo>
                    <a:pt x="1251" y="2462"/>
                    <a:pt x="1400" y="2229"/>
                    <a:pt x="1363" y="1995"/>
                  </a:cubicBezTo>
                  <a:lnTo>
                    <a:pt x="1055" y="325"/>
                  </a:lnTo>
                  <a:cubicBezTo>
                    <a:pt x="1022" y="119"/>
                    <a:pt x="801" y="1"/>
                    <a:pt x="564" y="1"/>
                  </a:cubicBezTo>
                  <a:close/>
                </a:path>
              </a:pathLst>
            </a:custGeom>
            <a:solidFill>
              <a:srgbClr val="3B8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1"/>
            <p:cNvSpPr/>
            <p:nvPr/>
          </p:nvSpPr>
          <p:spPr>
            <a:xfrm>
              <a:off x="5534185" y="3455978"/>
              <a:ext cx="38752" cy="2268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1" y="1"/>
                  </a:moveTo>
                  <a:cubicBezTo>
                    <a:pt x="1363" y="1"/>
                    <a:pt x="1213" y="38"/>
                    <a:pt x="1055" y="76"/>
                  </a:cubicBezTo>
                  <a:cubicBezTo>
                    <a:pt x="933" y="113"/>
                    <a:pt x="784" y="150"/>
                    <a:pt x="663" y="234"/>
                  </a:cubicBezTo>
                  <a:cubicBezTo>
                    <a:pt x="513" y="309"/>
                    <a:pt x="392" y="384"/>
                    <a:pt x="280" y="505"/>
                  </a:cubicBezTo>
                  <a:cubicBezTo>
                    <a:pt x="196" y="580"/>
                    <a:pt x="84" y="738"/>
                    <a:pt x="47" y="850"/>
                  </a:cubicBezTo>
                  <a:cubicBezTo>
                    <a:pt x="0" y="888"/>
                    <a:pt x="0" y="888"/>
                    <a:pt x="47" y="934"/>
                  </a:cubicBezTo>
                  <a:cubicBezTo>
                    <a:pt x="84" y="934"/>
                    <a:pt x="84" y="934"/>
                    <a:pt x="121" y="888"/>
                  </a:cubicBezTo>
                  <a:cubicBezTo>
                    <a:pt x="196" y="776"/>
                    <a:pt x="280" y="654"/>
                    <a:pt x="392" y="580"/>
                  </a:cubicBezTo>
                  <a:cubicBezTo>
                    <a:pt x="467" y="505"/>
                    <a:pt x="588" y="421"/>
                    <a:pt x="747" y="346"/>
                  </a:cubicBezTo>
                  <a:cubicBezTo>
                    <a:pt x="859" y="309"/>
                    <a:pt x="980" y="272"/>
                    <a:pt x="1129" y="234"/>
                  </a:cubicBezTo>
                  <a:cubicBezTo>
                    <a:pt x="1251" y="188"/>
                    <a:pt x="1400" y="188"/>
                    <a:pt x="1521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1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1"/>
            <p:cNvSpPr/>
            <p:nvPr/>
          </p:nvSpPr>
          <p:spPr>
            <a:xfrm>
              <a:off x="5439040" y="3291628"/>
              <a:ext cx="119847" cy="240713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3" y="0"/>
                  </a:moveTo>
                  <a:cubicBezTo>
                    <a:pt x="2765" y="0"/>
                    <a:pt x="1350" y="659"/>
                    <a:pt x="738" y="4011"/>
                  </a:cubicBezTo>
                  <a:cubicBezTo>
                    <a:pt x="738" y="4011"/>
                    <a:pt x="271" y="5486"/>
                    <a:pt x="113" y="7082"/>
                  </a:cubicBezTo>
                  <a:cubicBezTo>
                    <a:pt x="1" y="8211"/>
                    <a:pt x="775" y="9257"/>
                    <a:pt x="1942" y="9453"/>
                  </a:cubicBezTo>
                  <a:lnTo>
                    <a:pt x="4388" y="9919"/>
                  </a:lnTo>
                  <a:lnTo>
                    <a:pt x="4938" y="277"/>
                  </a:lnTo>
                  <a:cubicBezTo>
                    <a:pt x="4938" y="277"/>
                    <a:pt x="4444" y="0"/>
                    <a:pt x="378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1"/>
            <p:cNvSpPr/>
            <p:nvPr/>
          </p:nvSpPr>
          <p:spPr>
            <a:xfrm>
              <a:off x="5505867" y="3297452"/>
              <a:ext cx="65250" cy="111233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8" y="0"/>
                  </a:moveTo>
                  <a:lnTo>
                    <a:pt x="2688" y="0"/>
                  </a:lnTo>
                  <a:cubicBezTo>
                    <a:pt x="2688" y="0"/>
                    <a:pt x="1596" y="37"/>
                    <a:pt x="1522" y="149"/>
                  </a:cubicBezTo>
                  <a:cubicBezTo>
                    <a:pt x="1522" y="149"/>
                    <a:pt x="551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84" y="653"/>
                    <a:pt x="2688" y="0"/>
                  </a:cubicBezTo>
                  <a:close/>
                </a:path>
              </a:pathLst>
            </a:custGeom>
            <a:solidFill>
              <a:srgbClr val="274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1"/>
            <p:cNvSpPr/>
            <p:nvPr/>
          </p:nvSpPr>
          <p:spPr>
            <a:xfrm>
              <a:off x="5453988" y="3289736"/>
              <a:ext cx="87914" cy="219044"/>
            </a:xfrm>
            <a:custGeom>
              <a:avLst/>
              <a:gdLst/>
              <a:ahLst/>
              <a:cxnLst/>
              <a:rect l="l" t="t" r="r" b="b"/>
              <a:pathLst>
                <a:path w="3623" h="9027" extrusionOk="0">
                  <a:moveTo>
                    <a:pt x="3538" y="1"/>
                  </a:moveTo>
                  <a:cubicBezTo>
                    <a:pt x="3464" y="1"/>
                    <a:pt x="2185" y="197"/>
                    <a:pt x="1522" y="1830"/>
                  </a:cubicBezTo>
                  <a:cubicBezTo>
                    <a:pt x="972" y="3156"/>
                    <a:pt x="1" y="6385"/>
                    <a:pt x="197" y="8989"/>
                  </a:cubicBezTo>
                  <a:cubicBezTo>
                    <a:pt x="197" y="9027"/>
                    <a:pt x="234" y="9027"/>
                    <a:pt x="271" y="9027"/>
                  </a:cubicBezTo>
                  <a:cubicBezTo>
                    <a:pt x="318" y="9027"/>
                    <a:pt x="355" y="8989"/>
                    <a:pt x="355" y="8952"/>
                  </a:cubicBezTo>
                  <a:cubicBezTo>
                    <a:pt x="159" y="6423"/>
                    <a:pt x="1130" y="3230"/>
                    <a:pt x="1672" y="1868"/>
                  </a:cubicBezTo>
                  <a:cubicBezTo>
                    <a:pt x="2297" y="355"/>
                    <a:pt x="3538" y="159"/>
                    <a:pt x="3538" y="159"/>
                  </a:cubicBezTo>
                  <a:cubicBezTo>
                    <a:pt x="3585" y="159"/>
                    <a:pt x="3622" y="122"/>
                    <a:pt x="3622" y="85"/>
                  </a:cubicBezTo>
                  <a:cubicBezTo>
                    <a:pt x="3622" y="38"/>
                    <a:pt x="3585" y="1"/>
                    <a:pt x="3538" y="1"/>
                  </a:cubicBezTo>
                  <a:close/>
                </a:path>
              </a:pathLst>
            </a:custGeom>
            <a:solidFill>
              <a:srgbClr val="FFA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1"/>
            <p:cNvSpPr/>
            <p:nvPr/>
          </p:nvSpPr>
          <p:spPr>
            <a:xfrm>
              <a:off x="5494535" y="3283184"/>
              <a:ext cx="248260" cy="384122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55" y="15634"/>
                    <a:pt x="4714" y="15709"/>
                    <a:pt x="4714" y="15709"/>
                  </a:cubicBezTo>
                  <a:cubicBezTo>
                    <a:pt x="5426" y="15791"/>
                    <a:pt x="6034" y="15829"/>
                    <a:pt x="6554" y="15829"/>
                  </a:cubicBezTo>
                  <a:cubicBezTo>
                    <a:pt x="9274" y="15829"/>
                    <a:pt x="9581" y="14792"/>
                    <a:pt x="9652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85" y="730"/>
                    <a:pt x="5841" y="840"/>
                    <a:pt x="5538" y="840"/>
                  </a:cubicBezTo>
                  <a:cubicBezTo>
                    <a:pt x="470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1"/>
            <p:cNvSpPr/>
            <p:nvPr/>
          </p:nvSpPr>
          <p:spPr>
            <a:xfrm>
              <a:off x="5504048" y="3590748"/>
              <a:ext cx="227416" cy="20868"/>
            </a:xfrm>
            <a:custGeom>
              <a:avLst/>
              <a:gdLst/>
              <a:ahLst/>
              <a:cxnLst/>
              <a:rect l="l" t="t" r="r" b="b"/>
              <a:pathLst>
                <a:path w="9372" h="860" extrusionOk="0">
                  <a:moveTo>
                    <a:pt x="75" y="1"/>
                  </a:moveTo>
                  <a:cubicBezTo>
                    <a:pt x="75" y="1"/>
                    <a:pt x="38" y="1"/>
                    <a:pt x="38" y="47"/>
                  </a:cubicBezTo>
                  <a:cubicBezTo>
                    <a:pt x="1" y="85"/>
                    <a:pt x="38" y="85"/>
                    <a:pt x="38" y="122"/>
                  </a:cubicBezTo>
                  <a:cubicBezTo>
                    <a:pt x="75" y="122"/>
                    <a:pt x="2297" y="859"/>
                    <a:pt x="5134" y="859"/>
                  </a:cubicBezTo>
                  <a:cubicBezTo>
                    <a:pt x="6460" y="859"/>
                    <a:pt x="7897" y="701"/>
                    <a:pt x="9335" y="234"/>
                  </a:cubicBezTo>
                  <a:cubicBezTo>
                    <a:pt x="9335" y="234"/>
                    <a:pt x="9372" y="197"/>
                    <a:pt x="9372" y="159"/>
                  </a:cubicBezTo>
                  <a:cubicBezTo>
                    <a:pt x="9347" y="159"/>
                    <a:pt x="9339" y="143"/>
                    <a:pt x="9325" y="143"/>
                  </a:cubicBezTo>
                  <a:cubicBezTo>
                    <a:pt x="9318" y="143"/>
                    <a:pt x="9310" y="147"/>
                    <a:pt x="9297" y="159"/>
                  </a:cubicBezTo>
                  <a:cubicBezTo>
                    <a:pt x="7909" y="606"/>
                    <a:pt x="6502" y="759"/>
                    <a:pt x="5219" y="759"/>
                  </a:cubicBezTo>
                  <a:cubicBezTo>
                    <a:pt x="2370" y="759"/>
                    <a:pt x="133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1"/>
            <p:cNvSpPr/>
            <p:nvPr/>
          </p:nvSpPr>
          <p:spPr>
            <a:xfrm>
              <a:off x="5504048" y="3609773"/>
              <a:ext cx="227416" cy="20626"/>
            </a:xfrm>
            <a:custGeom>
              <a:avLst/>
              <a:gdLst/>
              <a:ahLst/>
              <a:cxnLst/>
              <a:rect l="l" t="t" r="r" b="b"/>
              <a:pathLst>
                <a:path w="9372" h="850" extrusionOk="0">
                  <a:moveTo>
                    <a:pt x="75" y="1"/>
                  </a:moveTo>
                  <a:cubicBezTo>
                    <a:pt x="75" y="1"/>
                    <a:pt x="38" y="1"/>
                    <a:pt x="38" y="38"/>
                  </a:cubicBezTo>
                  <a:cubicBezTo>
                    <a:pt x="1" y="75"/>
                    <a:pt x="38" y="75"/>
                    <a:pt x="38" y="113"/>
                  </a:cubicBezTo>
                  <a:cubicBezTo>
                    <a:pt x="75" y="113"/>
                    <a:pt x="2297" y="850"/>
                    <a:pt x="5172" y="850"/>
                  </a:cubicBezTo>
                  <a:cubicBezTo>
                    <a:pt x="6460" y="850"/>
                    <a:pt x="7897" y="701"/>
                    <a:pt x="9335" y="234"/>
                  </a:cubicBezTo>
                  <a:cubicBezTo>
                    <a:pt x="9335" y="234"/>
                    <a:pt x="9372" y="197"/>
                    <a:pt x="9372" y="150"/>
                  </a:cubicBezTo>
                  <a:cubicBezTo>
                    <a:pt x="9347" y="150"/>
                    <a:pt x="9339" y="133"/>
                    <a:pt x="9325" y="133"/>
                  </a:cubicBezTo>
                  <a:cubicBezTo>
                    <a:pt x="9318" y="133"/>
                    <a:pt x="9310" y="137"/>
                    <a:pt x="9297" y="150"/>
                  </a:cubicBezTo>
                  <a:cubicBezTo>
                    <a:pt x="7903" y="601"/>
                    <a:pt x="6489" y="756"/>
                    <a:pt x="5202" y="756"/>
                  </a:cubicBezTo>
                  <a:cubicBezTo>
                    <a:pt x="2361" y="756"/>
                    <a:pt x="133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1"/>
            <p:cNvSpPr/>
            <p:nvPr/>
          </p:nvSpPr>
          <p:spPr>
            <a:xfrm>
              <a:off x="5512662" y="3630374"/>
              <a:ext cx="213148" cy="19970"/>
            </a:xfrm>
            <a:custGeom>
              <a:avLst/>
              <a:gdLst/>
              <a:ahLst/>
              <a:cxnLst/>
              <a:rect l="l" t="t" r="r" b="b"/>
              <a:pathLst>
                <a:path w="8784" h="823" extrusionOk="0">
                  <a:moveTo>
                    <a:pt x="75" y="1"/>
                  </a:moveTo>
                  <a:cubicBezTo>
                    <a:pt x="38" y="1"/>
                    <a:pt x="0" y="1"/>
                    <a:pt x="0" y="48"/>
                  </a:cubicBezTo>
                  <a:cubicBezTo>
                    <a:pt x="0" y="85"/>
                    <a:pt x="0" y="85"/>
                    <a:pt x="38" y="122"/>
                  </a:cubicBezTo>
                  <a:cubicBezTo>
                    <a:pt x="75" y="122"/>
                    <a:pt x="2054" y="822"/>
                    <a:pt x="4779" y="822"/>
                  </a:cubicBezTo>
                  <a:cubicBezTo>
                    <a:pt x="5983" y="822"/>
                    <a:pt x="7346" y="664"/>
                    <a:pt x="8746" y="281"/>
                  </a:cubicBezTo>
                  <a:cubicBezTo>
                    <a:pt x="8784" y="281"/>
                    <a:pt x="8784" y="234"/>
                    <a:pt x="8784" y="197"/>
                  </a:cubicBezTo>
                  <a:cubicBezTo>
                    <a:pt x="8784" y="197"/>
                    <a:pt x="8746" y="160"/>
                    <a:pt x="8709" y="160"/>
                  </a:cubicBezTo>
                  <a:cubicBezTo>
                    <a:pt x="7317" y="569"/>
                    <a:pt x="5966" y="710"/>
                    <a:pt x="4761" y="710"/>
                  </a:cubicBezTo>
                  <a:cubicBezTo>
                    <a:pt x="2063" y="710"/>
                    <a:pt x="101" y="1"/>
                    <a:pt x="75" y="1"/>
                  </a:cubicBezTo>
                  <a:close/>
                </a:path>
              </a:pathLst>
            </a:custGeom>
            <a:solidFill>
              <a:srgbClr val="F4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1"/>
            <p:cNvSpPr/>
            <p:nvPr/>
          </p:nvSpPr>
          <p:spPr>
            <a:xfrm>
              <a:off x="5507906" y="3288086"/>
              <a:ext cx="151999" cy="279247"/>
            </a:xfrm>
            <a:custGeom>
              <a:avLst/>
              <a:gdLst/>
              <a:ahLst/>
              <a:cxnLst/>
              <a:rect l="l" t="t" r="r" b="b"/>
              <a:pathLst>
                <a:path w="6264" h="11508" extrusionOk="0">
                  <a:moveTo>
                    <a:pt x="2486" y="1"/>
                  </a:moveTo>
                  <a:cubicBezTo>
                    <a:pt x="1968" y="1"/>
                    <a:pt x="1208" y="459"/>
                    <a:pt x="738" y="1786"/>
                  </a:cubicBezTo>
                  <a:cubicBezTo>
                    <a:pt x="738" y="1786"/>
                    <a:pt x="1235" y="760"/>
                    <a:pt x="1971" y="760"/>
                  </a:cubicBezTo>
                  <a:cubicBezTo>
                    <a:pt x="2131" y="760"/>
                    <a:pt x="2303" y="809"/>
                    <a:pt x="2483" y="927"/>
                  </a:cubicBezTo>
                  <a:cubicBezTo>
                    <a:pt x="3650" y="1740"/>
                    <a:pt x="4705" y="4157"/>
                    <a:pt x="5209" y="8087"/>
                  </a:cubicBezTo>
                  <a:cubicBezTo>
                    <a:pt x="5367" y="9095"/>
                    <a:pt x="4742" y="10103"/>
                    <a:pt x="3734" y="10373"/>
                  </a:cubicBezTo>
                  <a:cubicBezTo>
                    <a:pt x="3438" y="10456"/>
                    <a:pt x="3129" y="10490"/>
                    <a:pt x="2822" y="10490"/>
                  </a:cubicBezTo>
                  <a:cubicBezTo>
                    <a:pt x="1396" y="10490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58" y="11508"/>
                    <a:pt x="1993" y="11508"/>
                  </a:cubicBezTo>
                  <a:cubicBezTo>
                    <a:pt x="2491" y="11508"/>
                    <a:pt x="3084" y="11404"/>
                    <a:pt x="3771" y="11120"/>
                  </a:cubicBezTo>
                  <a:cubicBezTo>
                    <a:pt x="6263" y="10065"/>
                    <a:pt x="6179" y="8432"/>
                    <a:pt x="6179" y="8432"/>
                  </a:cubicBezTo>
                  <a:cubicBezTo>
                    <a:pt x="617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6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1"/>
            <p:cNvSpPr/>
            <p:nvPr/>
          </p:nvSpPr>
          <p:spPr>
            <a:xfrm>
              <a:off x="5565439" y="3479103"/>
              <a:ext cx="42367" cy="37199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5" y="18"/>
                    <a:pt x="541" y="56"/>
                  </a:cubicBezTo>
                  <a:cubicBezTo>
                    <a:pt x="159" y="252"/>
                    <a:pt x="0" y="681"/>
                    <a:pt x="159" y="1064"/>
                  </a:cubicBezTo>
                  <a:cubicBezTo>
                    <a:pt x="295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9" y="1297"/>
                    <a:pt x="1746" y="831"/>
                    <a:pt x="1559" y="448"/>
                  </a:cubicBezTo>
                  <a:cubicBezTo>
                    <a:pt x="1438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1"/>
            <p:cNvSpPr/>
            <p:nvPr/>
          </p:nvSpPr>
          <p:spPr>
            <a:xfrm>
              <a:off x="5578567" y="3449184"/>
              <a:ext cx="73621" cy="65274"/>
            </a:xfrm>
            <a:custGeom>
              <a:avLst/>
              <a:gdLst/>
              <a:ahLst/>
              <a:cxnLst/>
              <a:rect l="l" t="t" r="r" b="b"/>
              <a:pathLst>
                <a:path w="3034" h="2690" extrusionOk="0">
                  <a:moveTo>
                    <a:pt x="1755" y="1"/>
                  </a:moveTo>
                  <a:cubicBezTo>
                    <a:pt x="1755" y="48"/>
                    <a:pt x="1718" y="85"/>
                    <a:pt x="1671" y="122"/>
                  </a:cubicBezTo>
                  <a:cubicBezTo>
                    <a:pt x="1251" y="664"/>
                    <a:pt x="663" y="1056"/>
                    <a:pt x="0" y="1289"/>
                  </a:cubicBezTo>
                  <a:lnTo>
                    <a:pt x="626" y="2689"/>
                  </a:lnTo>
                  <a:cubicBezTo>
                    <a:pt x="1363" y="2334"/>
                    <a:pt x="2959" y="1597"/>
                    <a:pt x="3034" y="1289"/>
                  </a:cubicBezTo>
                  <a:cubicBezTo>
                    <a:pt x="2922" y="430"/>
                    <a:pt x="2259" y="122"/>
                    <a:pt x="1755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1"/>
            <p:cNvSpPr/>
            <p:nvPr/>
          </p:nvSpPr>
          <p:spPr>
            <a:xfrm>
              <a:off x="5603633" y="3424385"/>
              <a:ext cx="29774" cy="51613"/>
            </a:xfrm>
            <a:custGeom>
              <a:avLst/>
              <a:gdLst/>
              <a:ahLst/>
              <a:cxnLst/>
              <a:rect l="l" t="t" r="r" b="b"/>
              <a:pathLst>
                <a:path w="1227" h="2127" extrusionOk="0">
                  <a:moveTo>
                    <a:pt x="791" y="0"/>
                  </a:moveTo>
                  <a:cubicBezTo>
                    <a:pt x="766" y="0"/>
                    <a:pt x="742" y="5"/>
                    <a:pt x="722" y="15"/>
                  </a:cubicBezTo>
                  <a:cubicBezTo>
                    <a:pt x="760" y="248"/>
                    <a:pt x="638" y="640"/>
                    <a:pt x="489" y="1023"/>
                  </a:cubicBezTo>
                  <a:cubicBezTo>
                    <a:pt x="368" y="1256"/>
                    <a:pt x="256" y="1452"/>
                    <a:pt x="134" y="1648"/>
                  </a:cubicBezTo>
                  <a:cubicBezTo>
                    <a:pt x="0" y="1857"/>
                    <a:pt x="136" y="2126"/>
                    <a:pt x="334" y="2126"/>
                  </a:cubicBezTo>
                  <a:cubicBezTo>
                    <a:pt x="357" y="2126"/>
                    <a:pt x="381" y="2123"/>
                    <a:pt x="405" y="2115"/>
                  </a:cubicBezTo>
                  <a:lnTo>
                    <a:pt x="452" y="2115"/>
                  </a:lnTo>
                  <a:cubicBezTo>
                    <a:pt x="797" y="2003"/>
                    <a:pt x="1068" y="1648"/>
                    <a:pt x="1068" y="1256"/>
                  </a:cubicBezTo>
                  <a:cubicBezTo>
                    <a:pt x="1068" y="1107"/>
                    <a:pt x="1105" y="948"/>
                    <a:pt x="1105" y="948"/>
                  </a:cubicBezTo>
                  <a:cubicBezTo>
                    <a:pt x="1105" y="948"/>
                    <a:pt x="1226" y="481"/>
                    <a:pt x="993" y="89"/>
                  </a:cubicBezTo>
                  <a:cubicBezTo>
                    <a:pt x="938" y="35"/>
                    <a:pt x="859" y="0"/>
                    <a:pt x="791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1"/>
            <p:cNvSpPr/>
            <p:nvPr/>
          </p:nvSpPr>
          <p:spPr>
            <a:xfrm>
              <a:off x="5637215" y="3467245"/>
              <a:ext cx="28336" cy="15182"/>
            </a:xfrm>
            <a:custGeom>
              <a:avLst/>
              <a:gdLst/>
              <a:ahLst/>
              <a:cxnLst/>
              <a:rect l="l" t="t" r="r" b="b"/>
              <a:pathLst>
                <a:path w="1168" h="526" extrusionOk="0">
                  <a:moveTo>
                    <a:pt x="959" y="1"/>
                  </a:moveTo>
                  <a:cubicBezTo>
                    <a:pt x="935" y="1"/>
                    <a:pt x="910" y="6"/>
                    <a:pt x="888" y="16"/>
                  </a:cubicBezTo>
                  <a:cubicBezTo>
                    <a:pt x="542" y="174"/>
                    <a:pt x="1" y="324"/>
                    <a:pt x="76" y="482"/>
                  </a:cubicBezTo>
                  <a:cubicBezTo>
                    <a:pt x="85" y="513"/>
                    <a:pt x="127" y="526"/>
                    <a:pt x="190" y="526"/>
                  </a:cubicBezTo>
                  <a:cubicBezTo>
                    <a:pt x="375" y="526"/>
                    <a:pt x="744" y="414"/>
                    <a:pt x="1009" y="324"/>
                  </a:cubicBezTo>
                  <a:cubicBezTo>
                    <a:pt x="1121" y="324"/>
                    <a:pt x="1168" y="212"/>
                    <a:pt x="1121" y="90"/>
                  </a:cubicBezTo>
                  <a:cubicBezTo>
                    <a:pt x="1094" y="36"/>
                    <a:pt x="1026" y="1"/>
                    <a:pt x="959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1"/>
            <p:cNvSpPr/>
            <p:nvPr/>
          </p:nvSpPr>
          <p:spPr>
            <a:xfrm>
              <a:off x="5633382" y="3460176"/>
              <a:ext cx="33996" cy="16185"/>
            </a:xfrm>
            <a:custGeom>
              <a:avLst/>
              <a:gdLst/>
              <a:ahLst/>
              <a:cxnLst/>
              <a:rect l="l" t="t" r="r" b="b"/>
              <a:pathLst>
                <a:path w="1401" h="667" extrusionOk="0">
                  <a:moveTo>
                    <a:pt x="1189" y="0"/>
                  </a:moveTo>
                  <a:cubicBezTo>
                    <a:pt x="1169" y="0"/>
                    <a:pt x="1149" y="5"/>
                    <a:pt x="1130" y="15"/>
                  </a:cubicBezTo>
                  <a:cubicBezTo>
                    <a:pt x="738" y="211"/>
                    <a:pt x="0" y="481"/>
                    <a:pt x="112" y="640"/>
                  </a:cubicBezTo>
                  <a:cubicBezTo>
                    <a:pt x="137" y="659"/>
                    <a:pt x="173" y="667"/>
                    <a:pt x="217" y="667"/>
                  </a:cubicBezTo>
                  <a:cubicBezTo>
                    <a:pt x="459" y="667"/>
                    <a:pt x="956" y="421"/>
                    <a:pt x="1279" y="295"/>
                  </a:cubicBezTo>
                  <a:cubicBezTo>
                    <a:pt x="1363" y="248"/>
                    <a:pt x="1400" y="173"/>
                    <a:pt x="1363" y="99"/>
                  </a:cubicBezTo>
                  <a:cubicBezTo>
                    <a:pt x="1301" y="37"/>
                    <a:pt x="1244" y="0"/>
                    <a:pt x="1189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1"/>
            <p:cNvSpPr/>
            <p:nvPr/>
          </p:nvSpPr>
          <p:spPr>
            <a:xfrm>
              <a:off x="5626806" y="3448844"/>
              <a:ext cx="39674" cy="21208"/>
            </a:xfrm>
            <a:custGeom>
              <a:avLst/>
              <a:gdLst/>
              <a:ahLst/>
              <a:cxnLst/>
              <a:rect l="l" t="t" r="r" b="b"/>
              <a:pathLst>
                <a:path w="1635" h="874" extrusionOk="0">
                  <a:moveTo>
                    <a:pt x="1372" y="1"/>
                  </a:moveTo>
                  <a:cubicBezTo>
                    <a:pt x="1341" y="1"/>
                    <a:pt x="1309" y="6"/>
                    <a:pt x="1279" y="15"/>
                  </a:cubicBezTo>
                  <a:cubicBezTo>
                    <a:pt x="775" y="295"/>
                    <a:pt x="1" y="603"/>
                    <a:pt x="113" y="836"/>
                  </a:cubicBezTo>
                  <a:cubicBezTo>
                    <a:pt x="126" y="862"/>
                    <a:pt x="158" y="873"/>
                    <a:pt x="204" y="873"/>
                  </a:cubicBezTo>
                  <a:cubicBezTo>
                    <a:pt x="440" y="873"/>
                    <a:pt x="1053" y="571"/>
                    <a:pt x="1475" y="407"/>
                  </a:cubicBezTo>
                  <a:cubicBezTo>
                    <a:pt x="1597" y="370"/>
                    <a:pt x="1634" y="248"/>
                    <a:pt x="1597" y="136"/>
                  </a:cubicBezTo>
                  <a:cubicBezTo>
                    <a:pt x="1562" y="45"/>
                    <a:pt x="1468" y="1"/>
                    <a:pt x="1372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1"/>
            <p:cNvSpPr/>
            <p:nvPr/>
          </p:nvSpPr>
          <p:spPr>
            <a:xfrm>
              <a:off x="5624768" y="3446709"/>
              <a:ext cx="43508" cy="25163"/>
            </a:xfrm>
            <a:custGeom>
              <a:avLst/>
              <a:gdLst/>
              <a:ahLst/>
              <a:cxnLst/>
              <a:rect l="l" t="t" r="r" b="b"/>
              <a:pathLst>
                <a:path w="1793" h="1037" extrusionOk="0">
                  <a:moveTo>
                    <a:pt x="1522" y="187"/>
                  </a:moveTo>
                  <a:cubicBezTo>
                    <a:pt x="1559" y="187"/>
                    <a:pt x="1597" y="224"/>
                    <a:pt x="1597" y="262"/>
                  </a:cubicBezTo>
                  <a:cubicBezTo>
                    <a:pt x="1634" y="336"/>
                    <a:pt x="1597" y="420"/>
                    <a:pt x="1522" y="420"/>
                  </a:cubicBezTo>
                  <a:cubicBezTo>
                    <a:pt x="1401" y="458"/>
                    <a:pt x="1289" y="532"/>
                    <a:pt x="1167" y="570"/>
                  </a:cubicBezTo>
                  <a:cubicBezTo>
                    <a:pt x="916" y="682"/>
                    <a:pt x="433" y="891"/>
                    <a:pt x="267" y="891"/>
                  </a:cubicBezTo>
                  <a:cubicBezTo>
                    <a:pt x="254" y="891"/>
                    <a:pt x="243" y="890"/>
                    <a:pt x="234" y="887"/>
                  </a:cubicBezTo>
                  <a:cubicBezTo>
                    <a:pt x="234" y="766"/>
                    <a:pt x="785" y="495"/>
                    <a:pt x="1018" y="383"/>
                  </a:cubicBezTo>
                  <a:cubicBezTo>
                    <a:pt x="1167" y="299"/>
                    <a:pt x="1289" y="262"/>
                    <a:pt x="1401" y="187"/>
                  </a:cubicBezTo>
                  <a:close/>
                  <a:moveTo>
                    <a:pt x="1461" y="0"/>
                  </a:moveTo>
                  <a:cubicBezTo>
                    <a:pt x="1412" y="0"/>
                    <a:pt x="1363" y="10"/>
                    <a:pt x="1326" y="28"/>
                  </a:cubicBezTo>
                  <a:cubicBezTo>
                    <a:pt x="1214" y="103"/>
                    <a:pt x="1093" y="187"/>
                    <a:pt x="981" y="224"/>
                  </a:cubicBezTo>
                  <a:cubicBezTo>
                    <a:pt x="430" y="495"/>
                    <a:pt x="1" y="691"/>
                    <a:pt x="122" y="924"/>
                  </a:cubicBezTo>
                  <a:cubicBezTo>
                    <a:pt x="122" y="999"/>
                    <a:pt x="197" y="1036"/>
                    <a:pt x="281" y="1036"/>
                  </a:cubicBezTo>
                  <a:cubicBezTo>
                    <a:pt x="467" y="1036"/>
                    <a:pt x="785" y="924"/>
                    <a:pt x="1214" y="728"/>
                  </a:cubicBezTo>
                  <a:cubicBezTo>
                    <a:pt x="1363" y="691"/>
                    <a:pt x="1485" y="616"/>
                    <a:pt x="1597" y="570"/>
                  </a:cubicBezTo>
                  <a:cubicBezTo>
                    <a:pt x="1755" y="532"/>
                    <a:pt x="1793" y="336"/>
                    <a:pt x="1755" y="187"/>
                  </a:cubicBezTo>
                  <a:cubicBezTo>
                    <a:pt x="1718" y="103"/>
                    <a:pt x="1681" y="66"/>
                    <a:pt x="1597" y="28"/>
                  </a:cubicBezTo>
                  <a:cubicBezTo>
                    <a:pt x="1559" y="10"/>
                    <a:pt x="1510" y="0"/>
                    <a:pt x="1461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1"/>
            <p:cNvSpPr/>
            <p:nvPr/>
          </p:nvSpPr>
          <p:spPr>
            <a:xfrm>
              <a:off x="5622948" y="3441152"/>
              <a:ext cx="32200" cy="17495"/>
            </a:xfrm>
            <a:custGeom>
              <a:avLst/>
              <a:gdLst/>
              <a:ahLst/>
              <a:cxnLst/>
              <a:rect l="l" t="t" r="r" b="b"/>
              <a:pathLst>
                <a:path w="1327" h="721" extrusionOk="0">
                  <a:moveTo>
                    <a:pt x="1078" y="0"/>
                  </a:moveTo>
                  <a:cubicBezTo>
                    <a:pt x="1043" y="0"/>
                    <a:pt x="1006" y="8"/>
                    <a:pt x="972" y="24"/>
                  </a:cubicBezTo>
                  <a:cubicBezTo>
                    <a:pt x="430" y="295"/>
                    <a:pt x="1" y="612"/>
                    <a:pt x="122" y="687"/>
                  </a:cubicBezTo>
                  <a:cubicBezTo>
                    <a:pt x="146" y="710"/>
                    <a:pt x="187" y="721"/>
                    <a:pt x="242" y="721"/>
                  </a:cubicBezTo>
                  <a:cubicBezTo>
                    <a:pt x="445" y="721"/>
                    <a:pt x="829" y="578"/>
                    <a:pt x="1168" y="453"/>
                  </a:cubicBezTo>
                  <a:cubicBezTo>
                    <a:pt x="1242" y="453"/>
                    <a:pt x="1326" y="332"/>
                    <a:pt x="1326" y="220"/>
                  </a:cubicBezTo>
                  <a:cubicBezTo>
                    <a:pt x="1326" y="96"/>
                    <a:pt x="1206" y="0"/>
                    <a:pt x="107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1"/>
            <p:cNvSpPr/>
            <p:nvPr/>
          </p:nvSpPr>
          <p:spPr>
            <a:xfrm>
              <a:off x="5623870" y="3439235"/>
              <a:ext cx="33098" cy="21305"/>
            </a:xfrm>
            <a:custGeom>
              <a:avLst/>
              <a:gdLst/>
              <a:ahLst/>
              <a:cxnLst/>
              <a:rect l="l" t="t" r="r" b="b"/>
              <a:pathLst>
                <a:path w="1364" h="878" extrusionOk="0">
                  <a:moveTo>
                    <a:pt x="1040" y="149"/>
                  </a:moveTo>
                  <a:cubicBezTo>
                    <a:pt x="1064" y="149"/>
                    <a:pt x="1092" y="159"/>
                    <a:pt x="1130" y="177"/>
                  </a:cubicBezTo>
                  <a:cubicBezTo>
                    <a:pt x="1167" y="177"/>
                    <a:pt x="1204" y="262"/>
                    <a:pt x="1204" y="299"/>
                  </a:cubicBezTo>
                  <a:lnTo>
                    <a:pt x="1204" y="336"/>
                  </a:lnTo>
                  <a:cubicBezTo>
                    <a:pt x="1204" y="374"/>
                    <a:pt x="1167" y="458"/>
                    <a:pt x="1092" y="495"/>
                  </a:cubicBezTo>
                  <a:cubicBezTo>
                    <a:pt x="551" y="691"/>
                    <a:pt x="234" y="728"/>
                    <a:pt x="159" y="728"/>
                  </a:cubicBezTo>
                  <a:cubicBezTo>
                    <a:pt x="196" y="644"/>
                    <a:pt x="430" y="458"/>
                    <a:pt x="971" y="177"/>
                  </a:cubicBezTo>
                  <a:cubicBezTo>
                    <a:pt x="994" y="159"/>
                    <a:pt x="1015" y="149"/>
                    <a:pt x="1040" y="149"/>
                  </a:cubicBezTo>
                  <a:close/>
                  <a:moveTo>
                    <a:pt x="1036" y="0"/>
                  </a:moveTo>
                  <a:cubicBezTo>
                    <a:pt x="983" y="0"/>
                    <a:pt x="934" y="9"/>
                    <a:pt x="896" y="28"/>
                  </a:cubicBezTo>
                  <a:cubicBezTo>
                    <a:pt x="504" y="224"/>
                    <a:pt x="0" y="532"/>
                    <a:pt x="0" y="728"/>
                  </a:cubicBezTo>
                  <a:cubicBezTo>
                    <a:pt x="0" y="766"/>
                    <a:pt x="0" y="803"/>
                    <a:pt x="38" y="840"/>
                  </a:cubicBezTo>
                  <a:cubicBezTo>
                    <a:pt x="38" y="840"/>
                    <a:pt x="84" y="878"/>
                    <a:pt x="196" y="878"/>
                  </a:cubicBezTo>
                  <a:cubicBezTo>
                    <a:pt x="355" y="878"/>
                    <a:pt x="626" y="840"/>
                    <a:pt x="1167" y="607"/>
                  </a:cubicBezTo>
                  <a:cubicBezTo>
                    <a:pt x="1288" y="570"/>
                    <a:pt x="1363" y="458"/>
                    <a:pt x="1363" y="299"/>
                  </a:cubicBezTo>
                  <a:cubicBezTo>
                    <a:pt x="1363" y="177"/>
                    <a:pt x="1288" y="103"/>
                    <a:pt x="1204" y="28"/>
                  </a:cubicBezTo>
                  <a:cubicBezTo>
                    <a:pt x="1148" y="9"/>
                    <a:pt x="1090" y="0"/>
                    <a:pt x="1036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1"/>
            <p:cNvSpPr/>
            <p:nvPr/>
          </p:nvSpPr>
          <p:spPr>
            <a:xfrm>
              <a:off x="5475730" y="3304465"/>
              <a:ext cx="141589" cy="242218"/>
            </a:xfrm>
            <a:custGeom>
              <a:avLst/>
              <a:gdLst/>
              <a:ahLst/>
              <a:cxnLst/>
              <a:rect l="l" t="t" r="r" b="b"/>
              <a:pathLst>
                <a:path w="5835" h="9982" extrusionOk="0">
                  <a:moveTo>
                    <a:pt x="4031" y="0"/>
                  </a:moveTo>
                  <a:cubicBezTo>
                    <a:pt x="3603" y="0"/>
                    <a:pt x="3175" y="216"/>
                    <a:pt x="2922" y="598"/>
                  </a:cubicBezTo>
                  <a:cubicBezTo>
                    <a:pt x="1" y="5153"/>
                    <a:pt x="664" y="8420"/>
                    <a:pt x="664" y="8420"/>
                  </a:cubicBezTo>
                  <a:cubicBezTo>
                    <a:pt x="776" y="9857"/>
                    <a:pt x="1634" y="9894"/>
                    <a:pt x="1634" y="9894"/>
                  </a:cubicBezTo>
                  <a:cubicBezTo>
                    <a:pt x="1873" y="9954"/>
                    <a:pt x="2112" y="9982"/>
                    <a:pt x="2350" y="9982"/>
                  </a:cubicBezTo>
                  <a:cubicBezTo>
                    <a:pt x="3668" y="9982"/>
                    <a:pt x="4949" y="9147"/>
                    <a:pt x="5835" y="8420"/>
                  </a:cubicBezTo>
                  <a:cubicBezTo>
                    <a:pt x="5797" y="8261"/>
                    <a:pt x="5760" y="8112"/>
                    <a:pt x="5723" y="7953"/>
                  </a:cubicBezTo>
                  <a:cubicBezTo>
                    <a:pt x="5601" y="7412"/>
                    <a:pt x="5443" y="6898"/>
                    <a:pt x="5405" y="6357"/>
                  </a:cubicBezTo>
                  <a:lnTo>
                    <a:pt x="3697" y="6824"/>
                  </a:lnTo>
                  <a:cubicBezTo>
                    <a:pt x="5060" y="4453"/>
                    <a:pt x="5368" y="3249"/>
                    <a:pt x="5527" y="2231"/>
                  </a:cubicBezTo>
                  <a:cubicBezTo>
                    <a:pt x="5527" y="2119"/>
                    <a:pt x="5564" y="1998"/>
                    <a:pt x="5564" y="1886"/>
                  </a:cubicBezTo>
                  <a:cubicBezTo>
                    <a:pt x="5601" y="953"/>
                    <a:pt x="5172" y="449"/>
                    <a:pt x="4668" y="178"/>
                  </a:cubicBezTo>
                  <a:cubicBezTo>
                    <a:pt x="4471" y="57"/>
                    <a:pt x="4251" y="0"/>
                    <a:pt x="4031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1"/>
            <p:cNvSpPr/>
            <p:nvPr/>
          </p:nvSpPr>
          <p:spPr>
            <a:xfrm>
              <a:off x="5511521" y="3059602"/>
              <a:ext cx="169907" cy="169931"/>
            </a:xfrm>
            <a:custGeom>
              <a:avLst/>
              <a:gdLst/>
              <a:ahLst/>
              <a:cxnLst/>
              <a:rect l="l" t="t" r="r" b="b"/>
              <a:pathLst>
                <a:path w="7002" h="7003" extrusionOk="0">
                  <a:moveTo>
                    <a:pt x="3617" y="1"/>
                  </a:moveTo>
                  <a:cubicBezTo>
                    <a:pt x="3594" y="1"/>
                    <a:pt x="3571" y="1"/>
                    <a:pt x="3548" y="2"/>
                  </a:cubicBezTo>
                  <a:cubicBezTo>
                    <a:pt x="1597" y="39"/>
                    <a:pt x="1" y="1514"/>
                    <a:pt x="47" y="3539"/>
                  </a:cubicBezTo>
                  <a:cubicBezTo>
                    <a:pt x="84" y="5530"/>
                    <a:pt x="877" y="7003"/>
                    <a:pt x="2731" y="7003"/>
                  </a:cubicBezTo>
                  <a:cubicBezTo>
                    <a:pt x="2754" y="7003"/>
                    <a:pt x="2777" y="7002"/>
                    <a:pt x="2801" y="7002"/>
                  </a:cubicBezTo>
                  <a:cubicBezTo>
                    <a:pt x="4752" y="6955"/>
                    <a:pt x="7001" y="5873"/>
                    <a:pt x="6964" y="3847"/>
                  </a:cubicBezTo>
                  <a:cubicBezTo>
                    <a:pt x="6927" y="1846"/>
                    <a:pt x="5488" y="1"/>
                    <a:pt x="36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1"/>
            <p:cNvSpPr/>
            <p:nvPr/>
          </p:nvSpPr>
          <p:spPr>
            <a:xfrm>
              <a:off x="5542775" y="3095127"/>
              <a:ext cx="164229" cy="174274"/>
            </a:xfrm>
            <a:custGeom>
              <a:avLst/>
              <a:gdLst/>
              <a:ahLst/>
              <a:cxnLst/>
              <a:rect l="l" t="t" r="r" b="b"/>
              <a:pathLst>
                <a:path w="6768" h="7182" extrusionOk="0">
                  <a:moveTo>
                    <a:pt x="3334" y="1"/>
                  </a:moveTo>
                  <a:cubicBezTo>
                    <a:pt x="3247" y="1"/>
                    <a:pt x="3160" y="4"/>
                    <a:pt x="3072" y="12"/>
                  </a:cubicBezTo>
                  <a:cubicBezTo>
                    <a:pt x="1279" y="171"/>
                    <a:pt x="1" y="1916"/>
                    <a:pt x="159" y="3858"/>
                  </a:cubicBezTo>
                  <a:cubicBezTo>
                    <a:pt x="302" y="5753"/>
                    <a:pt x="1759" y="7182"/>
                    <a:pt x="3447" y="7182"/>
                  </a:cubicBezTo>
                  <a:cubicBezTo>
                    <a:pt x="3530" y="7182"/>
                    <a:pt x="3613" y="7178"/>
                    <a:pt x="3697" y="7171"/>
                  </a:cubicBezTo>
                  <a:cubicBezTo>
                    <a:pt x="5480" y="7013"/>
                    <a:pt x="6768" y="5258"/>
                    <a:pt x="6609" y="3316"/>
                  </a:cubicBezTo>
                  <a:cubicBezTo>
                    <a:pt x="6423" y="1435"/>
                    <a:pt x="5013" y="1"/>
                    <a:pt x="3334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1"/>
            <p:cNvSpPr/>
            <p:nvPr/>
          </p:nvSpPr>
          <p:spPr>
            <a:xfrm>
              <a:off x="5527609" y="3173771"/>
              <a:ext cx="37854" cy="37636"/>
            </a:xfrm>
            <a:custGeom>
              <a:avLst/>
              <a:gdLst/>
              <a:ahLst/>
              <a:cxnLst/>
              <a:rect l="l" t="t" r="r" b="b"/>
              <a:pathLst>
                <a:path w="1560" h="1551" extrusionOk="0">
                  <a:moveTo>
                    <a:pt x="738" y="1"/>
                  </a:moveTo>
                  <a:cubicBezTo>
                    <a:pt x="318" y="1"/>
                    <a:pt x="0" y="346"/>
                    <a:pt x="0" y="776"/>
                  </a:cubicBezTo>
                  <a:cubicBezTo>
                    <a:pt x="0" y="1205"/>
                    <a:pt x="355" y="1550"/>
                    <a:pt x="784" y="1550"/>
                  </a:cubicBezTo>
                  <a:cubicBezTo>
                    <a:pt x="1204" y="1550"/>
                    <a:pt x="1559" y="1205"/>
                    <a:pt x="1559" y="776"/>
                  </a:cubicBezTo>
                  <a:cubicBezTo>
                    <a:pt x="1559" y="346"/>
                    <a:pt x="1167" y="1"/>
                    <a:pt x="738" y="1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1"/>
            <p:cNvSpPr/>
            <p:nvPr/>
          </p:nvSpPr>
          <p:spPr>
            <a:xfrm>
              <a:off x="5536224" y="3187821"/>
              <a:ext cx="7498" cy="13395"/>
            </a:xfrm>
            <a:custGeom>
              <a:avLst/>
              <a:gdLst/>
              <a:ahLst/>
              <a:cxnLst/>
              <a:rect l="l" t="t" r="r" b="b"/>
              <a:pathLst>
                <a:path w="309" h="552" extrusionOk="0">
                  <a:moveTo>
                    <a:pt x="308" y="1"/>
                  </a:moveTo>
                  <a:cubicBezTo>
                    <a:pt x="233" y="38"/>
                    <a:pt x="149" y="38"/>
                    <a:pt x="112" y="85"/>
                  </a:cubicBezTo>
                  <a:cubicBezTo>
                    <a:pt x="75" y="159"/>
                    <a:pt x="0" y="197"/>
                    <a:pt x="0" y="318"/>
                  </a:cubicBezTo>
                  <a:cubicBezTo>
                    <a:pt x="0" y="393"/>
                    <a:pt x="37" y="467"/>
                    <a:pt x="112" y="505"/>
                  </a:cubicBezTo>
                  <a:cubicBezTo>
                    <a:pt x="149" y="505"/>
                    <a:pt x="196" y="551"/>
                    <a:pt x="233" y="551"/>
                  </a:cubicBezTo>
                  <a:lnTo>
                    <a:pt x="308" y="551"/>
                  </a:lnTo>
                  <a:lnTo>
                    <a:pt x="196" y="430"/>
                  </a:lnTo>
                  <a:cubicBezTo>
                    <a:pt x="149" y="393"/>
                    <a:pt x="112" y="355"/>
                    <a:pt x="112" y="318"/>
                  </a:cubicBezTo>
                  <a:cubicBezTo>
                    <a:pt x="112" y="271"/>
                    <a:pt x="149" y="197"/>
                    <a:pt x="196" y="159"/>
                  </a:cubicBezTo>
                  <a:cubicBezTo>
                    <a:pt x="233" y="122"/>
                    <a:pt x="271" y="85"/>
                    <a:pt x="308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1"/>
            <p:cNvSpPr/>
            <p:nvPr/>
          </p:nvSpPr>
          <p:spPr>
            <a:xfrm>
              <a:off x="5634280" y="3213421"/>
              <a:ext cx="37854" cy="14050"/>
            </a:xfrm>
            <a:custGeom>
              <a:avLst/>
              <a:gdLst/>
              <a:ahLst/>
              <a:cxnLst/>
              <a:rect l="l" t="t" r="r" b="b"/>
              <a:pathLst>
                <a:path w="1560" h="579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75"/>
                    <a:pt x="122" y="150"/>
                    <a:pt x="159" y="196"/>
                  </a:cubicBezTo>
                  <a:cubicBezTo>
                    <a:pt x="197" y="271"/>
                    <a:pt x="271" y="308"/>
                    <a:pt x="309" y="383"/>
                  </a:cubicBezTo>
                  <a:cubicBezTo>
                    <a:pt x="467" y="467"/>
                    <a:pt x="626" y="542"/>
                    <a:pt x="775" y="579"/>
                  </a:cubicBezTo>
                  <a:cubicBezTo>
                    <a:pt x="971" y="579"/>
                    <a:pt x="1167" y="504"/>
                    <a:pt x="1289" y="430"/>
                  </a:cubicBezTo>
                  <a:cubicBezTo>
                    <a:pt x="1401" y="308"/>
                    <a:pt x="1522" y="150"/>
                    <a:pt x="1559" y="0"/>
                  </a:cubicBezTo>
                  <a:lnTo>
                    <a:pt x="1559" y="0"/>
                  </a:lnTo>
                  <a:cubicBezTo>
                    <a:pt x="1438" y="112"/>
                    <a:pt x="1326" y="234"/>
                    <a:pt x="1205" y="271"/>
                  </a:cubicBezTo>
                  <a:cubicBezTo>
                    <a:pt x="1093" y="346"/>
                    <a:pt x="934" y="383"/>
                    <a:pt x="822" y="383"/>
                  </a:cubicBezTo>
                  <a:cubicBezTo>
                    <a:pt x="663" y="346"/>
                    <a:pt x="542" y="308"/>
                    <a:pt x="393" y="234"/>
                  </a:cubicBezTo>
                  <a:lnTo>
                    <a:pt x="197" y="150"/>
                  </a:lnTo>
                  <a:cubicBezTo>
                    <a:pt x="159" y="75"/>
                    <a:pt x="75" y="38"/>
                    <a:pt x="1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1"/>
            <p:cNvSpPr/>
            <p:nvPr/>
          </p:nvSpPr>
          <p:spPr>
            <a:xfrm>
              <a:off x="5651266" y="3176731"/>
              <a:ext cx="17010" cy="27420"/>
            </a:xfrm>
            <a:custGeom>
              <a:avLst/>
              <a:gdLst/>
              <a:ahLst/>
              <a:cxnLst/>
              <a:rect l="l" t="t" r="r" b="b"/>
              <a:pathLst>
                <a:path w="701" h="1130" extrusionOk="0">
                  <a:moveTo>
                    <a:pt x="248" y="0"/>
                  </a:moveTo>
                  <a:cubicBezTo>
                    <a:pt x="215" y="0"/>
                    <a:pt x="178" y="9"/>
                    <a:pt x="159" y="28"/>
                  </a:cubicBezTo>
                  <a:cubicBezTo>
                    <a:pt x="122" y="346"/>
                    <a:pt x="1" y="887"/>
                    <a:pt x="197" y="1120"/>
                  </a:cubicBezTo>
                  <a:cubicBezTo>
                    <a:pt x="203" y="1127"/>
                    <a:pt x="219" y="1130"/>
                    <a:pt x="240" y="1130"/>
                  </a:cubicBezTo>
                  <a:cubicBezTo>
                    <a:pt x="346" y="1130"/>
                    <a:pt x="595" y="1056"/>
                    <a:pt x="626" y="924"/>
                  </a:cubicBezTo>
                  <a:cubicBezTo>
                    <a:pt x="701" y="654"/>
                    <a:pt x="393" y="261"/>
                    <a:pt x="309" y="28"/>
                  </a:cubicBezTo>
                  <a:cubicBezTo>
                    <a:pt x="309" y="9"/>
                    <a:pt x="281" y="0"/>
                    <a:pt x="248" y="0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1"/>
            <p:cNvSpPr/>
            <p:nvPr/>
          </p:nvSpPr>
          <p:spPr>
            <a:xfrm>
              <a:off x="5681404" y="3169015"/>
              <a:ext cx="9536" cy="13176"/>
            </a:xfrm>
            <a:custGeom>
              <a:avLst/>
              <a:gdLst/>
              <a:ahLst/>
              <a:cxnLst/>
              <a:rect l="l" t="t" r="r" b="b"/>
              <a:pathLst>
                <a:path w="393" h="543" extrusionOk="0">
                  <a:moveTo>
                    <a:pt x="196" y="1"/>
                  </a:moveTo>
                  <a:cubicBezTo>
                    <a:pt x="84" y="1"/>
                    <a:pt x="0" y="113"/>
                    <a:pt x="0" y="271"/>
                  </a:cubicBezTo>
                  <a:cubicBezTo>
                    <a:pt x="0" y="393"/>
                    <a:pt x="84" y="542"/>
                    <a:pt x="196" y="542"/>
                  </a:cubicBezTo>
                  <a:cubicBezTo>
                    <a:pt x="317" y="542"/>
                    <a:pt x="392" y="430"/>
                    <a:pt x="392" y="271"/>
                  </a:cubicBezTo>
                  <a:cubicBezTo>
                    <a:pt x="392" y="113"/>
                    <a:pt x="317" y="1"/>
                    <a:pt x="19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1"/>
            <p:cNvSpPr/>
            <p:nvPr/>
          </p:nvSpPr>
          <p:spPr>
            <a:xfrm>
              <a:off x="5613436" y="3175591"/>
              <a:ext cx="9536" cy="13152"/>
            </a:xfrm>
            <a:custGeom>
              <a:avLst/>
              <a:gdLst/>
              <a:ahLst/>
              <a:cxnLst/>
              <a:rect l="l" t="t" r="r" b="b"/>
              <a:pathLst>
                <a:path w="393" h="542" extrusionOk="0">
                  <a:moveTo>
                    <a:pt x="197" y="0"/>
                  </a:moveTo>
                  <a:cubicBezTo>
                    <a:pt x="85" y="0"/>
                    <a:pt x="1" y="122"/>
                    <a:pt x="1" y="271"/>
                  </a:cubicBezTo>
                  <a:cubicBezTo>
                    <a:pt x="1" y="430"/>
                    <a:pt x="85" y="542"/>
                    <a:pt x="197" y="542"/>
                  </a:cubicBezTo>
                  <a:cubicBezTo>
                    <a:pt x="318" y="542"/>
                    <a:pt x="393" y="430"/>
                    <a:pt x="393" y="271"/>
                  </a:cubicBezTo>
                  <a:cubicBezTo>
                    <a:pt x="393" y="122"/>
                    <a:pt x="318" y="0"/>
                    <a:pt x="197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2" name="Google Shape;4542;p61"/>
            <p:cNvGrpSpPr/>
            <p:nvPr/>
          </p:nvGrpSpPr>
          <p:grpSpPr>
            <a:xfrm>
              <a:off x="5550249" y="3148923"/>
              <a:ext cx="169907" cy="64522"/>
              <a:chOff x="5550249" y="3148923"/>
              <a:chExt cx="169907" cy="64522"/>
            </a:xfrm>
          </p:grpSpPr>
          <p:sp>
            <p:nvSpPr>
              <p:cNvPr id="4543" name="Google Shape;4543;p61"/>
              <p:cNvSpPr/>
              <p:nvPr/>
            </p:nvSpPr>
            <p:spPr>
              <a:xfrm>
                <a:off x="5591937" y="3153801"/>
                <a:ext cx="61173" cy="59644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 extrusionOk="0">
                    <a:moveTo>
                      <a:pt x="1242" y="124"/>
                    </a:moveTo>
                    <a:cubicBezTo>
                      <a:pt x="1820" y="124"/>
                      <a:pt x="2287" y="553"/>
                      <a:pt x="2334" y="1132"/>
                    </a:cubicBezTo>
                    <a:cubicBezTo>
                      <a:pt x="2371" y="1757"/>
                      <a:pt x="1904" y="2261"/>
                      <a:pt x="1316" y="2299"/>
                    </a:cubicBezTo>
                    <a:cubicBezTo>
                      <a:pt x="1295" y="2300"/>
                      <a:pt x="1273" y="2301"/>
                      <a:pt x="1251" y="2301"/>
                    </a:cubicBezTo>
                    <a:cubicBezTo>
                      <a:pt x="697" y="2301"/>
                      <a:pt x="185" y="1847"/>
                      <a:pt x="150" y="1291"/>
                    </a:cubicBezTo>
                    <a:cubicBezTo>
                      <a:pt x="150" y="973"/>
                      <a:pt x="234" y="702"/>
                      <a:pt x="420" y="506"/>
                    </a:cubicBezTo>
                    <a:cubicBezTo>
                      <a:pt x="616" y="273"/>
                      <a:pt x="887" y="161"/>
                      <a:pt x="1204" y="124"/>
                    </a:cubicBezTo>
                    <a:close/>
                    <a:moveTo>
                      <a:pt x="1240" y="0"/>
                    </a:moveTo>
                    <a:cubicBezTo>
                      <a:pt x="1216" y="0"/>
                      <a:pt x="1191" y="1"/>
                      <a:pt x="1167" y="2"/>
                    </a:cubicBezTo>
                    <a:cubicBezTo>
                      <a:pt x="850" y="2"/>
                      <a:pt x="542" y="161"/>
                      <a:pt x="346" y="394"/>
                    </a:cubicBezTo>
                    <a:cubicBezTo>
                      <a:pt x="112" y="665"/>
                      <a:pt x="0" y="973"/>
                      <a:pt x="38" y="1291"/>
                    </a:cubicBezTo>
                    <a:cubicBezTo>
                      <a:pt x="75" y="1953"/>
                      <a:pt x="616" y="2457"/>
                      <a:pt x="1279" y="2457"/>
                    </a:cubicBezTo>
                    <a:lnTo>
                      <a:pt x="1316" y="2457"/>
                    </a:lnTo>
                    <a:cubicBezTo>
                      <a:pt x="2016" y="2373"/>
                      <a:pt x="2520" y="1795"/>
                      <a:pt x="2483" y="1132"/>
                    </a:cubicBezTo>
                    <a:cubicBezTo>
                      <a:pt x="2447" y="492"/>
                      <a:pt x="1907" y="0"/>
                      <a:pt x="1240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1"/>
              <p:cNvSpPr/>
              <p:nvPr/>
            </p:nvSpPr>
            <p:spPr>
              <a:xfrm>
                <a:off x="5666456" y="3148923"/>
                <a:ext cx="53699" cy="59766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463" extrusionOk="0">
                    <a:moveTo>
                      <a:pt x="1083" y="129"/>
                    </a:moveTo>
                    <a:cubicBezTo>
                      <a:pt x="1279" y="129"/>
                      <a:pt x="1512" y="203"/>
                      <a:pt x="1671" y="362"/>
                    </a:cubicBezTo>
                    <a:cubicBezTo>
                      <a:pt x="1867" y="558"/>
                      <a:pt x="2016" y="829"/>
                      <a:pt x="2016" y="1137"/>
                    </a:cubicBezTo>
                    <a:cubicBezTo>
                      <a:pt x="2063" y="1762"/>
                      <a:pt x="1671" y="2266"/>
                      <a:pt x="1167" y="2304"/>
                    </a:cubicBezTo>
                    <a:cubicBezTo>
                      <a:pt x="1127" y="2310"/>
                      <a:pt x="1088" y="2313"/>
                      <a:pt x="1051" y="2313"/>
                    </a:cubicBezTo>
                    <a:cubicBezTo>
                      <a:pt x="867" y="2313"/>
                      <a:pt x="704" y="2239"/>
                      <a:pt x="541" y="2108"/>
                    </a:cubicBezTo>
                    <a:cubicBezTo>
                      <a:pt x="345" y="1921"/>
                      <a:pt x="196" y="1604"/>
                      <a:pt x="196" y="1295"/>
                    </a:cubicBezTo>
                    <a:cubicBezTo>
                      <a:pt x="149" y="670"/>
                      <a:pt x="541" y="166"/>
                      <a:pt x="1045" y="129"/>
                    </a:cubicBezTo>
                    <a:close/>
                    <a:moveTo>
                      <a:pt x="1134" y="1"/>
                    </a:moveTo>
                    <a:cubicBezTo>
                      <a:pt x="1104" y="1"/>
                      <a:pt x="1074" y="3"/>
                      <a:pt x="1045" y="7"/>
                    </a:cubicBezTo>
                    <a:cubicBezTo>
                      <a:pt x="467" y="54"/>
                      <a:pt x="0" y="633"/>
                      <a:pt x="37" y="1295"/>
                    </a:cubicBezTo>
                    <a:cubicBezTo>
                      <a:pt x="75" y="1641"/>
                      <a:pt x="233" y="1996"/>
                      <a:pt x="467" y="2192"/>
                    </a:cubicBezTo>
                    <a:cubicBezTo>
                      <a:pt x="663" y="2341"/>
                      <a:pt x="896" y="2462"/>
                      <a:pt x="1129" y="2462"/>
                    </a:cubicBezTo>
                    <a:lnTo>
                      <a:pt x="1167" y="2462"/>
                    </a:lnTo>
                    <a:cubicBezTo>
                      <a:pt x="1745" y="2388"/>
                      <a:pt x="2212" y="1837"/>
                      <a:pt x="2175" y="1137"/>
                    </a:cubicBezTo>
                    <a:cubicBezTo>
                      <a:pt x="2138" y="791"/>
                      <a:pt x="1979" y="474"/>
                      <a:pt x="1745" y="241"/>
                    </a:cubicBezTo>
                    <a:cubicBezTo>
                      <a:pt x="1574" y="110"/>
                      <a:pt x="1345" y="1"/>
                      <a:pt x="1134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1"/>
              <p:cNvSpPr/>
              <p:nvPr/>
            </p:nvSpPr>
            <p:spPr>
              <a:xfrm>
                <a:off x="5649446" y="3176780"/>
                <a:ext cx="20650" cy="6309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60" extrusionOk="0">
                    <a:moveTo>
                      <a:pt x="511" y="1"/>
                    </a:moveTo>
                    <a:cubicBezTo>
                      <a:pt x="338" y="1"/>
                      <a:pt x="163" y="52"/>
                      <a:pt x="1" y="147"/>
                    </a:cubicBezTo>
                    <a:lnTo>
                      <a:pt x="76" y="259"/>
                    </a:lnTo>
                    <a:cubicBezTo>
                      <a:pt x="190" y="194"/>
                      <a:pt x="329" y="155"/>
                      <a:pt x="471" y="155"/>
                    </a:cubicBezTo>
                    <a:cubicBezTo>
                      <a:pt x="574" y="155"/>
                      <a:pt x="678" y="175"/>
                      <a:pt x="776" y="222"/>
                    </a:cubicBezTo>
                    <a:lnTo>
                      <a:pt x="850" y="73"/>
                    </a:lnTo>
                    <a:cubicBezTo>
                      <a:pt x="742" y="24"/>
                      <a:pt x="627" y="1"/>
                      <a:pt x="511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1"/>
              <p:cNvSpPr/>
              <p:nvPr/>
            </p:nvSpPr>
            <p:spPr>
              <a:xfrm>
                <a:off x="5550249" y="3170835"/>
                <a:ext cx="45328" cy="5678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34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1868" y="234"/>
                    </a:lnTo>
                    <a:lnTo>
                      <a:pt x="1868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7" name="Google Shape;4547;p61"/>
            <p:cNvSpPr/>
            <p:nvPr/>
          </p:nvSpPr>
          <p:spPr>
            <a:xfrm>
              <a:off x="5531467" y="3061956"/>
              <a:ext cx="160370" cy="116595"/>
            </a:xfrm>
            <a:custGeom>
              <a:avLst/>
              <a:gdLst/>
              <a:ahLst/>
              <a:cxnLst/>
              <a:rect l="l" t="t" r="r" b="b"/>
              <a:pathLst>
                <a:path w="6609" h="4805" extrusionOk="0">
                  <a:moveTo>
                    <a:pt x="2887" y="1"/>
                  </a:moveTo>
                  <a:cubicBezTo>
                    <a:pt x="2397" y="1"/>
                    <a:pt x="1850" y="97"/>
                    <a:pt x="1241" y="325"/>
                  </a:cubicBezTo>
                  <a:cubicBezTo>
                    <a:pt x="812" y="483"/>
                    <a:pt x="0" y="3825"/>
                    <a:pt x="579" y="4609"/>
                  </a:cubicBezTo>
                  <a:lnTo>
                    <a:pt x="812" y="4805"/>
                  </a:lnTo>
                  <a:cubicBezTo>
                    <a:pt x="812" y="4805"/>
                    <a:pt x="1596" y="4217"/>
                    <a:pt x="2604" y="1687"/>
                  </a:cubicBezTo>
                  <a:cubicBezTo>
                    <a:pt x="2604" y="1687"/>
                    <a:pt x="4546" y="3094"/>
                    <a:pt x="6389" y="3094"/>
                  </a:cubicBezTo>
                  <a:cubicBezTo>
                    <a:pt x="6462" y="3094"/>
                    <a:pt x="6535" y="3092"/>
                    <a:pt x="6608" y="3087"/>
                  </a:cubicBezTo>
                  <a:cubicBezTo>
                    <a:pt x="6608" y="3087"/>
                    <a:pt x="5658" y="1"/>
                    <a:pt x="288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1"/>
            <p:cNvSpPr/>
            <p:nvPr/>
          </p:nvSpPr>
          <p:spPr>
            <a:xfrm>
              <a:off x="5504048" y="3029246"/>
              <a:ext cx="89709" cy="98348"/>
            </a:xfrm>
            <a:custGeom>
              <a:avLst/>
              <a:gdLst/>
              <a:ahLst/>
              <a:cxnLst/>
              <a:rect l="l" t="t" r="r" b="b"/>
              <a:pathLst>
                <a:path w="3697" h="4053" extrusionOk="0">
                  <a:moveTo>
                    <a:pt x="1891" y="1"/>
                  </a:moveTo>
                  <a:cubicBezTo>
                    <a:pt x="1871" y="1"/>
                    <a:pt x="1850" y="1"/>
                    <a:pt x="1830" y="2"/>
                  </a:cubicBezTo>
                  <a:cubicBezTo>
                    <a:pt x="822" y="2"/>
                    <a:pt x="1" y="935"/>
                    <a:pt x="38" y="2027"/>
                  </a:cubicBezTo>
                  <a:cubicBezTo>
                    <a:pt x="38" y="3157"/>
                    <a:pt x="897" y="4053"/>
                    <a:pt x="1905" y="4053"/>
                  </a:cubicBezTo>
                  <a:cubicBezTo>
                    <a:pt x="2922" y="4006"/>
                    <a:pt x="3697" y="3119"/>
                    <a:pt x="3697" y="1990"/>
                  </a:cubicBezTo>
                  <a:cubicBezTo>
                    <a:pt x="3697" y="883"/>
                    <a:pt x="2872" y="1"/>
                    <a:pt x="1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4381;p61">
            <a:extLst>
              <a:ext uri="{FF2B5EF4-FFF2-40B4-BE49-F238E27FC236}">
                <a16:creationId xmlns:a16="http://schemas.microsoft.com/office/drawing/2014/main" id="{6A0E197B-5882-483F-B99D-ECB4D0160330}"/>
              </a:ext>
            </a:extLst>
          </p:cNvPr>
          <p:cNvSpPr txBox="1"/>
          <p:nvPr/>
        </p:nvSpPr>
        <p:spPr>
          <a:xfrm flipH="1">
            <a:off x="3017945" y="3630374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Thiết kế Use case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309" name="Google Shape;4381;p61">
            <a:extLst>
              <a:ext uri="{FF2B5EF4-FFF2-40B4-BE49-F238E27FC236}">
                <a16:creationId xmlns:a16="http://schemas.microsoft.com/office/drawing/2014/main" id="{62293924-D5BF-449A-B949-9052F06838B8}"/>
              </a:ext>
            </a:extLst>
          </p:cNvPr>
          <p:cNvSpPr txBox="1"/>
          <p:nvPr/>
        </p:nvSpPr>
        <p:spPr>
          <a:xfrm flipH="1">
            <a:off x="5316692" y="1121275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Thiết kế và xây dựng module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310" name="Google Shape;4381;p61">
            <a:extLst>
              <a:ext uri="{FF2B5EF4-FFF2-40B4-BE49-F238E27FC236}">
                <a16:creationId xmlns:a16="http://schemas.microsoft.com/office/drawing/2014/main" id="{FD373951-D0EE-4E81-A895-2D85B8C4D90F}"/>
              </a:ext>
            </a:extLst>
          </p:cNvPr>
          <p:cNvSpPr txBox="1"/>
          <p:nvPr/>
        </p:nvSpPr>
        <p:spPr>
          <a:xfrm flipH="1">
            <a:off x="6665302" y="3289183"/>
            <a:ext cx="1764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Spartan Medium"/>
              </a:rPr>
              <a:t>Demo dự án</a:t>
            </a:r>
            <a:endParaRPr sz="1800" dirty="0">
              <a:solidFill>
                <a:srgbClr val="434343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43"/>
          <p:cNvGrpSpPr/>
          <p:nvPr/>
        </p:nvGrpSpPr>
        <p:grpSpPr>
          <a:xfrm>
            <a:off x="1827188" y="1273500"/>
            <a:ext cx="1536300" cy="3875700"/>
            <a:chOff x="1827188" y="1273500"/>
            <a:chExt cx="1536300" cy="3875700"/>
          </a:xfrm>
        </p:grpSpPr>
        <p:grpSp>
          <p:nvGrpSpPr>
            <p:cNvPr id="1561" name="Google Shape;1561;p43"/>
            <p:cNvGrpSpPr/>
            <p:nvPr/>
          </p:nvGrpSpPr>
          <p:grpSpPr>
            <a:xfrm>
              <a:off x="1827188" y="1273500"/>
              <a:ext cx="1536300" cy="3330923"/>
              <a:chOff x="1827188" y="1273500"/>
              <a:chExt cx="1536300" cy="3330923"/>
            </a:xfrm>
          </p:grpSpPr>
          <p:sp>
            <p:nvSpPr>
              <p:cNvPr id="1562" name="Google Shape;1562;p43"/>
              <p:cNvSpPr/>
              <p:nvPr/>
            </p:nvSpPr>
            <p:spPr>
              <a:xfrm>
                <a:off x="2531487" y="2345125"/>
                <a:ext cx="127701" cy="225929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30495" extrusionOk="0">
                    <a:moveTo>
                      <a:pt x="1" y="1"/>
                    </a:moveTo>
                    <a:lnTo>
                      <a:pt x="1" y="29869"/>
                    </a:lnTo>
                    <a:cubicBezTo>
                      <a:pt x="1" y="30224"/>
                      <a:pt x="309" y="30494"/>
                      <a:pt x="664" y="30494"/>
                    </a:cubicBezTo>
                    <a:cubicBezTo>
                      <a:pt x="1009" y="30494"/>
                      <a:pt x="1289" y="30224"/>
                      <a:pt x="1289" y="29869"/>
                    </a:cubicBezTo>
                    <a:lnTo>
                      <a:pt x="1289" y="1"/>
                    </a:lnTo>
                    <a:close/>
                  </a:path>
                </a:pathLst>
              </a:custGeom>
              <a:solidFill>
                <a:srgbClr val="5A25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1827188" y="1273500"/>
                <a:ext cx="1536300" cy="1462500"/>
              </a:xfrm>
              <a:prstGeom prst="roundRect">
                <a:avLst>
                  <a:gd name="adj" fmla="val 12212"/>
                </a:avLst>
              </a:pr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1931926" y="1381869"/>
                <a:ext cx="1326954" cy="1245762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10539" extrusionOk="0">
                    <a:moveTo>
                      <a:pt x="9568" y="159"/>
                    </a:moveTo>
                    <a:cubicBezTo>
                      <a:pt x="9764" y="159"/>
                      <a:pt x="9997" y="234"/>
                      <a:pt x="10119" y="392"/>
                    </a:cubicBezTo>
                    <a:cubicBezTo>
                      <a:pt x="10268" y="551"/>
                      <a:pt x="10352" y="738"/>
                      <a:pt x="10352" y="934"/>
                    </a:cubicBezTo>
                    <a:lnTo>
                      <a:pt x="10352" y="9568"/>
                    </a:lnTo>
                    <a:cubicBezTo>
                      <a:pt x="10352" y="9801"/>
                      <a:pt x="10268" y="9997"/>
                      <a:pt x="10119" y="10156"/>
                    </a:cubicBezTo>
                    <a:cubicBezTo>
                      <a:pt x="9997" y="10268"/>
                      <a:pt x="9764" y="10389"/>
                      <a:pt x="9568" y="10389"/>
                    </a:cubicBezTo>
                    <a:lnTo>
                      <a:pt x="934" y="10389"/>
                    </a:lnTo>
                    <a:cubicBezTo>
                      <a:pt x="701" y="10389"/>
                      <a:pt x="514" y="10268"/>
                      <a:pt x="355" y="10156"/>
                    </a:cubicBezTo>
                    <a:cubicBezTo>
                      <a:pt x="234" y="9997"/>
                      <a:pt x="159" y="9801"/>
                      <a:pt x="159" y="9568"/>
                    </a:cubicBezTo>
                    <a:lnTo>
                      <a:pt x="159" y="934"/>
                    </a:lnTo>
                    <a:cubicBezTo>
                      <a:pt x="159" y="738"/>
                      <a:pt x="234" y="551"/>
                      <a:pt x="355" y="392"/>
                    </a:cubicBezTo>
                    <a:cubicBezTo>
                      <a:pt x="514" y="234"/>
                      <a:pt x="701" y="159"/>
                      <a:pt x="934" y="159"/>
                    </a:cubicBezTo>
                    <a:close/>
                    <a:moveTo>
                      <a:pt x="934" y="0"/>
                    </a:moveTo>
                    <a:cubicBezTo>
                      <a:pt x="393" y="0"/>
                      <a:pt x="1" y="430"/>
                      <a:pt x="1" y="934"/>
                    </a:cubicBezTo>
                    <a:lnTo>
                      <a:pt x="1" y="9568"/>
                    </a:lnTo>
                    <a:cubicBezTo>
                      <a:pt x="1" y="10118"/>
                      <a:pt x="393" y="10538"/>
                      <a:pt x="934" y="10538"/>
                    </a:cubicBezTo>
                    <a:lnTo>
                      <a:pt x="9568" y="10538"/>
                    </a:lnTo>
                    <a:cubicBezTo>
                      <a:pt x="10081" y="10538"/>
                      <a:pt x="10501" y="10118"/>
                      <a:pt x="10501" y="9568"/>
                    </a:cubicBezTo>
                    <a:lnTo>
                      <a:pt x="10501" y="934"/>
                    </a:lnTo>
                    <a:cubicBezTo>
                      <a:pt x="10501" y="430"/>
                      <a:pt x="10081" y="0"/>
                      <a:pt x="9568" y="0"/>
                    </a:cubicBezTo>
                    <a:close/>
                  </a:path>
                </a:pathLst>
              </a:custGeom>
              <a:solidFill>
                <a:srgbClr val="5A2543"/>
              </a:solidFill>
              <a:ln w="9525" cap="flat" cmpd="sng">
                <a:solidFill>
                  <a:srgbClr val="5A25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43"/>
            <p:cNvSpPr/>
            <p:nvPr/>
          </p:nvSpPr>
          <p:spPr>
            <a:xfrm>
              <a:off x="2483750" y="4059600"/>
              <a:ext cx="223200" cy="10896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2483800" y="4059600"/>
              <a:ext cx="223200" cy="10896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43"/>
          <p:cNvSpPr txBox="1">
            <a:spLocks noGrp="1"/>
          </p:cNvSpPr>
          <p:nvPr>
            <p:ph type="title"/>
          </p:nvPr>
        </p:nvSpPr>
        <p:spPr>
          <a:xfrm>
            <a:off x="3649313" y="1301100"/>
            <a:ext cx="3667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9" name="Google Shape;1569;p43"/>
          <p:cNvSpPr txBox="1">
            <a:spLocks noGrp="1"/>
          </p:cNvSpPr>
          <p:nvPr>
            <p:ph type="title" idx="2"/>
          </p:nvPr>
        </p:nvSpPr>
        <p:spPr>
          <a:xfrm>
            <a:off x="1998938" y="15144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0" name="Google Shape;1570;p43"/>
          <p:cNvSpPr/>
          <p:nvPr/>
        </p:nvSpPr>
        <p:spPr>
          <a:xfrm rot="-393093">
            <a:off x="5845016" y="4312521"/>
            <a:ext cx="2240859" cy="3497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Enjoy the walk!</a:t>
            </a:r>
          </a:p>
        </p:txBody>
      </p:sp>
      <p:grpSp>
        <p:nvGrpSpPr>
          <p:cNvPr id="1571" name="Google Shape;1571;p43"/>
          <p:cNvGrpSpPr/>
          <p:nvPr/>
        </p:nvGrpSpPr>
        <p:grpSpPr>
          <a:xfrm>
            <a:off x="1597300" y="664500"/>
            <a:ext cx="805900" cy="703550"/>
            <a:chOff x="1597300" y="664500"/>
            <a:chExt cx="805900" cy="703550"/>
          </a:xfrm>
        </p:grpSpPr>
        <p:grpSp>
          <p:nvGrpSpPr>
            <p:cNvPr id="1572" name="Google Shape;1572;p43"/>
            <p:cNvGrpSpPr/>
            <p:nvPr/>
          </p:nvGrpSpPr>
          <p:grpSpPr>
            <a:xfrm>
              <a:off x="1597300" y="694800"/>
              <a:ext cx="239125" cy="238150"/>
              <a:chOff x="1597300" y="694800"/>
              <a:chExt cx="239125" cy="238150"/>
            </a:xfrm>
          </p:grpSpPr>
          <p:sp>
            <p:nvSpPr>
              <p:cNvPr id="1573" name="Google Shape;1573;p4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5" name="Google Shape;1575;p43"/>
            <p:cNvGrpSpPr/>
            <p:nvPr/>
          </p:nvGrpSpPr>
          <p:grpSpPr>
            <a:xfrm>
              <a:off x="1597300" y="694800"/>
              <a:ext cx="239125" cy="238150"/>
              <a:chOff x="1597300" y="694800"/>
              <a:chExt cx="239125" cy="238150"/>
            </a:xfrm>
          </p:grpSpPr>
          <p:sp>
            <p:nvSpPr>
              <p:cNvPr id="1576" name="Google Shape;1576;p4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8" name="Google Shape;1578;p43"/>
            <p:cNvSpPr/>
            <p:nvPr/>
          </p:nvSpPr>
          <p:spPr>
            <a:xfrm flipH="1">
              <a:off x="1643825" y="664500"/>
              <a:ext cx="176525" cy="268575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 flipH="1">
              <a:off x="2091275" y="1145300"/>
              <a:ext cx="63050" cy="185775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 flipH="1">
              <a:off x="1759350" y="864500"/>
              <a:ext cx="643850" cy="37442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 flipH="1">
              <a:off x="1814475" y="992425"/>
              <a:ext cx="406200" cy="246525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 flipH="1">
              <a:off x="2282950" y="1116975"/>
              <a:ext cx="33100" cy="31775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 rot="-232915" flipH="1">
              <a:off x="2244503" y="1164276"/>
              <a:ext cx="50100" cy="78350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 flipH="1">
              <a:off x="2224125" y="1074475"/>
              <a:ext cx="46650" cy="290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 flipH="1">
              <a:off x="2228775" y="1055675"/>
              <a:ext cx="36450" cy="20525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 flipH="1">
              <a:off x="2224525" y="1098900"/>
              <a:ext cx="40700" cy="20000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43"/>
            <p:cNvGrpSpPr/>
            <p:nvPr/>
          </p:nvGrpSpPr>
          <p:grpSpPr>
            <a:xfrm>
              <a:off x="1808675" y="971622"/>
              <a:ext cx="248068" cy="201860"/>
              <a:chOff x="1808700" y="965100"/>
              <a:chExt cx="262450" cy="208275"/>
            </a:xfrm>
          </p:grpSpPr>
          <p:sp>
            <p:nvSpPr>
              <p:cNvPr id="1588" name="Google Shape;1588;p4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FE5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0" name="Google Shape;1590;p43"/>
            <p:cNvSpPr/>
            <p:nvPr/>
          </p:nvSpPr>
          <p:spPr>
            <a:xfrm flipH="1">
              <a:off x="2010325" y="1182250"/>
              <a:ext cx="63225" cy="185800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43"/>
            <p:cNvGrpSpPr/>
            <p:nvPr/>
          </p:nvGrpSpPr>
          <p:grpSpPr>
            <a:xfrm>
              <a:off x="1808675" y="971534"/>
              <a:ext cx="248068" cy="201860"/>
              <a:chOff x="1808700" y="965010"/>
              <a:chExt cx="262450" cy="208275"/>
            </a:xfrm>
          </p:grpSpPr>
          <p:sp>
            <p:nvSpPr>
              <p:cNvPr id="1592" name="Google Shape;1592;p43"/>
              <p:cNvSpPr/>
              <p:nvPr/>
            </p:nvSpPr>
            <p:spPr>
              <a:xfrm flipH="1">
                <a:off x="1808700" y="96501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 flipH="1">
                <a:off x="1832700" y="97993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4" name="Google Shape;1594;p43"/>
            <p:cNvSpPr/>
            <p:nvPr/>
          </p:nvSpPr>
          <p:spPr>
            <a:xfrm flipH="1">
              <a:off x="1779300" y="971525"/>
              <a:ext cx="286500" cy="162250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41"/>
          <p:cNvGrpSpPr/>
          <p:nvPr/>
        </p:nvGrpSpPr>
        <p:grpSpPr>
          <a:xfrm>
            <a:off x="182463" y="3103582"/>
            <a:ext cx="849488" cy="1572657"/>
            <a:chOff x="7797029" y="2174230"/>
            <a:chExt cx="1161931" cy="2151084"/>
          </a:xfrm>
        </p:grpSpPr>
        <p:sp>
          <p:nvSpPr>
            <p:cNvPr id="1511" name="Google Shape;1511;p41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41"/>
            <p:cNvGrpSpPr/>
            <p:nvPr/>
          </p:nvGrpSpPr>
          <p:grpSpPr>
            <a:xfrm>
              <a:off x="8149576" y="2521523"/>
              <a:ext cx="429318" cy="1803790"/>
              <a:chOff x="6097050" y="1346450"/>
              <a:chExt cx="196500" cy="825600"/>
            </a:xfrm>
          </p:grpSpPr>
          <p:sp>
            <p:nvSpPr>
              <p:cNvPr id="1513" name="Google Shape;1513;p41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1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41"/>
          <p:cNvSpPr txBox="1">
            <a:spLocks noGrp="1"/>
          </p:cNvSpPr>
          <p:nvPr>
            <p:ph type="title"/>
          </p:nvPr>
        </p:nvSpPr>
        <p:spPr>
          <a:xfrm>
            <a:off x="182463" y="86335"/>
            <a:ext cx="7728160" cy="380927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 TÚC XÁ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ĐÀ NẴNG</a:t>
            </a:r>
          </a:p>
        </p:txBody>
      </p:sp>
      <p:pic>
        <p:nvPicPr>
          <p:cNvPr id="1026" name="Picture 2" descr="Số điện thoại Trường Đại học Kinh tế Đà Nẵng hỗ trợ thông tin liên hệ">
            <a:extLst>
              <a:ext uri="{FF2B5EF4-FFF2-40B4-BE49-F238E27FC236}">
                <a16:creationId xmlns:a16="http://schemas.microsoft.com/office/drawing/2014/main" id="{FBC863A4-C5AE-4631-ABAF-0B58A539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" y="630594"/>
            <a:ext cx="2476916" cy="1655406"/>
          </a:xfrm>
          <a:prstGeom prst="ellipse">
            <a:avLst/>
          </a:prstGeom>
          <a:ln w="9525" cap="rnd">
            <a:solidFill>
              <a:schemeClr val="accent3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0D662-FD49-4A17-9C01-1E6ED5F8C8D7}"/>
              </a:ext>
            </a:extLst>
          </p:cNvPr>
          <p:cNvSpPr txBox="1"/>
          <p:nvPr/>
        </p:nvSpPr>
        <p:spPr>
          <a:xfrm>
            <a:off x="3015185" y="1135131"/>
            <a:ext cx="5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ĐÀ NẴNG</a:t>
            </a:r>
          </a:p>
          <a:p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71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TP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lang="en-US" sz="1800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95886-B6DA-4E03-BAC8-2FA7344B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79" y="2857501"/>
            <a:ext cx="2380500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4ED24E-8B1B-4D0F-A83A-CE93D229C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62" y="2857500"/>
            <a:ext cx="2380500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34DAA-ED56-4C67-8E22-42EBF031D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345" y="2857500"/>
            <a:ext cx="2254781" cy="1818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53"/>
          <p:cNvGrpSpPr/>
          <p:nvPr/>
        </p:nvGrpSpPr>
        <p:grpSpPr>
          <a:xfrm>
            <a:off x="-60178" y="2282038"/>
            <a:ext cx="1867456" cy="3457139"/>
            <a:chOff x="7797029" y="2174230"/>
            <a:chExt cx="1161931" cy="2151032"/>
          </a:xfrm>
        </p:grpSpPr>
        <p:sp>
          <p:nvSpPr>
            <p:cNvPr id="2874" name="Google Shape;2874;p53"/>
            <p:cNvSpPr/>
            <p:nvPr/>
          </p:nvSpPr>
          <p:spPr>
            <a:xfrm>
              <a:off x="7797029" y="2174230"/>
              <a:ext cx="1161931" cy="1382760"/>
            </a:xfrm>
            <a:custGeom>
              <a:avLst/>
              <a:gdLst/>
              <a:ahLst/>
              <a:cxnLst/>
              <a:rect l="l" t="t" r="r" b="b"/>
              <a:pathLst>
                <a:path w="21273" h="25316" extrusionOk="0">
                  <a:moveTo>
                    <a:pt x="11920" y="0"/>
                  </a:moveTo>
                  <a:cubicBezTo>
                    <a:pt x="9767" y="0"/>
                    <a:pt x="7648" y="927"/>
                    <a:pt x="6217" y="2390"/>
                  </a:cubicBezTo>
                  <a:cubicBezTo>
                    <a:pt x="4630" y="4024"/>
                    <a:pt x="3883" y="6245"/>
                    <a:pt x="3883" y="8383"/>
                  </a:cubicBezTo>
                  <a:cubicBezTo>
                    <a:pt x="3846" y="9045"/>
                    <a:pt x="3930" y="9745"/>
                    <a:pt x="3650" y="10361"/>
                  </a:cubicBezTo>
                  <a:cubicBezTo>
                    <a:pt x="3417" y="10828"/>
                    <a:pt x="3034" y="11220"/>
                    <a:pt x="2679" y="11650"/>
                  </a:cubicBezTo>
                  <a:cubicBezTo>
                    <a:pt x="1046" y="13516"/>
                    <a:pt x="0" y="15850"/>
                    <a:pt x="75" y="18183"/>
                  </a:cubicBezTo>
                  <a:cubicBezTo>
                    <a:pt x="150" y="20554"/>
                    <a:pt x="1438" y="22888"/>
                    <a:pt x="3613" y="24213"/>
                  </a:cubicBezTo>
                  <a:cubicBezTo>
                    <a:pt x="4824" y="24931"/>
                    <a:pt x="6299" y="25315"/>
                    <a:pt x="7769" y="25315"/>
                  </a:cubicBezTo>
                  <a:cubicBezTo>
                    <a:pt x="8994" y="25315"/>
                    <a:pt x="10215" y="25048"/>
                    <a:pt x="11276" y="24484"/>
                  </a:cubicBezTo>
                  <a:cubicBezTo>
                    <a:pt x="12090" y="24825"/>
                    <a:pt x="13002" y="24989"/>
                    <a:pt x="13926" y="24989"/>
                  </a:cubicBezTo>
                  <a:cubicBezTo>
                    <a:pt x="15830" y="24989"/>
                    <a:pt x="17782" y="24291"/>
                    <a:pt x="19014" y="23009"/>
                  </a:cubicBezTo>
                  <a:cubicBezTo>
                    <a:pt x="20843" y="21142"/>
                    <a:pt x="21273" y="18417"/>
                    <a:pt x="20498" y="16083"/>
                  </a:cubicBezTo>
                  <a:cubicBezTo>
                    <a:pt x="20143" y="14954"/>
                    <a:pt x="19518" y="13908"/>
                    <a:pt x="18864" y="12891"/>
                  </a:cubicBezTo>
                  <a:cubicBezTo>
                    <a:pt x="18743" y="12742"/>
                    <a:pt x="18668" y="12546"/>
                    <a:pt x="18631" y="12350"/>
                  </a:cubicBezTo>
                  <a:cubicBezTo>
                    <a:pt x="18631" y="12191"/>
                    <a:pt x="18743" y="11995"/>
                    <a:pt x="18780" y="11808"/>
                  </a:cubicBezTo>
                  <a:cubicBezTo>
                    <a:pt x="20843" y="3090"/>
                    <a:pt x="16718" y="561"/>
                    <a:pt x="12835" y="57"/>
                  </a:cubicBezTo>
                  <a:cubicBezTo>
                    <a:pt x="12530" y="19"/>
                    <a:pt x="12225" y="0"/>
                    <a:pt x="11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5" name="Google Shape;2875;p53"/>
            <p:cNvGrpSpPr/>
            <p:nvPr/>
          </p:nvGrpSpPr>
          <p:grpSpPr>
            <a:xfrm>
              <a:off x="8149431" y="2521491"/>
              <a:ext cx="429313" cy="1803771"/>
              <a:chOff x="6097050" y="1346450"/>
              <a:chExt cx="196500" cy="825600"/>
            </a:xfrm>
          </p:grpSpPr>
          <p:sp>
            <p:nvSpPr>
              <p:cNvPr id="2876" name="Google Shape;2876;p53"/>
              <p:cNvSpPr/>
              <p:nvPr/>
            </p:nvSpPr>
            <p:spPr>
              <a:xfrm>
                <a:off x="6203225" y="1432075"/>
                <a:ext cx="20325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599" extrusionOk="0">
                    <a:moveTo>
                      <a:pt x="420" y="1"/>
                    </a:moveTo>
                    <a:cubicBezTo>
                      <a:pt x="187" y="1"/>
                      <a:pt x="0" y="197"/>
                      <a:pt x="0" y="430"/>
                    </a:cubicBezTo>
                    <a:lnTo>
                      <a:pt x="0" y="29207"/>
                    </a:lnTo>
                    <a:cubicBezTo>
                      <a:pt x="0" y="29440"/>
                      <a:pt x="187" y="29599"/>
                      <a:pt x="420" y="29599"/>
                    </a:cubicBezTo>
                    <a:cubicBezTo>
                      <a:pt x="616" y="29599"/>
                      <a:pt x="812" y="29440"/>
                      <a:pt x="812" y="29207"/>
                    </a:cubicBezTo>
                    <a:lnTo>
                      <a:pt x="812" y="430"/>
                    </a:lnTo>
                    <a:cubicBezTo>
                      <a:pt x="812" y="197"/>
                      <a:pt x="616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3"/>
              <p:cNvSpPr/>
              <p:nvPr/>
            </p:nvSpPr>
            <p:spPr>
              <a:xfrm>
                <a:off x="6097050" y="1389375"/>
                <a:ext cx="124625" cy="2768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1072" extrusionOk="0">
                    <a:moveTo>
                      <a:pt x="430" y="1"/>
                    </a:moveTo>
                    <a:cubicBezTo>
                      <a:pt x="234" y="1"/>
                      <a:pt x="84" y="113"/>
                      <a:pt x="84" y="309"/>
                    </a:cubicBezTo>
                    <a:cubicBezTo>
                      <a:pt x="47" y="971"/>
                      <a:pt x="0" y="1587"/>
                      <a:pt x="0" y="2250"/>
                    </a:cubicBezTo>
                    <a:cubicBezTo>
                      <a:pt x="0" y="3809"/>
                      <a:pt x="159" y="5405"/>
                      <a:pt x="747" y="6917"/>
                    </a:cubicBezTo>
                    <a:cubicBezTo>
                      <a:pt x="1447" y="8672"/>
                      <a:pt x="2763" y="10147"/>
                      <a:pt x="4396" y="11043"/>
                    </a:cubicBezTo>
                    <a:cubicBezTo>
                      <a:pt x="4449" y="11063"/>
                      <a:pt x="4501" y="11072"/>
                      <a:pt x="4550" y="11072"/>
                    </a:cubicBezTo>
                    <a:cubicBezTo>
                      <a:pt x="4688" y="11072"/>
                      <a:pt x="4808" y="11001"/>
                      <a:pt x="4863" y="10884"/>
                    </a:cubicBezTo>
                    <a:cubicBezTo>
                      <a:pt x="4985" y="10735"/>
                      <a:pt x="4901" y="10539"/>
                      <a:pt x="4751" y="10417"/>
                    </a:cubicBezTo>
                    <a:cubicBezTo>
                      <a:pt x="3230" y="9605"/>
                      <a:pt x="2026" y="8243"/>
                      <a:pt x="1363" y="6646"/>
                    </a:cubicBezTo>
                    <a:cubicBezTo>
                      <a:pt x="822" y="5284"/>
                      <a:pt x="700" y="3772"/>
                      <a:pt x="700" y="2250"/>
                    </a:cubicBezTo>
                    <a:cubicBezTo>
                      <a:pt x="700" y="1634"/>
                      <a:pt x="700" y="971"/>
                      <a:pt x="747" y="346"/>
                    </a:cubicBezTo>
                    <a:cubicBezTo>
                      <a:pt x="747" y="150"/>
                      <a:pt x="588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3"/>
              <p:cNvSpPr/>
              <p:nvPr/>
            </p:nvSpPr>
            <p:spPr>
              <a:xfrm>
                <a:off x="6207875" y="1346450"/>
                <a:ext cx="85675" cy="205950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8238" extrusionOk="0">
                    <a:moveTo>
                      <a:pt x="2997" y="0"/>
                    </a:moveTo>
                    <a:cubicBezTo>
                      <a:pt x="2801" y="0"/>
                      <a:pt x="2652" y="159"/>
                      <a:pt x="2689" y="355"/>
                    </a:cubicBezTo>
                    <a:cubicBezTo>
                      <a:pt x="2726" y="1055"/>
                      <a:pt x="2764" y="1718"/>
                      <a:pt x="2764" y="2371"/>
                    </a:cubicBezTo>
                    <a:cubicBezTo>
                      <a:pt x="2764" y="3118"/>
                      <a:pt x="2726" y="3818"/>
                      <a:pt x="2530" y="4518"/>
                    </a:cubicBezTo>
                    <a:cubicBezTo>
                      <a:pt x="2381" y="5171"/>
                      <a:pt x="2101" y="5797"/>
                      <a:pt x="1718" y="6338"/>
                    </a:cubicBezTo>
                    <a:cubicBezTo>
                      <a:pt x="1326" y="6889"/>
                      <a:pt x="822" y="7318"/>
                      <a:pt x="234" y="7589"/>
                    </a:cubicBezTo>
                    <a:cubicBezTo>
                      <a:pt x="85" y="7663"/>
                      <a:pt x="1" y="7859"/>
                      <a:pt x="85" y="8018"/>
                    </a:cubicBezTo>
                    <a:cubicBezTo>
                      <a:pt x="112" y="8156"/>
                      <a:pt x="246" y="8237"/>
                      <a:pt x="378" y="8237"/>
                    </a:cubicBezTo>
                    <a:cubicBezTo>
                      <a:pt x="425" y="8237"/>
                      <a:pt x="472" y="8227"/>
                      <a:pt x="514" y="8205"/>
                    </a:cubicBezTo>
                    <a:cubicBezTo>
                      <a:pt x="1214" y="7897"/>
                      <a:pt x="1830" y="7355"/>
                      <a:pt x="2260" y="6730"/>
                    </a:cubicBezTo>
                    <a:cubicBezTo>
                      <a:pt x="2726" y="6151"/>
                      <a:pt x="3034" y="5405"/>
                      <a:pt x="3193" y="4667"/>
                    </a:cubicBezTo>
                    <a:cubicBezTo>
                      <a:pt x="3389" y="3930"/>
                      <a:pt x="3426" y="3155"/>
                      <a:pt x="3426" y="2371"/>
                    </a:cubicBezTo>
                    <a:cubicBezTo>
                      <a:pt x="3426" y="1671"/>
                      <a:pt x="3389" y="971"/>
                      <a:pt x="3352" y="318"/>
                    </a:cubicBezTo>
                    <a:cubicBezTo>
                      <a:pt x="3352" y="122"/>
                      <a:pt x="3156" y="0"/>
                      <a:pt x="2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9" name="Google Shape;2879;p53"/>
          <p:cNvGrpSpPr/>
          <p:nvPr/>
        </p:nvGrpSpPr>
        <p:grpSpPr>
          <a:xfrm>
            <a:off x="1095512" y="579002"/>
            <a:ext cx="6816020" cy="5548901"/>
            <a:chOff x="1931550" y="838350"/>
            <a:chExt cx="5280900" cy="4305100"/>
          </a:xfrm>
        </p:grpSpPr>
        <p:grpSp>
          <p:nvGrpSpPr>
            <p:cNvPr id="2880" name="Google Shape;2880;p53"/>
            <p:cNvGrpSpPr/>
            <p:nvPr/>
          </p:nvGrpSpPr>
          <p:grpSpPr>
            <a:xfrm>
              <a:off x="2088500" y="838350"/>
              <a:ext cx="4967400" cy="139800"/>
              <a:chOff x="2088975" y="850175"/>
              <a:chExt cx="4967400" cy="139800"/>
            </a:xfrm>
          </p:grpSpPr>
          <p:cxnSp>
            <p:nvCxnSpPr>
              <p:cNvPr id="2881" name="Google Shape;2881;p53"/>
              <p:cNvCxnSpPr/>
              <p:nvPr/>
            </p:nvCxnSpPr>
            <p:spPr>
              <a:xfrm>
                <a:off x="2088975" y="856250"/>
                <a:ext cx="49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2" name="Google Shape;2882;p53"/>
              <p:cNvCxnSpPr/>
              <p:nvPr/>
            </p:nvCxnSpPr>
            <p:spPr>
              <a:xfrm>
                <a:off x="23015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3" name="Google Shape;2883;p53"/>
              <p:cNvCxnSpPr/>
              <p:nvPr/>
            </p:nvCxnSpPr>
            <p:spPr>
              <a:xfrm>
                <a:off x="28571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4" name="Google Shape;2884;p53"/>
              <p:cNvCxnSpPr/>
              <p:nvPr/>
            </p:nvCxnSpPr>
            <p:spPr>
              <a:xfrm>
                <a:off x="34127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5" name="Google Shape;2885;p53"/>
              <p:cNvCxnSpPr/>
              <p:nvPr/>
            </p:nvCxnSpPr>
            <p:spPr>
              <a:xfrm>
                <a:off x="3968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6" name="Google Shape;2886;p53"/>
              <p:cNvCxnSpPr/>
              <p:nvPr/>
            </p:nvCxnSpPr>
            <p:spPr>
              <a:xfrm>
                <a:off x="4525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7" name="Google Shape;2887;p53"/>
              <p:cNvCxnSpPr/>
              <p:nvPr/>
            </p:nvCxnSpPr>
            <p:spPr>
              <a:xfrm>
                <a:off x="50809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8" name="Google Shape;2888;p53"/>
              <p:cNvCxnSpPr/>
              <p:nvPr/>
            </p:nvCxnSpPr>
            <p:spPr>
              <a:xfrm>
                <a:off x="56373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9" name="Google Shape;2889;p53"/>
              <p:cNvCxnSpPr/>
              <p:nvPr/>
            </p:nvCxnSpPr>
            <p:spPr>
              <a:xfrm>
                <a:off x="61936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0" name="Google Shape;2890;p53"/>
              <p:cNvCxnSpPr/>
              <p:nvPr/>
            </p:nvCxnSpPr>
            <p:spPr>
              <a:xfrm>
                <a:off x="67492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91" name="Google Shape;2891;p53"/>
            <p:cNvSpPr/>
            <p:nvPr/>
          </p:nvSpPr>
          <p:spPr>
            <a:xfrm>
              <a:off x="1967700" y="978150"/>
              <a:ext cx="5208600" cy="2444400"/>
            </a:xfrm>
            <a:prstGeom prst="roundRect">
              <a:avLst>
                <a:gd name="adj" fmla="val 198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53"/>
            <p:cNvGrpSpPr/>
            <p:nvPr/>
          </p:nvGrpSpPr>
          <p:grpSpPr>
            <a:xfrm>
              <a:off x="2738488" y="978150"/>
              <a:ext cx="3667425" cy="103200"/>
              <a:chOff x="2738488" y="978150"/>
              <a:chExt cx="3667425" cy="103200"/>
            </a:xfrm>
          </p:grpSpPr>
          <p:sp>
            <p:nvSpPr>
              <p:cNvPr id="2893" name="Google Shape;2893;p53"/>
              <p:cNvSpPr/>
              <p:nvPr/>
            </p:nvSpPr>
            <p:spPr>
              <a:xfrm>
                <a:off x="2738488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3"/>
              <p:cNvSpPr/>
              <p:nvPr/>
            </p:nvSpPr>
            <p:spPr>
              <a:xfrm>
                <a:off x="4368800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3"/>
              <p:cNvSpPr/>
              <p:nvPr/>
            </p:nvSpPr>
            <p:spPr>
              <a:xfrm>
                <a:off x="5999113" y="978150"/>
                <a:ext cx="406800" cy="10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6" name="Google Shape;2896;p53"/>
            <p:cNvGrpSpPr/>
            <p:nvPr/>
          </p:nvGrpSpPr>
          <p:grpSpPr>
            <a:xfrm>
              <a:off x="2088500" y="3273475"/>
              <a:ext cx="4967400" cy="139800"/>
              <a:chOff x="2088975" y="850175"/>
              <a:chExt cx="4967400" cy="139800"/>
            </a:xfrm>
          </p:grpSpPr>
          <p:cxnSp>
            <p:nvCxnSpPr>
              <p:cNvPr id="2897" name="Google Shape;2897;p53"/>
              <p:cNvCxnSpPr/>
              <p:nvPr/>
            </p:nvCxnSpPr>
            <p:spPr>
              <a:xfrm>
                <a:off x="2088975" y="856250"/>
                <a:ext cx="496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8" name="Google Shape;2898;p53"/>
              <p:cNvCxnSpPr/>
              <p:nvPr/>
            </p:nvCxnSpPr>
            <p:spPr>
              <a:xfrm>
                <a:off x="23015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9" name="Google Shape;2899;p53"/>
              <p:cNvCxnSpPr/>
              <p:nvPr/>
            </p:nvCxnSpPr>
            <p:spPr>
              <a:xfrm>
                <a:off x="28571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0" name="Google Shape;2900;p53"/>
              <p:cNvCxnSpPr/>
              <p:nvPr/>
            </p:nvCxnSpPr>
            <p:spPr>
              <a:xfrm>
                <a:off x="34127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1" name="Google Shape;2901;p53"/>
              <p:cNvCxnSpPr/>
              <p:nvPr/>
            </p:nvCxnSpPr>
            <p:spPr>
              <a:xfrm>
                <a:off x="3968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2" name="Google Shape;2902;p53"/>
              <p:cNvCxnSpPr/>
              <p:nvPr/>
            </p:nvCxnSpPr>
            <p:spPr>
              <a:xfrm>
                <a:off x="45253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3" name="Google Shape;2903;p53"/>
              <p:cNvCxnSpPr/>
              <p:nvPr/>
            </p:nvCxnSpPr>
            <p:spPr>
              <a:xfrm>
                <a:off x="508097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4" name="Google Shape;2904;p53"/>
              <p:cNvCxnSpPr/>
              <p:nvPr/>
            </p:nvCxnSpPr>
            <p:spPr>
              <a:xfrm>
                <a:off x="56373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5" name="Google Shape;2905;p53"/>
              <p:cNvCxnSpPr/>
              <p:nvPr/>
            </p:nvCxnSpPr>
            <p:spPr>
              <a:xfrm>
                <a:off x="6193600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6" name="Google Shape;2906;p53"/>
              <p:cNvCxnSpPr/>
              <p:nvPr/>
            </p:nvCxnSpPr>
            <p:spPr>
              <a:xfrm>
                <a:off x="6749225" y="850175"/>
                <a:ext cx="0" cy="139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07" name="Google Shape;2907;p53"/>
            <p:cNvGrpSpPr/>
            <p:nvPr/>
          </p:nvGrpSpPr>
          <p:grpSpPr>
            <a:xfrm>
              <a:off x="1931550" y="3419425"/>
              <a:ext cx="5280900" cy="1724025"/>
              <a:chOff x="1931550" y="3419425"/>
              <a:chExt cx="5280900" cy="1724025"/>
            </a:xfrm>
          </p:grpSpPr>
          <p:sp>
            <p:nvSpPr>
              <p:cNvPr id="2908" name="Google Shape;2908;p53"/>
              <p:cNvSpPr/>
              <p:nvPr/>
            </p:nvSpPr>
            <p:spPr>
              <a:xfrm rot="5400000">
                <a:off x="1845625" y="4216900"/>
                <a:ext cx="16092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3"/>
              <p:cNvSpPr/>
              <p:nvPr/>
            </p:nvSpPr>
            <p:spPr>
              <a:xfrm rot="5400000">
                <a:off x="5446250" y="4216900"/>
                <a:ext cx="1609200" cy="243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3"/>
              <p:cNvSpPr/>
              <p:nvPr/>
            </p:nvSpPr>
            <p:spPr>
              <a:xfrm>
                <a:off x="1931550" y="3419425"/>
                <a:ext cx="5280900" cy="160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0" name="Google Shape;2920;p53"/>
          <p:cNvSpPr/>
          <p:nvPr/>
        </p:nvSpPr>
        <p:spPr>
          <a:xfrm>
            <a:off x="0" y="0"/>
            <a:ext cx="1819359" cy="1318564"/>
          </a:xfrm>
          <a:custGeom>
            <a:avLst/>
            <a:gdLst/>
            <a:ahLst/>
            <a:cxnLst/>
            <a:rect l="l" t="t" r="r" b="b"/>
            <a:pathLst>
              <a:path w="91059" h="75057" extrusionOk="0">
                <a:moveTo>
                  <a:pt x="0" y="75057"/>
                </a:moveTo>
                <a:cubicBezTo>
                  <a:pt x="4132" y="69375"/>
                  <a:pt x="7051" y="61277"/>
                  <a:pt x="13716" y="59055"/>
                </a:cubicBezTo>
                <a:cubicBezTo>
                  <a:pt x="28445" y="54145"/>
                  <a:pt x="45742" y="56375"/>
                  <a:pt x="59055" y="48387"/>
                </a:cubicBezTo>
                <a:cubicBezTo>
                  <a:pt x="75637" y="38438"/>
                  <a:pt x="77385" y="13674"/>
                  <a:pt x="9105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922" name="Google Shape;2922;p53"/>
          <p:cNvGrpSpPr/>
          <p:nvPr/>
        </p:nvGrpSpPr>
        <p:grpSpPr>
          <a:xfrm>
            <a:off x="6903574" y="-61219"/>
            <a:ext cx="805900" cy="666588"/>
            <a:chOff x="6169325" y="205800"/>
            <a:chExt cx="805900" cy="666588"/>
          </a:xfrm>
        </p:grpSpPr>
        <p:grpSp>
          <p:nvGrpSpPr>
            <p:cNvPr id="2923" name="Google Shape;2923;p53"/>
            <p:cNvGrpSpPr/>
            <p:nvPr/>
          </p:nvGrpSpPr>
          <p:grpSpPr>
            <a:xfrm flipH="1">
              <a:off x="6736100" y="236100"/>
              <a:ext cx="239125" cy="238150"/>
              <a:chOff x="1597300" y="694800"/>
              <a:chExt cx="239125" cy="238150"/>
            </a:xfrm>
          </p:grpSpPr>
          <p:sp>
            <p:nvSpPr>
              <p:cNvPr id="2924" name="Google Shape;2924;p5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5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53"/>
            <p:cNvGrpSpPr/>
            <p:nvPr/>
          </p:nvGrpSpPr>
          <p:grpSpPr>
            <a:xfrm flipH="1">
              <a:off x="6736100" y="236100"/>
              <a:ext cx="239125" cy="238150"/>
              <a:chOff x="1597300" y="694800"/>
              <a:chExt cx="239125" cy="238150"/>
            </a:xfrm>
          </p:grpSpPr>
          <p:sp>
            <p:nvSpPr>
              <p:cNvPr id="2927" name="Google Shape;2927;p53"/>
              <p:cNvSpPr/>
              <p:nvPr/>
            </p:nvSpPr>
            <p:spPr>
              <a:xfrm flipH="1">
                <a:off x="1719225" y="694800"/>
                <a:ext cx="1172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9220" extrusionOk="0">
                    <a:moveTo>
                      <a:pt x="2030" y="0"/>
                    </a:moveTo>
                    <a:cubicBezTo>
                      <a:pt x="1431" y="0"/>
                      <a:pt x="806" y="388"/>
                      <a:pt x="621" y="1030"/>
                    </a:cubicBezTo>
                    <a:cubicBezTo>
                      <a:pt x="0" y="3558"/>
                      <a:pt x="591" y="6049"/>
                      <a:pt x="680" y="8548"/>
                    </a:cubicBezTo>
                    <a:cubicBezTo>
                      <a:pt x="777" y="8948"/>
                      <a:pt x="1148" y="9220"/>
                      <a:pt x="1504" y="9220"/>
                    </a:cubicBezTo>
                    <a:cubicBezTo>
                      <a:pt x="1720" y="9220"/>
                      <a:pt x="1930" y="9120"/>
                      <a:pt x="2070" y="8888"/>
                    </a:cubicBezTo>
                    <a:cubicBezTo>
                      <a:pt x="3327" y="6389"/>
                      <a:pt x="4687" y="3033"/>
                      <a:pt x="3024" y="505"/>
                    </a:cubicBezTo>
                    <a:cubicBezTo>
                      <a:pt x="2782" y="157"/>
                      <a:pt x="2411" y="0"/>
                      <a:pt x="2030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53"/>
              <p:cNvSpPr/>
              <p:nvPr/>
            </p:nvSpPr>
            <p:spPr>
              <a:xfrm flipH="1">
                <a:off x="1597300" y="754900"/>
                <a:ext cx="22117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122" extrusionOk="0">
                    <a:moveTo>
                      <a:pt x="7058" y="0"/>
                    </a:moveTo>
                    <a:cubicBezTo>
                      <a:pt x="6847" y="0"/>
                      <a:pt x="6633" y="42"/>
                      <a:pt x="6431" y="134"/>
                    </a:cubicBezTo>
                    <a:cubicBezTo>
                      <a:pt x="3939" y="1524"/>
                      <a:pt x="2335" y="3830"/>
                      <a:pt x="391" y="5745"/>
                    </a:cubicBezTo>
                    <a:cubicBezTo>
                      <a:pt x="0" y="6304"/>
                      <a:pt x="297" y="7122"/>
                      <a:pt x="935" y="7122"/>
                    </a:cubicBezTo>
                    <a:cubicBezTo>
                      <a:pt x="997" y="7122"/>
                      <a:pt x="1062" y="7114"/>
                      <a:pt x="1130" y="7098"/>
                    </a:cubicBezTo>
                    <a:cubicBezTo>
                      <a:pt x="4124" y="6299"/>
                      <a:pt x="7821" y="4910"/>
                      <a:pt x="8649" y="1708"/>
                    </a:cubicBezTo>
                    <a:cubicBezTo>
                      <a:pt x="8847" y="784"/>
                      <a:pt x="7972" y="0"/>
                      <a:pt x="7058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9" name="Google Shape;2929;p53"/>
            <p:cNvSpPr/>
            <p:nvPr/>
          </p:nvSpPr>
          <p:spPr>
            <a:xfrm>
              <a:off x="6752175" y="205800"/>
              <a:ext cx="176525" cy="268575"/>
            </a:xfrm>
            <a:custGeom>
              <a:avLst/>
              <a:gdLst/>
              <a:ahLst/>
              <a:cxnLst/>
              <a:rect l="l" t="t" r="r" b="b"/>
              <a:pathLst>
                <a:path w="7061" h="10743" extrusionOk="0">
                  <a:moveTo>
                    <a:pt x="4600" y="0"/>
                  </a:moveTo>
                  <a:cubicBezTo>
                    <a:pt x="4049" y="0"/>
                    <a:pt x="3483" y="230"/>
                    <a:pt x="3120" y="704"/>
                  </a:cubicBezTo>
                  <a:cubicBezTo>
                    <a:pt x="1360" y="3410"/>
                    <a:pt x="991" y="6618"/>
                    <a:pt x="67" y="9575"/>
                  </a:cubicBezTo>
                  <a:cubicBezTo>
                    <a:pt x="1" y="10192"/>
                    <a:pt x="480" y="10743"/>
                    <a:pt x="1007" y="10743"/>
                  </a:cubicBezTo>
                  <a:cubicBezTo>
                    <a:pt x="1187" y="10743"/>
                    <a:pt x="1374" y="10678"/>
                    <a:pt x="1545" y="10529"/>
                  </a:cubicBezTo>
                  <a:cubicBezTo>
                    <a:pt x="4103" y="8126"/>
                    <a:pt x="7060" y="4770"/>
                    <a:pt x="6195" y="1103"/>
                  </a:cubicBezTo>
                  <a:cubicBezTo>
                    <a:pt x="5988" y="377"/>
                    <a:pt x="5305" y="0"/>
                    <a:pt x="4600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3"/>
            <p:cNvSpPr/>
            <p:nvPr/>
          </p:nvSpPr>
          <p:spPr>
            <a:xfrm>
              <a:off x="6418200" y="686600"/>
              <a:ext cx="63050" cy="185775"/>
            </a:xfrm>
            <a:custGeom>
              <a:avLst/>
              <a:gdLst/>
              <a:ahLst/>
              <a:cxnLst/>
              <a:rect l="l" t="t" r="r" b="b"/>
              <a:pathLst>
                <a:path w="2522" h="7431" extrusionOk="0">
                  <a:moveTo>
                    <a:pt x="2215" y="0"/>
                  </a:moveTo>
                  <a:cubicBezTo>
                    <a:pt x="2091" y="0"/>
                    <a:pt x="1967" y="76"/>
                    <a:pt x="1967" y="228"/>
                  </a:cubicBezTo>
                  <a:cubicBezTo>
                    <a:pt x="1967" y="1921"/>
                    <a:pt x="1937" y="3621"/>
                    <a:pt x="1937" y="5314"/>
                  </a:cubicBezTo>
                  <a:cubicBezTo>
                    <a:pt x="1412" y="5188"/>
                    <a:pt x="828" y="5159"/>
                    <a:pt x="303" y="5063"/>
                  </a:cubicBezTo>
                  <a:cubicBezTo>
                    <a:pt x="295" y="5062"/>
                    <a:pt x="286" y="5061"/>
                    <a:pt x="278" y="5061"/>
                  </a:cubicBezTo>
                  <a:cubicBezTo>
                    <a:pt x="1" y="5061"/>
                    <a:pt x="9" y="5529"/>
                    <a:pt x="303" y="5558"/>
                  </a:cubicBezTo>
                  <a:cubicBezTo>
                    <a:pt x="673" y="5617"/>
                    <a:pt x="1072" y="5654"/>
                    <a:pt x="1479" y="5713"/>
                  </a:cubicBezTo>
                  <a:cubicBezTo>
                    <a:pt x="1412" y="5743"/>
                    <a:pt x="1383" y="5772"/>
                    <a:pt x="1324" y="5802"/>
                  </a:cubicBezTo>
                  <a:cubicBezTo>
                    <a:pt x="1013" y="5927"/>
                    <a:pt x="740" y="6053"/>
                    <a:pt x="429" y="6171"/>
                  </a:cubicBezTo>
                  <a:cubicBezTo>
                    <a:pt x="190" y="6304"/>
                    <a:pt x="337" y="6641"/>
                    <a:pt x="555" y="6641"/>
                  </a:cubicBezTo>
                  <a:cubicBezTo>
                    <a:pt x="593" y="6641"/>
                    <a:pt x="633" y="6630"/>
                    <a:pt x="673" y="6608"/>
                  </a:cubicBezTo>
                  <a:cubicBezTo>
                    <a:pt x="954" y="6482"/>
                    <a:pt x="1228" y="6356"/>
                    <a:pt x="1508" y="6238"/>
                  </a:cubicBezTo>
                  <a:cubicBezTo>
                    <a:pt x="1693" y="6171"/>
                    <a:pt x="1849" y="6053"/>
                    <a:pt x="2033" y="5987"/>
                  </a:cubicBezTo>
                  <a:lnTo>
                    <a:pt x="2033" y="5987"/>
                  </a:lnTo>
                  <a:cubicBezTo>
                    <a:pt x="1996" y="6356"/>
                    <a:pt x="1967" y="6763"/>
                    <a:pt x="1878" y="7132"/>
                  </a:cubicBezTo>
                  <a:cubicBezTo>
                    <a:pt x="1839" y="7313"/>
                    <a:pt x="1988" y="7431"/>
                    <a:pt x="2127" y="7431"/>
                  </a:cubicBezTo>
                  <a:cubicBezTo>
                    <a:pt x="2222" y="7431"/>
                    <a:pt x="2313" y="7376"/>
                    <a:pt x="2336" y="7251"/>
                  </a:cubicBezTo>
                  <a:cubicBezTo>
                    <a:pt x="2462" y="6763"/>
                    <a:pt x="2521" y="6208"/>
                    <a:pt x="2521" y="5684"/>
                  </a:cubicBezTo>
                  <a:cubicBezTo>
                    <a:pt x="2521" y="5558"/>
                    <a:pt x="2492" y="5499"/>
                    <a:pt x="2433" y="5469"/>
                  </a:cubicBezTo>
                  <a:cubicBezTo>
                    <a:pt x="2433" y="3710"/>
                    <a:pt x="2462" y="1987"/>
                    <a:pt x="2462" y="228"/>
                  </a:cubicBezTo>
                  <a:cubicBezTo>
                    <a:pt x="2462" y="76"/>
                    <a:pt x="2338" y="0"/>
                    <a:pt x="221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3"/>
            <p:cNvSpPr/>
            <p:nvPr/>
          </p:nvSpPr>
          <p:spPr>
            <a:xfrm>
              <a:off x="6169325" y="405800"/>
              <a:ext cx="643850" cy="374425"/>
            </a:xfrm>
            <a:custGeom>
              <a:avLst/>
              <a:gdLst/>
              <a:ahLst/>
              <a:cxnLst/>
              <a:rect l="l" t="t" r="r" b="b"/>
              <a:pathLst>
                <a:path w="25754" h="14977" extrusionOk="0">
                  <a:moveTo>
                    <a:pt x="25480" y="1"/>
                  </a:moveTo>
                  <a:lnTo>
                    <a:pt x="25480" y="1"/>
                  </a:lnTo>
                  <a:cubicBezTo>
                    <a:pt x="22580" y="335"/>
                    <a:pt x="19679" y="811"/>
                    <a:pt x="16757" y="811"/>
                  </a:cubicBezTo>
                  <a:cubicBezTo>
                    <a:pt x="15612" y="811"/>
                    <a:pt x="14464" y="738"/>
                    <a:pt x="13312" y="555"/>
                  </a:cubicBezTo>
                  <a:cubicBezTo>
                    <a:pt x="12816" y="496"/>
                    <a:pt x="12321" y="466"/>
                    <a:pt x="11892" y="437"/>
                  </a:cubicBezTo>
                  <a:cubicBezTo>
                    <a:pt x="11321" y="304"/>
                    <a:pt x="10729" y="240"/>
                    <a:pt x="10129" y="240"/>
                  </a:cubicBezTo>
                  <a:cubicBezTo>
                    <a:pt x="5296" y="240"/>
                    <a:pt x="1" y="4370"/>
                    <a:pt x="1698" y="9552"/>
                  </a:cubicBezTo>
                  <a:cubicBezTo>
                    <a:pt x="2067" y="10476"/>
                    <a:pt x="2622" y="11275"/>
                    <a:pt x="3331" y="11984"/>
                  </a:cubicBezTo>
                  <a:cubicBezTo>
                    <a:pt x="4071" y="12694"/>
                    <a:pt x="4928" y="13278"/>
                    <a:pt x="5889" y="13744"/>
                  </a:cubicBezTo>
                  <a:cubicBezTo>
                    <a:pt x="6377" y="13988"/>
                    <a:pt x="6873" y="14173"/>
                    <a:pt x="7397" y="14358"/>
                  </a:cubicBezTo>
                  <a:cubicBezTo>
                    <a:pt x="8573" y="14781"/>
                    <a:pt x="9754" y="14976"/>
                    <a:pt x="10913" y="14976"/>
                  </a:cubicBezTo>
                  <a:cubicBezTo>
                    <a:pt x="13638" y="14976"/>
                    <a:pt x="16236" y="13897"/>
                    <a:pt x="18331" y="12169"/>
                  </a:cubicBezTo>
                  <a:cubicBezTo>
                    <a:pt x="18760" y="11829"/>
                    <a:pt x="19196" y="11430"/>
                    <a:pt x="19566" y="11031"/>
                  </a:cubicBezTo>
                  <a:cubicBezTo>
                    <a:pt x="22117" y="7889"/>
                    <a:pt x="25754" y="4281"/>
                    <a:pt x="25480" y="1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3"/>
            <p:cNvSpPr/>
            <p:nvPr/>
          </p:nvSpPr>
          <p:spPr>
            <a:xfrm>
              <a:off x="6351850" y="533725"/>
              <a:ext cx="406200" cy="246525"/>
            </a:xfrm>
            <a:custGeom>
              <a:avLst/>
              <a:gdLst/>
              <a:ahLst/>
              <a:cxnLst/>
              <a:rect l="l" t="t" r="r" b="b"/>
              <a:pathLst>
                <a:path w="16248" h="9861" extrusionOk="0">
                  <a:moveTo>
                    <a:pt x="15623" y="0"/>
                  </a:moveTo>
                  <a:cubicBezTo>
                    <a:pt x="15151" y="0"/>
                    <a:pt x="14522" y="352"/>
                    <a:pt x="14172" y="613"/>
                  </a:cubicBezTo>
                  <a:cubicBezTo>
                    <a:pt x="12905" y="1566"/>
                    <a:pt x="11546" y="1867"/>
                    <a:pt x="10103" y="1867"/>
                  </a:cubicBezTo>
                  <a:cubicBezTo>
                    <a:pt x="9542" y="1867"/>
                    <a:pt x="8969" y="1822"/>
                    <a:pt x="8384" y="1752"/>
                  </a:cubicBezTo>
                  <a:cubicBezTo>
                    <a:pt x="7835" y="1685"/>
                    <a:pt x="7280" y="1651"/>
                    <a:pt x="6725" y="1651"/>
                  </a:cubicBezTo>
                  <a:cubicBezTo>
                    <a:pt x="5746" y="1651"/>
                    <a:pt x="4766" y="1756"/>
                    <a:pt x="3822" y="1973"/>
                  </a:cubicBezTo>
                  <a:cubicBezTo>
                    <a:pt x="2063" y="2617"/>
                    <a:pt x="555" y="3822"/>
                    <a:pt x="252" y="5818"/>
                  </a:cubicBezTo>
                  <a:cubicBezTo>
                    <a:pt x="0" y="7481"/>
                    <a:pt x="836" y="8841"/>
                    <a:pt x="2033" y="9736"/>
                  </a:cubicBezTo>
                  <a:cubicBezTo>
                    <a:pt x="2568" y="9820"/>
                    <a:pt x="3099" y="9860"/>
                    <a:pt x="3626" y="9860"/>
                  </a:cubicBezTo>
                  <a:cubicBezTo>
                    <a:pt x="6350" y="9860"/>
                    <a:pt x="8937" y="8781"/>
                    <a:pt x="11030" y="7052"/>
                  </a:cubicBezTo>
                  <a:cubicBezTo>
                    <a:pt x="11459" y="6712"/>
                    <a:pt x="11895" y="6313"/>
                    <a:pt x="12265" y="5914"/>
                  </a:cubicBezTo>
                  <a:cubicBezTo>
                    <a:pt x="13522" y="4376"/>
                    <a:pt x="15067" y="2713"/>
                    <a:pt x="16235" y="894"/>
                  </a:cubicBezTo>
                  <a:lnTo>
                    <a:pt x="16235" y="798"/>
                  </a:lnTo>
                  <a:cubicBezTo>
                    <a:pt x="16248" y="202"/>
                    <a:pt x="15980" y="0"/>
                    <a:pt x="1562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3"/>
            <p:cNvSpPr/>
            <p:nvPr/>
          </p:nvSpPr>
          <p:spPr>
            <a:xfrm>
              <a:off x="6256475" y="658275"/>
              <a:ext cx="33100" cy="31775"/>
            </a:xfrm>
            <a:custGeom>
              <a:avLst/>
              <a:gdLst/>
              <a:ahLst/>
              <a:cxnLst/>
              <a:rect l="l" t="t" r="r" b="b"/>
              <a:pathLst>
                <a:path w="1324" h="1271" extrusionOk="0">
                  <a:moveTo>
                    <a:pt x="662" y="0"/>
                  </a:moveTo>
                  <a:cubicBezTo>
                    <a:pt x="331" y="0"/>
                    <a:pt x="1" y="207"/>
                    <a:pt x="1" y="621"/>
                  </a:cubicBezTo>
                  <a:cubicBezTo>
                    <a:pt x="1" y="1054"/>
                    <a:pt x="331" y="1270"/>
                    <a:pt x="662" y="1270"/>
                  </a:cubicBezTo>
                  <a:cubicBezTo>
                    <a:pt x="993" y="1270"/>
                    <a:pt x="1324" y="1054"/>
                    <a:pt x="1324" y="621"/>
                  </a:cubicBezTo>
                  <a:cubicBezTo>
                    <a:pt x="1324" y="207"/>
                    <a:pt x="993" y="0"/>
                    <a:pt x="66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3"/>
            <p:cNvSpPr/>
            <p:nvPr/>
          </p:nvSpPr>
          <p:spPr>
            <a:xfrm rot="232915">
              <a:off x="6277923" y="705576"/>
              <a:ext cx="50100" cy="78350"/>
            </a:xfrm>
            <a:custGeom>
              <a:avLst/>
              <a:gdLst/>
              <a:ahLst/>
              <a:cxnLst/>
              <a:rect l="l" t="t" r="r" b="b"/>
              <a:pathLst>
                <a:path w="2004" h="3134" extrusionOk="0">
                  <a:moveTo>
                    <a:pt x="1175" y="1"/>
                  </a:moveTo>
                  <a:cubicBezTo>
                    <a:pt x="751" y="1"/>
                    <a:pt x="269" y="206"/>
                    <a:pt x="126" y="548"/>
                  </a:cubicBezTo>
                  <a:cubicBezTo>
                    <a:pt x="0" y="918"/>
                    <a:pt x="0" y="1317"/>
                    <a:pt x="96" y="1627"/>
                  </a:cubicBezTo>
                  <a:cubicBezTo>
                    <a:pt x="126" y="1842"/>
                    <a:pt x="215" y="1997"/>
                    <a:pt x="311" y="2182"/>
                  </a:cubicBezTo>
                  <a:cubicBezTo>
                    <a:pt x="436" y="2396"/>
                    <a:pt x="525" y="2640"/>
                    <a:pt x="651" y="2825"/>
                  </a:cubicBezTo>
                  <a:cubicBezTo>
                    <a:pt x="743" y="2923"/>
                    <a:pt x="934" y="3134"/>
                    <a:pt x="1144" y="3134"/>
                  </a:cubicBezTo>
                  <a:cubicBezTo>
                    <a:pt x="1203" y="3134"/>
                    <a:pt x="1263" y="3117"/>
                    <a:pt x="1324" y="3076"/>
                  </a:cubicBezTo>
                  <a:cubicBezTo>
                    <a:pt x="1479" y="2980"/>
                    <a:pt x="1479" y="2795"/>
                    <a:pt x="1508" y="2677"/>
                  </a:cubicBezTo>
                  <a:cubicBezTo>
                    <a:pt x="1575" y="2396"/>
                    <a:pt x="1693" y="1812"/>
                    <a:pt x="1693" y="1812"/>
                  </a:cubicBezTo>
                  <a:cubicBezTo>
                    <a:pt x="1730" y="1686"/>
                    <a:pt x="1760" y="1568"/>
                    <a:pt x="1789" y="1442"/>
                  </a:cubicBezTo>
                  <a:cubicBezTo>
                    <a:pt x="1878" y="1102"/>
                    <a:pt x="2004" y="644"/>
                    <a:pt x="1848" y="334"/>
                  </a:cubicBezTo>
                  <a:cubicBezTo>
                    <a:pt x="1747" y="104"/>
                    <a:pt x="1476" y="1"/>
                    <a:pt x="11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3"/>
            <p:cNvSpPr/>
            <p:nvPr/>
          </p:nvSpPr>
          <p:spPr>
            <a:xfrm>
              <a:off x="6301750" y="615775"/>
              <a:ext cx="46650" cy="29000"/>
            </a:xfrm>
            <a:custGeom>
              <a:avLst/>
              <a:gdLst/>
              <a:ahLst/>
              <a:cxnLst/>
              <a:rect l="l" t="t" r="r" b="b"/>
              <a:pathLst>
                <a:path w="1866" h="1160" extrusionOk="0">
                  <a:moveTo>
                    <a:pt x="1600" y="0"/>
                  </a:moveTo>
                  <a:cubicBezTo>
                    <a:pt x="1417" y="0"/>
                    <a:pt x="1182" y="71"/>
                    <a:pt x="1080" y="103"/>
                  </a:cubicBezTo>
                  <a:cubicBezTo>
                    <a:pt x="740" y="259"/>
                    <a:pt x="252" y="540"/>
                    <a:pt x="38" y="909"/>
                  </a:cubicBezTo>
                  <a:lnTo>
                    <a:pt x="38" y="968"/>
                  </a:lnTo>
                  <a:cubicBezTo>
                    <a:pt x="1" y="968"/>
                    <a:pt x="1" y="998"/>
                    <a:pt x="38" y="998"/>
                  </a:cubicBezTo>
                  <a:cubicBezTo>
                    <a:pt x="89" y="1116"/>
                    <a:pt x="194" y="1159"/>
                    <a:pt x="321" y="1159"/>
                  </a:cubicBezTo>
                  <a:cubicBezTo>
                    <a:pt x="561" y="1159"/>
                    <a:pt x="882" y="1006"/>
                    <a:pt x="1080" y="909"/>
                  </a:cubicBezTo>
                  <a:cubicBezTo>
                    <a:pt x="1332" y="784"/>
                    <a:pt x="1790" y="503"/>
                    <a:pt x="1849" y="200"/>
                  </a:cubicBezTo>
                  <a:cubicBezTo>
                    <a:pt x="1866" y="47"/>
                    <a:pt x="1750" y="0"/>
                    <a:pt x="1600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3"/>
            <p:cNvSpPr/>
            <p:nvPr/>
          </p:nvSpPr>
          <p:spPr>
            <a:xfrm>
              <a:off x="6307300" y="596975"/>
              <a:ext cx="36450" cy="20525"/>
            </a:xfrm>
            <a:custGeom>
              <a:avLst/>
              <a:gdLst/>
              <a:ahLst/>
              <a:cxnLst/>
              <a:rect l="l" t="t" r="r" b="b"/>
              <a:pathLst>
                <a:path w="1458" h="821" extrusionOk="0">
                  <a:moveTo>
                    <a:pt x="1335" y="0"/>
                  </a:moveTo>
                  <a:cubicBezTo>
                    <a:pt x="1236" y="0"/>
                    <a:pt x="1099" y="40"/>
                    <a:pt x="1043" y="57"/>
                  </a:cubicBezTo>
                  <a:cubicBezTo>
                    <a:pt x="673" y="183"/>
                    <a:pt x="304" y="368"/>
                    <a:pt x="30" y="671"/>
                  </a:cubicBezTo>
                  <a:cubicBezTo>
                    <a:pt x="1" y="700"/>
                    <a:pt x="1" y="700"/>
                    <a:pt x="1" y="737"/>
                  </a:cubicBezTo>
                  <a:lnTo>
                    <a:pt x="1" y="767"/>
                  </a:lnTo>
                  <a:cubicBezTo>
                    <a:pt x="46" y="805"/>
                    <a:pt x="109" y="820"/>
                    <a:pt x="182" y="820"/>
                  </a:cubicBezTo>
                  <a:cubicBezTo>
                    <a:pt x="409" y="820"/>
                    <a:pt x="735" y="671"/>
                    <a:pt x="925" y="582"/>
                  </a:cubicBezTo>
                  <a:cubicBezTo>
                    <a:pt x="1043" y="515"/>
                    <a:pt x="1442" y="301"/>
                    <a:pt x="1442" y="87"/>
                  </a:cubicBezTo>
                  <a:cubicBezTo>
                    <a:pt x="1458" y="21"/>
                    <a:pt x="1407" y="0"/>
                    <a:pt x="1335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3"/>
            <p:cNvSpPr/>
            <p:nvPr/>
          </p:nvSpPr>
          <p:spPr>
            <a:xfrm>
              <a:off x="6307300" y="640200"/>
              <a:ext cx="40700" cy="20000"/>
            </a:xfrm>
            <a:custGeom>
              <a:avLst/>
              <a:gdLst/>
              <a:ahLst/>
              <a:cxnLst/>
              <a:rect l="l" t="t" r="r" b="b"/>
              <a:pathLst>
                <a:path w="1628" h="800" extrusionOk="0">
                  <a:moveTo>
                    <a:pt x="1256" y="0"/>
                  </a:moveTo>
                  <a:cubicBezTo>
                    <a:pt x="1014" y="0"/>
                    <a:pt x="686" y="181"/>
                    <a:pt x="400" y="361"/>
                  </a:cubicBezTo>
                  <a:cubicBezTo>
                    <a:pt x="245" y="420"/>
                    <a:pt x="1" y="575"/>
                    <a:pt x="30" y="701"/>
                  </a:cubicBezTo>
                  <a:cubicBezTo>
                    <a:pt x="47" y="772"/>
                    <a:pt x="117" y="799"/>
                    <a:pt x="212" y="799"/>
                  </a:cubicBezTo>
                  <a:cubicBezTo>
                    <a:pt x="444" y="799"/>
                    <a:pt x="832" y="635"/>
                    <a:pt x="984" y="546"/>
                  </a:cubicBezTo>
                  <a:cubicBezTo>
                    <a:pt x="1169" y="450"/>
                    <a:pt x="1627" y="117"/>
                    <a:pt x="1383" y="21"/>
                  </a:cubicBezTo>
                  <a:cubicBezTo>
                    <a:pt x="1344" y="7"/>
                    <a:pt x="1302" y="0"/>
                    <a:pt x="1256" y="0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8" name="Google Shape;2938;p53"/>
            <p:cNvGrpSpPr/>
            <p:nvPr/>
          </p:nvGrpSpPr>
          <p:grpSpPr>
            <a:xfrm flipH="1">
              <a:off x="6515782" y="512922"/>
              <a:ext cx="248068" cy="201860"/>
              <a:chOff x="1808700" y="965100"/>
              <a:chExt cx="262450" cy="208275"/>
            </a:xfrm>
          </p:grpSpPr>
          <p:sp>
            <p:nvSpPr>
              <p:cNvPr id="2939" name="Google Shape;2939;p5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5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EF41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1" name="Google Shape;2941;p53"/>
            <p:cNvSpPr/>
            <p:nvPr/>
          </p:nvSpPr>
          <p:spPr>
            <a:xfrm>
              <a:off x="6498975" y="686588"/>
              <a:ext cx="63225" cy="185800"/>
            </a:xfrm>
            <a:custGeom>
              <a:avLst/>
              <a:gdLst/>
              <a:ahLst/>
              <a:cxnLst/>
              <a:rect l="l" t="t" r="r" b="b"/>
              <a:pathLst>
                <a:path w="2529" h="7432" extrusionOk="0">
                  <a:moveTo>
                    <a:pt x="2218" y="1"/>
                  </a:moveTo>
                  <a:cubicBezTo>
                    <a:pt x="2096" y="1"/>
                    <a:pt x="1974" y="77"/>
                    <a:pt x="1974" y="228"/>
                  </a:cubicBezTo>
                  <a:cubicBezTo>
                    <a:pt x="1974" y="1921"/>
                    <a:pt x="1944" y="3621"/>
                    <a:pt x="1944" y="5314"/>
                  </a:cubicBezTo>
                  <a:cubicBezTo>
                    <a:pt x="1390" y="5189"/>
                    <a:pt x="835" y="5159"/>
                    <a:pt x="311" y="5063"/>
                  </a:cubicBezTo>
                  <a:cubicBezTo>
                    <a:pt x="302" y="5062"/>
                    <a:pt x="293" y="5062"/>
                    <a:pt x="284" y="5062"/>
                  </a:cubicBezTo>
                  <a:cubicBezTo>
                    <a:pt x="0" y="5062"/>
                    <a:pt x="9" y="5530"/>
                    <a:pt x="311" y="5558"/>
                  </a:cubicBezTo>
                  <a:cubicBezTo>
                    <a:pt x="680" y="5618"/>
                    <a:pt x="1079" y="5654"/>
                    <a:pt x="1479" y="5714"/>
                  </a:cubicBezTo>
                  <a:cubicBezTo>
                    <a:pt x="1419" y="5743"/>
                    <a:pt x="1353" y="5773"/>
                    <a:pt x="1323" y="5802"/>
                  </a:cubicBezTo>
                  <a:cubicBezTo>
                    <a:pt x="1020" y="5928"/>
                    <a:pt x="710" y="6054"/>
                    <a:pt x="429" y="6172"/>
                  </a:cubicBezTo>
                  <a:cubicBezTo>
                    <a:pt x="196" y="6304"/>
                    <a:pt x="339" y="6641"/>
                    <a:pt x="560" y="6641"/>
                  </a:cubicBezTo>
                  <a:cubicBezTo>
                    <a:pt x="598" y="6641"/>
                    <a:pt x="639" y="6631"/>
                    <a:pt x="680" y="6608"/>
                  </a:cubicBezTo>
                  <a:cubicBezTo>
                    <a:pt x="954" y="6482"/>
                    <a:pt x="1235" y="6357"/>
                    <a:pt x="1508" y="6239"/>
                  </a:cubicBezTo>
                  <a:cubicBezTo>
                    <a:pt x="1663" y="6172"/>
                    <a:pt x="1848" y="6054"/>
                    <a:pt x="2033" y="5987"/>
                  </a:cubicBezTo>
                  <a:lnTo>
                    <a:pt x="2033" y="5987"/>
                  </a:lnTo>
                  <a:cubicBezTo>
                    <a:pt x="2003" y="6357"/>
                    <a:pt x="1944" y="6763"/>
                    <a:pt x="1878" y="7133"/>
                  </a:cubicBezTo>
                  <a:cubicBezTo>
                    <a:pt x="1843" y="7314"/>
                    <a:pt x="1991" y="7431"/>
                    <a:pt x="2131" y="7431"/>
                  </a:cubicBezTo>
                  <a:cubicBezTo>
                    <a:pt x="2226" y="7431"/>
                    <a:pt x="2317" y="7377"/>
                    <a:pt x="2344" y="7251"/>
                  </a:cubicBezTo>
                  <a:cubicBezTo>
                    <a:pt x="2462" y="6763"/>
                    <a:pt x="2528" y="6209"/>
                    <a:pt x="2528" y="5684"/>
                  </a:cubicBezTo>
                  <a:cubicBezTo>
                    <a:pt x="2528" y="5558"/>
                    <a:pt x="2499" y="5499"/>
                    <a:pt x="2403" y="5470"/>
                  </a:cubicBezTo>
                  <a:cubicBezTo>
                    <a:pt x="2432" y="3710"/>
                    <a:pt x="2462" y="1988"/>
                    <a:pt x="2462" y="228"/>
                  </a:cubicBezTo>
                  <a:cubicBezTo>
                    <a:pt x="2462" y="77"/>
                    <a:pt x="2340" y="1"/>
                    <a:pt x="221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2" name="Google Shape;2942;p53"/>
            <p:cNvGrpSpPr/>
            <p:nvPr/>
          </p:nvGrpSpPr>
          <p:grpSpPr>
            <a:xfrm flipH="1">
              <a:off x="6515782" y="512922"/>
              <a:ext cx="248068" cy="201860"/>
              <a:chOff x="1808700" y="965100"/>
              <a:chExt cx="262450" cy="208275"/>
            </a:xfrm>
          </p:grpSpPr>
          <p:sp>
            <p:nvSpPr>
              <p:cNvPr id="2943" name="Google Shape;2943;p53"/>
              <p:cNvSpPr/>
              <p:nvPr/>
            </p:nvSpPr>
            <p:spPr>
              <a:xfrm flipH="1">
                <a:off x="1808700" y="965100"/>
                <a:ext cx="2624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4203" extrusionOk="0">
                    <a:moveTo>
                      <a:pt x="5545" y="1"/>
                    </a:moveTo>
                    <a:cubicBezTo>
                      <a:pt x="4604" y="1"/>
                      <a:pt x="3667" y="67"/>
                      <a:pt x="2735" y="139"/>
                    </a:cubicBezTo>
                    <a:cubicBezTo>
                      <a:pt x="2307" y="723"/>
                      <a:pt x="1811" y="1248"/>
                      <a:pt x="1294" y="1617"/>
                    </a:cubicBezTo>
                    <a:cubicBezTo>
                      <a:pt x="858" y="1921"/>
                      <a:pt x="429" y="2172"/>
                      <a:pt x="0" y="2386"/>
                    </a:cubicBezTo>
                    <a:cubicBezTo>
                      <a:pt x="1897" y="3327"/>
                      <a:pt x="4096" y="4203"/>
                      <a:pt x="6190" y="4203"/>
                    </a:cubicBezTo>
                    <a:cubicBezTo>
                      <a:pt x="7321" y="4203"/>
                      <a:pt x="8420" y="3948"/>
                      <a:pt x="9426" y="3310"/>
                    </a:cubicBezTo>
                    <a:cubicBezTo>
                      <a:pt x="10498" y="2571"/>
                      <a:pt x="10069" y="782"/>
                      <a:pt x="8805" y="353"/>
                    </a:cubicBezTo>
                    <a:cubicBezTo>
                      <a:pt x="7717" y="88"/>
                      <a:pt x="6629" y="1"/>
                      <a:pt x="5545" y="1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53"/>
              <p:cNvSpPr/>
              <p:nvPr/>
            </p:nvSpPr>
            <p:spPr>
              <a:xfrm flipH="1">
                <a:off x="1832700" y="980025"/>
                <a:ext cx="236975" cy="193350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734" extrusionOk="0">
                    <a:moveTo>
                      <a:pt x="2307" y="0"/>
                    </a:moveTo>
                    <a:cubicBezTo>
                      <a:pt x="2004" y="399"/>
                      <a:pt x="1634" y="739"/>
                      <a:pt x="1235" y="1020"/>
                    </a:cubicBezTo>
                    <a:cubicBezTo>
                      <a:pt x="828" y="1294"/>
                      <a:pt x="399" y="1545"/>
                      <a:pt x="0" y="1760"/>
                    </a:cubicBezTo>
                    <a:cubicBezTo>
                      <a:pt x="1634" y="4650"/>
                      <a:pt x="3911" y="7548"/>
                      <a:pt x="7297" y="7733"/>
                    </a:cubicBezTo>
                    <a:cubicBezTo>
                      <a:pt x="7308" y="7733"/>
                      <a:pt x="7319" y="7733"/>
                      <a:pt x="7331" y="7733"/>
                    </a:cubicBezTo>
                    <a:cubicBezTo>
                      <a:pt x="8728" y="7733"/>
                      <a:pt x="9479" y="5905"/>
                      <a:pt x="8657" y="4746"/>
                    </a:cubicBezTo>
                    <a:cubicBezTo>
                      <a:pt x="6898" y="2684"/>
                      <a:pt x="4562" y="1390"/>
                      <a:pt x="2307" y="0"/>
                    </a:cubicBezTo>
                    <a:close/>
                  </a:path>
                </a:pathLst>
              </a:custGeom>
              <a:solidFill>
                <a:srgbClr val="000000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5" name="Google Shape;2945;p53"/>
            <p:cNvSpPr/>
            <p:nvPr/>
          </p:nvSpPr>
          <p:spPr>
            <a:xfrm>
              <a:off x="6506725" y="512825"/>
              <a:ext cx="286500" cy="162250"/>
            </a:xfrm>
            <a:custGeom>
              <a:avLst/>
              <a:gdLst/>
              <a:ahLst/>
              <a:cxnLst/>
              <a:rect l="l" t="t" r="r" b="b"/>
              <a:pathLst>
                <a:path w="11460" h="6490" extrusionOk="0">
                  <a:moveTo>
                    <a:pt x="2433" y="0"/>
                  </a:moveTo>
                  <a:cubicBezTo>
                    <a:pt x="2034" y="525"/>
                    <a:pt x="1568" y="1020"/>
                    <a:pt x="1080" y="1360"/>
                  </a:cubicBezTo>
                  <a:cubicBezTo>
                    <a:pt x="710" y="1604"/>
                    <a:pt x="341" y="1819"/>
                    <a:pt x="1" y="2033"/>
                  </a:cubicBezTo>
                  <a:cubicBezTo>
                    <a:pt x="2297" y="4442"/>
                    <a:pt x="4688" y="6489"/>
                    <a:pt x="7863" y="6489"/>
                  </a:cubicBezTo>
                  <a:cubicBezTo>
                    <a:pt x="8429" y="6489"/>
                    <a:pt x="9021" y="6424"/>
                    <a:pt x="9641" y="6284"/>
                  </a:cubicBezTo>
                  <a:cubicBezTo>
                    <a:pt x="11208" y="5855"/>
                    <a:pt x="11459" y="3608"/>
                    <a:pt x="10166" y="2588"/>
                  </a:cubicBezTo>
                  <a:cubicBezTo>
                    <a:pt x="7482" y="806"/>
                    <a:pt x="5360" y="806"/>
                    <a:pt x="2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52A969-4564-48B8-ADA3-4BB82806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1" y="723752"/>
            <a:ext cx="6757054" cy="320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13" name="Google Shape;2913;p53"/>
          <p:cNvGrpSpPr/>
          <p:nvPr/>
        </p:nvGrpSpPr>
        <p:grpSpPr>
          <a:xfrm>
            <a:off x="7677503" y="2840156"/>
            <a:ext cx="1608173" cy="2703533"/>
            <a:chOff x="304654" y="2412551"/>
            <a:chExt cx="554772" cy="932574"/>
          </a:xfrm>
        </p:grpSpPr>
        <p:sp>
          <p:nvSpPr>
            <p:cNvPr id="2914" name="Google Shape;2914;p53"/>
            <p:cNvSpPr/>
            <p:nvPr/>
          </p:nvSpPr>
          <p:spPr>
            <a:xfrm>
              <a:off x="304654" y="2412551"/>
              <a:ext cx="554772" cy="601091"/>
            </a:xfrm>
            <a:custGeom>
              <a:avLst/>
              <a:gdLst/>
              <a:ahLst/>
              <a:cxnLst/>
              <a:rect l="l" t="t" r="r" b="b"/>
              <a:pathLst>
                <a:path w="9839" h="10660" extrusionOk="0">
                  <a:moveTo>
                    <a:pt x="4901" y="1"/>
                  </a:moveTo>
                  <a:cubicBezTo>
                    <a:pt x="2213" y="1"/>
                    <a:pt x="1" y="2997"/>
                    <a:pt x="1" y="6693"/>
                  </a:cubicBezTo>
                  <a:cubicBezTo>
                    <a:pt x="1" y="8205"/>
                    <a:pt x="346" y="9568"/>
                    <a:pt x="934" y="10660"/>
                  </a:cubicBezTo>
                  <a:lnTo>
                    <a:pt x="8868" y="10660"/>
                  </a:lnTo>
                  <a:cubicBezTo>
                    <a:pt x="9484" y="9568"/>
                    <a:pt x="9839" y="8205"/>
                    <a:pt x="9839" y="6693"/>
                  </a:cubicBezTo>
                  <a:cubicBezTo>
                    <a:pt x="9839" y="2997"/>
                    <a:pt x="7617" y="1"/>
                    <a:pt x="4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5" name="Google Shape;2915;p53"/>
            <p:cNvGrpSpPr/>
            <p:nvPr/>
          </p:nvGrpSpPr>
          <p:grpSpPr>
            <a:xfrm>
              <a:off x="421718" y="2580213"/>
              <a:ext cx="320633" cy="764912"/>
              <a:chOff x="4503500" y="1320300"/>
              <a:chExt cx="310150" cy="739975"/>
            </a:xfrm>
          </p:grpSpPr>
          <p:sp>
            <p:nvSpPr>
              <p:cNvPr id="2916" name="Google Shape;2916;p53"/>
              <p:cNvSpPr/>
              <p:nvPr/>
            </p:nvSpPr>
            <p:spPr>
              <a:xfrm>
                <a:off x="4637675" y="1320300"/>
                <a:ext cx="20550" cy="7399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9599" extrusionOk="0">
                    <a:moveTo>
                      <a:pt x="430" y="1"/>
                    </a:moveTo>
                    <a:cubicBezTo>
                      <a:pt x="197" y="1"/>
                      <a:pt x="1" y="197"/>
                      <a:pt x="1" y="430"/>
                    </a:cubicBezTo>
                    <a:lnTo>
                      <a:pt x="1" y="29207"/>
                    </a:lnTo>
                    <a:cubicBezTo>
                      <a:pt x="1" y="29440"/>
                      <a:pt x="197" y="29599"/>
                      <a:pt x="430" y="29599"/>
                    </a:cubicBezTo>
                    <a:cubicBezTo>
                      <a:pt x="626" y="29599"/>
                      <a:pt x="822" y="29440"/>
                      <a:pt x="822" y="29207"/>
                    </a:cubicBezTo>
                    <a:lnTo>
                      <a:pt x="822" y="430"/>
                    </a:lnTo>
                    <a:cubicBezTo>
                      <a:pt x="822" y="197"/>
                      <a:pt x="626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3"/>
              <p:cNvSpPr/>
              <p:nvPr/>
            </p:nvSpPr>
            <p:spPr>
              <a:xfrm>
                <a:off x="4640700" y="1416275"/>
                <a:ext cx="172950" cy="143250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5730" extrusionOk="0">
                    <a:moveTo>
                      <a:pt x="6540" y="1"/>
                    </a:moveTo>
                    <a:cubicBezTo>
                      <a:pt x="6378" y="1"/>
                      <a:pt x="6258" y="114"/>
                      <a:pt x="6217" y="278"/>
                    </a:cubicBezTo>
                    <a:cubicBezTo>
                      <a:pt x="5947" y="1604"/>
                      <a:pt x="5209" y="2892"/>
                      <a:pt x="4164" y="3741"/>
                    </a:cubicBezTo>
                    <a:cubicBezTo>
                      <a:pt x="3109" y="4562"/>
                      <a:pt x="1784" y="5029"/>
                      <a:pt x="468" y="5029"/>
                    </a:cubicBezTo>
                    <a:lnTo>
                      <a:pt x="346" y="5029"/>
                    </a:lnTo>
                    <a:cubicBezTo>
                      <a:pt x="150" y="5029"/>
                      <a:pt x="1" y="5178"/>
                      <a:pt x="1" y="5374"/>
                    </a:cubicBezTo>
                    <a:cubicBezTo>
                      <a:pt x="1" y="5533"/>
                      <a:pt x="150" y="5692"/>
                      <a:pt x="309" y="5729"/>
                    </a:cubicBezTo>
                    <a:lnTo>
                      <a:pt x="468" y="5729"/>
                    </a:lnTo>
                    <a:cubicBezTo>
                      <a:pt x="1942" y="5729"/>
                      <a:pt x="3417" y="5178"/>
                      <a:pt x="4584" y="4245"/>
                    </a:cubicBezTo>
                    <a:cubicBezTo>
                      <a:pt x="5751" y="3274"/>
                      <a:pt x="6609" y="1912"/>
                      <a:pt x="6880" y="399"/>
                    </a:cubicBezTo>
                    <a:cubicBezTo>
                      <a:pt x="6917" y="203"/>
                      <a:pt x="6805" y="45"/>
                      <a:pt x="6609" y="7"/>
                    </a:cubicBezTo>
                    <a:cubicBezTo>
                      <a:pt x="6585" y="3"/>
                      <a:pt x="6562" y="1"/>
                      <a:pt x="6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3"/>
              <p:cNvSpPr/>
              <p:nvPr/>
            </p:nvSpPr>
            <p:spPr>
              <a:xfrm>
                <a:off x="4546450" y="1326150"/>
                <a:ext cx="1078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6187" extrusionOk="0">
                    <a:moveTo>
                      <a:pt x="345" y="0"/>
                    </a:moveTo>
                    <a:cubicBezTo>
                      <a:pt x="149" y="0"/>
                      <a:pt x="0" y="112"/>
                      <a:pt x="0" y="308"/>
                    </a:cubicBezTo>
                    <a:lnTo>
                      <a:pt x="0" y="616"/>
                    </a:lnTo>
                    <a:cubicBezTo>
                      <a:pt x="0" y="1783"/>
                      <a:pt x="271" y="2950"/>
                      <a:pt x="849" y="3930"/>
                    </a:cubicBezTo>
                    <a:cubicBezTo>
                      <a:pt x="1512" y="5013"/>
                      <a:pt x="2604" y="5909"/>
                      <a:pt x="3883" y="6179"/>
                    </a:cubicBezTo>
                    <a:cubicBezTo>
                      <a:pt x="3903" y="6184"/>
                      <a:pt x="3924" y="6186"/>
                      <a:pt x="3946" y="6186"/>
                    </a:cubicBezTo>
                    <a:cubicBezTo>
                      <a:pt x="4089" y="6186"/>
                      <a:pt x="4242" y="6079"/>
                      <a:pt x="4275" y="5909"/>
                    </a:cubicBezTo>
                    <a:cubicBezTo>
                      <a:pt x="4312" y="5750"/>
                      <a:pt x="4200" y="5563"/>
                      <a:pt x="4004" y="5517"/>
                    </a:cubicBezTo>
                    <a:cubicBezTo>
                      <a:pt x="2950" y="5283"/>
                      <a:pt x="2016" y="4546"/>
                      <a:pt x="1437" y="3575"/>
                    </a:cubicBezTo>
                    <a:cubicBezTo>
                      <a:pt x="933" y="2716"/>
                      <a:pt x="653" y="1671"/>
                      <a:pt x="653" y="616"/>
                    </a:cubicBezTo>
                    <a:lnTo>
                      <a:pt x="653" y="346"/>
                    </a:lnTo>
                    <a:cubicBezTo>
                      <a:pt x="700" y="150"/>
                      <a:pt x="54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3"/>
              <p:cNvSpPr/>
              <p:nvPr/>
            </p:nvSpPr>
            <p:spPr>
              <a:xfrm>
                <a:off x="4503500" y="1515625"/>
                <a:ext cx="154725" cy="163500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540" extrusionOk="0">
                    <a:moveTo>
                      <a:pt x="355" y="0"/>
                    </a:moveTo>
                    <a:cubicBezTo>
                      <a:pt x="159" y="0"/>
                      <a:pt x="1" y="159"/>
                      <a:pt x="1" y="355"/>
                    </a:cubicBezTo>
                    <a:cubicBezTo>
                      <a:pt x="1" y="1904"/>
                      <a:pt x="626" y="3426"/>
                      <a:pt x="1671" y="4555"/>
                    </a:cubicBezTo>
                    <a:cubicBezTo>
                      <a:pt x="2763" y="5722"/>
                      <a:pt x="4238" y="6422"/>
                      <a:pt x="5797" y="6534"/>
                    </a:cubicBezTo>
                    <a:cubicBezTo>
                      <a:pt x="5817" y="6538"/>
                      <a:pt x="5837" y="6540"/>
                      <a:pt x="5857" y="6540"/>
                    </a:cubicBezTo>
                    <a:cubicBezTo>
                      <a:pt x="6024" y="6540"/>
                      <a:pt x="6152" y="6402"/>
                      <a:pt x="6152" y="6226"/>
                    </a:cubicBezTo>
                    <a:cubicBezTo>
                      <a:pt x="6189" y="6067"/>
                      <a:pt x="6030" y="5871"/>
                      <a:pt x="5834" y="5871"/>
                    </a:cubicBezTo>
                    <a:cubicBezTo>
                      <a:pt x="4472" y="5759"/>
                      <a:pt x="3118" y="5097"/>
                      <a:pt x="2185" y="4089"/>
                    </a:cubicBezTo>
                    <a:cubicBezTo>
                      <a:pt x="1251" y="3071"/>
                      <a:pt x="701" y="1718"/>
                      <a:pt x="663" y="318"/>
                    </a:cubicBezTo>
                    <a:cubicBezTo>
                      <a:pt x="663" y="159"/>
                      <a:pt x="505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1" name="Google Shape;5481;p70"/>
          <p:cNvGrpSpPr/>
          <p:nvPr/>
        </p:nvGrpSpPr>
        <p:grpSpPr>
          <a:xfrm>
            <a:off x="3803851" y="539100"/>
            <a:ext cx="1536300" cy="1462500"/>
            <a:chOff x="1827188" y="1273500"/>
            <a:chExt cx="1536300" cy="1462500"/>
          </a:xfrm>
        </p:grpSpPr>
        <p:sp>
          <p:nvSpPr>
            <p:cNvPr id="5482" name="Google Shape;5482;p70"/>
            <p:cNvSpPr/>
            <p:nvPr/>
          </p:nvSpPr>
          <p:spPr>
            <a:xfrm>
              <a:off x="1827188" y="1273500"/>
              <a:ext cx="1536300" cy="1462500"/>
            </a:xfrm>
            <a:prstGeom prst="roundRect">
              <a:avLst>
                <a:gd name="adj" fmla="val 122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70"/>
            <p:cNvSpPr/>
            <p:nvPr/>
          </p:nvSpPr>
          <p:spPr>
            <a:xfrm>
              <a:off x="1931926" y="1381869"/>
              <a:ext cx="1326954" cy="1245762"/>
            </a:xfrm>
            <a:custGeom>
              <a:avLst/>
              <a:gdLst/>
              <a:ahLst/>
              <a:cxnLst/>
              <a:rect l="l" t="t" r="r" b="b"/>
              <a:pathLst>
                <a:path w="10502" h="10539" extrusionOk="0">
                  <a:moveTo>
                    <a:pt x="9568" y="159"/>
                  </a:moveTo>
                  <a:cubicBezTo>
                    <a:pt x="9764" y="159"/>
                    <a:pt x="9997" y="234"/>
                    <a:pt x="10119" y="392"/>
                  </a:cubicBezTo>
                  <a:cubicBezTo>
                    <a:pt x="10268" y="551"/>
                    <a:pt x="10352" y="738"/>
                    <a:pt x="10352" y="934"/>
                  </a:cubicBezTo>
                  <a:lnTo>
                    <a:pt x="10352" y="9568"/>
                  </a:lnTo>
                  <a:cubicBezTo>
                    <a:pt x="10352" y="9801"/>
                    <a:pt x="10268" y="9997"/>
                    <a:pt x="10119" y="10156"/>
                  </a:cubicBezTo>
                  <a:cubicBezTo>
                    <a:pt x="9997" y="10268"/>
                    <a:pt x="9764" y="10389"/>
                    <a:pt x="9568" y="10389"/>
                  </a:cubicBezTo>
                  <a:lnTo>
                    <a:pt x="934" y="10389"/>
                  </a:lnTo>
                  <a:cubicBezTo>
                    <a:pt x="701" y="10389"/>
                    <a:pt x="514" y="10268"/>
                    <a:pt x="355" y="10156"/>
                  </a:cubicBezTo>
                  <a:cubicBezTo>
                    <a:pt x="234" y="9997"/>
                    <a:pt x="159" y="9801"/>
                    <a:pt x="159" y="9568"/>
                  </a:cubicBezTo>
                  <a:lnTo>
                    <a:pt x="159" y="934"/>
                  </a:lnTo>
                  <a:cubicBezTo>
                    <a:pt x="159" y="738"/>
                    <a:pt x="234" y="551"/>
                    <a:pt x="355" y="392"/>
                  </a:cubicBezTo>
                  <a:cubicBezTo>
                    <a:pt x="514" y="234"/>
                    <a:pt x="701" y="159"/>
                    <a:pt x="934" y="159"/>
                  </a:cubicBezTo>
                  <a:close/>
                  <a:moveTo>
                    <a:pt x="934" y="0"/>
                  </a:moveTo>
                  <a:cubicBezTo>
                    <a:pt x="393" y="0"/>
                    <a:pt x="1" y="430"/>
                    <a:pt x="1" y="934"/>
                  </a:cubicBezTo>
                  <a:lnTo>
                    <a:pt x="1" y="9568"/>
                  </a:lnTo>
                  <a:cubicBezTo>
                    <a:pt x="1" y="10118"/>
                    <a:pt x="393" y="10538"/>
                    <a:pt x="934" y="10538"/>
                  </a:cubicBezTo>
                  <a:lnTo>
                    <a:pt x="9568" y="10538"/>
                  </a:lnTo>
                  <a:cubicBezTo>
                    <a:pt x="10081" y="10538"/>
                    <a:pt x="10501" y="10118"/>
                    <a:pt x="10501" y="9568"/>
                  </a:cubicBezTo>
                  <a:lnTo>
                    <a:pt x="10501" y="934"/>
                  </a:lnTo>
                  <a:cubicBezTo>
                    <a:pt x="10501" y="430"/>
                    <a:pt x="10081" y="0"/>
                    <a:pt x="956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4" name="Google Shape;5484;p70"/>
          <p:cNvSpPr txBox="1">
            <a:spLocks noGrp="1"/>
          </p:cNvSpPr>
          <p:nvPr>
            <p:ph type="title"/>
          </p:nvPr>
        </p:nvSpPr>
        <p:spPr>
          <a:xfrm>
            <a:off x="2481751" y="2224125"/>
            <a:ext cx="4180500" cy="14073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5" name="Google Shape;5485;p70"/>
          <p:cNvSpPr txBox="1">
            <a:spLocks noGrp="1"/>
          </p:cNvSpPr>
          <p:nvPr>
            <p:ph type="title" idx="2"/>
          </p:nvPr>
        </p:nvSpPr>
        <p:spPr>
          <a:xfrm>
            <a:off x="3975601" y="780000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487" name="Google Shape;5487;p70"/>
          <p:cNvGrpSpPr/>
          <p:nvPr/>
        </p:nvGrpSpPr>
        <p:grpSpPr>
          <a:xfrm>
            <a:off x="6953259" y="2366425"/>
            <a:ext cx="1192822" cy="2418881"/>
            <a:chOff x="6953259" y="2366425"/>
            <a:chExt cx="1192822" cy="2418881"/>
          </a:xfrm>
        </p:grpSpPr>
        <p:sp>
          <p:nvSpPr>
            <p:cNvPr id="5488" name="Google Shape;5488;p70"/>
            <p:cNvSpPr/>
            <p:nvPr/>
          </p:nvSpPr>
          <p:spPr>
            <a:xfrm>
              <a:off x="7206083" y="4487720"/>
              <a:ext cx="145517" cy="248254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70"/>
            <p:cNvSpPr/>
            <p:nvPr/>
          </p:nvSpPr>
          <p:spPr>
            <a:xfrm>
              <a:off x="7208121" y="4677778"/>
              <a:ext cx="299678" cy="107527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70"/>
            <p:cNvSpPr/>
            <p:nvPr/>
          </p:nvSpPr>
          <p:spPr>
            <a:xfrm>
              <a:off x="7210213" y="4746710"/>
              <a:ext cx="297586" cy="38595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70"/>
            <p:cNvSpPr/>
            <p:nvPr/>
          </p:nvSpPr>
          <p:spPr>
            <a:xfrm>
              <a:off x="7208121" y="4677833"/>
              <a:ext cx="23730" cy="71024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70"/>
            <p:cNvSpPr/>
            <p:nvPr/>
          </p:nvSpPr>
          <p:spPr>
            <a:xfrm>
              <a:off x="7212250" y="4746710"/>
              <a:ext cx="287345" cy="214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70"/>
            <p:cNvSpPr/>
            <p:nvPr/>
          </p:nvSpPr>
          <p:spPr>
            <a:xfrm>
              <a:off x="7212250" y="4746710"/>
              <a:ext cx="287345" cy="2147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70"/>
            <p:cNvSpPr/>
            <p:nvPr/>
          </p:nvSpPr>
          <p:spPr>
            <a:xfrm>
              <a:off x="7121942" y="3628934"/>
              <a:ext cx="323793" cy="982667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70"/>
            <p:cNvSpPr/>
            <p:nvPr/>
          </p:nvSpPr>
          <p:spPr>
            <a:xfrm>
              <a:off x="7510331" y="3747911"/>
              <a:ext cx="19050" cy="16572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70"/>
            <p:cNvSpPr/>
            <p:nvPr/>
          </p:nvSpPr>
          <p:spPr>
            <a:xfrm>
              <a:off x="7433251" y="3716859"/>
              <a:ext cx="19050" cy="1783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70"/>
            <p:cNvSpPr/>
            <p:nvPr/>
          </p:nvSpPr>
          <p:spPr>
            <a:xfrm>
              <a:off x="7542155" y="3666702"/>
              <a:ext cx="19600" cy="16572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70"/>
            <p:cNvSpPr/>
            <p:nvPr/>
          </p:nvSpPr>
          <p:spPr>
            <a:xfrm>
              <a:off x="7465074" y="3636420"/>
              <a:ext cx="19600" cy="17068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70"/>
            <p:cNvSpPr/>
            <p:nvPr/>
          </p:nvSpPr>
          <p:spPr>
            <a:xfrm>
              <a:off x="7121942" y="3628934"/>
              <a:ext cx="323793" cy="982666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70"/>
            <p:cNvSpPr/>
            <p:nvPr/>
          </p:nvSpPr>
          <p:spPr>
            <a:xfrm>
              <a:off x="7734911" y="4372099"/>
              <a:ext cx="235426" cy="254421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70"/>
            <p:cNvSpPr/>
            <p:nvPr/>
          </p:nvSpPr>
          <p:spPr>
            <a:xfrm>
              <a:off x="7833574" y="4521635"/>
              <a:ext cx="312507" cy="165007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70"/>
            <p:cNvSpPr/>
            <p:nvPr/>
          </p:nvSpPr>
          <p:spPr>
            <a:xfrm>
              <a:off x="7833574" y="4585887"/>
              <a:ext cx="51424" cy="6887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70"/>
            <p:cNvSpPr/>
            <p:nvPr/>
          </p:nvSpPr>
          <p:spPr>
            <a:xfrm>
              <a:off x="7865453" y="4526260"/>
              <a:ext cx="280628" cy="160383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70"/>
            <p:cNvSpPr/>
            <p:nvPr/>
          </p:nvSpPr>
          <p:spPr>
            <a:xfrm>
              <a:off x="7867490" y="4523672"/>
              <a:ext cx="257009" cy="131092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70"/>
            <p:cNvSpPr/>
            <p:nvPr/>
          </p:nvSpPr>
          <p:spPr>
            <a:xfrm>
              <a:off x="7867490" y="4521635"/>
              <a:ext cx="257009" cy="133129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70"/>
            <p:cNvSpPr/>
            <p:nvPr/>
          </p:nvSpPr>
          <p:spPr>
            <a:xfrm>
              <a:off x="7118212" y="3695276"/>
              <a:ext cx="811493" cy="831039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70"/>
            <p:cNvSpPr/>
            <p:nvPr/>
          </p:nvSpPr>
          <p:spPr>
            <a:xfrm>
              <a:off x="6953259" y="3075439"/>
              <a:ext cx="261633" cy="459070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70"/>
            <p:cNvSpPr/>
            <p:nvPr/>
          </p:nvSpPr>
          <p:spPr>
            <a:xfrm>
              <a:off x="6959921" y="3023354"/>
              <a:ext cx="237463" cy="301440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70"/>
            <p:cNvSpPr/>
            <p:nvPr/>
          </p:nvSpPr>
          <p:spPr>
            <a:xfrm>
              <a:off x="7379294" y="2994339"/>
              <a:ext cx="244125" cy="568414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70"/>
            <p:cNvSpPr/>
            <p:nvPr/>
          </p:nvSpPr>
          <p:spPr>
            <a:xfrm>
              <a:off x="7268243" y="2939336"/>
              <a:ext cx="169137" cy="17783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70"/>
            <p:cNvSpPr/>
            <p:nvPr/>
          </p:nvSpPr>
          <p:spPr>
            <a:xfrm>
              <a:off x="7281127" y="2939336"/>
              <a:ext cx="156253" cy="79173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70"/>
            <p:cNvSpPr/>
            <p:nvPr/>
          </p:nvSpPr>
          <p:spPr>
            <a:xfrm>
              <a:off x="7000499" y="3057049"/>
              <a:ext cx="257009" cy="402911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70"/>
            <p:cNvSpPr/>
            <p:nvPr/>
          </p:nvSpPr>
          <p:spPr>
            <a:xfrm>
              <a:off x="7182464" y="3395653"/>
              <a:ext cx="87927" cy="51479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70"/>
            <p:cNvSpPr/>
            <p:nvPr/>
          </p:nvSpPr>
          <p:spPr>
            <a:xfrm>
              <a:off x="6966088" y="3022748"/>
              <a:ext cx="271929" cy="546171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70"/>
            <p:cNvSpPr/>
            <p:nvPr/>
          </p:nvSpPr>
          <p:spPr>
            <a:xfrm>
              <a:off x="7092500" y="3003588"/>
              <a:ext cx="563294" cy="871561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70"/>
            <p:cNvSpPr/>
            <p:nvPr/>
          </p:nvSpPr>
          <p:spPr>
            <a:xfrm>
              <a:off x="7114082" y="3735854"/>
              <a:ext cx="507300" cy="75098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70"/>
            <p:cNvSpPr/>
            <p:nvPr/>
          </p:nvSpPr>
          <p:spPr>
            <a:xfrm>
              <a:off x="7131040" y="3748737"/>
              <a:ext cx="10846" cy="53461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70"/>
            <p:cNvSpPr/>
            <p:nvPr/>
          </p:nvSpPr>
          <p:spPr>
            <a:xfrm>
              <a:off x="7160881" y="3761566"/>
              <a:ext cx="10846" cy="62270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70"/>
            <p:cNvSpPr/>
            <p:nvPr/>
          </p:nvSpPr>
          <p:spPr>
            <a:xfrm>
              <a:off x="7195292" y="3776486"/>
              <a:ext cx="10846" cy="64307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70"/>
            <p:cNvSpPr/>
            <p:nvPr/>
          </p:nvSpPr>
          <p:spPr>
            <a:xfrm>
              <a:off x="7237962" y="3789315"/>
              <a:ext cx="10846" cy="64307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70"/>
            <p:cNvSpPr/>
            <p:nvPr/>
          </p:nvSpPr>
          <p:spPr>
            <a:xfrm>
              <a:off x="7285201" y="3799280"/>
              <a:ext cx="10901" cy="63096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70"/>
            <p:cNvSpPr/>
            <p:nvPr/>
          </p:nvSpPr>
          <p:spPr>
            <a:xfrm>
              <a:off x="7330458" y="3804235"/>
              <a:ext cx="10351" cy="64307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0"/>
            <p:cNvSpPr/>
            <p:nvPr/>
          </p:nvSpPr>
          <p:spPr>
            <a:xfrm>
              <a:off x="7379294" y="3808860"/>
              <a:ext cx="10846" cy="62215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70"/>
            <p:cNvSpPr/>
            <p:nvPr/>
          </p:nvSpPr>
          <p:spPr>
            <a:xfrm>
              <a:off x="7569959" y="3791352"/>
              <a:ext cx="10846" cy="62270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70"/>
            <p:cNvSpPr/>
            <p:nvPr/>
          </p:nvSpPr>
          <p:spPr>
            <a:xfrm>
              <a:off x="7529326" y="3800106"/>
              <a:ext cx="12883" cy="6843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70"/>
            <p:cNvSpPr/>
            <p:nvPr/>
          </p:nvSpPr>
          <p:spPr>
            <a:xfrm>
              <a:off x="7477958" y="3805722"/>
              <a:ext cx="12883" cy="69483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70"/>
            <p:cNvSpPr/>
            <p:nvPr/>
          </p:nvSpPr>
          <p:spPr>
            <a:xfrm>
              <a:off x="7437325" y="3806768"/>
              <a:ext cx="10846" cy="70474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70"/>
            <p:cNvSpPr/>
            <p:nvPr/>
          </p:nvSpPr>
          <p:spPr>
            <a:xfrm>
              <a:off x="7118212" y="3035962"/>
              <a:ext cx="148050" cy="25238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70"/>
            <p:cNvSpPr/>
            <p:nvPr/>
          </p:nvSpPr>
          <p:spPr>
            <a:xfrm>
              <a:off x="7000499" y="3025171"/>
              <a:ext cx="188682" cy="490287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70"/>
            <p:cNvSpPr/>
            <p:nvPr/>
          </p:nvSpPr>
          <p:spPr>
            <a:xfrm>
              <a:off x="7253378" y="3448123"/>
              <a:ext cx="96130" cy="84403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70"/>
            <p:cNvSpPr/>
            <p:nvPr/>
          </p:nvSpPr>
          <p:spPr>
            <a:xfrm>
              <a:off x="7011288" y="2480707"/>
              <a:ext cx="666086" cy="434512"/>
            </a:xfrm>
            <a:custGeom>
              <a:avLst/>
              <a:gdLst/>
              <a:ahLst/>
              <a:cxnLst/>
              <a:rect l="l" t="t" r="r" b="b"/>
              <a:pathLst>
                <a:path w="12098" h="8406" extrusionOk="0">
                  <a:moveTo>
                    <a:pt x="6891" y="1"/>
                  </a:moveTo>
                  <a:cubicBezTo>
                    <a:pt x="5031" y="1"/>
                    <a:pt x="4029" y="1079"/>
                    <a:pt x="3613" y="1685"/>
                  </a:cubicBezTo>
                  <a:cubicBezTo>
                    <a:pt x="3501" y="1918"/>
                    <a:pt x="3417" y="2105"/>
                    <a:pt x="3343" y="2338"/>
                  </a:cubicBezTo>
                  <a:cubicBezTo>
                    <a:pt x="3231" y="2693"/>
                    <a:pt x="2876" y="3122"/>
                    <a:pt x="2176" y="3318"/>
                  </a:cubicBezTo>
                  <a:cubicBezTo>
                    <a:pt x="1205" y="3626"/>
                    <a:pt x="1" y="5063"/>
                    <a:pt x="972" y="8022"/>
                  </a:cubicBezTo>
                  <a:lnTo>
                    <a:pt x="10847" y="8405"/>
                  </a:lnTo>
                  <a:cubicBezTo>
                    <a:pt x="10847" y="8405"/>
                    <a:pt x="12098" y="4951"/>
                    <a:pt x="10614" y="4055"/>
                  </a:cubicBezTo>
                  <a:cubicBezTo>
                    <a:pt x="9568" y="3430"/>
                    <a:pt x="9764" y="2963"/>
                    <a:pt x="9606" y="2105"/>
                  </a:cubicBezTo>
                  <a:cubicBezTo>
                    <a:pt x="9372" y="826"/>
                    <a:pt x="8084" y="51"/>
                    <a:pt x="7076" y="4"/>
                  </a:cubicBezTo>
                  <a:cubicBezTo>
                    <a:pt x="7013" y="2"/>
                    <a:pt x="6952" y="1"/>
                    <a:pt x="6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70"/>
            <p:cNvSpPr/>
            <p:nvPr/>
          </p:nvSpPr>
          <p:spPr>
            <a:xfrm>
              <a:off x="7199421" y="2579480"/>
              <a:ext cx="364371" cy="394377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70"/>
            <p:cNvSpPr/>
            <p:nvPr/>
          </p:nvSpPr>
          <p:spPr>
            <a:xfrm>
              <a:off x="7158789" y="2746635"/>
              <a:ext cx="87927" cy="86000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0"/>
            <p:cNvSpPr/>
            <p:nvPr/>
          </p:nvSpPr>
          <p:spPr>
            <a:xfrm>
              <a:off x="7178334" y="2781046"/>
              <a:ext cx="19050" cy="27804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0"/>
            <p:cNvSpPr/>
            <p:nvPr/>
          </p:nvSpPr>
          <p:spPr>
            <a:xfrm>
              <a:off x="7400877" y="2849372"/>
              <a:ext cx="85835" cy="32979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70"/>
            <p:cNvSpPr/>
            <p:nvPr/>
          </p:nvSpPr>
          <p:spPr>
            <a:xfrm>
              <a:off x="7450209" y="2762712"/>
              <a:ext cx="34466" cy="61389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70"/>
            <p:cNvSpPr/>
            <p:nvPr/>
          </p:nvSpPr>
          <p:spPr>
            <a:xfrm>
              <a:off x="7338662" y="2746635"/>
              <a:ext cx="58141" cy="42670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0"/>
            <p:cNvSpPr/>
            <p:nvPr/>
          </p:nvSpPr>
          <p:spPr>
            <a:xfrm>
              <a:off x="7488749" y="2741680"/>
              <a:ext cx="57590" cy="41458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0"/>
            <p:cNvSpPr/>
            <p:nvPr/>
          </p:nvSpPr>
          <p:spPr>
            <a:xfrm>
              <a:off x="7113830" y="3047891"/>
              <a:ext cx="148050" cy="25238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0"/>
            <p:cNvSpPr/>
            <p:nvPr/>
          </p:nvSpPr>
          <p:spPr>
            <a:xfrm>
              <a:off x="7122341" y="3014710"/>
              <a:ext cx="355671" cy="621654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1" name="Google Shape;5541;p70"/>
            <p:cNvGrpSpPr/>
            <p:nvPr/>
          </p:nvGrpSpPr>
          <p:grpSpPr>
            <a:xfrm>
              <a:off x="7283164" y="3323968"/>
              <a:ext cx="203548" cy="204374"/>
              <a:chOff x="744556" y="3329990"/>
              <a:chExt cx="204037" cy="204865"/>
            </a:xfrm>
          </p:grpSpPr>
          <p:sp>
            <p:nvSpPr>
              <p:cNvPr id="5542" name="Google Shape;5542;p70"/>
              <p:cNvSpPr/>
              <p:nvPr/>
            </p:nvSpPr>
            <p:spPr>
              <a:xfrm>
                <a:off x="744556" y="3386394"/>
                <a:ext cx="167502" cy="148461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70"/>
              <p:cNvSpPr/>
              <p:nvPr/>
            </p:nvSpPr>
            <p:spPr>
              <a:xfrm>
                <a:off x="801125" y="3329990"/>
                <a:ext cx="68160" cy="11738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70"/>
              <p:cNvSpPr/>
              <p:nvPr/>
            </p:nvSpPr>
            <p:spPr>
              <a:xfrm>
                <a:off x="877453" y="3432974"/>
                <a:ext cx="64462" cy="2903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70"/>
              <p:cNvSpPr/>
              <p:nvPr/>
            </p:nvSpPr>
            <p:spPr>
              <a:xfrm>
                <a:off x="875411" y="3428890"/>
                <a:ext cx="71140" cy="3741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78" extrusionOk="0">
                    <a:moveTo>
                      <a:pt x="1009" y="164"/>
                    </a:moveTo>
                    <a:cubicBezTo>
                      <a:pt x="1055" y="164"/>
                      <a:pt x="1055" y="164"/>
                      <a:pt x="1093" y="211"/>
                    </a:cubicBezTo>
                    <a:lnTo>
                      <a:pt x="1093" y="286"/>
                    </a:lnTo>
                    <a:cubicBezTo>
                      <a:pt x="1093" y="323"/>
                      <a:pt x="1055" y="323"/>
                      <a:pt x="1055" y="323"/>
                    </a:cubicBezTo>
                    <a:cubicBezTo>
                      <a:pt x="859" y="398"/>
                      <a:pt x="393" y="519"/>
                      <a:pt x="197" y="519"/>
                    </a:cubicBezTo>
                    <a:cubicBezTo>
                      <a:pt x="271" y="444"/>
                      <a:pt x="505" y="360"/>
                      <a:pt x="663" y="286"/>
                    </a:cubicBezTo>
                    <a:cubicBezTo>
                      <a:pt x="775" y="248"/>
                      <a:pt x="897" y="211"/>
                      <a:pt x="971" y="164"/>
                    </a:cubicBezTo>
                    <a:close/>
                    <a:moveTo>
                      <a:pt x="987" y="1"/>
                    </a:moveTo>
                    <a:cubicBezTo>
                      <a:pt x="955" y="1"/>
                      <a:pt x="925" y="6"/>
                      <a:pt x="897" y="15"/>
                    </a:cubicBezTo>
                    <a:cubicBezTo>
                      <a:pt x="822" y="90"/>
                      <a:pt x="701" y="127"/>
                      <a:pt x="626" y="164"/>
                    </a:cubicBezTo>
                    <a:cubicBezTo>
                      <a:pt x="271" y="286"/>
                      <a:pt x="75" y="360"/>
                      <a:pt x="38" y="482"/>
                    </a:cubicBezTo>
                    <a:cubicBezTo>
                      <a:pt x="0" y="519"/>
                      <a:pt x="0" y="556"/>
                      <a:pt x="38" y="594"/>
                    </a:cubicBezTo>
                    <a:cubicBezTo>
                      <a:pt x="38" y="631"/>
                      <a:pt x="75" y="678"/>
                      <a:pt x="197" y="678"/>
                    </a:cubicBezTo>
                    <a:cubicBezTo>
                      <a:pt x="355" y="678"/>
                      <a:pt x="626" y="631"/>
                      <a:pt x="1093" y="482"/>
                    </a:cubicBezTo>
                    <a:cubicBezTo>
                      <a:pt x="1130" y="482"/>
                      <a:pt x="1205" y="444"/>
                      <a:pt x="1242" y="360"/>
                    </a:cubicBezTo>
                    <a:cubicBezTo>
                      <a:pt x="1289" y="286"/>
                      <a:pt x="1242" y="211"/>
                      <a:pt x="1242" y="127"/>
                    </a:cubicBezTo>
                    <a:cubicBezTo>
                      <a:pt x="1186" y="43"/>
                      <a:pt x="1083" y="1"/>
                      <a:pt x="98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70"/>
              <p:cNvSpPr/>
              <p:nvPr/>
            </p:nvSpPr>
            <p:spPr>
              <a:xfrm>
                <a:off x="869230" y="3411395"/>
                <a:ext cx="7732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70"/>
              <p:cNvSpPr/>
              <p:nvPr/>
            </p:nvSpPr>
            <p:spPr>
              <a:xfrm>
                <a:off x="871272" y="3407311"/>
                <a:ext cx="77321" cy="4613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36" extrusionOk="0">
                    <a:moveTo>
                      <a:pt x="1163" y="157"/>
                    </a:moveTo>
                    <a:cubicBezTo>
                      <a:pt x="1189" y="157"/>
                      <a:pt x="1216" y="183"/>
                      <a:pt x="1242" y="210"/>
                    </a:cubicBezTo>
                    <a:lnTo>
                      <a:pt x="1242" y="247"/>
                    </a:lnTo>
                    <a:cubicBezTo>
                      <a:pt x="1242" y="285"/>
                      <a:pt x="1205" y="285"/>
                      <a:pt x="1205" y="285"/>
                    </a:cubicBezTo>
                    <a:lnTo>
                      <a:pt x="1130" y="322"/>
                    </a:lnTo>
                    <a:cubicBezTo>
                      <a:pt x="948" y="434"/>
                      <a:pt x="430" y="643"/>
                      <a:pt x="199" y="643"/>
                    </a:cubicBezTo>
                    <a:cubicBezTo>
                      <a:pt x="181" y="643"/>
                      <a:pt x="164" y="642"/>
                      <a:pt x="150" y="639"/>
                    </a:cubicBezTo>
                    <a:cubicBezTo>
                      <a:pt x="272" y="555"/>
                      <a:pt x="580" y="443"/>
                      <a:pt x="776" y="322"/>
                    </a:cubicBezTo>
                    <a:cubicBezTo>
                      <a:pt x="897" y="285"/>
                      <a:pt x="1046" y="210"/>
                      <a:pt x="1130" y="173"/>
                    </a:cubicBezTo>
                    <a:cubicBezTo>
                      <a:pt x="1141" y="162"/>
                      <a:pt x="1152" y="157"/>
                      <a:pt x="1163" y="157"/>
                    </a:cubicBezTo>
                    <a:close/>
                    <a:moveTo>
                      <a:pt x="1139" y="0"/>
                    </a:moveTo>
                    <a:cubicBezTo>
                      <a:pt x="1108" y="0"/>
                      <a:pt x="1076" y="5"/>
                      <a:pt x="1046" y="14"/>
                    </a:cubicBezTo>
                    <a:cubicBezTo>
                      <a:pt x="972" y="89"/>
                      <a:pt x="850" y="135"/>
                      <a:pt x="701" y="173"/>
                    </a:cubicBezTo>
                    <a:cubicBezTo>
                      <a:pt x="234" y="406"/>
                      <a:pt x="1" y="518"/>
                      <a:pt x="1" y="639"/>
                    </a:cubicBezTo>
                    <a:cubicBezTo>
                      <a:pt x="1" y="677"/>
                      <a:pt x="1" y="714"/>
                      <a:pt x="38" y="751"/>
                    </a:cubicBezTo>
                    <a:cubicBezTo>
                      <a:pt x="75" y="789"/>
                      <a:pt x="113" y="835"/>
                      <a:pt x="197" y="835"/>
                    </a:cubicBezTo>
                    <a:cubicBezTo>
                      <a:pt x="430" y="835"/>
                      <a:pt x="776" y="677"/>
                      <a:pt x="1168" y="481"/>
                    </a:cubicBezTo>
                    <a:lnTo>
                      <a:pt x="1280" y="443"/>
                    </a:lnTo>
                    <a:lnTo>
                      <a:pt x="1401" y="322"/>
                    </a:lnTo>
                    <a:cubicBezTo>
                      <a:pt x="1401" y="247"/>
                      <a:pt x="1401" y="173"/>
                      <a:pt x="1364" y="135"/>
                    </a:cubicBezTo>
                    <a:cubicBezTo>
                      <a:pt x="1328" y="44"/>
                      <a:pt x="1235" y="0"/>
                      <a:pt x="1139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70"/>
              <p:cNvSpPr/>
              <p:nvPr/>
            </p:nvSpPr>
            <p:spPr>
              <a:xfrm>
                <a:off x="853777" y="3385621"/>
                <a:ext cx="90180" cy="4823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70"/>
              <p:cNvSpPr/>
              <p:nvPr/>
            </p:nvSpPr>
            <p:spPr>
              <a:xfrm>
                <a:off x="849637" y="3380764"/>
                <a:ext cx="98956" cy="5723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0"/>
              <p:cNvSpPr/>
              <p:nvPr/>
            </p:nvSpPr>
            <p:spPr>
              <a:xfrm>
                <a:off x="845553" y="3368126"/>
                <a:ext cx="72685" cy="39792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0"/>
              <p:cNvSpPr/>
              <p:nvPr/>
            </p:nvSpPr>
            <p:spPr>
              <a:xfrm>
                <a:off x="847595" y="3363766"/>
                <a:ext cx="75279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2" name="Google Shape;5552;p70"/>
            <p:cNvSpPr/>
            <p:nvPr/>
          </p:nvSpPr>
          <p:spPr>
            <a:xfrm>
              <a:off x="7049885" y="3051874"/>
              <a:ext cx="321206" cy="549584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70"/>
            <p:cNvSpPr/>
            <p:nvPr/>
          </p:nvSpPr>
          <p:spPr>
            <a:xfrm>
              <a:off x="7279035" y="3271333"/>
              <a:ext cx="70474" cy="141333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70"/>
            <p:cNvSpPr/>
            <p:nvPr/>
          </p:nvSpPr>
          <p:spPr>
            <a:xfrm>
              <a:off x="7163414" y="2536150"/>
              <a:ext cx="417391" cy="214614"/>
            </a:xfrm>
            <a:custGeom>
              <a:avLst/>
              <a:gdLst/>
              <a:ahLst/>
              <a:cxnLst/>
              <a:rect l="l" t="t" r="r" b="b"/>
              <a:pathLst>
                <a:path w="7581" h="3898" extrusionOk="0">
                  <a:moveTo>
                    <a:pt x="4226" y="1"/>
                  </a:moveTo>
                  <a:cubicBezTo>
                    <a:pt x="4026" y="1"/>
                    <a:pt x="3821" y="40"/>
                    <a:pt x="3613" y="127"/>
                  </a:cubicBezTo>
                  <a:cubicBezTo>
                    <a:pt x="1476" y="1023"/>
                    <a:pt x="1" y="1686"/>
                    <a:pt x="738" y="3823"/>
                  </a:cubicBezTo>
                  <a:cubicBezTo>
                    <a:pt x="738" y="3823"/>
                    <a:pt x="850" y="3897"/>
                    <a:pt x="1063" y="3897"/>
                  </a:cubicBezTo>
                  <a:cubicBezTo>
                    <a:pt x="1539" y="3897"/>
                    <a:pt x="2518" y="3528"/>
                    <a:pt x="3884" y="1144"/>
                  </a:cubicBezTo>
                  <a:cubicBezTo>
                    <a:pt x="3884" y="1144"/>
                    <a:pt x="6150" y="3482"/>
                    <a:pt x="7167" y="3482"/>
                  </a:cubicBezTo>
                  <a:cubicBezTo>
                    <a:pt x="7190" y="3482"/>
                    <a:pt x="7213" y="3480"/>
                    <a:pt x="7235" y="3478"/>
                  </a:cubicBezTo>
                  <a:cubicBezTo>
                    <a:pt x="7580" y="3402"/>
                    <a:pt x="6092" y="1"/>
                    <a:pt x="42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0"/>
            <p:cNvSpPr/>
            <p:nvPr/>
          </p:nvSpPr>
          <p:spPr>
            <a:xfrm>
              <a:off x="7262575" y="2366425"/>
              <a:ext cx="196500" cy="171900"/>
            </a:xfrm>
            <a:prstGeom prst="ellipse">
              <a:avLst/>
            </a:pr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6" name="Google Shape;5556;p70"/>
          <p:cNvSpPr/>
          <p:nvPr/>
        </p:nvSpPr>
        <p:spPr>
          <a:xfrm>
            <a:off x="5784350" y="-83375"/>
            <a:ext cx="3514725" cy="1630025"/>
          </a:xfrm>
          <a:custGeom>
            <a:avLst/>
            <a:gdLst/>
            <a:ahLst/>
            <a:cxnLst/>
            <a:rect l="l" t="t" r="r" b="b"/>
            <a:pathLst>
              <a:path w="140589" h="65201" extrusionOk="0">
                <a:moveTo>
                  <a:pt x="0" y="0"/>
                </a:moveTo>
                <a:cubicBezTo>
                  <a:pt x="11396" y="6512"/>
                  <a:pt x="30520" y="6217"/>
                  <a:pt x="34671" y="18669"/>
                </a:cubicBezTo>
                <a:cubicBezTo>
                  <a:pt x="37740" y="27876"/>
                  <a:pt x="37719" y="37920"/>
                  <a:pt x="37719" y="47625"/>
                </a:cubicBezTo>
                <a:cubicBezTo>
                  <a:pt x="37719" y="52585"/>
                  <a:pt x="37149" y="59170"/>
                  <a:pt x="41148" y="62103"/>
                </a:cubicBezTo>
                <a:cubicBezTo>
                  <a:pt x="57800" y="74314"/>
                  <a:pt x="81318" y="46009"/>
                  <a:pt x="101727" y="49149"/>
                </a:cubicBezTo>
                <a:cubicBezTo>
                  <a:pt x="115184" y="51219"/>
                  <a:pt x="127673" y="66027"/>
                  <a:pt x="140589" y="6172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57" name="Google Shape;5557;p70"/>
          <p:cNvSpPr/>
          <p:nvPr/>
        </p:nvSpPr>
        <p:spPr>
          <a:xfrm rot="-619937">
            <a:off x="1453201" y="790689"/>
            <a:ext cx="1452671" cy="4483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Let's go!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" name="Google Shape;6763;p77"/>
          <p:cNvGrpSpPr/>
          <p:nvPr/>
        </p:nvGrpSpPr>
        <p:grpSpPr>
          <a:xfrm>
            <a:off x="4810058" y="3269565"/>
            <a:ext cx="4368921" cy="1334959"/>
            <a:chOff x="4940950" y="3385900"/>
            <a:chExt cx="3621753" cy="1218473"/>
          </a:xfrm>
        </p:grpSpPr>
        <p:sp>
          <p:nvSpPr>
            <p:cNvPr id="6764" name="Google Shape;6764;p77"/>
            <p:cNvSpPr/>
            <p:nvPr/>
          </p:nvSpPr>
          <p:spPr>
            <a:xfrm>
              <a:off x="4940950" y="3385900"/>
              <a:ext cx="1888478" cy="1218473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77"/>
            <p:cNvSpPr/>
            <p:nvPr/>
          </p:nvSpPr>
          <p:spPr>
            <a:xfrm flipH="1">
              <a:off x="6674225" y="3385900"/>
              <a:ext cx="1888478" cy="1218473"/>
            </a:xfrm>
            <a:custGeom>
              <a:avLst/>
              <a:gdLst/>
              <a:ahLst/>
              <a:cxnLst/>
              <a:rect l="l" t="t" r="r" b="b"/>
              <a:pathLst>
                <a:path w="33454" h="21585" extrusionOk="0">
                  <a:moveTo>
                    <a:pt x="31249" y="0"/>
                  </a:moveTo>
                  <a:cubicBezTo>
                    <a:pt x="29319" y="0"/>
                    <a:pt x="27370" y="606"/>
                    <a:pt x="25828" y="1750"/>
                  </a:cubicBezTo>
                  <a:cubicBezTo>
                    <a:pt x="24232" y="2964"/>
                    <a:pt x="22990" y="4747"/>
                    <a:pt x="21124" y="5447"/>
                  </a:cubicBezTo>
                  <a:cubicBezTo>
                    <a:pt x="20245" y="5790"/>
                    <a:pt x="19314" y="5882"/>
                    <a:pt x="18355" y="5882"/>
                  </a:cubicBezTo>
                  <a:cubicBezTo>
                    <a:pt x="17908" y="5882"/>
                    <a:pt x="17455" y="5862"/>
                    <a:pt x="16998" y="5839"/>
                  </a:cubicBezTo>
                  <a:cubicBezTo>
                    <a:pt x="16503" y="5823"/>
                    <a:pt x="16008" y="5800"/>
                    <a:pt x="15516" y="5800"/>
                  </a:cubicBezTo>
                  <a:cubicBezTo>
                    <a:pt x="14810" y="5800"/>
                    <a:pt x="14110" y="5848"/>
                    <a:pt x="13423" y="6035"/>
                  </a:cubicBezTo>
                  <a:cubicBezTo>
                    <a:pt x="11482" y="6539"/>
                    <a:pt x="9886" y="8135"/>
                    <a:pt x="9335" y="10076"/>
                  </a:cubicBezTo>
                  <a:cubicBezTo>
                    <a:pt x="9185" y="10702"/>
                    <a:pt x="9101" y="11364"/>
                    <a:pt x="8756" y="11906"/>
                  </a:cubicBezTo>
                  <a:cubicBezTo>
                    <a:pt x="8252" y="12839"/>
                    <a:pt x="7197" y="13268"/>
                    <a:pt x="6227" y="13698"/>
                  </a:cubicBezTo>
                  <a:cubicBezTo>
                    <a:pt x="4164" y="14631"/>
                    <a:pt x="2101" y="15873"/>
                    <a:pt x="934" y="17814"/>
                  </a:cubicBezTo>
                  <a:cubicBezTo>
                    <a:pt x="356" y="18785"/>
                    <a:pt x="1" y="20540"/>
                    <a:pt x="430" y="21585"/>
                  </a:cubicBezTo>
                  <a:lnTo>
                    <a:pt x="33454" y="21585"/>
                  </a:lnTo>
                  <a:lnTo>
                    <a:pt x="33454" y="276"/>
                  </a:lnTo>
                  <a:cubicBezTo>
                    <a:pt x="32738" y="91"/>
                    <a:pt x="31995" y="0"/>
                    <a:pt x="31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6" name="Google Shape;6766;p77"/>
          <p:cNvSpPr txBox="1">
            <a:spLocks noGrp="1"/>
          </p:cNvSpPr>
          <p:nvPr>
            <p:ph type="title"/>
          </p:nvPr>
        </p:nvSpPr>
        <p:spPr>
          <a:xfrm>
            <a:off x="-736698" y="56383"/>
            <a:ext cx="7704000" cy="4785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A2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</a:t>
            </a:r>
            <a:endParaRPr sz="2800" dirty="0">
              <a:solidFill>
                <a:srgbClr val="5A25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7" name="Google Shape;6767;p77"/>
          <p:cNvGrpSpPr/>
          <p:nvPr/>
        </p:nvGrpSpPr>
        <p:grpSpPr>
          <a:xfrm>
            <a:off x="7240563" y="1725119"/>
            <a:ext cx="1598759" cy="3088892"/>
            <a:chOff x="6967302" y="1834343"/>
            <a:chExt cx="1598759" cy="3088892"/>
          </a:xfrm>
        </p:grpSpPr>
        <p:sp>
          <p:nvSpPr>
            <p:cNvPr id="6768" name="Google Shape;6768;p77"/>
            <p:cNvSpPr/>
            <p:nvPr/>
          </p:nvSpPr>
          <p:spPr>
            <a:xfrm flipH="1">
              <a:off x="7323106" y="2359177"/>
              <a:ext cx="860440" cy="1497663"/>
            </a:xfrm>
            <a:custGeom>
              <a:avLst/>
              <a:gdLst/>
              <a:ahLst/>
              <a:cxnLst/>
              <a:rect l="l" t="t" r="r" b="b"/>
              <a:pathLst>
                <a:path w="12098" h="21059" extrusionOk="0">
                  <a:moveTo>
                    <a:pt x="9254" y="1"/>
                  </a:moveTo>
                  <a:cubicBezTo>
                    <a:pt x="8255" y="1"/>
                    <a:pt x="7301" y="617"/>
                    <a:pt x="6889" y="1591"/>
                  </a:cubicBezTo>
                  <a:lnTo>
                    <a:pt x="505" y="17617"/>
                  </a:lnTo>
                  <a:cubicBezTo>
                    <a:pt x="1" y="18896"/>
                    <a:pt x="664" y="20380"/>
                    <a:pt x="1952" y="20884"/>
                  </a:cubicBezTo>
                  <a:cubicBezTo>
                    <a:pt x="2252" y="21002"/>
                    <a:pt x="2563" y="21059"/>
                    <a:pt x="2870" y="21059"/>
                  </a:cubicBezTo>
                  <a:cubicBezTo>
                    <a:pt x="3870" y="21059"/>
                    <a:pt x="4826" y="20463"/>
                    <a:pt x="5219" y="19484"/>
                  </a:cubicBezTo>
                  <a:lnTo>
                    <a:pt x="11594" y="3458"/>
                  </a:lnTo>
                  <a:cubicBezTo>
                    <a:pt x="12098" y="2179"/>
                    <a:pt x="11472" y="695"/>
                    <a:pt x="10194" y="191"/>
                  </a:cubicBezTo>
                  <a:cubicBezTo>
                    <a:pt x="9886" y="62"/>
                    <a:pt x="9568" y="1"/>
                    <a:pt x="925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77"/>
            <p:cNvSpPr/>
            <p:nvPr/>
          </p:nvSpPr>
          <p:spPr>
            <a:xfrm flipH="1">
              <a:off x="7536189" y="2740438"/>
              <a:ext cx="27311" cy="23682"/>
            </a:xfrm>
            <a:custGeom>
              <a:avLst/>
              <a:gdLst/>
              <a:ahLst/>
              <a:cxnLst/>
              <a:rect l="l" t="t" r="r" b="b"/>
              <a:pathLst>
                <a:path w="384" h="333" extrusionOk="0">
                  <a:moveTo>
                    <a:pt x="271" y="1"/>
                  </a:moveTo>
                  <a:cubicBezTo>
                    <a:pt x="150" y="1"/>
                    <a:pt x="75" y="47"/>
                    <a:pt x="38" y="122"/>
                  </a:cubicBezTo>
                  <a:cubicBezTo>
                    <a:pt x="1" y="197"/>
                    <a:pt x="38" y="281"/>
                    <a:pt x="113" y="318"/>
                  </a:cubicBezTo>
                  <a:cubicBezTo>
                    <a:pt x="145" y="328"/>
                    <a:pt x="173" y="333"/>
                    <a:pt x="199" y="333"/>
                  </a:cubicBezTo>
                  <a:cubicBezTo>
                    <a:pt x="271" y="333"/>
                    <a:pt x="319" y="296"/>
                    <a:pt x="346" y="234"/>
                  </a:cubicBezTo>
                  <a:cubicBezTo>
                    <a:pt x="383" y="159"/>
                    <a:pt x="346" y="47"/>
                    <a:pt x="2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77"/>
            <p:cNvSpPr/>
            <p:nvPr/>
          </p:nvSpPr>
          <p:spPr>
            <a:xfrm flipH="1">
              <a:off x="7641095" y="2700896"/>
              <a:ext cx="25248" cy="21406"/>
            </a:xfrm>
            <a:custGeom>
              <a:avLst/>
              <a:gdLst/>
              <a:ahLst/>
              <a:cxnLst/>
              <a:rect l="l" t="t" r="r" b="b"/>
              <a:pathLst>
                <a:path w="355" h="301" extrusionOk="0">
                  <a:moveTo>
                    <a:pt x="174" y="1"/>
                  </a:moveTo>
                  <a:cubicBezTo>
                    <a:pt x="121" y="1"/>
                    <a:pt x="74" y="35"/>
                    <a:pt x="47" y="90"/>
                  </a:cubicBezTo>
                  <a:cubicBezTo>
                    <a:pt x="0" y="174"/>
                    <a:pt x="47" y="249"/>
                    <a:pt x="121" y="286"/>
                  </a:cubicBezTo>
                  <a:cubicBezTo>
                    <a:pt x="141" y="296"/>
                    <a:pt x="165" y="301"/>
                    <a:pt x="189" y="301"/>
                  </a:cubicBezTo>
                  <a:cubicBezTo>
                    <a:pt x="255" y="301"/>
                    <a:pt x="327" y="266"/>
                    <a:pt x="355" y="211"/>
                  </a:cubicBezTo>
                  <a:cubicBezTo>
                    <a:pt x="355" y="137"/>
                    <a:pt x="317" y="15"/>
                    <a:pt x="233" y="15"/>
                  </a:cubicBezTo>
                  <a:cubicBezTo>
                    <a:pt x="213" y="5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77"/>
            <p:cNvSpPr/>
            <p:nvPr/>
          </p:nvSpPr>
          <p:spPr>
            <a:xfrm flipH="1">
              <a:off x="7494369" y="2631913"/>
              <a:ext cx="25320" cy="21406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75" y="0"/>
                  </a:moveTo>
                  <a:cubicBezTo>
                    <a:pt x="121" y="0"/>
                    <a:pt x="72" y="35"/>
                    <a:pt x="38" y="89"/>
                  </a:cubicBezTo>
                  <a:cubicBezTo>
                    <a:pt x="1" y="173"/>
                    <a:pt x="38" y="285"/>
                    <a:pt x="122" y="285"/>
                  </a:cubicBezTo>
                  <a:cubicBezTo>
                    <a:pt x="142" y="295"/>
                    <a:pt x="166" y="300"/>
                    <a:pt x="190" y="300"/>
                  </a:cubicBezTo>
                  <a:cubicBezTo>
                    <a:pt x="256" y="300"/>
                    <a:pt x="328" y="265"/>
                    <a:pt x="356" y="211"/>
                  </a:cubicBezTo>
                  <a:cubicBezTo>
                    <a:pt x="356" y="127"/>
                    <a:pt x="318" y="52"/>
                    <a:pt x="234" y="15"/>
                  </a:cubicBezTo>
                  <a:cubicBezTo>
                    <a:pt x="214" y="5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77"/>
            <p:cNvSpPr/>
            <p:nvPr/>
          </p:nvSpPr>
          <p:spPr>
            <a:xfrm flipH="1">
              <a:off x="7596572" y="2590095"/>
              <a:ext cx="25320" cy="23682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74" y="0"/>
                  </a:moveTo>
                  <a:cubicBezTo>
                    <a:pt x="118" y="0"/>
                    <a:pt x="65" y="37"/>
                    <a:pt x="38" y="99"/>
                  </a:cubicBezTo>
                  <a:cubicBezTo>
                    <a:pt x="0" y="173"/>
                    <a:pt x="38" y="295"/>
                    <a:pt x="122" y="332"/>
                  </a:cubicBezTo>
                  <a:cubicBezTo>
                    <a:pt x="196" y="332"/>
                    <a:pt x="308" y="295"/>
                    <a:pt x="308" y="211"/>
                  </a:cubicBezTo>
                  <a:cubicBezTo>
                    <a:pt x="355" y="136"/>
                    <a:pt x="308" y="61"/>
                    <a:pt x="234" y="15"/>
                  </a:cubicBezTo>
                  <a:cubicBezTo>
                    <a:pt x="214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77"/>
            <p:cNvSpPr/>
            <p:nvPr/>
          </p:nvSpPr>
          <p:spPr>
            <a:xfrm flipH="1">
              <a:off x="7486404" y="3005991"/>
              <a:ext cx="124180" cy="146573"/>
            </a:xfrm>
            <a:custGeom>
              <a:avLst/>
              <a:gdLst/>
              <a:ahLst/>
              <a:cxnLst/>
              <a:rect l="l" t="t" r="r" b="b"/>
              <a:pathLst>
                <a:path w="1746" h="2061" extrusionOk="0">
                  <a:moveTo>
                    <a:pt x="1363" y="0"/>
                  </a:moveTo>
                  <a:cubicBezTo>
                    <a:pt x="1363" y="0"/>
                    <a:pt x="971" y="196"/>
                    <a:pt x="700" y="784"/>
                  </a:cubicBezTo>
                  <a:cubicBezTo>
                    <a:pt x="383" y="1363"/>
                    <a:pt x="700" y="1484"/>
                    <a:pt x="345" y="1484"/>
                  </a:cubicBezTo>
                  <a:cubicBezTo>
                    <a:pt x="0" y="1484"/>
                    <a:pt x="345" y="2026"/>
                    <a:pt x="345" y="2026"/>
                  </a:cubicBezTo>
                  <a:cubicBezTo>
                    <a:pt x="345" y="2026"/>
                    <a:pt x="380" y="2061"/>
                    <a:pt x="458" y="2061"/>
                  </a:cubicBezTo>
                  <a:cubicBezTo>
                    <a:pt x="580" y="2061"/>
                    <a:pt x="807" y="1973"/>
                    <a:pt x="1167" y="1522"/>
                  </a:cubicBezTo>
                  <a:cubicBezTo>
                    <a:pt x="1745" y="822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77"/>
            <p:cNvSpPr/>
            <p:nvPr/>
          </p:nvSpPr>
          <p:spPr>
            <a:xfrm flipH="1">
              <a:off x="8032158" y="4524375"/>
              <a:ext cx="195039" cy="332740"/>
            </a:xfrm>
            <a:custGeom>
              <a:avLst/>
              <a:gdLst/>
              <a:ahLst/>
              <a:cxnLst/>
              <a:rect l="l" t="t" r="r" b="b"/>
              <a:pathLst>
                <a:path w="2643" h="4509" extrusionOk="0">
                  <a:moveTo>
                    <a:pt x="2409" y="0"/>
                  </a:moveTo>
                  <a:lnTo>
                    <a:pt x="1" y="234"/>
                  </a:lnTo>
                  <a:lnTo>
                    <a:pt x="113" y="3613"/>
                  </a:lnTo>
                  <a:lnTo>
                    <a:pt x="579" y="4434"/>
                  </a:lnTo>
                  <a:lnTo>
                    <a:pt x="2334" y="4509"/>
                  </a:lnTo>
                  <a:lnTo>
                    <a:pt x="2642" y="3687"/>
                  </a:lnTo>
                  <a:cubicBezTo>
                    <a:pt x="2371" y="3575"/>
                    <a:pt x="2409" y="1"/>
                    <a:pt x="2409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77"/>
            <p:cNvSpPr/>
            <p:nvPr/>
          </p:nvSpPr>
          <p:spPr>
            <a:xfrm flipH="1">
              <a:off x="7822802" y="4779114"/>
              <a:ext cx="401664" cy="144121"/>
            </a:xfrm>
            <a:custGeom>
              <a:avLst/>
              <a:gdLst/>
              <a:ahLst/>
              <a:cxnLst/>
              <a:rect l="l" t="t" r="r" b="b"/>
              <a:pathLst>
                <a:path w="5443" h="1953" extrusionOk="0">
                  <a:moveTo>
                    <a:pt x="50" y="1"/>
                  </a:moveTo>
                  <a:cubicBezTo>
                    <a:pt x="17" y="1"/>
                    <a:pt x="1" y="2"/>
                    <a:pt x="1" y="2"/>
                  </a:cubicBezTo>
                  <a:lnTo>
                    <a:pt x="76" y="1915"/>
                  </a:lnTo>
                  <a:lnTo>
                    <a:pt x="5405" y="1953"/>
                  </a:lnTo>
                  <a:cubicBezTo>
                    <a:pt x="5443" y="1757"/>
                    <a:pt x="5331" y="1290"/>
                    <a:pt x="5172" y="1169"/>
                  </a:cubicBezTo>
                  <a:lnTo>
                    <a:pt x="2530" y="198"/>
                  </a:lnTo>
                  <a:cubicBezTo>
                    <a:pt x="2530" y="198"/>
                    <a:pt x="2398" y="399"/>
                    <a:pt x="2051" y="399"/>
                  </a:cubicBezTo>
                  <a:cubicBezTo>
                    <a:pt x="1936" y="399"/>
                    <a:pt x="1798" y="377"/>
                    <a:pt x="1634" y="319"/>
                  </a:cubicBezTo>
                  <a:cubicBezTo>
                    <a:pt x="732" y="26"/>
                    <a:pt x="206" y="1"/>
                    <a:pt x="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77"/>
            <p:cNvSpPr/>
            <p:nvPr/>
          </p:nvSpPr>
          <p:spPr>
            <a:xfrm flipH="1">
              <a:off x="7822802" y="4871504"/>
              <a:ext cx="398860" cy="51730"/>
            </a:xfrm>
            <a:custGeom>
              <a:avLst/>
              <a:gdLst/>
              <a:ahLst/>
              <a:cxnLst/>
              <a:rect l="l" t="t" r="r" b="b"/>
              <a:pathLst>
                <a:path w="5405" h="701" extrusionOk="0">
                  <a:moveTo>
                    <a:pt x="0" y="1"/>
                  </a:moveTo>
                  <a:lnTo>
                    <a:pt x="38" y="663"/>
                  </a:lnTo>
                  <a:lnTo>
                    <a:pt x="5367" y="701"/>
                  </a:lnTo>
                  <a:cubicBezTo>
                    <a:pt x="5405" y="505"/>
                    <a:pt x="5330" y="113"/>
                    <a:pt x="5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77"/>
            <p:cNvSpPr/>
            <p:nvPr/>
          </p:nvSpPr>
          <p:spPr>
            <a:xfrm flipH="1">
              <a:off x="8192661" y="4779187"/>
              <a:ext cx="31805" cy="95195"/>
            </a:xfrm>
            <a:custGeom>
              <a:avLst/>
              <a:gdLst/>
              <a:ahLst/>
              <a:cxnLst/>
              <a:rect l="l" t="t" r="r" b="b"/>
              <a:pathLst>
                <a:path w="431" h="1290" extrusionOk="0">
                  <a:moveTo>
                    <a:pt x="1" y="1"/>
                  </a:moveTo>
                  <a:lnTo>
                    <a:pt x="38" y="1289"/>
                  </a:lnTo>
                  <a:lnTo>
                    <a:pt x="430" y="1252"/>
                  </a:lnTo>
                  <a:lnTo>
                    <a:pt x="356" y="48"/>
                  </a:lnTo>
                  <a:cubicBezTo>
                    <a:pt x="309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77"/>
            <p:cNvSpPr/>
            <p:nvPr/>
          </p:nvSpPr>
          <p:spPr>
            <a:xfrm flipH="1">
              <a:off x="7833798" y="4871504"/>
              <a:ext cx="385134" cy="2878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38"/>
                  </a:move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77"/>
            <p:cNvSpPr/>
            <p:nvPr/>
          </p:nvSpPr>
          <p:spPr>
            <a:xfrm flipH="1">
              <a:off x="7833798" y="4871504"/>
              <a:ext cx="385134" cy="2878"/>
            </a:xfrm>
            <a:custGeom>
              <a:avLst/>
              <a:gdLst/>
              <a:ahLst/>
              <a:cxnLst/>
              <a:rect l="l" t="t" r="r" b="b"/>
              <a:pathLst>
                <a:path w="5219" h="39" extrusionOk="0">
                  <a:moveTo>
                    <a:pt x="1" y="1"/>
                  </a:moveTo>
                  <a:lnTo>
                    <a:pt x="1" y="38"/>
                  </a:lnTo>
                  <a:lnTo>
                    <a:pt x="5218" y="3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77"/>
            <p:cNvSpPr/>
            <p:nvPr/>
          </p:nvSpPr>
          <p:spPr>
            <a:xfrm flipH="1">
              <a:off x="7905987" y="3373330"/>
              <a:ext cx="433986" cy="1317085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77"/>
            <p:cNvSpPr/>
            <p:nvPr/>
          </p:nvSpPr>
          <p:spPr>
            <a:xfrm flipH="1">
              <a:off x="7793875" y="3532798"/>
              <a:ext cx="25533" cy="22212"/>
            </a:xfrm>
            <a:custGeom>
              <a:avLst/>
              <a:gdLst/>
              <a:ahLst/>
              <a:cxnLst/>
              <a:rect l="l" t="t" r="r" b="b"/>
              <a:pathLst>
                <a:path w="346" h="301" extrusionOk="0">
                  <a:moveTo>
                    <a:pt x="163" y="1"/>
                  </a:moveTo>
                  <a:cubicBezTo>
                    <a:pt x="98" y="1"/>
                    <a:pt x="38" y="35"/>
                    <a:pt x="38" y="90"/>
                  </a:cubicBezTo>
                  <a:cubicBezTo>
                    <a:pt x="0" y="174"/>
                    <a:pt x="38" y="249"/>
                    <a:pt x="112" y="286"/>
                  </a:cubicBezTo>
                  <a:cubicBezTo>
                    <a:pt x="132" y="296"/>
                    <a:pt x="153" y="301"/>
                    <a:pt x="173" y="301"/>
                  </a:cubicBezTo>
                  <a:cubicBezTo>
                    <a:pt x="229" y="301"/>
                    <a:pt x="281" y="266"/>
                    <a:pt x="308" y="211"/>
                  </a:cubicBezTo>
                  <a:cubicBezTo>
                    <a:pt x="346" y="137"/>
                    <a:pt x="308" y="15"/>
                    <a:pt x="234" y="15"/>
                  </a:cubicBezTo>
                  <a:cubicBezTo>
                    <a:pt x="211" y="5"/>
                    <a:pt x="187" y="1"/>
                    <a:pt x="16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77"/>
            <p:cNvSpPr/>
            <p:nvPr/>
          </p:nvSpPr>
          <p:spPr>
            <a:xfrm flipH="1">
              <a:off x="7897187" y="3491177"/>
              <a:ext cx="25533" cy="23909"/>
            </a:xfrm>
            <a:custGeom>
              <a:avLst/>
              <a:gdLst/>
              <a:ahLst/>
              <a:cxnLst/>
              <a:rect l="l" t="t" r="r" b="b"/>
              <a:pathLst>
                <a:path w="346" h="324" extrusionOk="0">
                  <a:moveTo>
                    <a:pt x="234" y="1"/>
                  </a:moveTo>
                  <a:cubicBezTo>
                    <a:pt x="150" y="1"/>
                    <a:pt x="75" y="38"/>
                    <a:pt x="38" y="113"/>
                  </a:cubicBezTo>
                  <a:cubicBezTo>
                    <a:pt x="0" y="187"/>
                    <a:pt x="38" y="271"/>
                    <a:pt x="112" y="309"/>
                  </a:cubicBezTo>
                  <a:cubicBezTo>
                    <a:pt x="132" y="319"/>
                    <a:pt x="156" y="323"/>
                    <a:pt x="179" y="323"/>
                  </a:cubicBezTo>
                  <a:cubicBezTo>
                    <a:pt x="243" y="323"/>
                    <a:pt x="308" y="289"/>
                    <a:pt x="308" y="234"/>
                  </a:cubicBezTo>
                  <a:cubicBezTo>
                    <a:pt x="346" y="150"/>
                    <a:pt x="308" y="38"/>
                    <a:pt x="23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77"/>
            <p:cNvSpPr/>
            <p:nvPr/>
          </p:nvSpPr>
          <p:spPr>
            <a:xfrm flipH="1">
              <a:off x="7750484" y="3423951"/>
              <a:ext cx="26271" cy="22212"/>
            </a:xfrm>
            <a:custGeom>
              <a:avLst/>
              <a:gdLst/>
              <a:ahLst/>
              <a:cxnLst/>
              <a:rect l="l" t="t" r="r" b="b"/>
              <a:pathLst>
                <a:path w="356" h="301" extrusionOk="0">
                  <a:moveTo>
                    <a:pt x="167" y="1"/>
                  </a:moveTo>
                  <a:cubicBezTo>
                    <a:pt x="103" y="1"/>
                    <a:pt x="38" y="36"/>
                    <a:pt x="38" y="90"/>
                  </a:cubicBezTo>
                  <a:cubicBezTo>
                    <a:pt x="1" y="165"/>
                    <a:pt x="38" y="249"/>
                    <a:pt x="122" y="286"/>
                  </a:cubicBezTo>
                  <a:cubicBezTo>
                    <a:pt x="142" y="296"/>
                    <a:pt x="162" y="301"/>
                    <a:pt x="182" y="301"/>
                  </a:cubicBezTo>
                  <a:cubicBezTo>
                    <a:pt x="234" y="301"/>
                    <a:pt x="282" y="266"/>
                    <a:pt x="309" y="212"/>
                  </a:cubicBezTo>
                  <a:cubicBezTo>
                    <a:pt x="356" y="128"/>
                    <a:pt x="309" y="53"/>
                    <a:pt x="234" y="16"/>
                  </a:cubicBezTo>
                  <a:cubicBezTo>
                    <a:pt x="214" y="5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77"/>
            <p:cNvSpPr/>
            <p:nvPr/>
          </p:nvSpPr>
          <p:spPr>
            <a:xfrm flipH="1">
              <a:off x="7853796" y="3383364"/>
              <a:ext cx="26271" cy="22876"/>
            </a:xfrm>
            <a:custGeom>
              <a:avLst/>
              <a:gdLst/>
              <a:ahLst/>
              <a:cxnLst/>
              <a:rect l="l" t="t" r="r" b="b"/>
              <a:pathLst>
                <a:path w="356" h="310" extrusionOk="0">
                  <a:moveTo>
                    <a:pt x="174" y="0"/>
                  </a:moveTo>
                  <a:cubicBezTo>
                    <a:pt x="119" y="0"/>
                    <a:pt x="66" y="37"/>
                    <a:pt x="38" y="99"/>
                  </a:cubicBezTo>
                  <a:cubicBezTo>
                    <a:pt x="1" y="173"/>
                    <a:pt x="38" y="248"/>
                    <a:pt x="122" y="295"/>
                  </a:cubicBezTo>
                  <a:cubicBezTo>
                    <a:pt x="142" y="305"/>
                    <a:pt x="164" y="309"/>
                    <a:pt x="187" y="309"/>
                  </a:cubicBezTo>
                  <a:cubicBezTo>
                    <a:pt x="251" y="309"/>
                    <a:pt x="321" y="273"/>
                    <a:pt x="356" y="211"/>
                  </a:cubicBezTo>
                  <a:cubicBezTo>
                    <a:pt x="356" y="136"/>
                    <a:pt x="309" y="15"/>
                    <a:pt x="234" y="15"/>
                  </a:cubicBezTo>
                  <a:cubicBezTo>
                    <a:pt x="215" y="5"/>
                    <a:pt x="194" y="0"/>
                    <a:pt x="1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77"/>
            <p:cNvSpPr/>
            <p:nvPr/>
          </p:nvSpPr>
          <p:spPr>
            <a:xfrm flipH="1">
              <a:off x="7905984" y="3373330"/>
              <a:ext cx="433988" cy="1317093"/>
            </a:xfrm>
            <a:custGeom>
              <a:avLst/>
              <a:gdLst/>
              <a:ahLst/>
              <a:cxnLst/>
              <a:rect l="l" t="t" r="r" b="b"/>
              <a:pathLst>
                <a:path w="5881" h="17848" extrusionOk="0">
                  <a:moveTo>
                    <a:pt x="5722" y="1"/>
                  </a:moveTo>
                  <a:lnTo>
                    <a:pt x="0" y="776"/>
                  </a:lnTo>
                  <a:lnTo>
                    <a:pt x="1092" y="8709"/>
                  </a:lnTo>
                  <a:cubicBezTo>
                    <a:pt x="1251" y="9913"/>
                    <a:pt x="1400" y="17577"/>
                    <a:pt x="1400" y="17577"/>
                  </a:cubicBezTo>
                  <a:lnTo>
                    <a:pt x="4088" y="17847"/>
                  </a:lnTo>
                  <a:lnTo>
                    <a:pt x="5489" y="12331"/>
                  </a:lnTo>
                  <a:cubicBezTo>
                    <a:pt x="5759" y="11351"/>
                    <a:pt x="5881" y="10343"/>
                    <a:pt x="5881" y="9335"/>
                  </a:cubicBezTo>
                  <a:lnTo>
                    <a:pt x="5722" y="1"/>
                  </a:ln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77"/>
            <p:cNvSpPr/>
            <p:nvPr/>
          </p:nvSpPr>
          <p:spPr>
            <a:xfrm flipH="1">
              <a:off x="7202854" y="4369406"/>
              <a:ext cx="315545" cy="341005"/>
            </a:xfrm>
            <a:custGeom>
              <a:avLst/>
              <a:gdLst/>
              <a:ahLst/>
              <a:cxnLst/>
              <a:rect l="l" t="t" r="r" b="b"/>
              <a:pathLst>
                <a:path w="4276" h="4621" extrusionOk="0">
                  <a:moveTo>
                    <a:pt x="1988" y="0"/>
                  </a:moveTo>
                  <a:lnTo>
                    <a:pt x="0" y="1316"/>
                  </a:lnTo>
                  <a:lnTo>
                    <a:pt x="1904" y="4117"/>
                  </a:lnTo>
                  <a:lnTo>
                    <a:pt x="2688" y="4621"/>
                  </a:lnTo>
                  <a:lnTo>
                    <a:pt x="4275" y="3921"/>
                  </a:lnTo>
                  <a:lnTo>
                    <a:pt x="4200" y="3071"/>
                  </a:lnTo>
                  <a:cubicBezTo>
                    <a:pt x="3892" y="3071"/>
                    <a:pt x="1988" y="0"/>
                    <a:pt x="1988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77"/>
            <p:cNvSpPr/>
            <p:nvPr/>
          </p:nvSpPr>
          <p:spPr>
            <a:xfrm flipH="1">
              <a:off x="6967302" y="4569832"/>
              <a:ext cx="418858" cy="221162"/>
            </a:xfrm>
            <a:custGeom>
              <a:avLst/>
              <a:gdLst/>
              <a:ahLst/>
              <a:cxnLst/>
              <a:rect l="l" t="t" r="r" b="b"/>
              <a:pathLst>
                <a:path w="5676" h="2997" extrusionOk="0">
                  <a:moveTo>
                    <a:pt x="5134" y="0"/>
                  </a:moveTo>
                  <a:lnTo>
                    <a:pt x="2334" y="318"/>
                  </a:lnTo>
                  <a:cubicBezTo>
                    <a:pt x="2334" y="318"/>
                    <a:pt x="2250" y="738"/>
                    <a:pt x="1596" y="859"/>
                  </a:cubicBezTo>
                  <a:cubicBezTo>
                    <a:pt x="467" y="1018"/>
                    <a:pt x="0" y="1326"/>
                    <a:pt x="0" y="1326"/>
                  </a:cubicBezTo>
                  <a:lnTo>
                    <a:pt x="934" y="2997"/>
                  </a:lnTo>
                  <a:lnTo>
                    <a:pt x="5675" y="589"/>
                  </a:lnTo>
                  <a:cubicBezTo>
                    <a:pt x="5638" y="392"/>
                    <a:pt x="5330" y="0"/>
                    <a:pt x="51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77"/>
            <p:cNvSpPr/>
            <p:nvPr/>
          </p:nvSpPr>
          <p:spPr>
            <a:xfrm flipH="1">
              <a:off x="7317236" y="4655951"/>
              <a:ext cx="68924" cy="92317"/>
            </a:xfrm>
            <a:custGeom>
              <a:avLst/>
              <a:gdLst/>
              <a:ahLst/>
              <a:cxnLst/>
              <a:rect l="l" t="t" r="r" b="b"/>
              <a:pathLst>
                <a:path w="934" h="1251" extrusionOk="0">
                  <a:moveTo>
                    <a:pt x="308" y="0"/>
                  </a:moveTo>
                  <a:cubicBezTo>
                    <a:pt x="271" y="0"/>
                    <a:pt x="0" y="159"/>
                    <a:pt x="0" y="159"/>
                  </a:cubicBezTo>
                  <a:lnTo>
                    <a:pt x="616" y="1251"/>
                  </a:lnTo>
                  <a:lnTo>
                    <a:pt x="934" y="1055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B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77"/>
            <p:cNvSpPr/>
            <p:nvPr/>
          </p:nvSpPr>
          <p:spPr>
            <a:xfrm flipH="1">
              <a:off x="6967302" y="4576031"/>
              <a:ext cx="376131" cy="214964"/>
            </a:xfrm>
            <a:custGeom>
              <a:avLst/>
              <a:gdLst/>
              <a:ahLst/>
              <a:cxnLst/>
              <a:rect l="l" t="t" r="r" b="b"/>
              <a:pathLst>
                <a:path w="5097" h="2913" extrusionOk="0">
                  <a:moveTo>
                    <a:pt x="4704" y="0"/>
                  </a:moveTo>
                  <a:cubicBezTo>
                    <a:pt x="3388" y="654"/>
                    <a:pt x="1204" y="1709"/>
                    <a:pt x="0" y="2287"/>
                  </a:cubicBezTo>
                  <a:lnTo>
                    <a:pt x="355" y="2913"/>
                  </a:lnTo>
                  <a:lnTo>
                    <a:pt x="5096" y="505"/>
                  </a:lnTo>
                  <a:cubicBezTo>
                    <a:pt x="5059" y="346"/>
                    <a:pt x="4863" y="112"/>
                    <a:pt x="4704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77"/>
            <p:cNvSpPr/>
            <p:nvPr/>
          </p:nvSpPr>
          <p:spPr>
            <a:xfrm flipH="1">
              <a:off x="6996230" y="4572563"/>
              <a:ext cx="344473" cy="175705"/>
            </a:xfrm>
            <a:custGeom>
              <a:avLst/>
              <a:gdLst/>
              <a:ahLst/>
              <a:cxnLst/>
              <a:rect l="l" t="t" r="r" b="b"/>
              <a:pathLst>
                <a:path w="4668" h="2381" extrusionOk="0">
                  <a:moveTo>
                    <a:pt x="0" y="2381"/>
                  </a:moveTo>
                  <a:lnTo>
                    <a:pt x="4667" y="1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77"/>
            <p:cNvSpPr/>
            <p:nvPr/>
          </p:nvSpPr>
          <p:spPr>
            <a:xfrm flipH="1">
              <a:off x="6996230" y="4569832"/>
              <a:ext cx="344473" cy="178435"/>
            </a:xfrm>
            <a:custGeom>
              <a:avLst/>
              <a:gdLst/>
              <a:ahLst/>
              <a:cxnLst/>
              <a:rect l="l" t="t" r="r" b="b"/>
              <a:pathLst>
                <a:path w="4668" h="2418" extrusionOk="0">
                  <a:moveTo>
                    <a:pt x="4667" y="0"/>
                  </a:moveTo>
                  <a:lnTo>
                    <a:pt x="0" y="2371"/>
                  </a:lnTo>
                  <a:lnTo>
                    <a:pt x="0" y="2418"/>
                  </a:lnTo>
                  <a:lnTo>
                    <a:pt x="4667" y="84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rgbClr val="FB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77"/>
            <p:cNvSpPr/>
            <p:nvPr/>
          </p:nvSpPr>
          <p:spPr>
            <a:xfrm flipH="1">
              <a:off x="7257315" y="3462250"/>
              <a:ext cx="1087658" cy="1113855"/>
            </a:xfrm>
            <a:custGeom>
              <a:avLst/>
              <a:gdLst/>
              <a:ahLst/>
              <a:cxnLst/>
              <a:rect l="l" t="t" r="r" b="b"/>
              <a:pathLst>
                <a:path w="14739" h="15094" extrusionOk="0">
                  <a:moveTo>
                    <a:pt x="6889" y="1"/>
                  </a:moveTo>
                  <a:lnTo>
                    <a:pt x="542" y="234"/>
                  </a:lnTo>
                  <a:lnTo>
                    <a:pt x="0" y="271"/>
                  </a:lnTo>
                  <a:cubicBezTo>
                    <a:pt x="355" y="2642"/>
                    <a:pt x="1009" y="4359"/>
                    <a:pt x="2763" y="5946"/>
                  </a:cubicBezTo>
                  <a:lnTo>
                    <a:pt x="6534" y="8830"/>
                  </a:lnTo>
                  <a:cubicBezTo>
                    <a:pt x="7309" y="9530"/>
                    <a:pt x="8056" y="10268"/>
                    <a:pt x="8672" y="11127"/>
                  </a:cubicBezTo>
                  <a:lnTo>
                    <a:pt x="11743" y="15093"/>
                  </a:lnTo>
                  <a:lnTo>
                    <a:pt x="14739" y="13647"/>
                  </a:lnTo>
                  <a:lnTo>
                    <a:pt x="12676" y="8980"/>
                  </a:lnTo>
                  <a:cubicBezTo>
                    <a:pt x="12023" y="7430"/>
                    <a:pt x="11164" y="5946"/>
                    <a:pt x="10193" y="4546"/>
                  </a:cubicBezTo>
                  <a:lnTo>
                    <a:pt x="6889" y="1"/>
                  </a:ln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77"/>
            <p:cNvSpPr/>
            <p:nvPr/>
          </p:nvSpPr>
          <p:spPr>
            <a:xfrm flipH="1">
              <a:off x="8215389" y="2631471"/>
              <a:ext cx="350672" cy="615299"/>
            </a:xfrm>
            <a:custGeom>
              <a:avLst/>
              <a:gdLst/>
              <a:ahLst/>
              <a:cxnLst/>
              <a:rect l="l" t="t" r="r" b="b"/>
              <a:pathLst>
                <a:path w="4752" h="8338" extrusionOk="0">
                  <a:moveTo>
                    <a:pt x="4244" y="1"/>
                  </a:moveTo>
                  <a:cubicBezTo>
                    <a:pt x="3242" y="1"/>
                    <a:pt x="1068" y="208"/>
                    <a:pt x="626" y="1962"/>
                  </a:cubicBezTo>
                  <a:cubicBezTo>
                    <a:pt x="392" y="2895"/>
                    <a:pt x="122" y="3987"/>
                    <a:pt x="38" y="5425"/>
                  </a:cubicBezTo>
                  <a:cubicBezTo>
                    <a:pt x="0" y="6433"/>
                    <a:pt x="504" y="7992"/>
                    <a:pt x="2026" y="8337"/>
                  </a:cubicBezTo>
                  <a:lnTo>
                    <a:pt x="3426" y="7796"/>
                  </a:lnTo>
                  <a:lnTo>
                    <a:pt x="4751" y="21"/>
                  </a:lnTo>
                  <a:cubicBezTo>
                    <a:pt x="4751" y="21"/>
                    <a:pt x="4554" y="1"/>
                    <a:pt x="424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77"/>
            <p:cNvSpPr/>
            <p:nvPr/>
          </p:nvSpPr>
          <p:spPr>
            <a:xfrm flipH="1">
              <a:off x="8238856" y="2561661"/>
              <a:ext cx="318276" cy="404025"/>
            </a:xfrm>
            <a:custGeom>
              <a:avLst/>
              <a:gdLst/>
              <a:ahLst/>
              <a:cxnLst/>
              <a:rect l="l" t="t" r="r" b="b"/>
              <a:pathLst>
                <a:path w="4313" h="5475" extrusionOk="0">
                  <a:moveTo>
                    <a:pt x="3282" y="1"/>
                  </a:moveTo>
                  <a:cubicBezTo>
                    <a:pt x="2828" y="1"/>
                    <a:pt x="2373" y="121"/>
                    <a:pt x="1979" y="341"/>
                  </a:cubicBezTo>
                  <a:cubicBezTo>
                    <a:pt x="430" y="1275"/>
                    <a:pt x="1" y="4233"/>
                    <a:pt x="113" y="4663"/>
                  </a:cubicBezTo>
                  <a:cubicBezTo>
                    <a:pt x="219" y="5063"/>
                    <a:pt x="394" y="5474"/>
                    <a:pt x="656" y="5474"/>
                  </a:cubicBezTo>
                  <a:cubicBezTo>
                    <a:pt x="876" y="5474"/>
                    <a:pt x="1158" y="5182"/>
                    <a:pt x="1513" y="4345"/>
                  </a:cubicBezTo>
                  <a:cubicBezTo>
                    <a:pt x="1942" y="3375"/>
                    <a:pt x="3342" y="845"/>
                    <a:pt x="3342" y="845"/>
                  </a:cubicBezTo>
                  <a:lnTo>
                    <a:pt x="4313" y="229"/>
                  </a:lnTo>
                  <a:cubicBezTo>
                    <a:pt x="3990" y="74"/>
                    <a:pt x="3636" y="1"/>
                    <a:pt x="3282" y="1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77"/>
            <p:cNvSpPr/>
            <p:nvPr/>
          </p:nvSpPr>
          <p:spPr>
            <a:xfrm flipH="1">
              <a:off x="7667834" y="2522772"/>
              <a:ext cx="327205" cy="761855"/>
            </a:xfrm>
            <a:custGeom>
              <a:avLst/>
              <a:gdLst/>
              <a:ahLst/>
              <a:cxnLst/>
              <a:rect l="l" t="t" r="r" b="b"/>
              <a:pathLst>
                <a:path w="4434" h="10324" extrusionOk="0">
                  <a:moveTo>
                    <a:pt x="975" y="1"/>
                  </a:moveTo>
                  <a:cubicBezTo>
                    <a:pt x="948" y="1"/>
                    <a:pt x="922" y="3"/>
                    <a:pt x="896" y="9"/>
                  </a:cubicBezTo>
                  <a:cubicBezTo>
                    <a:pt x="747" y="9"/>
                    <a:pt x="663" y="56"/>
                    <a:pt x="663" y="56"/>
                  </a:cubicBezTo>
                  <a:lnTo>
                    <a:pt x="551" y="93"/>
                  </a:lnTo>
                  <a:cubicBezTo>
                    <a:pt x="0" y="868"/>
                    <a:pt x="4434" y="10323"/>
                    <a:pt x="4434" y="10323"/>
                  </a:cubicBezTo>
                  <a:cubicBezTo>
                    <a:pt x="4434" y="10323"/>
                    <a:pt x="4163" y="7169"/>
                    <a:pt x="4126" y="6935"/>
                  </a:cubicBezTo>
                  <a:cubicBezTo>
                    <a:pt x="3463" y="2576"/>
                    <a:pt x="1867" y="672"/>
                    <a:pt x="1400" y="205"/>
                  </a:cubicBezTo>
                  <a:cubicBezTo>
                    <a:pt x="1275" y="80"/>
                    <a:pt x="1116" y="1"/>
                    <a:pt x="97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77"/>
            <p:cNvSpPr/>
            <p:nvPr/>
          </p:nvSpPr>
          <p:spPr>
            <a:xfrm flipH="1">
              <a:off x="7917186" y="2449051"/>
              <a:ext cx="226697" cy="238356"/>
            </a:xfrm>
            <a:custGeom>
              <a:avLst/>
              <a:gdLst/>
              <a:ahLst/>
              <a:cxnLst/>
              <a:rect l="l" t="t" r="r" b="b"/>
              <a:pathLst>
                <a:path w="3072" h="3230" extrusionOk="0">
                  <a:moveTo>
                    <a:pt x="468" y="0"/>
                  </a:moveTo>
                  <a:lnTo>
                    <a:pt x="272" y="1167"/>
                  </a:lnTo>
                  <a:lnTo>
                    <a:pt x="1" y="2838"/>
                  </a:lnTo>
                  <a:lnTo>
                    <a:pt x="2876" y="3230"/>
                  </a:lnTo>
                  <a:lnTo>
                    <a:pt x="3072" y="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77"/>
            <p:cNvSpPr/>
            <p:nvPr/>
          </p:nvSpPr>
          <p:spPr>
            <a:xfrm flipH="1">
              <a:off x="7917186" y="2449051"/>
              <a:ext cx="209429" cy="106117"/>
            </a:xfrm>
            <a:custGeom>
              <a:avLst/>
              <a:gdLst/>
              <a:ahLst/>
              <a:cxnLst/>
              <a:rect l="l" t="t" r="r" b="b"/>
              <a:pathLst>
                <a:path w="2838" h="1438" extrusionOk="0">
                  <a:moveTo>
                    <a:pt x="234" y="0"/>
                  </a:moveTo>
                  <a:lnTo>
                    <a:pt x="38" y="1167"/>
                  </a:lnTo>
                  <a:lnTo>
                    <a:pt x="0" y="1438"/>
                  </a:lnTo>
                  <a:cubicBezTo>
                    <a:pt x="2334" y="1130"/>
                    <a:pt x="2838" y="75"/>
                    <a:pt x="2838" y="7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77"/>
            <p:cNvSpPr/>
            <p:nvPr/>
          </p:nvSpPr>
          <p:spPr>
            <a:xfrm flipH="1">
              <a:off x="8158272" y="2606824"/>
              <a:ext cx="344473" cy="540029"/>
            </a:xfrm>
            <a:custGeom>
              <a:avLst/>
              <a:gdLst/>
              <a:ahLst/>
              <a:cxnLst/>
              <a:rect l="l" t="t" r="r" b="b"/>
              <a:pathLst>
                <a:path w="4668" h="7318" extrusionOk="0">
                  <a:moveTo>
                    <a:pt x="3278" y="0"/>
                  </a:moveTo>
                  <a:cubicBezTo>
                    <a:pt x="1878" y="0"/>
                    <a:pt x="1242" y="1400"/>
                    <a:pt x="1242" y="1400"/>
                  </a:cubicBezTo>
                  <a:cubicBezTo>
                    <a:pt x="309" y="2996"/>
                    <a:pt x="1" y="6926"/>
                    <a:pt x="1" y="6926"/>
                  </a:cubicBezTo>
                  <a:lnTo>
                    <a:pt x="3231" y="7318"/>
                  </a:lnTo>
                  <a:cubicBezTo>
                    <a:pt x="3968" y="6422"/>
                    <a:pt x="4668" y="6338"/>
                    <a:pt x="4668" y="6338"/>
                  </a:cubicBezTo>
                  <a:lnTo>
                    <a:pt x="4397" y="270"/>
                  </a:lnTo>
                  <a:cubicBezTo>
                    <a:pt x="3981" y="78"/>
                    <a:pt x="3608" y="0"/>
                    <a:pt x="3278" y="0"/>
                  </a:cubicBezTo>
                  <a:close/>
                </a:path>
              </a:pathLst>
            </a:custGeom>
            <a:solidFill>
              <a:srgbClr val="FD7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77"/>
            <p:cNvSpPr/>
            <p:nvPr/>
          </p:nvSpPr>
          <p:spPr>
            <a:xfrm flipH="1">
              <a:off x="8141004" y="3060660"/>
              <a:ext cx="117850" cy="68998"/>
            </a:xfrm>
            <a:custGeom>
              <a:avLst/>
              <a:gdLst/>
              <a:ahLst/>
              <a:cxnLst/>
              <a:rect l="l" t="t" r="r" b="b"/>
              <a:pathLst>
                <a:path w="1597" h="935" extrusionOk="0">
                  <a:moveTo>
                    <a:pt x="1522" y="1"/>
                  </a:moveTo>
                  <a:cubicBezTo>
                    <a:pt x="1363" y="1"/>
                    <a:pt x="1204" y="38"/>
                    <a:pt x="1055" y="76"/>
                  </a:cubicBezTo>
                  <a:cubicBezTo>
                    <a:pt x="934" y="113"/>
                    <a:pt x="775" y="150"/>
                    <a:pt x="663" y="234"/>
                  </a:cubicBezTo>
                  <a:cubicBezTo>
                    <a:pt x="504" y="309"/>
                    <a:pt x="392" y="384"/>
                    <a:pt x="271" y="505"/>
                  </a:cubicBezTo>
                  <a:cubicBezTo>
                    <a:pt x="196" y="580"/>
                    <a:pt x="75" y="738"/>
                    <a:pt x="0" y="850"/>
                  </a:cubicBezTo>
                  <a:cubicBezTo>
                    <a:pt x="0" y="888"/>
                    <a:pt x="0" y="888"/>
                    <a:pt x="38" y="934"/>
                  </a:cubicBezTo>
                  <a:cubicBezTo>
                    <a:pt x="38" y="934"/>
                    <a:pt x="75" y="934"/>
                    <a:pt x="122" y="888"/>
                  </a:cubicBezTo>
                  <a:cubicBezTo>
                    <a:pt x="196" y="776"/>
                    <a:pt x="271" y="654"/>
                    <a:pt x="392" y="580"/>
                  </a:cubicBezTo>
                  <a:cubicBezTo>
                    <a:pt x="467" y="505"/>
                    <a:pt x="588" y="421"/>
                    <a:pt x="738" y="346"/>
                  </a:cubicBezTo>
                  <a:cubicBezTo>
                    <a:pt x="859" y="309"/>
                    <a:pt x="971" y="272"/>
                    <a:pt x="1130" y="234"/>
                  </a:cubicBezTo>
                  <a:cubicBezTo>
                    <a:pt x="1242" y="188"/>
                    <a:pt x="1400" y="188"/>
                    <a:pt x="1522" y="188"/>
                  </a:cubicBezTo>
                  <a:cubicBezTo>
                    <a:pt x="1559" y="188"/>
                    <a:pt x="1596" y="150"/>
                    <a:pt x="1596" y="76"/>
                  </a:cubicBezTo>
                  <a:cubicBezTo>
                    <a:pt x="1596" y="38"/>
                    <a:pt x="1559" y="1"/>
                    <a:pt x="1522" y="1"/>
                  </a:cubicBezTo>
                  <a:close/>
                </a:path>
              </a:pathLst>
            </a:custGeom>
            <a:solidFill>
              <a:srgbClr val="41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77"/>
            <p:cNvSpPr/>
            <p:nvPr/>
          </p:nvSpPr>
          <p:spPr>
            <a:xfrm flipH="1">
              <a:off x="8184396" y="2560850"/>
              <a:ext cx="364471" cy="732042"/>
            </a:xfrm>
            <a:custGeom>
              <a:avLst/>
              <a:gdLst/>
              <a:ahLst/>
              <a:cxnLst/>
              <a:rect l="l" t="t" r="r" b="b"/>
              <a:pathLst>
                <a:path w="4939" h="9920" extrusionOk="0">
                  <a:moveTo>
                    <a:pt x="3786" y="0"/>
                  </a:moveTo>
                  <a:cubicBezTo>
                    <a:pt x="2769" y="0"/>
                    <a:pt x="1355" y="659"/>
                    <a:pt x="738" y="4011"/>
                  </a:cubicBezTo>
                  <a:cubicBezTo>
                    <a:pt x="738" y="4011"/>
                    <a:pt x="271" y="5486"/>
                    <a:pt x="122" y="7082"/>
                  </a:cubicBezTo>
                  <a:cubicBezTo>
                    <a:pt x="1" y="8211"/>
                    <a:pt x="785" y="9257"/>
                    <a:pt x="1905" y="9453"/>
                  </a:cubicBezTo>
                  <a:lnTo>
                    <a:pt x="4397" y="9919"/>
                  </a:lnTo>
                  <a:lnTo>
                    <a:pt x="4938" y="277"/>
                  </a:lnTo>
                  <a:cubicBezTo>
                    <a:pt x="4938" y="277"/>
                    <a:pt x="4446" y="0"/>
                    <a:pt x="3786" y="0"/>
                  </a:cubicBezTo>
                  <a:close/>
                </a:path>
              </a:pathLst>
            </a:custGeom>
            <a:solidFill>
              <a:srgbClr val="EF4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77"/>
            <p:cNvSpPr/>
            <p:nvPr/>
          </p:nvSpPr>
          <p:spPr>
            <a:xfrm flipH="1">
              <a:off x="7624443" y="2535169"/>
              <a:ext cx="754992" cy="1168168"/>
            </a:xfrm>
            <a:custGeom>
              <a:avLst/>
              <a:gdLst/>
              <a:ahLst/>
              <a:cxnLst/>
              <a:rect l="l" t="t" r="r" b="b"/>
              <a:pathLst>
                <a:path w="10231" h="15830" extrusionOk="0">
                  <a:moveTo>
                    <a:pt x="3426" y="0"/>
                  </a:moveTo>
                  <a:cubicBezTo>
                    <a:pt x="1" y="4275"/>
                    <a:pt x="467" y="13338"/>
                    <a:pt x="467" y="13338"/>
                  </a:cubicBezTo>
                  <a:cubicBezTo>
                    <a:pt x="309" y="15634"/>
                    <a:pt x="4705" y="15709"/>
                    <a:pt x="4705" y="15709"/>
                  </a:cubicBezTo>
                  <a:cubicBezTo>
                    <a:pt x="5417" y="15791"/>
                    <a:pt x="6025" y="15829"/>
                    <a:pt x="6545" y="15829"/>
                  </a:cubicBezTo>
                  <a:cubicBezTo>
                    <a:pt x="9267" y="15829"/>
                    <a:pt x="9580" y="14792"/>
                    <a:pt x="9643" y="13656"/>
                  </a:cubicBezTo>
                  <a:cubicBezTo>
                    <a:pt x="10231" y="5096"/>
                    <a:pt x="6189" y="429"/>
                    <a:pt x="6189" y="429"/>
                  </a:cubicBezTo>
                  <a:cubicBezTo>
                    <a:pt x="6075" y="730"/>
                    <a:pt x="5826" y="840"/>
                    <a:pt x="5522" y="840"/>
                  </a:cubicBezTo>
                  <a:cubicBezTo>
                    <a:pt x="4684" y="840"/>
                    <a:pt x="3426" y="0"/>
                    <a:pt x="3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77"/>
            <p:cNvSpPr/>
            <p:nvPr/>
          </p:nvSpPr>
          <p:spPr>
            <a:xfrm flipH="1">
              <a:off x="7670564" y="3516637"/>
              <a:ext cx="679943" cy="100656"/>
            </a:xfrm>
            <a:custGeom>
              <a:avLst/>
              <a:gdLst/>
              <a:ahLst/>
              <a:cxnLst/>
              <a:rect l="l" t="t" r="r" b="b"/>
              <a:pathLst>
                <a:path w="9214" h="1364" extrusionOk="0">
                  <a:moveTo>
                    <a:pt x="1" y="1"/>
                  </a:moveTo>
                  <a:cubicBezTo>
                    <a:pt x="1" y="38"/>
                    <a:pt x="1" y="76"/>
                    <a:pt x="38" y="76"/>
                  </a:cubicBezTo>
                  <a:cubicBezTo>
                    <a:pt x="38" y="122"/>
                    <a:pt x="1597" y="1205"/>
                    <a:pt x="4546" y="1364"/>
                  </a:cubicBezTo>
                  <a:lnTo>
                    <a:pt x="5480" y="1364"/>
                  </a:lnTo>
                  <a:cubicBezTo>
                    <a:pt x="7813" y="1364"/>
                    <a:pt x="9176" y="934"/>
                    <a:pt x="9176" y="934"/>
                  </a:cubicBezTo>
                  <a:cubicBezTo>
                    <a:pt x="9213" y="934"/>
                    <a:pt x="9213" y="897"/>
                    <a:pt x="9213" y="860"/>
                  </a:cubicBezTo>
                  <a:cubicBezTo>
                    <a:pt x="9213" y="822"/>
                    <a:pt x="9176" y="822"/>
                    <a:pt x="9139" y="822"/>
                  </a:cubicBezTo>
                  <a:cubicBezTo>
                    <a:pt x="9139" y="822"/>
                    <a:pt x="7788" y="1260"/>
                    <a:pt x="5391" y="1260"/>
                  </a:cubicBezTo>
                  <a:cubicBezTo>
                    <a:pt x="5123" y="1260"/>
                    <a:pt x="4841" y="1255"/>
                    <a:pt x="4546" y="1242"/>
                  </a:cubicBezTo>
                  <a:cubicBezTo>
                    <a:pt x="1634" y="1093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77"/>
            <p:cNvSpPr/>
            <p:nvPr/>
          </p:nvSpPr>
          <p:spPr>
            <a:xfrm flipH="1">
              <a:off x="8313241" y="3533904"/>
              <a:ext cx="14538" cy="71655"/>
            </a:xfrm>
            <a:custGeom>
              <a:avLst/>
              <a:gdLst/>
              <a:ahLst/>
              <a:cxnLst/>
              <a:rect l="l" t="t" r="r" b="b"/>
              <a:pathLst>
                <a:path w="197" h="971" extrusionOk="0">
                  <a:moveTo>
                    <a:pt x="122" y="0"/>
                  </a:moveTo>
                  <a:cubicBezTo>
                    <a:pt x="75" y="0"/>
                    <a:pt x="75" y="0"/>
                    <a:pt x="38" y="38"/>
                  </a:cubicBezTo>
                  <a:cubicBezTo>
                    <a:pt x="38" y="38"/>
                    <a:pt x="1" y="467"/>
                    <a:pt x="75" y="896"/>
                  </a:cubicBezTo>
                  <a:cubicBezTo>
                    <a:pt x="122" y="934"/>
                    <a:pt x="122" y="971"/>
                    <a:pt x="159" y="971"/>
                  </a:cubicBezTo>
                  <a:cubicBezTo>
                    <a:pt x="197" y="934"/>
                    <a:pt x="197" y="934"/>
                    <a:pt x="197" y="896"/>
                  </a:cubicBezTo>
                  <a:cubicBezTo>
                    <a:pt x="122" y="467"/>
                    <a:pt x="159" y="38"/>
                    <a:pt x="159" y="38"/>
                  </a:cubicBezTo>
                  <a:cubicBezTo>
                    <a:pt x="159" y="0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77"/>
            <p:cNvSpPr/>
            <p:nvPr/>
          </p:nvSpPr>
          <p:spPr>
            <a:xfrm flipH="1">
              <a:off x="8273244" y="3551099"/>
              <a:ext cx="14538" cy="83462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122" y="1"/>
                  </a:moveTo>
                  <a:lnTo>
                    <a:pt x="84" y="38"/>
                  </a:lnTo>
                  <a:cubicBezTo>
                    <a:pt x="84" y="75"/>
                    <a:pt x="0" y="663"/>
                    <a:pt x="84" y="1093"/>
                  </a:cubicBezTo>
                  <a:cubicBezTo>
                    <a:pt x="84" y="1130"/>
                    <a:pt x="122" y="1130"/>
                    <a:pt x="159" y="1130"/>
                  </a:cubicBezTo>
                  <a:cubicBezTo>
                    <a:pt x="196" y="1130"/>
                    <a:pt x="196" y="1130"/>
                    <a:pt x="196" y="1093"/>
                  </a:cubicBezTo>
                  <a:cubicBezTo>
                    <a:pt x="122" y="663"/>
                    <a:pt x="159" y="75"/>
                    <a:pt x="159" y="75"/>
                  </a:cubicBezTo>
                  <a:cubicBezTo>
                    <a:pt x="196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77"/>
            <p:cNvSpPr/>
            <p:nvPr/>
          </p:nvSpPr>
          <p:spPr>
            <a:xfrm flipH="1">
              <a:off x="8227123" y="3571097"/>
              <a:ext cx="14538" cy="86192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0"/>
                  </a:moveTo>
                  <a:cubicBezTo>
                    <a:pt x="75" y="0"/>
                    <a:pt x="75" y="38"/>
                    <a:pt x="75" y="84"/>
                  </a:cubicBezTo>
                  <a:cubicBezTo>
                    <a:pt x="38" y="84"/>
                    <a:pt x="1" y="663"/>
                    <a:pt x="75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97" y="1167"/>
                    <a:pt x="197" y="1130"/>
                    <a:pt x="197" y="1092"/>
                  </a:cubicBezTo>
                  <a:cubicBezTo>
                    <a:pt x="122" y="663"/>
                    <a:pt x="159" y="84"/>
                    <a:pt x="159" y="84"/>
                  </a:cubicBezTo>
                  <a:cubicBezTo>
                    <a:pt x="159" y="38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77"/>
            <p:cNvSpPr/>
            <p:nvPr/>
          </p:nvSpPr>
          <p:spPr>
            <a:xfrm flipH="1">
              <a:off x="8169932" y="3588291"/>
              <a:ext cx="14538" cy="86192"/>
            </a:xfrm>
            <a:custGeom>
              <a:avLst/>
              <a:gdLst/>
              <a:ahLst/>
              <a:cxnLst/>
              <a:rect l="l" t="t" r="r" b="b"/>
              <a:pathLst>
                <a:path w="197" h="1168" extrusionOk="0">
                  <a:moveTo>
                    <a:pt x="122" y="1"/>
                  </a:moveTo>
                  <a:cubicBezTo>
                    <a:pt x="84" y="1"/>
                    <a:pt x="84" y="38"/>
                    <a:pt x="47" y="38"/>
                  </a:cubicBezTo>
                  <a:cubicBezTo>
                    <a:pt x="47" y="85"/>
                    <a:pt x="0" y="663"/>
                    <a:pt x="84" y="1130"/>
                  </a:cubicBezTo>
                  <a:lnTo>
                    <a:pt x="122" y="1167"/>
                  </a:lnTo>
                  <a:lnTo>
                    <a:pt x="159" y="1167"/>
                  </a:lnTo>
                  <a:cubicBezTo>
                    <a:pt x="159" y="1130"/>
                    <a:pt x="196" y="1130"/>
                    <a:pt x="196" y="1093"/>
                  </a:cubicBezTo>
                  <a:cubicBezTo>
                    <a:pt x="84" y="663"/>
                    <a:pt x="159" y="85"/>
                    <a:pt x="159" y="85"/>
                  </a:cubicBezTo>
                  <a:cubicBezTo>
                    <a:pt x="159" y="38"/>
                    <a:pt x="159" y="1"/>
                    <a:pt x="122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77"/>
            <p:cNvSpPr/>
            <p:nvPr/>
          </p:nvSpPr>
          <p:spPr>
            <a:xfrm flipH="1">
              <a:off x="8106542" y="3601648"/>
              <a:ext cx="14611" cy="84569"/>
            </a:xfrm>
            <a:custGeom>
              <a:avLst/>
              <a:gdLst/>
              <a:ahLst/>
              <a:cxnLst/>
              <a:rect l="l" t="t" r="r" b="b"/>
              <a:pathLst>
                <a:path w="198" h="1146" extrusionOk="0">
                  <a:moveTo>
                    <a:pt x="113" y="0"/>
                  </a:moveTo>
                  <a:cubicBezTo>
                    <a:pt x="99" y="0"/>
                    <a:pt x="76" y="27"/>
                    <a:pt x="76" y="53"/>
                  </a:cubicBezTo>
                  <a:cubicBezTo>
                    <a:pt x="76" y="53"/>
                    <a:pt x="1" y="641"/>
                    <a:pt x="76" y="1108"/>
                  </a:cubicBezTo>
                  <a:cubicBezTo>
                    <a:pt x="76" y="1108"/>
                    <a:pt x="122" y="1145"/>
                    <a:pt x="160" y="1145"/>
                  </a:cubicBezTo>
                  <a:cubicBezTo>
                    <a:pt x="197" y="1145"/>
                    <a:pt x="197" y="1108"/>
                    <a:pt x="197" y="1070"/>
                  </a:cubicBezTo>
                  <a:cubicBezTo>
                    <a:pt x="122" y="641"/>
                    <a:pt x="160" y="53"/>
                    <a:pt x="160" y="53"/>
                  </a:cubicBezTo>
                  <a:cubicBezTo>
                    <a:pt x="197" y="16"/>
                    <a:pt x="160" y="16"/>
                    <a:pt x="122" y="16"/>
                  </a:cubicBezTo>
                  <a:cubicBezTo>
                    <a:pt x="122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77"/>
            <p:cNvSpPr/>
            <p:nvPr/>
          </p:nvSpPr>
          <p:spPr>
            <a:xfrm flipH="1">
              <a:off x="8046621" y="3608289"/>
              <a:ext cx="13873" cy="86192"/>
            </a:xfrm>
            <a:custGeom>
              <a:avLst/>
              <a:gdLst/>
              <a:ahLst/>
              <a:cxnLst/>
              <a:rect l="l" t="t" r="r" b="b"/>
              <a:pathLst>
                <a:path w="188" h="1168" extrusionOk="0">
                  <a:moveTo>
                    <a:pt x="112" y="0"/>
                  </a:moveTo>
                  <a:cubicBezTo>
                    <a:pt x="75" y="0"/>
                    <a:pt x="75" y="47"/>
                    <a:pt x="38" y="47"/>
                  </a:cubicBezTo>
                  <a:cubicBezTo>
                    <a:pt x="38" y="84"/>
                    <a:pt x="0" y="663"/>
                    <a:pt x="75" y="1130"/>
                  </a:cubicBezTo>
                  <a:lnTo>
                    <a:pt x="112" y="1167"/>
                  </a:lnTo>
                  <a:lnTo>
                    <a:pt x="150" y="1167"/>
                  </a:lnTo>
                  <a:cubicBezTo>
                    <a:pt x="150" y="1130"/>
                    <a:pt x="187" y="1130"/>
                    <a:pt x="187" y="1092"/>
                  </a:cubicBezTo>
                  <a:cubicBezTo>
                    <a:pt x="75" y="663"/>
                    <a:pt x="150" y="84"/>
                    <a:pt x="150" y="84"/>
                  </a:cubicBezTo>
                  <a:cubicBezTo>
                    <a:pt x="150" y="47"/>
                    <a:pt x="150" y="0"/>
                    <a:pt x="112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77"/>
            <p:cNvSpPr/>
            <p:nvPr/>
          </p:nvSpPr>
          <p:spPr>
            <a:xfrm flipH="1">
              <a:off x="7980501" y="3614488"/>
              <a:ext cx="14538" cy="83388"/>
            </a:xfrm>
            <a:custGeom>
              <a:avLst/>
              <a:gdLst/>
              <a:ahLst/>
              <a:cxnLst/>
              <a:rect l="l" t="t" r="r" b="b"/>
              <a:pathLst>
                <a:path w="197" h="1130" extrusionOk="0">
                  <a:moveTo>
                    <a:pt x="159" y="0"/>
                  </a:moveTo>
                  <a:cubicBezTo>
                    <a:pt x="121" y="0"/>
                    <a:pt x="84" y="0"/>
                    <a:pt x="84" y="38"/>
                  </a:cubicBezTo>
                  <a:cubicBezTo>
                    <a:pt x="84" y="38"/>
                    <a:pt x="0" y="616"/>
                    <a:pt x="121" y="1083"/>
                  </a:cubicBezTo>
                  <a:cubicBezTo>
                    <a:pt x="121" y="1130"/>
                    <a:pt x="121" y="1130"/>
                    <a:pt x="159" y="1130"/>
                  </a:cubicBezTo>
                  <a:cubicBezTo>
                    <a:pt x="196" y="1130"/>
                    <a:pt x="196" y="1083"/>
                    <a:pt x="196" y="1046"/>
                  </a:cubicBezTo>
                  <a:cubicBezTo>
                    <a:pt x="121" y="616"/>
                    <a:pt x="196" y="38"/>
                    <a:pt x="196" y="38"/>
                  </a:cubicBezTo>
                  <a:cubicBezTo>
                    <a:pt x="196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77"/>
            <p:cNvSpPr/>
            <p:nvPr/>
          </p:nvSpPr>
          <p:spPr>
            <a:xfrm flipH="1">
              <a:off x="7724951" y="3591021"/>
              <a:ext cx="14538" cy="83462"/>
            </a:xfrm>
            <a:custGeom>
              <a:avLst/>
              <a:gdLst/>
              <a:ahLst/>
              <a:cxnLst/>
              <a:rect l="l" t="t" r="r" b="b"/>
              <a:pathLst>
                <a:path w="197" h="1131" extrusionOk="0">
                  <a:moveTo>
                    <a:pt x="37" y="1"/>
                  </a:moveTo>
                  <a:cubicBezTo>
                    <a:pt x="0" y="48"/>
                    <a:pt x="0" y="48"/>
                    <a:pt x="0" y="85"/>
                  </a:cubicBezTo>
                  <a:cubicBezTo>
                    <a:pt x="84" y="514"/>
                    <a:pt x="0" y="1056"/>
                    <a:pt x="0" y="1056"/>
                  </a:cubicBezTo>
                  <a:cubicBezTo>
                    <a:pt x="0" y="1093"/>
                    <a:pt x="37" y="1130"/>
                    <a:pt x="84" y="1130"/>
                  </a:cubicBezTo>
                  <a:cubicBezTo>
                    <a:pt x="84" y="1130"/>
                    <a:pt x="121" y="1093"/>
                    <a:pt x="121" y="1056"/>
                  </a:cubicBezTo>
                  <a:cubicBezTo>
                    <a:pt x="121" y="1056"/>
                    <a:pt x="196" y="514"/>
                    <a:pt x="84" y="48"/>
                  </a:cubicBezTo>
                  <a:cubicBezTo>
                    <a:pt x="84" y="48"/>
                    <a:pt x="84" y="1"/>
                    <a:pt x="3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77"/>
            <p:cNvSpPr/>
            <p:nvPr/>
          </p:nvSpPr>
          <p:spPr>
            <a:xfrm flipH="1">
              <a:off x="7776681" y="3602755"/>
              <a:ext cx="17268" cy="91727"/>
            </a:xfrm>
            <a:custGeom>
              <a:avLst/>
              <a:gdLst/>
              <a:ahLst/>
              <a:cxnLst/>
              <a:rect l="l" t="t" r="r" b="b"/>
              <a:pathLst>
                <a:path w="234" h="1243" extrusionOk="0">
                  <a:moveTo>
                    <a:pt x="75" y="1"/>
                  </a:moveTo>
                  <a:cubicBezTo>
                    <a:pt x="38" y="38"/>
                    <a:pt x="38" y="38"/>
                    <a:pt x="38" y="75"/>
                  </a:cubicBezTo>
                  <a:cubicBezTo>
                    <a:pt x="122" y="505"/>
                    <a:pt x="38" y="1167"/>
                    <a:pt x="38" y="1167"/>
                  </a:cubicBezTo>
                  <a:cubicBezTo>
                    <a:pt x="1" y="1205"/>
                    <a:pt x="38" y="1242"/>
                    <a:pt x="75" y="1242"/>
                  </a:cubicBezTo>
                  <a:cubicBezTo>
                    <a:pt x="122" y="1242"/>
                    <a:pt x="122" y="1205"/>
                    <a:pt x="122" y="1205"/>
                  </a:cubicBezTo>
                  <a:cubicBezTo>
                    <a:pt x="122" y="1167"/>
                    <a:pt x="234" y="505"/>
                    <a:pt x="122" y="38"/>
                  </a:cubicBezTo>
                  <a:cubicBezTo>
                    <a:pt x="122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77"/>
            <p:cNvSpPr/>
            <p:nvPr/>
          </p:nvSpPr>
          <p:spPr>
            <a:xfrm flipH="1">
              <a:off x="7845531" y="3610282"/>
              <a:ext cx="17268" cy="93129"/>
            </a:xfrm>
            <a:custGeom>
              <a:avLst/>
              <a:gdLst/>
              <a:ahLst/>
              <a:cxnLst/>
              <a:rect l="l" t="t" r="r" b="b"/>
              <a:pathLst>
                <a:path w="234" h="1262" extrusionOk="0">
                  <a:moveTo>
                    <a:pt x="85" y="0"/>
                  </a:moveTo>
                  <a:cubicBezTo>
                    <a:pt x="79" y="0"/>
                    <a:pt x="75" y="6"/>
                    <a:pt x="75" y="20"/>
                  </a:cubicBezTo>
                  <a:cubicBezTo>
                    <a:pt x="38" y="20"/>
                    <a:pt x="0" y="20"/>
                    <a:pt x="38" y="57"/>
                  </a:cubicBezTo>
                  <a:cubicBezTo>
                    <a:pt x="122" y="487"/>
                    <a:pt x="38" y="1224"/>
                    <a:pt x="38" y="1224"/>
                  </a:cubicBezTo>
                  <a:cubicBezTo>
                    <a:pt x="38" y="1261"/>
                    <a:pt x="75" y="1261"/>
                    <a:pt x="75" y="1261"/>
                  </a:cubicBezTo>
                  <a:lnTo>
                    <a:pt x="122" y="1261"/>
                  </a:lnTo>
                  <a:cubicBezTo>
                    <a:pt x="122" y="1261"/>
                    <a:pt x="159" y="1261"/>
                    <a:pt x="159" y="1224"/>
                  </a:cubicBezTo>
                  <a:cubicBezTo>
                    <a:pt x="159" y="1187"/>
                    <a:pt x="234" y="487"/>
                    <a:pt x="122" y="57"/>
                  </a:cubicBezTo>
                  <a:cubicBezTo>
                    <a:pt x="122" y="31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77"/>
            <p:cNvSpPr/>
            <p:nvPr/>
          </p:nvSpPr>
          <p:spPr>
            <a:xfrm flipH="1">
              <a:off x="7902722" y="3611684"/>
              <a:ext cx="14538" cy="94457"/>
            </a:xfrm>
            <a:custGeom>
              <a:avLst/>
              <a:gdLst/>
              <a:ahLst/>
              <a:cxnLst/>
              <a:rect l="l" t="t" r="r" b="b"/>
              <a:pathLst>
                <a:path w="197" h="1280" extrusionOk="0">
                  <a:moveTo>
                    <a:pt x="38" y="1"/>
                  </a:moveTo>
                  <a:cubicBezTo>
                    <a:pt x="38" y="38"/>
                    <a:pt x="1" y="38"/>
                    <a:pt x="1" y="76"/>
                  </a:cubicBezTo>
                  <a:cubicBezTo>
                    <a:pt x="113" y="505"/>
                    <a:pt x="1" y="1205"/>
                    <a:pt x="1" y="1205"/>
                  </a:cubicBezTo>
                  <a:cubicBezTo>
                    <a:pt x="1" y="1242"/>
                    <a:pt x="1" y="1280"/>
                    <a:pt x="38" y="1280"/>
                  </a:cubicBezTo>
                  <a:cubicBezTo>
                    <a:pt x="76" y="1280"/>
                    <a:pt x="113" y="1242"/>
                    <a:pt x="113" y="1242"/>
                  </a:cubicBezTo>
                  <a:cubicBezTo>
                    <a:pt x="113" y="1205"/>
                    <a:pt x="197" y="505"/>
                    <a:pt x="113" y="38"/>
                  </a:cubicBezTo>
                  <a:cubicBezTo>
                    <a:pt x="113" y="3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77"/>
            <p:cNvSpPr/>
            <p:nvPr/>
          </p:nvSpPr>
          <p:spPr>
            <a:xfrm flipH="1">
              <a:off x="8146539" y="2578560"/>
              <a:ext cx="198434" cy="338274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77"/>
            <p:cNvSpPr/>
            <p:nvPr/>
          </p:nvSpPr>
          <p:spPr>
            <a:xfrm flipH="1">
              <a:off x="8249851" y="2564097"/>
              <a:ext cx="252894" cy="657140"/>
            </a:xfrm>
            <a:custGeom>
              <a:avLst/>
              <a:gdLst/>
              <a:ahLst/>
              <a:cxnLst/>
              <a:rect l="l" t="t" r="r" b="b"/>
              <a:pathLst>
                <a:path w="3427" h="8905" extrusionOk="0">
                  <a:moveTo>
                    <a:pt x="3343" y="0"/>
                  </a:moveTo>
                  <a:cubicBezTo>
                    <a:pt x="3305" y="0"/>
                    <a:pt x="2176" y="75"/>
                    <a:pt x="1513" y="1708"/>
                  </a:cubicBezTo>
                  <a:cubicBezTo>
                    <a:pt x="972" y="3034"/>
                    <a:pt x="1" y="6263"/>
                    <a:pt x="197" y="8867"/>
                  </a:cubicBezTo>
                  <a:cubicBezTo>
                    <a:pt x="197" y="8905"/>
                    <a:pt x="234" y="8905"/>
                    <a:pt x="272" y="8905"/>
                  </a:cubicBezTo>
                  <a:cubicBezTo>
                    <a:pt x="309" y="8905"/>
                    <a:pt x="346" y="8867"/>
                    <a:pt x="346" y="8830"/>
                  </a:cubicBezTo>
                  <a:cubicBezTo>
                    <a:pt x="160" y="6301"/>
                    <a:pt x="1130" y="3108"/>
                    <a:pt x="1672" y="1746"/>
                  </a:cubicBezTo>
                  <a:cubicBezTo>
                    <a:pt x="2297" y="233"/>
                    <a:pt x="3305" y="196"/>
                    <a:pt x="3343" y="196"/>
                  </a:cubicBezTo>
                  <a:cubicBezTo>
                    <a:pt x="3380" y="149"/>
                    <a:pt x="3427" y="149"/>
                    <a:pt x="3427" y="75"/>
                  </a:cubicBezTo>
                  <a:cubicBezTo>
                    <a:pt x="3427" y="37"/>
                    <a:pt x="3380" y="0"/>
                    <a:pt x="3343" y="0"/>
                  </a:cubicBezTo>
                  <a:close/>
                </a:path>
              </a:pathLst>
            </a:custGeom>
            <a:solidFill>
              <a:srgbClr val="338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77"/>
            <p:cNvSpPr/>
            <p:nvPr/>
          </p:nvSpPr>
          <p:spPr>
            <a:xfrm flipH="1">
              <a:off x="8034962" y="3130986"/>
              <a:ext cx="128845" cy="113127"/>
            </a:xfrm>
            <a:custGeom>
              <a:avLst/>
              <a:gdLst/>
              <a:ahLst/>
              <a:cxnLst/>
              <a:rect l="l" t="t" r="r" b="b"/>
              <a:pathLst>
                <a:path w="1746" h="1533" extrusionOk="0">
                  <a:moveTo>
                    <a:pt x="831" y="0"/>
                  </a:moveTo>
                  <a:cubicBezTo>
                    <a:pt x="734" y="0"/>
                    <a:pt x="636" y="18"/>
                    <a:pt x="542" y="56"/>
                  </a:cubicBezTo>
                  <a:cubicBezTo>
                    <a:pt x="150" y="252"/>
                    <a:pt x="0" y="681"/>
                    <a:pt x="150" y="1064"/>
                  </a:cubicBezTo>
                  <a:cubicBezTo>
                    <a:pt x="293" y="1351"/>
                    <a:pt x="562" y="1533"/>
                    <a:pt x="849" y="1533"/>
                  </a:cubicBezTo>
                  <a:cubicBezTo>
                    <a:pt x="954" y="1533"/>
                    <a:pt x="1062" y="1509"/>
                    <a:pt x="1167" y="1456"/>
                  </a:cubicBezTo>
                  <a:cubicBezTo>
                    <a:pt x="1550" y="1297"/>
                    <a:pt x="1746" y="831"/>
                    <a:pt x="1550" y="448"/>
                  </a:cubicBezTo>
                  <a:cubicBezTo>
                    <a:pt x="1436" y="178"/>
                    <a:pt x="1139" y="0"/>
                    <a:pt x="831" y="0"/>
                  </a:cubicBezTo>
                  <a:close/>
                </a:path>
              </a:pathLst>
            </a:custGeom>
            <a:solidFill>
              <a:srgbClr val="FF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77"/>
            <p:cNvSpPr/>
            <p:nvPr/>
          </p:nvSpPr>
          <p:spPr>
            <a:xfrm flipH="1">
              <a:off x="7595518" y="1834343"/>
              <a:ext cx="892766" cy="582383"/>
            </a:xfrm>
            <a:custGeom>
              <a:avLst/>
              <a:gdLst/>
              <a:ahLst/>
              <a:cxnLst/>
              <a:rect l="l" t="t" r="r" b="b"/>
              <a:pathLst>
                <a:path w="12098" h="8406" extrusionOk="0">
                  <a:moveTo>
                    <a:pt x="6891" y="1"/>
                  </a:moveTo>
                  <a:cubicBezTo>
                    <a:pt x="5031" y="1"/>
                    <a:pt x="4029" y="1079"/>
                    <a:pt x="3613" y="1685"/>
                  </a:cubicBezTo>
                  <a:cubicBezTo>
                    <a:pt x="3501" y="1918"/>
                    <a:pt x="3417" y="2105"/>
                    <a:pt x="3343" y="2338"/>
                  </a:cubicBezTo>
                  <a:cubicBezTo>
                    <a:pt x="3231" y="2693"/>
                    <a:pt x="2876" y="3122"/>
                    <a:pt x="2176" y="3318"/>
                  </a:cubicBezTo>
                  <a:cubicBezTo>
                    <a:pt x="1205" y="3626"/>
                    <a:pt x="1" y="5063"/>
                    <a:pt x="972" y="8022"/>
                  </a:cubicBezTo>
                  <a:lnTo>
                    <a:pt x="10847" y="8405"/>
                  </a:lnTo>
                  <a:cubicBezTo>
                    <a:pt x="10847" y="8405"/>
                    <a:pt x="12098" y="4951"/>
                    <a:pt x="10614" y="4055"/>
                  </a:cubicBezTo>
                  <a:cubicBezTo>
                    <a:pt x="9568" y="3430"/>
                    <a:pt x="9764" y="2963"/>
                    <a:pt x="9606" y="2105"/>
                  </a:cubicBezTo>
                  <a:cubicBezTo>
                    <a:pt x="9372" y="826"/>
                    <a:pt x="8084" y="51"/>
                    <a:pt x="7076" y="4"/>
                  </a:cubicBezTo>
                  <a:cubicBezTo>
                    <a:pt x="7013" y="2"/>
                    <a:pt x="6952" y="1"/>
                    <a:pt x="6891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77"/>
            <p:cNvSpPr/>
            <p:nvPr/>
          </p:nvSpPr>
          <p:spPr>
            <a:xfrm flipH="1">
              <a:off x="7747753" y="1966730"/>
              <a:ext cx="488372" cy="528590"/>
            </a:xfrm>
            <a:custGeom>
              <a:avLst/>
              <a:gdLst/>
              <a:ahLst/>
              <a:cxnLst/>
              <a:rect l="l" t="t" r="r" b="b"/>
              <a:pathLst>
                <a:path w="6618" h="7163" extrusionOk="0">
                  <a:moveTo>
                    <a:pt x="3317" y="0"/>
                  </a:moveTo>
                  <a:cubicBezTo>
                    <a:pt x="3275" y="0"/>
                    <a:pt x="3234" y="1"/>
                    <a:pt x="3192" y="3"/>
                  </a:cubicBezTo>
                  <a:cubicBezTo>
                    <a:pt x="1400" y="40"/>
                    <a:pt x="0" y="1711"/>
                    <a:pt x="84" y="3699"/>
                  </a:cubicBezTo>
                  <a:cubicBezTo>
                    <a:pt x="158" y="5617"/>
                    <a:pt x="1599" y="7162"/>
                    <a:pt x="3363" y="7162"/>
                  </a:cubicBezTo>
                  <a:cubicBezTo>
                    <a:pt x="3384" y="7162"/>
                    <a:pt x="3405" y="7162"/>
                    <a:pt x="3426" y="7162"/>
                  </a:cubicBezTo>
                  <a:cubicBezTo>
                    <a:pt x="5218" y="7078"/>
                    <a:pt x="6618" y="5444"/>
                    <a:pt x="6534" y="3465"/>
                  </a:cubicBezTo>
                  <a:cubicBezTo>
                    <a:pt x="6498" y="1523"/>
                    <a:pt x="5054" y="0"/>
                    <a:pt x="3317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77"/>
            <p:cNvSpPr/>
            <p:nvPr/>
          </p:nvSpPr>
          <p:spPr>
            <a:xfrm flipH="1">
              <a:off x="8172736" y="2190770"/>
              <a:ext cx="117850" cy="115267"/>
            </a:xfrm>
            <a:custGeom>
              <a:avLst/>
              <a:gdLst/>
              <a:ahLst/>
              <a:cxnLst/>
              <a:rect l="l" t="t" r="r" b="b"/>
              <a:pathLst>
                <a:path w="1597" h="1562" extrusionOk="0">
                  <a:moveTo>
                    <a:pt x="822" y="0"/>
                  </a:moveTo>
                  <a:cubicBezTo>
                    <a:pt x="393" y="0"/>
                    <a:pt x="38" y="355"/>
                    <a:pt x="38" y="775"/>
                  </a:cubicBezTo>
                  <a:cubicBezTo>
                    <a:pt x="1" y="1204"/>
                    <a:pt x="356" y="1559"/>
                    <a:pt x="785" y="1559"/>
                  </a:cubicBezTo>
                  <a:cubicBezTo>
                    <a:pt x="805" y="1561"/>
                    <a:pt x="826" y="1562"/>
                    <a:pt x="846" y="1562"/>
                  </a:cubicBezTo>
                  <a:cubicBezTo>
                    <a:pt x="1239" y="1562"/>
                    <a:pt x="1561" y="1221"/>
                    <a:pt x="1597" y="822"/>
                  </a:cubicBezTo>
                  <a:cubicBezTo>
                    <a:pt x="1597" y="392"/>
                    <a:pt x="1252" y="37"/>
                    <a:pt x="822" y="0"/>
                  </a:cubicBezTo>
                  <a:close/>
                </a:path>
              </a:pathLst>
            </a:custGeom>
            <a:solidFill>
              <a:srgbClr val="A95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77"/>
            <p:cNvSpPr/>
            <p:nvPr/>
          </p:nvSpPr>
          <p:spPr>
            <a:xfrm flipH="1">
              <a:off x="8238856" y="2236891"/>
              <a:ext cx="25533" cy="37266"/>
            </a:xfrm>
            <a:custGeom>
              <a:avLst/>
              <a:gdLst/>
              <a:ahLst/>
              <a:cxnLst/>
              <a:rect l="l" t="t" r="r" b="b"/>
              <a:pathLst>
                <a:path w="346" h="505" extrusionOk="0">
                  <a:moveTo>
                    <a:pt x="346" y="1"/>
                  </a:moveTo>
                  <a:cubicBezTo>
                    <a:pt x="271" y="1"/>
                    <a:pt x="234" y="1"/>
                    <a:pt x="150" y="38"/>
                  </a:cubicBezTo>
                  <a:cubicBezTo>
                    <a:pt x="113" y="75"/>
                    <a:pt x="38" y="150"/>
                    <a:pt x="38" y="234"/>
                  </a:cubicBezTo>
                  <a:cubicBezTo>
                    <a:pt x="1" y="346"/>
                    <a:pt x="75" y="430"/>
                    <a:pt x="113" y="467"/>
                  </a:cubicBezTo>
                  <a:cubicBezTo>
                    <a:pt x="150" y="467"/>
                    <a:pt x="197" y="505"/>
                    <a:pt x="234" y="505"/>
                  </a:cubicBezTo>
                  <a:lnTo>
                    <a:pt x="346" y="505"/>
                  </a:lnTo>
                  <a:lnTo>
                    <a:pt x="197" y="383"/>
                  </a:lnTo>
                  <a:cubicBezTo>
                    <a:pt x="150" y="346"/>
                    <a:pt x="150" y="309"/>
                    <a:pt x="150" y="271"/>
                  </a:cubicBezTo>
                  <a:cubicBezTo>
                    <a:pt x="150" y="234"/>
                    <a:pt x="197" y="150"/>
                    <a:pt x="234" y="113"/>
                  </a:cubicBezTo>
                  <a:cubicBezTo>
                    <a:pt x="271" y="75"/>
                    <a:pt x="309" y="38"/>
                    <a:pt x="346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77"/>
            <p:cNvSpPr/>
            <p:nvPr/>
          </p:nvSpPr>
          <p:spPr>
            <a:xfrm flipH="1">
              <a:off x="7851066" y="2328471"/>
              <a:ext cx="115046" cy="44203"/>
            </a:xfrm>
            <a:custGeom>
              <a:avLst/>
              <a:gdLst/>
              <a:ahLst/>
              <a:cxnLst/>
              <a:rect l="l" t="t" r="r" b="b"/>
              <a:pathLst>
                <a:path w="1559" h="599" extrusionOk="0">
                  <a:moveTo>
                    <a:pt x="0" y="1"/>
                  </a:moveTo>
                  <a:cubicBezTo>
                    <a:pt x="37" y="76"/>
                    <a:pt x="75" y="122"/>
                    <a:pt x="121" y="197"/>
                  </a:cubicBezTo>
                  <a:cubicBezTo>
                    <a:pt x="159" y="272"/>
                    <a:pt x="233" y="309"/>
                    <a:pt x="271" y="393"/>
                  </a:cubicBezTo>
                  <a:cubicBezTo>
                    <a:pt x="430" y="468"/>
                    <a:pt x="542" y="542"/>
                    <a:pt x="738" y="589"/>
                  </a:cubicBezTo>
                  <a:cubicBezTo>
                    <a:pt x="771" y="595"/>
                    <a:pt x="803" y="598"/>
                    <a:pt x="834" y="598"/>
                  </a:cubicBezTo>
                  <a:cubicBezTo>
                    <a:pt x="987" y="598"/>
                    <a:pt x="1117" y="530"/>
                    <a:pt x="1242" y="468"/>
                  </a:cubicBezTo>
                  <a:cubicBezTo>
                    <a:pt x="1363" y="356"/>
                    <a:pt x="1475" y="234"/>
                    <a:pt x="1559" y="76"/>
                  </a:cubicBezTo>
                  <a:lnTo>
                    <a:pt x="1559" y="76"/>
                  </a:lnTo>
                  <a:cubicBezTo>
                    <a:pt x="1400" y="197"/>
                    <a:pt x="1288" y="272"/>
                    <a:pt x="1167" y="309"/>
                  </a:cubicBezTo>
                  <a:cubicBezTo>
                    <a:pt x="1084" y="371"/>
                    <a:pt x="976" y="407"/>
                    <a:pt x="877" y="407"/>
                  </a:cubicBezTo>
                  <a:cubicBezTo>
                    <a:pt x="841" y="407"/>
                    <a:pt x="807" y="403"/>
                    <a:pt x="775" y="393"/>
                  </a:cubicBezTo>
                  <a:cubicBezTo>
                    <a:pt x="626" y="393"/>
                    <a:pt x="504" y="309"/>
                    <a:pt x="392" y="234"/>
                  </a:cubicBezTo>
                  <a:lnTo>
                    <a:pt x="196" y="122"/>
                  </a:lnTo>
                  <a:cubicBezTo>
                    <a:pt x="121" y="76"/>
                    <a:pt x="75" y="38"/>
                    <a:pt x="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77"/>
            <p:cNvSpPr/>
            <p:nvPr/>
          </p:nvSpPr>
          <p:spPr>
            <a:xfrm flipH="1">
              <a:off x="7853796" y="2212318"/>
              <a:ext cx="46195" cy="82281"/>
            </a:xfrm>
            <a:custGeom>
              <a:avLst/>
              <a:gdLst/>
              <a:ahLst/>
              <a:cxnLst/>
              <a:rect l="l" t="t" r="r" b="b"/>
              <a:pathLst>
                <a:path w="626" h="1115" extrusionOk="0">
                  <a:moveTo>
                    <a:pt x="90" y="1"/>
                  </a:moveTo>
                  <a:cubicBezTo>
                    <a:pt x="57" y="1"/>
                    <a:pt x="0" y="29"/>
                    <a:pt x="0" y="63"/>
                  </a:cubicBezTo>
                  <a:cubicBezTo>
                    <a:pt x="0" y="371"/>
                    <a:pt x="0" y="912"/>
                    <a:pt x="196" y="1108"/>
                  </a:cubicBezTo>
                  <a:cubicBezTo>
                    <a:pt x="200" y="1112"/>
                    <a:pt x="208" y="1114"/>
                    <a:pt x="219" y="1114"/>
                  </a:cubicBezTo>
                  <a:cubicBezTo>
                    <a:pt x="312" y="1114"/>
                    <a:pt x="626" y="980"/>
                    <a:pt x="626" y="838"/>
                  </a:cubicBezTo>
                  <a:cubicBezTo>
                    <a:pt x="626" y="604"/>
                    <a:pt x="234" y="249"/>
                    <a:pt x="112" y="16"/>
                  </a:cubicBezTo>
                  <a:cubicBezTo>
                    <a:pt x="112" y="5"/>
                    <a:pt x="103" y="1"/>
                    <a:pt x="90" y="1"/>
                  </a:cubicBezTo>
                  <a:close/>
                </a:path>
              </a:pathLst>
            </a:custGeom>
            <a:solidFill>
              <a:srgbClr val="853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77"/>
            <p:cNvSpPr/>
            <p:nvPr/>
          </p:nvSpPr>
          <p:spPr>
            <a:xfrm flipH="1">
              <a:off x="7971572" y="2190770"/>
              <a:ext cx="77927" cy="57191"/>
            </a:xfrm>
            <a:custGeom>
              <a:avLst/>
              <a:gdLst/>
              <a:ahLst/>
              <a:cxnLst/>
              <a:rect l="l" t="t" r="r" b="b"/>
              <a:pathLst>
                <a:path w="1056" h="775" extrusionOk="0">
                  <a:moveTo>
                    <a:pt x="589" y="0"/>
                  </a:moveTo>
                  <a:cubicBezTo>
                    <a:pt x="159" y="37"/>
                    <a:pt x="1" y="626"/>
                    <a:pt x="1" y="663"/>
                  </a:cubicBezTo>
                  <a:cubicBezTo>
                    <a:pt x="1" y="700"/>
                    <a:pt x="1" y="738"/>
                    <a:pt x="38" y="738"/>
                  </a:cubicBezTo>
                  <a:cubicBezTo>
                    <a:pt x="85" y="738"/>
                    <a:pt x="122" y="738"/>
                    <a:pt x="159" y="700"/>
                  </a:cubicBezTo>
                  <a:cubicBezTo>
                    <a:pt x="159" y="663"/>
                    <a:pt x="271" y="196"/>
                    <a:pt x="626" y="159"/>
                  </a:cubicBezTo>
                  <a:cubicBezTo>
                    <a:pt x="663" y="159"/>
                    <a:pt x="738" y="159"/>
                    <a:pt x="785" y="196"/>
                  </a:cubicBezTo>
                  <a:cubicBezTo>
                    <a:pt x="859" y="308"/>
                    <a:pt x="859" y="588"/>
                    <a:pt x="859" y="700"/>
                  </a:cubicBezTo>
                  <a:cubicBezTo>
                    <a:pt x="859" y="738"/>
                    <a:pt x="897" y="775"/>
                    <a:pt x="934" y="775"/>
                  </a:cubicBezTo>
                  <a:cubicBezTo>
                    <a:pt x="971" y="775"/>
                    <a:pt x="1018" y="738"/>
                    <a:pt x="1018" y="700"/>
                  </a:cubicBezTo>
                  <a:cubicBezTo>
                    <a:pt x="1018" y="700"/>
                    <a:pt x="1055" y="308"/>
                    <a:pt x="859" y="121"/>
                  </a:cubicBezTo>
                  <a:cubicBezTo>
                    <a:pt x="822" y="37"/>
                    <a:pt x="701" y="0"/>
                    <a:pt x="589" y="0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77"/>
            <p:cNvSpPr/>
            <p:nvPr/>
          </p:nvSpPr>
          <p:spPr>
            <a:xfrm flipH="1">
              <a:off x="7771146" y="2184128"/>
              <a:ext cx="77189" cy="55567"/>
            </a:xfrm>
            <a:custGeom>
              <a:avLst/>
              <a:gdLst/>
              <a:ahLst/>
              <a:cxnLst/>
              <a:rect l="l" t="t" r="r" b="b"/>
              <a:pathLst>
                <a:path w="1046" h="753" extrusionOk="0">
                  <a:moveTo>
                    <a:pt x="668" y="1"/>
                  </a:moveTo>
                  <a:cubicBezTo>
                    <a:pt x="641" y="1"/>
                    <a:pt x="611" y="5"/>
                    <a:pt x="579" y="15"/>
                  </a:cubicBezTo>
                  <a:cubicBezTo>
                    <a:pt x="159" y="15"/>
                    <a:pt x="0" y="631"/>
                    <a:pt x="0" y="631"/>
                  </a:cubicBezTo>
                  <a:cubicBezTo>
                    <a:pt x="0" y="678"/>
                    <a:pt x="0" y="716"/>
                    <a:pt x="38" y="753"/>
                  </a:cubicBezTo>
                  <a:cubicBezTo>
                    <a:pt x="75" y="753"/>
                    <a:pt x="112" y="716"/>
                    <a:pt x="159" y="678"/>
                  </a:cubicBezTo>
                  <a:cubicBezTo>
                    <a:pt x="159" y="678"/>
                    <a:pt x="271" y="165"/>
                    <a:pt x="579" y="127"/>
                  </a:cubicBezTo>
                  <a:cubicBezTo>
                    <a:pt x="663" y="127"/>
                    <a:pt x="700" y="165"/>
                    <a:pt x="738" y="211"/>
                  </a:cubicBezTo>
                  <a:cubicBezTo>
                    <a:pt x="859" y="323"/>
                    <a:pt x="859" y="594"/>
                    <a:pt x="859" y="678"/>
                  </a:cubicBezTo>
                  <a:cubicBezTo>
                    <a:pt x="859" y="716"/>
                    <a:pt x="896" y="753"/>
                    <a:pt x="934" y="753"/>
                  </a:cubicBezTo>
                  <a:cubicBezTo>
                    <a:pt x="971" y="753"/>
                    <a:pt x="1008" y="753"/>
                    <a:pt x="1008" y="716"/>
                  </a:cubicBezTo>
                  <a:cubicBezTo>
                    <a:pt x="1008" y="678"/>
                    <a:pt x="1046" y="286"/>
                    <a:pt x="859" y="90"/>
                  </a:cubicBezTo>
                  <a:cubicBezTo>
                    <a:pt x="797" y="35"/>
                    <a:pt x="741" y="1"/>
                    <a:pt x="668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77"/>
            <p:cNvSpPr/>
            <p:nvPr/>
          </p:nvSpPr>
          <p:spPr>
            <a:xfrm flipH="1">
              <a:off x="8152403" y="2594527"/>
              <a:ext cx="198435" cy="338276"/>
            </a:xfrm>
            <a:custGeom>
              <a:avLst/>
              <a:gdLst/>
              <a:ahLst/>
              <a:cxnLst/>
              <a:rect l="l" t="t" r="r" b="b"/>
              <a:pathLst>
                <a:path w="2689" h="4584" extrusionOk="0">
                  <a:moveTo>
                    <a:pt x="2689" y="0"/>
                  </a:moveTo>
                  <a:lnTo>
                    <a:pt x="2689" y="0"/>
                  </a:lnTo>
                  <a:cubicBezTo>
                    <a:pt x="2689" y="0"/>
                    <a:pt x="1597" y="37"/>
                    <a:pt x="1522" y="149"/>
                  </a:cubicBezTo>
                  <a:cubicBezTo>
                    <a:pt x="1522" y="149"/>
                    <a:pt x="542" y="1279"/>
                    <a:pt x="0" y="4583"/>
                  </a:cubicBezTo>
                  <a:lnTo>
                    <a:pt x="2026" y="971"/>
                  </a:lnTo>
                  <a:cubicBezTo>
                    <a:pt x="2026" y="971"/>
                    <a:pt x="2175" y="653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77"/>
            <p:cNvSpPr/>
            <p:nvPr/>
          </p:nvSpPr>
          <p:spPr>
            <a:xfrm flipH="1">
              <a:off x="7862725" y="2550076"/>
              <a:ext cx="476713" cy="833214"/>
            </a:xfrm>
            <a:custGeom>
              <a:avLst/>
              <a:gdLst/>
              <a:ahLst/>
              <a:cxnLst/>
              <a:rect l="l" t="t" r="r" b="b"/>
              <a:pathLst>
                <a:path w="6460" h="11291" extrusionOk="0">
                  <a:moveTo>
                    <a:pt x="2487" y="1"/>
                  </a:moveTo>
                  <a:cubicBezTo>
                    <a:pt x="1971" y="1"/>
                    <a:pt x="1217" y="459"/>
                    <a:pt x="747" y="1786"/>
                  </a:cubicBezTo>
                  <a:cubicBezTo>
                    <a:pt x="747" y="1786"/>
                    <a:pt x="1244" y="760"/>
                    <a:pt x="1980" y="760"/>
                  </a:cubicBezTo>
                  <a:cubicBezTo>
                    <a:pt x="2140" y="760"/>
                    <a:pt x="2312" y="809"/>
                    <a:pt x="2492" y="927"/>
                  </a:cubicBezTo>
                  <a:cubicBezTo>
                    <a:pt x="3659" y="1740"/>
                    <a:pt x="4667" y="4157"/>
                    <a:pt x="5218" y="8087"/>
                  </a:cubicBezTo>
                  <a:cubicBezTo>
                    <a:pt x="5367" y="9095"/>
                    <a:pt x="4788" y="9795"/>
                    <a:pt x="3780" y="10065"/>
                  </a:cubicBezTo>
                  <a:cubicBezTo>
                    <a:pt x="3391" y="10173"/>
                    <a:pt x="2980" y="10215"/>
                    <a:pt x="2577" y="10215"/>
                  </a:cubicBezTo>
                  <a:cubicBezTo>
                    <a:pt x="1241" y="10215"/>
                    <a:pt x="0" y="9757"/>
                    <a:pt x="0" y="9757"/>
                  </a:cubicBezTo>
                  <a:lnTo>
                    <a:pt x="0" y="10765"/>
                  </a:lnTo>
                  <a:cubicBezTo>
                    <a:pt x="0" y="10765"/>
                    <a:pt x="672" y="11290"/>
                    <a:pt x="1899" y="11290"/>
                  </a:cubicBezTo>
                  <a:cubicBezTo>
                    <a:pt x="2471" y="11290"/>
                    <a:pt x="3165" y="11176"/>
                    <a:pt x="3967" y="10840"/>
                  </a:cubicBezTo>
                  <a:cubicBezTo>
                    <a:pt x="6459" y="9757"/>
                    <a:pt x="6189" y="8432"/>
                    <a:pt x="6189" y="8432"/>
                  </a:cubicBezTo>
                  <a:cubicBezTo>
                    <a:pt x="6189" y="8432"/>
                    <a:pt x="6030" y="1702"/>
                    <a:pt x="2800" y="69"/>
                  </a:cubicBezTo>
                  <a:cubicBezTo>
                    <a:pt x="2713" y="25"/>
                    <a:pt x="2606" y="1"/>
                    <a:pt x="2487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7" name="Google Shape;6827;p77"/>
            <p:cNvGrpSpPr/>
            <p:nvPr/>
          </p:nvGrpSpPr>
          <p:grpSpPr>
            <a:xfrm flipH="1">
              <a:off x="7851066" y="2964580"/>
              <a:ext cx="272818" cy="273925"/>
              <a:chOff x="744556" y="3329990"/>
              <a:chExt cx="204037" cy="204865"/>
            </a:xfrm>
          </p:grpSpPr>
          <p:sp>
            <p:nvSpPr>
              <p:cNvPr id="6828" name="Google Shape;6828;p77"/>
              <p:cNvSpPr/>
              <p:nvPr/>
            </p:nvSpPr>
            <p:spPr>
              <a:xfrm>
                <a:off x="744556" y="3386394"/>
                <a:ext cx="167502" cy="148461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690" extrusionOk="0">
                    <a:moveTo>
                      <a:pt x="1746" y="1"/>
                    </a:moveTo>
                    <a:cubicBezTo>
                      <a:pt x="1746" y="48"/>
                      <a:pt x="1709" y="85"/>
                      <a:pt x="1671" y="122"/>
                    </a:cubicBezTo>
                    <a:cubicBezTo>
                      <a:pt x="1242" y="664"/>
                      <a:pt x="663" y="1056"/>
                      <a:pt x="1" y="1289"/>
                    </a:cubicBezTo>
                    <a:lnTo>
                      <a:pt x="626" y="2689"/>
                    </a:lnTo>
                    <a:cubicBezTo>
                      <a:pt x="1363" y="2334"/>
                      <a:pt x="2960" y="1597"/>
                      <a:pt x="3034" y="1289"/>
                    </a:cubicBezTo>
                    <a:cubicBezTo>
                      <a:pt x="2913" y="430"/>
                      <a:pt x="2259" y="122"/>
                      <a:pt x="1746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77"/>
              <p:cNvSpPr/>
              <p:nvPr/>
            </p:nvSpPr>
            <p:spPr>
              <a:xfrm>
                <a:off x="801125" y="3329990"/>
                <a:ext cx="68160" cy="117389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127" extrusionOk="0">
                    <a:moveTo>
                      <a:pt x="778" y="0"/>
                    </a:moveTo>
                    <a:cubicBezTo>
                      <a:pt x="753" y="0"/>
                      <a:pt x="734" y="5"/>
                      <a:pt x="721" y="15"/>
                    </a:cubicBezTo>
                    <a:cubicBezTo>
                      <a:pt x="768" y="248"/>
                      <a:pt x="646" y="640"/>
                      <a:pt x="488" y="1023"/>
                    </a:cubicBezTo>
                    <a:cubicBezTo>
                      <a:pt x="376" y="1256"/>
                      <a:pt x="254" y="1452"/>
                      <a:pt x="142" y="1648"/>
                    </a:cubicBezTo>
                    <a:cubicBezTo>
                      <a:pt x="0" y="1857"/>
                      <a:pt x="143" y="2126"/>
                      <a:pt x="342" y="2126"/>
                    </a:cubicBezTo>
                    <a:cubicBezTo>
                      <a:pt x="365" y="2126"/>
                      <a:pt x="389" y="2123"/>
                      <a:pt x="413" y="2115"/>
                    </a:cubicBezTo>
                    <a:lnTo>
                      <a:pt x="450" y="2115"/>
                    </a:lnTo>
                    <a:cubicBezTo>
                      <a:pt x="805" y="2003"/>
                      <a:pt x="1076" y="1648"/>
                      <a:pt x="1076" y="1256"/>
                    </a:cubicBezTo>
                    <a:cubicBezTo>
                      <a:pt x="1076" y="1107"/>
                      <a:pt x="1113" y="948"/>
                      <a:pt x="1113" y="948"/>
                    </a:cubicBezTo>
                    <a:cubicBezTo>
                      <a:pt x="1113" y="948"/>
                      <a:pt x="1234" y="481"/>
                      <a:pt x="1001" y="89"/>
                    </a:cubicBezTo>
                    <a:cubicBezTo>
                      <a:pt x="940" y="35"/>
                      <a:pt x="843" y="0"/>
                      <a:pt x="778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77"/>
              <p:cNvSpPr/>
              <p:nvPr/>
            </p:nvSpPr>
            <p:spPr>
              <a:xfrm>
                <a:off x="877453" y="3432974"/>
                <a:ext cx="64462" cy="2903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26" extrusionOk="0">
                    <a:moveTo>
                      <a:pt x="964" y="1"/>
                    </a:moveTo>
                    <a:cubicBezTo>
                      <a:pt x="940" y="1"/>
                      <a:pt x="917" y="6"/>
                      <a:pt x="897" y="16"/>
                    </a:cubicBezTo>
                    <a:cubicBezTo>
                      <a:pt x="552" y="174"/>
                      <a:pt x="1" y="324"/>
                      <a:pt x="38" y="482"/>
                    </a:cubicBezTo>
                    <a:cubicBezTo>
                      <a:pt x="50" y="513"/>
                      <a:pt x="96" y="526"/>
                      <a:pt x="163" y="526"/>
                    </a:cubicBezTo>
                    <a:cubicBezTo>
                      <a:pt x="363" y="526"/>
                      <a:pt x="753" y="414"/>
                      <a:pt x="1018" y="324"/>
                    </a:cubicBezTo>
                    <a:cubicBezTo>
                      <a:pt x="1130" y="324"/>
                      <a:pt x="1168" y="212"/>
                      <a:pt x="1130" y="90"/>
                    </a:cubicBezTo>
                    <a:cubicBezTo>
                      <a:pt x="1103" y="3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77"/>
              <p:cNvSpPr/>
              <p:nvPr/>
            </p:nvSpPr>
            <p:spPr>
              <a:xfrm>
                <a:off x="875411" y="3428890"/>
                <a:ext cx="71140" cy="3741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78" extrusionOk="0">
                    <a:moveTo>
                      <a:pt x="1009" y="164"/>
                    </a:moveTo>
                    <a:cubicBezTo>
                      <a:pt x="1055" y="164"/>
                      <a:pt x="1055" y="164"/>
                      <a:pt x="1093" y="211"/>
                    </a:cubicBezTo>
                    <a:lnTo>
                      <a:pt x="1093" y="286"/>
                    </a:lnTo>
                    <a:cubicBezTo>
                      <a:pt x="1093" y="323"/>
                      <a:pt x="1055" y="323"/>
                      <a:pt x="1055" y="323"/>
                    </a:cubicBezTo>
                    <a:cubicBezTo>
                      <a:pt x="859" y="398"/>
                      <a:pt x="393" y="519"/>
                      <a:pt x="197" y="519"/>
                    </a:cubicBezTo>
                    <a:cubicBezTo>
                      <a:pt x="271" y="444"/>
                      <a:pt x="505" y="360"/>
                      <a:pt x="663" y="286"/>
                    </a:cubicBezTo>
                    <a:cubicBezTo>
                      <a:pt x="775" y="248"/>
                      <a:pt x="897" y="211"/>
                      <a:pt x="971" y="164"/>
                    </a:cubicBezTo>
                    <a:close/>
                    <a:moveTo>
                      <a:pt x="987" y="1"/>
                    </a:moveTo>
                    <a:cubicBezTo>
                      <a:pt x="955" y="1"/>
                      <a:pt x="925" y="6"/>
                      <a:pt x="897" y="15"/>
                    </a:cubicBezTo>
                    <a:cubicBezTo>
                      <a:pt x="822" y="90"/>
                      <a:pt x="701" y="127"/>
                      <a:pt x="626" y="164"/>
                    </a:cubicBezTo>
                    <a:cubicBezTo>
                      <a:pt x="271" y="286"/>
                      <a:pt x="75" y="360"/>
                      <a:pt x="38" y="482"/>
                    </a:cubicBezTo>
                    <a:cubicBezTo>
                      <a:pt x="0" y="519"/>
                      <a:pt x="0" y="556"/>
                      <a:pt x="38" y="594"/>
                    </a:cubicBezTo>
                    <a:cubicBezTo>
                      <a:pt x="38" y="631"/>
                      <a:pt x="75" y="678"/>
                      <a:pt x="197" y="678"/>
                    </a:cubicBezTo>
                    <a:cubicBezTo>
                      <a:pt x="355" y="678"/>
                      <a:pt x="626" y="631"/>
                      <a:pt x="1093" y="482"/>
                    </a:cubicBezTo>
                    <a:cubicBezTo>
                      <a:pt x="1130" y="482"/>
                      <a:pt x="1205" y="444"/>
                      <a:pt x="1242" y="360"/>
                    </a:cubicBezTo>
                    <a:cubicBezTo>
                      <a:pt x="1289" y="286"/>
                      <a:pt x="1242" y="211"/>
                      <a:pt x="1242" y="127"/>
                    </a:cubicBezTo>
                    <a:cubicBezTo>
                      <a:pt x="1186" y="43"/>
                      <a:pt x="1083" y="1"/>
                      <a:pt x="98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77"/>
              <p:cNvSpPr/>
              <p:nvPr/>
            </p:nvSpPr>
            <p:spPr>
              <a:xfrm>
                <a:off x="869230" y="3411395"/>
                <a:ext cx="7732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67" extrusionOk="0">
                    <a:moveTo>
                      <a:pt x="1184" y="0"/>
                    </a:moveTo>
                    <a:cubicBezTo>
                      <a:pt x="1164" y="0"/>
                      <a:pt x="1143" y="5"/>
                      <a:pt x="1121" y="15"/>
                    </a:cubicBezTo>
                    <a:cubicBezTo>
                      <a:pt x="738" y="211"/>
                      <a:pt x="0" y="481"/>
                      <a:pt x="112" y="640"/>
                    </a:cubicBezTo>
                    <a:cubicBezTo>
                      <a:pt x="137" y="659"/>
                      <a:pt x="173" y="667"/>
                      <a:pt x="217" y="667"/>
                    </a:cubicBezTo>
                    <a:cubicBezTo>
                      <a:pt x="457" y="667"/>
                      <a:pt x="948" y="421"/>
                      <a:pt x="1279" y="295"/>
                    </a:cubicBezTo>
                    <a:cubicBezTo>
                      <a:pt x="1354" y="248"/>
                      <a:pt x="1401" y="173"/>
                      <a:pt x="1354" y="99"/>
                    </a:cubicBezTo>
                    <a:lnTo>
                      <a:pt x="1317" y="99"/>
                    </a:lnTo>
                    <a:cubicBezTo>
                      <a:pt x="1289" y="37"/>
                      <a:pt x="1241" y="0"/>
                      <a:pt x="1184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77"/>
              <p:cNvSpPr/>
              <p:nvPr/>
            </p:nvSpPr>
            <p:spPr>
              <a:xfrm>
                <a:off x="871272" y="3407311"/>
                <a:ext cx="77321" cy="4613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36" extrusionOk="0">
                    <a:moveTo>
                      <a:pt x="1163" y="157"/>
                    </a:moveTo>
                    <a:cubicBezTo>
                      <a:pt x="1189" y="157"/>
                      <a:pt x="1216" y="183"/>
                      <a:pt x="1242" y="210"/>
                    </a:cubicBezTo>
                    <a:lnTo>
                      <a:pt x="1242" y="247"/>
                    </a:lnTo>
                    <a:cubicBezTo>
                      <a:pt x="1242" y="285"/>
                      <a:pt x="1205" y="285"/>
                      <a:pt x="1205" y="285"/>
                    </a:cubicBezTo>
                    <a:lnTo>
                      <a:pt x="1130" y="322"/>
                    </a:lnTo>
                    <a:cubicBezTo>
                      <a:pt x="948" y="434"/>
                      <a:pt x="430" y="643"/>
                      <a:pt x="199" y="643"/>
                    </a:cubicBezTo>
                    <a:cubicBezTo>
                      <a:pt x="181" y="643"/>
                      <a:pt x="164" y="642"/>
                      <a:pt x="150" y="639"/>
                    </a:cubicBezTo>
                    <a:cubicBezTo>
                      <a:pt x="272" y="555"/>
                      <a:pt x="580" y="443"/>
                      <a:pt x="776" y="322"/>
                    </a:cubicBezTo>
                    <a:cubicBezTo>
                      <a:pt x="897" y="285"/>
                      <a:pt x="1046" y="210"/>
                      <a:pt x="1130" y="173"/>
                    </a:cubicBezTo>
                    <a:cubicBezTo>
                      <a:pt x="1141" y="162"/>
                      <a:pt x="1152" y="157"/>
                      <a:pt x="1163" y="157"/>
                    </a:cubicBezTo>
                    <a:close/>
                    <a:moveTo>
                      <a:pt x="1139" y="0"/>
                    </a:moveTo>
                    <a:cubicBezTo>
                      <a:pt x="1108" y="0"/>
                      <a:pt x="1076" y="5"/>
                      <a:pt x="1046" y="14"/>
                    </a:cubicBezTo>
                    <a:cubicBezTo>
                      <a:pt x="972" y="89"/>
                      <a:pt x="850" y="135"/>
                      <a:pt x="701" y="173"/>
                    </a:cubicBezTo>
                    <a:cubicBezTo>
                      <a:pt x="234" y="406"/>
                      <a:pt x="1" y="518"/>
                      <a:pt x="1" y="639"/>
                    </a:cubicBezTo>
                    <a:cubicBezTo>
                      <a:pt x="1" y="677"/>
                      <a:pt x="1" y="714"/>
                      <a:pt x="38" y="751"/>
                    </a:cubicBezTo>
                    <a:cubicBezTo>
                      <a:pt x="75" y="789"/>
                      <a:pt x="113" y="835"/>
                      <a:pt x="197" y="835"/>
                    </a:cubicBezTo>
                    <a:cubicBezTo>
                      <a:pt x="430" y="835"/>
                      <a:pt x="776" y="677"/>
                      <a:pt x="1168" y="481"/>
                    </a:cubicBezTo>
                    <a:lnTo>
                      <a:pt x="1280" y="443"/>
                    </a:lnTo>
                    <a:lnTo>
                      <a:pt x="1401" y="322"/>
                    </a:lnTo>
                    <a:cubicBezTo>
                      <a:pt x="1401" y="247"/>
                      <a:pt x="1401" y="173"/>
                      <a:pt x="1364" y="135"/>
                    </a:cubicBezTo>
                    <a:cubicBezTo>
                      <a:pt x="1328" y="44"/>
                      <a:pt x="1235" y="0"/>
                      <a:pt x="1139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77"/>
              <p:cNvSpPr/>
              <p:nvPr/>
            </p:nvSpPr>
            <p:spPr>
              <a:xfrm>
                <a:off x="853777" y="3385621"/>
                <a:ext cx="90180" cy="4823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74" extrusionOk="0">
                    <a:moveTo>
                      <a:pt x="1377" y="1"/>
                    </a:moveTo>
                    <a:cubicBezTo>
                      <a:pt x="1347" y="1"/>
                      <a:pt x="1316" y="6"/>
                      <a:pt x="1289" y="15"/>
                    </a:cubicBezTo>
                    <a:cubicBezTo>
                      <a:pt x="785" y="295"/>
                      <a:pt x="0" y="603"/>
                      <a:pt x="122" y="836"/>
                    </a:cubicBezTo>
                    <a:cubicBezTo>
                      <a:pt x="128" y="862"/>
                      <a:pt x="154" y="873"/>
                      <a:pt x="197" y="873"/>
                    </a:cubicBezTo>
                    <a:cubicBezTo>
                      <a:pt x="417" y="873"/>
                      <a:pt x="1062" y="571"/>
                      <a:pt x="1485" y="407"/>
                    </a:cubicBezTo>
                    <a:cubicBezTo>
                      <a:pt x="1597" y="370"/>
                      <a:pt x="1634" y="248"/>
                      <a:pt x="1597" y="136"/>
                    </a:cubicBezTo>
                    <a:cubicBezTo>
                      <a:pt x="1568" y="45"/>
                      <a:pt x="1471" y="1"/>
                      <a:pt x="1377" y="1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77"/>
              <p:cNvSpPr/>
              <p:nvPr/>
            </p:nvSpPr>
            <p:spPr>
              <a:xfrm>
                <a:off x="849637" y="3380764"/>
                <a:ext cx="98956" cy="57232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37" extrusionOk="0">
                    <a:moveTo>
                      <a:pt x="1522" y="187"/>
                    </a:moveTo>
                    <a:cubicBezTo>
                      <a:pt x="1560" y="187"/>
                      <a:pt x="1597" y="224"/>
                      <a:pt x="1597" y="262"/>
                    </a:cubicBezTo>
                    <a:cubicBezTo>
                      <a:pt x="1634" y="336"/>
                      <a:pt x="1597" y="420"/>
                      <a:pt x="1522" y="420"/>
                    </a:cubicBezTo>
                    <a:cubicBezTo>
                      <a:pt x="1401" y="458"/>
                      <a:pt x="1289" y="532"/>
                      <a:pt x="1168" y="570"/>
                    </a:cubicBezTo>
                    <a:cubicBezTo>
                      <a:pt x="882" y="682"/>
                      <a:pt x="428" y="891"/>
                      <a:pt x="266" y="891"/>
                    </a:cubicBezTo>
                    <a:cubicBezTo>
                      <a:pt x="254" y="891"/>
                      <a:pt x="243" y="890"/>
                      <a:pt x="234" y="887"/>
                    </a:cubicBezTo>
                    <a:cubicBezTo>
                      <a:pt x="234" y="766"/>
                      <a:pt x="776" y="495"/>
                      <a:pt x="1009" y="383"/>
                    </a:cubicBezTo>
                    <a:cubicBezTo>
                      <a:pt x="1168" y="299"/>
                      <a:pt x="1289" y="262"/>
                      <a:pt x="1401" y="187"/>
                    </a:cubicBezTo>
                    <a:close/>
                    <a:moveTo>
                      <a:pt x="1462" y="0"/>
                    </a:moveTo>
                    <a:cubicBezTo>
                      <a:pt x="1413" y="0"/>
                      <a:pt x="1364" y="10"/>
                      <a:pt x="1326" y="28"/>
                    </a:cubicBezTo>
                    <a:cubicBezTo>
                      <a:pt x="1205" y="103"/>
                      <a:pt x="1093" y="187"/>
                      <a:pt x="934" y="224"/>
                    </a:cubicBezTo>
                    <a:cubicBezTo>
                      <a:pt x="430" y="495"/>
                      <a:pt x="1" y="728"/>
                      <a:pt x="122" y="924"/>
                    </a:cubicBezTo>
                    <a:cubicBezTo>
                      <a:pt x="122" y="999"/>
                      <a:pt x="197" y="1036"/>
                      <a:pt x="271" y="1036"/>
                    </a:cubicBezTo>
                    <a:cubicBezTo>
                      <a:pt x="467" y="1036"/>
                      <a:pt x="776" y="924"/>
                      <a:pt x="1205" y="728"/>
                    </a:cubicBezTo>
                    <a:cubicBezTo>
                      <a:pt x="1364" y="691"/>
                      <a:pt x="1476" y="616"/>
                      <a:pt x="1597" y="570"/>
                    </a:cubicBezTo>
                    <a:cubicBezTo>
                      <a:pt x="1709" y="532"/>
                      <a:pt x="1793" y="336"/>
                      <a:pt x="1756" y="187"/>
                    </a:cubicBezTo>
                    <a:cubicBezTo>
                      <a:pt x="1709" y="103"/>
                      <a:pt x="1672" y="66"/>
                      <a:pt x="1597" y="28"/>
                    </a:cubicBezTo>
                    <a:cubicBezTo>
                      <a:pt x="1560" y="10"/>
                      <a:pt x="1511" y="0"/>
                      <a:pt x="1462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77"/>
              <p:cNvSpPr/>
              <p:nvPr/>
            </p:nvSpPr>
            <p:spPr>
              <a:xfrm>
                <a:off x="845553" y="3368126"/>
                <a:ext cx="72685" cy="39792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721" extrusionOk="0">
                    <a:moveTo>
                      <a:pt x="1076" y="0"/>
                    </a:moveTo>
                    <a:cubicBezTo>
                      <a:pt x="1041" y="0"/>
                      <a:pt x="1005" y="8"/>
                      <a:pt x="971" y="24"/>
                    </a:cubicBezTo>
                    <a:cubicBezTo>
                      <a:pt x="429" y="295"/>
                      <a:pt x="0" y="612"/>
                      <a:pt x="112" y="687"/>
                    </a:cubicBezTo>
                    <a:cubicBezTo>
                      <a:pt x="138" y="710"/>
                      <a:pt x="181" y="721"/>
                      <a:pt x="237" y="721"/>
                    </a:cubicBezTo>
                    <a:cubicBezTo>
                      <a:pt x="444" y="721"/>
                      <a:pt x="829" y="578"/>
                      <a:pt x="1167" y="453"/>
                    </a:cubicBezTo>
                    <a:cubicBezTo>
                      <a:pt x="1242" y="453"/>
                      <a:pt x="1316" y="332"/>
                      <a:pt x="1316" y="220"/>
                    </a:cubicBezTo>
                    <a:cubicBezTo>
                      <a:pt x="1316" y="96"/>
                      <a:pt x="1202" y="0"/>
                      <a:pt x="1076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77"/>
              <p:cNvSpPr/>
              <p:nvPr/>
            </p:nvSpPr>
            <p:spPr>
              <a:xfrm>
                <a:off x="847595" y="3363766"/>
                <a:ext cx="75279" cy="48457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878" extrusionOk="0">
                    <a:moveTo>
                      <a:pt x="1033" y="149"/>
                    </a:moveTo>
                    <a:cubicBezTo>
                      <a:pt x="1058" y="149"/>
                      <a:pt x="1088" y="159"/>
                      <a:pt x="1130" y="177"/>
                    </a:cubicBezTo>
                    <a:cubicBezTo>
                      <a:pt x="1167" y="177"/>
                      <a:pt x="1205" y="262"/>
                      <a:pt x="1205" y="299"/>
                    </a:cubicBezTo>
                    <a:lnTo>
                      <a:pt x="1205" y="336"/>
                    </a:lnTo>
                    <a:cubicBezTo>
                      <a:pt x="1205" y="374"/>
                      <a:pt x="1167" y="458"/>
                      <a:pt x="1093" y="495"/>
                    </a:cubicBezTo>
                    <a:cubicBezTo>
                      <a:pt x="542" y="691"/>
                      <a:pt x="234" y="728"/>
                      <a:pt x="159" y="728"/>
                    </a:cubicBezTo>
                    <a:cubicBezTo>
                      <a:pt x="196" y="644"/>
                      <a:pt x="430" y="458"/>
                      <a:pt x="971" y="177"/>
                    </a:cubicBezTo>
                    <a:cubicBezTo>
                      <a:pt x="990" y="159"/>
                      <a:pt x="1009" y="149"/>
                      <a:pt x="1033" y="149"/>
                    </a:cubicBezTo>
                    <a:close/>
                    <a:moveTo>
                      <a:pt x="1037" y="0"/>
                    </a:moveTo>
                    <a:cubicBezTo>
                      <a:pt x="983" y="0"/>
                      <a:pt x="934" y="9"/>
                      <a:pt x="897" y="28"/>
                    </a:cubicBezTo>
                    <a:cubicBezTo>
                      <a:pt x="467" y="224"/>
                      <a:pt x="0" y="532"/>
                      <a:pt x="0" y="728"/>
                    </a:cubicBezTo>
                    <a:cubicBezTo>
                      <a:pt x="0" y="766"/>
                      <a:pt x="0" y="803"/>
                      <a:pt x="38" y="840"/>
                    </a:cubicBezTo>
                    <a:cubicBezTo>
                      <a:pt x="38" y="840"/>
                      <a:pt x="75" y="878"/>
                      <a:pt x="196" y="878"/>
                    </a:cubicBezTo>
                    <a:cubicBezTo>
                      <a:pt x="346" y="878"/>
                      <a:pt x="626" y="840"/>
                      <a:pt x="1167" y="607"/>
                    </a:cubicBezTo>
                    <a:cubicBezTo>
                      <a:pt x="1279" y="570"/>
                      <a:pt x="1363" y="458"/>
                      <a:pt x="1363" y="299"/>
                    </a:cubicBezTo>
                    <a:cubicBezTo>
                      <a:pt x="1363" y="177"/>
                      <a:pt x="1279" y="103"/>
                      <a:pt x="1205" y="28"/>
                    </a:cubicBezTo>
                    <a:cubicBezTo>
                      <a:pt x="1149" y="9"/>
                      <a:pt x="1090" y="0"/>
                      <a:pt x="1037" y="0"/>
                    </a:cubicBezTo>
                    <a:close/>
                  </a:path>
                </a:pathLst>
              </a:custGeom>
              <a:solidFill>
                <a:srgbClr val="A95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8" name="Google Shape;6838;p77"/>
            <p:cNvSpPr/>
            <p:nvPr/>
          </p:nvSpPr>
          <p:spPr>
            <a:xfrm flipH="1">
              <a:off x="8006034" y="2599887"/>
              <a:ext cx="430517" cy="736617"/>
            </a:xfrm>
            <a:custGeom>
              <a:avLst/>
              <a:gdLst/>
              <a:ahLst/>
              <a:cxnLst/>
              <a:rect l="l" t="t" r="r" b="b"/>
              <a:pathLst>
                <a:path w="5834" h="9982" extrusionOk="0">
                  <a:moveTo>
                    <a:pt x="4026" y="0"/>
                  </a:moveTo>
                  <a:cubicBezTo>
                    <a:pt x="3597" y="0"/>
                    <a:pt x="3171" y="216"/>
                    <a:pt x="2912" y="598"/>
                  </a:cubicBezTo>
                  <a:cubicBezTo>
                    <a:pt x="0" y="5153"/>
                    <a:pt x="663" y="8420"/>
                    <a:pt x="663" y="8420"/>
                  </a:cubicBezTo>
                  <a:cubicBezTo>
                    <a:pt x="775" y="9857"/>
                    <a:pt x="1633" y="9894"/>
                    <a:pt x="1633" y="9894"/>
                  </a:cubicBezTo>
                  <a:cubicBezTo>
                    <a:pt x="1870" y="9954"/>
                    <a:pt x="2109" y="9982"/>
                    <a:pt x="2346" y="9982"/>
                  </a:cubicBezTo>
                  <a:cubicBezTo>
                    <a:pt x="3658" y="9982"/>
                    <a:pt x="4940" y="9147"/>
                    <a:pt x="5834" y="8420"/>
                  </a:cubicBezTo>
                  <a:cubicBezTo>
                    <a:pt x="5796" y="8261"/>
                    <a:pt x="5750" y="8112"/>
                    <a:pt x="5712" y="7953"/>
                  </a:cubicBezTo>
                  <a:cubicBezTo>
                    <a:pt x="5600" y="7412"/>
                    <a:pt x="5442" y="6898"/>
                    <a:pt x="5367" y="6357"/>
                  </a:cubicBezTo>
                  <a:lnTo>
                    <a:pt x="3696" y="6824"/>
                  </a:lnTo>
                  <a:cubicBezTo>
                    <a:pt x="5050" y="4453"/>
                    <a:pt x="5367" y="3249"/>
                    <a:pt x="5516" y="2231"/>
                  </a:cubicBezTo>
                  <a:cubicBezTo>
                    <a:pt x="5516" y="2119"/>
                    <a:pt x="5563" y="1998"/>
                    <a:pt x="5563" y="1886"/>
                  </a:cubicBezTo>
                  <a:cubicBezTo>
                    <a:pt x="5600" y="953"/>
                    <a:pt x="5171" y="449"/>
                    <a:pt x="4667" y="178"/>
                  </a:cubicBezTo>
                  <a:cubicBezTo>
                    <a:pt x="4467" y="57"/>
                    <a:pt x="4246" y="0"/>
                    <a:pt x="4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77"/>
            <p:cNvSpPr/>
            <p:nvPr/>
          </p:nvSpPr>
          <p:spPr>
            <a:xfrm flipH="1">
              <a:off x="8034962" y="2894032"/>
              <a:ext cx="94457" cy="189431"/>
            </a:xfrm>
            <a:custGeom>
              <a:avLst/>
              <a:gdLst/>
              <a:ahLst/>
              <a:cxnLst/>
              <a:rect l="l" t="t" r="r" b="b"/>
              <a:pathLst>
                <a:path w="1280" h="2567" extrusionOk="0">
                  <a:moveTo>
                    <a:pt x="850" y="0"/>
                  </a:moveTo>
                  <a:cubicBezTo>
                    <a:pt x="813" y="0"/>
                    <a:pt x="776" y="0"/>
                    <a:pt x="776" y="37"/>
                  </a:cubicBezTo>
                  <a:cubicBezTo>
                    <a:pt x="738" y="112"/>
                    <a:pt x="1" y="1596"/>
                    <a:pt x="38" y="2371"/>
                  </a:cubicBezTo>
                  <a:cubicBezTo>
                    <a:pt x="38" y="2408"/>
                    <a:pt x="38" y="2492"/>
                    <a:pt x="113" y="2530"/>
                  </a:cubicBezTo>
                  <a:cubicBezTo>
                    <a:pt x="150" y="2567"/>
                    <a:pt x="272" y="2567"/>
                    <a:pt x="384" y="2567"/>
                  </a:cubicBezTo>
                  <a:cubicBezTo>
                    <a:pt x="738" y="2567"/>
                    <a:pt x="1168" y="2446"/>
                    <a:pt x="1242" y="2408"/>
                  </a:cubicBezTo>
                  <a:cubicBezTo>
                    <a:pt x="1280" y="2408"/>
                    <a:pt x="1280" y="2371"/>
                    <a:pt x="1280" y="2371"/>
                  </a:cubicBezTo>
                  <a:cubicBezTo>
                    <a:pt x="1280" y="2334"/>
                    <a:pt x="1242" y="2334"/>
                    <a:pt x="1205" y="2334"/>
                  </a:cubicBezTo>
                  <a:cubicBezTo>
                    <a:pt x="1043" y="2385"/>
                    <a:pt x="692" y="2460"/>
                    <a:pt x="427" y="2460"/>
                  </a:cubicBezTo>
                  <a:cubicBezTo>
                    <a:pt x="310" y="2460"/>
                    <a:pt x="210" y="2445"/>
                    <a:pt x="150" y="2408"/>
                  </a:cubicBezTo>
                  <a:cubicBezTo>
                    <a:pt x="150" y="2408"/>
                    <a:pt x="113" y="2371"/>
                    <a:pt x="113" y="2334"/>
                  </a:cubicBezTo>
                  <a:cubicBezTo>
                    <a:pt x="76" y="1633"/>
                    <a:pt x="850" y="112"/>
                    <a:pt x="850" y="75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77"/>
            <p:cNvSpPr/>
            <p:nvPr/>
          </p:nvSpPr>
          <p:spPr>
            <a:xfrm flipH="1">
              <a:off x="7724951" y="1908653"/>
              <a:ext cx="559436" cy="287651"/>
            </a:xfrm>
            <a:custGeom>
              <a:avLst/>
              <a:gdLst/>
              <a:ahLst/>
              <a:cxnLst/>
              <a:rect l="l" t="t" r="r" b="b"/>
              <a:pathLst>
                <a:path w="7581" h="3898" extrusionOk="0">
                  <a:moveTo>
                    <a:pt x="4226" y="1"/>
                  </a:moveTo>
                  <a:cubicBezTo>
                    <a:pt x="4026" y="1"/>
                    <a:pt x="3821" y="40"/>
                    <a:pt x="3613" y="127"/>
                  </a:cubicBezTo>
                  <a:cubicBezTo>
                    <a:pt x="1476" y="1023"/>
                    <a:pt x="1" y="1686"/>
                    <a:pt x="738" y="3823"/>
                  </a:cubicBezTo>
                  <a:cubicBezTo>
                    <a:pt x="738" y="3823"/>
                    <a:pt x="850" y="3897"/>
                    <a:pt x="1063" y="3897"/>
                  </a:cubicBezTo>
                  <a:cubicBezTo>
                    <a:pt x="1539" y="3897"/>
                    <a:pt x="2518" y="3528"/>
                    <a:pt x="3884" y="1144"/>
                  </a:cubicBezTo>
                  <a:cubicBezTo>
                    <a:pt x="3884" y="1144"/>
                    <a:pt x="6150" y="3482"/>
                    <a:pt x="7167" y="3482"/>
                  </a:cubicBezTo>
                  <a:cubicBezTo>
                    <a:pt x="7190" y="3482"/>
                    <a:pt x="7213" y="3480"/>
                    <a:pt x="7235" y="3478"/>
                  </a:cubicBezTo>
                  <a:cubicBezTo>
                    <a:pt x="7580" y="3402"/>
                    <a:pt x="6092" y="1"/>
                    <a:pt x="422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" name="Picture 161">
            <a:extLst>
              <a:ext uri="{FF2B5EF4-FFF2-40B4-BE49-F238E27FC236}">
                <a16:creationId xmlns:a16="http://schemas.microsoft.com/office/drawing/2014/main" id="{870FCE5A-4398-432A-8446-E48107AD3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" y="574664"/>
            <a:ext cx="7090160" cy="4033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6" name="Google Shape;5206;p66"/>
          <p:cNvSpPr txBox="1">
            <a:spLocks noGrp="1"/>
          </p:cNvSpPr>
          <p:nvPr>
            <p:ph type="title"/>
          </p:nvPr>
        </p:nvSpPr>
        <p:spPr>
          <a:xfrm>
            <a:off x="4517302" y="1404231"/>
            <a:ext cx="2894846" cy="1131300"/>
          </a:xfrm>
          <a:prstGeom prst="rect">
            <a:avLst/>
          </a:prstGeom>
        </p:spPr>
        <p:txBody>
          <a:bodyPr spcFirstLastPara="1" wrap="square" lIns="14400" tIns="14400" rIns="14400" bIns="144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xây dựng module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8" name="Google Shape;5208;p66"/>
          <p:cNvSpPr/>
          <p:nvPr/>
        </p:nvSpPr>
        <p:spPr>
          <a:xfrm>
            <a:off x="5924550" y="-47625"/>
            <a:ext cx="3333689" cy="1397625"/>
          </a:xfrm>
          <a:custGeom>
            <a:avLst/>
            <a:gdLst/>
            <a:ahLst/>
            <a:cxnLst/>
            <a:rect l="l" t="t" r="r" b="b"/>
            <a:pathLst>
              <a:path w="124206" h="55905" extrusionOk="0">
                <a:moveTo>
                  <a:pt x="0" y="0"/>
                </a:moveTo>
                <a:cubicBezTo>
                  <a:pt x="2029" y="10145"/>
                  <a:pt x="10759" y="19969"/>
                  <a:pt x="20574" y="23241"/>
                </a:cubicBezTo>
                <a:cubicBezTo>
                  <a:pt x="31210" y="26786"/>
                  <a:pt x="43857" y="21355"/>
                  <a:pt x="54102" y="25908"/>
                </a:cubicBezTo>
                <a:cubicBezTo>
                  <a:pt x="62993" y="29859"/>
                  <a:pt x="69438" y="37954"/>
                  <a:pt x="77724" y="43053"/>
                </a:cubicBezTo>
                <a:cubicBezTo>
                  <a:pt x="91239" y="51370"/>
                  <a:pt x="110012" y="60437"/>
                  <a:pt x="124206" y="5334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09" name="Google Shape;5209;p66"/>
          <p:cNvSpPr/>
          <p:nvPr/>
        </p:nvSpPr>
        <p:spPr>
          <a:xfrm rot="-393103">
            <a:off x="789303" y="677750"/>
            <a:ext cx="953023" cy="3131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Nanum Pen Script"/>
              </a:rPr>
              <a:t>Look</a:t>
            </a:r>
          </a:p>
        </p:txBody>
      </p:sp>
      <p:grpSp>
        <p:nvGrpSpPr>
          <p:cNvPr id="5210" name="Google Shape;5210;p66"/>
          <p:cNvGrpSpPr/>
          <p:nvPr/>
        </p:nvGrpSpPr>
        <p:grpSpPr>
          <a:xfrm>
            <a:off x="932050" y="886588"/>
            <a:ext cx="3840932" cy="4256987"/>
            <a:chOff x="932050" y="886588"/>
            <a:chExt cx="3840932" cy="4256987"/>
          </a:xfrm>
        </p:grpSpPr>
        <p:grpSp>
          <p:nvGrpSpPr>
            <p:cNvPr id="5211" name="Google Shape;5211;p66"/>
            <p:cNvGrpSpPr/>
            <p:nvPr/>
          </p:nvGrpSpPr>
          <p:grpSpPr>
            <a:xfrm>
              <a:off x="932050" y="886588"/>
              <a:ext cx="3840932" cy="4256987"/>
              <a:chOff x="932050" y="886588"/>
              <a:chExt cx="3840932" cy="4256987"/>
            </a:xfrm>
          </p:grpSpPr>
          <p:grpSp>
            <p:nvGrpSpPr>
              <p:cNvPr id="5212" name="Google Shape;5212;p66"/>
              <p:cNvGrpSpPr/>
              <p:nvPr/>
            </p:nvGrpSpPr>
            <p:grpSpPr>
              <a:xfrm>
                <a:off x="3409689" y="2382445"/>
                <a:ext cx="1363294" cy="2761080"/>
                <a:chOff x="3314439" y="2382445"/>
                <a:chExt cx="1363294" cy="2761080"/>
              </a:xfrm>
            </p:grpSpPr>
            <p:sp>
              <p:nvSpPr>
                <p:cNvPr id="5213" name="Google Shape;5213;p66"/>
                <p:cNvSpPr/>
                <p:nvPr/>
              </p:nvSpPr>
              <p:spPr>
                <a:xfrm>
                  <a:off x="3943735" y="3603025"/>
                  <a:ext cx="104700" cy="15405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14" name="Google Shape;5214;p66"/>
                <p:cNvGrpSpPr/>
                <p:nvPr/>
              </p:nvGrpSpPr>
              <p:grpSpPr>
                <a:xfrm>
                  <a:off x="3314439" y="2382445"/>
                  <a:ext cx="1363294" cy="1340778"/>
                  <a:chOff x="3608176" y="2344270"/>
                  <a:chExt cx="1363294" cy="1340778"/>
                </a:xfrm>
              </p:grpSpPr>
              <p:sp>
                <p:nvSpPr>
                  <p:cNvPr id="5215" name="Google Shape;5215;p66"/>
                  <p:cNvSpPr/>
                  <p:nvPr/>
                </p:nvSpPr>
                <p:spPr>
                  <a:xfrm>
                    <a:off x="3608176" y="2344270"/>
                    <a:ext cx="1363294" cy="1340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50" h="87776" extrusionOk="0">
                        <a:moveTo>
                          <a:pt x="44619" y="0"/>
                        </a:moveTo>
                        <a:cubicBezTo>
                          <a:pt x="42625" y="0"/>
                          <a:pt x="40631" y="764"/>
                          <a:pt x="39103" y="2293"/>
                        </a:cubicBezTo>
                        <a:lnTo>
                          <a:pt x="3044" y="38403"/>
                        </a:lnTo>
                        <a:cubicBezTo>
                          <a:pt x="1" y="41459"/>
                          <a:pt x="1" y="46326"/>
                          <a:pt x="3044" y="49369"/>
                        </a:cubicBezTo>
                        <a:lnTo>
                          <a:pt x="39103" y="85493"/>
                        </a:lnTo>
                        <a:cubicBezTo>
                          <a:pt x="40631" y="87014"/>
                          <a:pt x="42625" y="87775"/>
                          <a:pt x="44619" y="87775"/>
                        </a:cubicBezTo>
                        <a:cubicBezTo>
                          <a:pt x="46612" y="87775"/>
                          <a:pt x="48606" y="87014"/>
                          <a:pt x="50134" y="85493"/>
                        </a:cubicBezTo>
                        <a:lnTo>
                          <a:pt x="86244" y="49369"/>
                        </a:lnTo>
                        <a:cubicBezTo>
                          <a:pt x="89249" y="46326"/>
                          <a:pt x="89249" y="41459"/>
                          <a:pt x="86244" y="38403"/>
                        </a:cubicBezTo>
                        <a:lnTo>
                          <a:pt x="50134" y="2293"/>
                        </a:lnTo>
                        <a:cubicBezTo>
                          <a:pt x="48606" y="764"/>
                          <a:pt x="46612" y="0"/>
                          <a:pt x="44619" y="0"/>
                        </a:cubicBezTo>
                        <a:close/>
                      </a:path>
                    </a:pathLst>
                  </a:custGeom>
                  <a:solidFill>
                    <a:srgbClr val="FFB4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6" name="Google Shape;5216;p66"/>
                  <p:cNvSpPr/>
                  <p:nvPr/>
                </p:nvSpPr>
                <p:spPr>
                  <a:xfrm>
                    <a:off x="3698800" y="2433400"/>
                    <a:ext cx="1182116" cy="1162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50" h="87776" extrusionOk="0">
                        <a:moveTo>
                          <a:pt x="44619" y="0"/>
                        </a:moveTo>
                        <a:cubicBezTo>
                          <a:pt x="42625" y="0"/>
                          <a:pt x="40631" y="764"/>
                          <a:pt x="39103" y="2293"/>
                        </a:cubicBezTo>
                        <a:lnTo>
                          <a:pt x="3044" y="38403"/>
                        </a:lnTo>
                        <a:cubicBezTo>
                          <a:pt x="1" y="41459"/>
                          <a:pt x="1" y="46326"/>
                          <a:pt x="3044" y="49369"/>
                        </a:cubicBezTo>
                        <a:lnTo>
                          <a:pt x="39103" y="85493"/>
                        </a:lnTo>
                        <a:cubicBezTo>
                          <a:pt x="40631" y="87014"/>
                          <a:pt x="42625" y="87775"/>
                          <a:pt x="44619" y="87775"/>
                        </a:cubicBezTo>
                        <a:cubicBezTo>
                          <a:pt x="46612" y="87775"/>
                          <a:pt x="48606" y="87014"/>
                          <a:pt x="50134" y="85493"/>
                        </a:cubicBezTo>
                        <a:lnTo>
                          <a:pt x="86244" y="49369"/>
                        </a:lnTo>
                        <a:cubicBezTo>
                          <a:pt x="89249" y="46326"/>
                          <a:pt x="89249" y="41459"/>
                          <a:pt x="86244" y="38403"/>
                        </a:cubicBezTo>
                        <a:lnTo>
                          <a:pt x="50134" y="2293"/>
                        </a:lnTo>
                        <a:cubicBezTo>
                          <a:pt x="48606" y="764"/>
                          <a:pt x="46612" y="0"/>
                          <a:pt x="44619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7" name="Google Shape;5217;p66"/>
                  <p:cNvSpPr/>
                  <p:nvPr/>
                </p:nvSpPr>
                <p:spPr>
                  <a:xfrm>
                    <a:off x="4065575" y="2654951"/>
                    <a:ext cx="569691" cy="62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6" h="46398" extrusionOk="0">
                        <a:moveTo>
                          <a:pt x="16862" y="1"/>
                        </a:moveTo>
                        <a:cubicBezTo>
                          <a:pt x="7552" y="1"/>
                          <a:pt x="1" y="7552"/>
                          <a:pt x="1" y="16862"/>
                        </a:cubicBezTo>
                        <a:lnTo>
                          <a:pt x="1" y="46397"/>
                        </a:lnTo>
                        <a:lnTo>
                          <a:pt x="8245" y="46397"/>
                        </a:lnTo>
                        <a:lnTo>
                          <a:pt x="8245" y="16862"/>
                        </a:lnTo>
                        <a:cubicBezTo>
                          <a:pt x="8245" y="12097"/>
                          <a:pt x="12098" y="8245"/>
                          <a:pt x="16862" y="8245"/>
                        </a:cubicBezTo>
                        <a:cubicBezTo>
                          <a:pt x="21613" y="8245"/>
                          <a:pt x="25466" y="12097"/>
                          <a:pt x="25466" y="16862"/>
                        </a:cubicBezTo>
                        <a:lnTo>
                          <a:pt x="25466" y="29652"/>
                        </a:lnTo>
                        <a:lnTo>
                          <a:pt x="16644" y="29652"/>
                        </a:lnTo>
                        <a:lnTo>
                          <a:pt x="29588" y="46397"/>
                        </a:lnTo>
                        <a:lnTo>
                          <a:pt x="42545" y="29652"/>
                        </a:lnTo>
                        <a:lnTo>
                          <a:pt x="33710" y="29652"/>
                        </a:lnTo>
                        <a:lnTo>
                          <a:pt x="33710" y="16862"/>
                        </a:lnTo>
                        <a:cubicBezTo>
                          <a:pt x="33710" y="7552"/>
                          <a:pt x="26172" y="1"/>
                          <a:pt x="16862" y="1"/>
                        </a:cubicBezTo>
                        <a:close/>
                      </a:path>
                    </a:pathLst>
                  </a:custGeom>
                  <a:solidFill>
                    <a:srgbClr val="5A25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218" name="Google Shape;5218;p66"/>
              <p:cNvGrpSpPr/>
              <p:nvPr/>
            </p:nvGrpSpPr>
            <p:grpSpPr>
              <a:xfrm>
                <a:off x="1082897" y="1300941"/>
                <a:ext cx="1251068" cy="3842484"/>
                <a:chOff x="987647" y="1300941"/>
                <a:chExt cx="1251068" cy="3842484"/>
              </a:xfrm>
            </p:grpSpPr>
            <p:sp>
              <p:nvSpPr>
                <p:cNvPr id="5219" name="Google Shape;5219;p66"/>
                <p:cNvSpPr/>
                <p:nvPr/>
              </p:nvSpPr>
              <p:spPr>
                <a:xfrm>
                  <a:off x="1544550" y="2295525"/>
                  <a:ext cx="104700" cy="2847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20" name="Google Shape;5220;p66"/>
                <p:cNvGrpSpPr/>
                <p:nvPr/>
              </p:nvGrpSpPr>
              <p:grpSpPr>
                <a:xfrm>
                  <a:off x="987647" y="1300941"/>
                  <a:ext cx="1251068" cy="1081501"/>
                  <a:chOff x="767072" y="1300941"/>
                  <a:chExt cx="1251068" cy="1081501"/>
                </a:xfrm>
              </p:grpSpPr>
              <p:sp>
                <p:nvSpPr>
                  <p:cNvPr id="5221" name="Google Shape;5221;p66"/>
                  <p:cNvSpPr/>
                  <p:nvPr/>
                </p:nvSpPr>
                <p:spPr>
                  <a:xfrm>
                    <a:off x="767072" y="1300941"/>
                    <a:ext cx="1251068" cy="1081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03" h="70802" extrusionOk="0">
                        <a:moveTo>
                          <a:pt x="41985" y="1"/>
                        </a:moveTo>
                        <a:cubicBezTo>
                          <a:pt x="40589" y="1"/>
                          <a:pt x="39187" y="681"/>
                          <a:pt x="38371" y="2048"/>
                        </a:cubicBezTo>
                        <a:lnTo>
                          <a:pt x="1657" y="63314"/>
                        </a:lnTo>
                        <a:cubicBezTo>
                          <a:pt x="1" y="66050"/>
                          <a:pt x="1978" y="69632"/>
                          <a:pt x="5189" y="69684"/>
                        </a:cubicBezTo>
                        <a:lnTo>
                          <a:pt x="76575" y="70801"/>
                        </a:lnTo>
                        <a:cubicBezTo>
                          <a:pt x="76605" y="70802"/>
                          <a:pt x="76634" y="70802"/>
                          <a:pt x="76664" y="70802"/>
                        </a:cubicBezTo>
                        <a:cubicBezTo>
                          <a:pt x="79874" y="70802"/>
                          <a:pt x="81902" y="67359"/>
                          <a:pt x="80312" y="64547"/>
                        </a:cubicBezTo>
                        <a:lnTo>
                          <a:pt x="45640" y="2163"/>
                        </a:lnTo>
                        <a:cubicBezTo>
                          <a:pt x="44858" y="723"/>
                          <a:pt x="43424" y="1"/>
                          <a:pt x="41985" y="1"/>
                        </a:cubicBezTo>
                        <a:close/>
                      </a:path>
                    </a:pathLst>
                  </a:custGeom>
                  <a:solidFill>
                    <a:srgbClr val="FFB43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2" name="Google Shape;5222;p66"/>
                  <p:cNvSpPr/>
                  <p:nvPr/>
                </p:nvSpPr>
                <p:spPr>
                  <a:xfrm>
                    <a:off x="867513" y="1395200"/>
                    <a:ext cx="1050201" cy="929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03" h="70802" extrusionOk="0">
                        <a:moveTo>
                          <a:pt x="41985" y="1"/>
                        </a:moveTo>
                        <a:cubicBezTo>
                          <a:pt x="40589" y="1"/>
                          <a:pt x="39187" y="681"/>
                          <a:pt x="38371" y="2048"/>
                        </a:cubicBezTo>
                        <a:lnTo>
                          <a:pt x="1657" y="63314"/>
                        </a:lnTo>
                        <a:cubicBezTo>
                          <a:pt x="1" y="66050"/>
                          <a:pt x="1978" y="69632"/>
                          <a:pt x="5189" y="69684"/>
                        </a:cubicBezTo>
                        <a:lnTo>
                          <a:pt x="76575" y="70801"/>
                        </a:lnTo>
                        <a:cubicBezTo>
                          <a:pt x="76605" y="70802"/>
                          <a:pt x="76634" y="70802"/>
                          <a:pt x="76664" y="70802"/>
                        </a:cubicBezTo>
                        <a:cubicBezTo>
                          <a:pt x="79874" y="70802"/>
                          <a:pt x="81902" y="67359"/>
                          <a:pt x="80312" y="64547"/>
                        </a:cubicBezTo>
                        <a:lnTo>
                          <a:pt x="45640" y="2163"/>
                        </a:lnTo>
                        <a:cubicBezTo>
                          <a:pt x="44858" y="723"/>
                          <a:pt x="43424" y="1"/>
                          <a:pt x="41985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3" name="Google Shape;5223;p66"/>
                  <p:cNvSpPr/>
                  <p:nvPr/>
                </p:nvSpPr>
                <p:spPr>
                  <a:xfrm>
                    <a:off x="1322975" y="1634685"/>
                    <a:ext cx="161839" cy="621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95" h="40670" extrusionOk="0">
                        <a:moveTo>
                          <a:pt x="1" y="0"/>
                        </a:moveTo>
                        <a:lnTo>
                          <a:pt x="2248" y="27558"/>
                        </a:lnTo>
                        <a:lnTo>
                          <a:pt x="7487" y="27609"/>
                        </a:lnTo>
                        <a:lnTo>
                          <a:pt x="10595" y="270"/>
                        </a:lnTo>
                        <a:lnTo>
                          <a:pt x="1" y="0"/>
                        </a:lnTo>
                        <a:close/>
                        <a:moveTo>
                          <a:pt x="155" y="31359"/>
                        </a:moveTo>
                        <a:lnTo>
                          <a:pt x="1" y="40502"/>
                        </a:lnTo>
                        <a:lnTo>
                          <a:pt x="9247" y="40669"/>
                        </a:lnTo>
                        <a:lnTo>
                          <a:pt x="9413" y="31513"/>
                        </a:lnTo>
                        <a:lnTo>
                          <a:pt x="155" y="31359"/>
                        </a:lnTo>
                        <a:close/>
                      </a:path>
                    </a:pathLst>
                  </a:custGeom>
                  <a:solidFill>
                    <a:srgbClr val="5A25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24" name="Google Shape;5224;p66"/>
                <p:cNvSpPr/>
                <p:nvPr/>
              </p:nvSpPr>
              <p:spPr>
                <a:xfrm>
                  <a:off x="1521300" y="4429125"/>
                  <a:ext cx="151200" cy="714300"/>
                </a:xfrm>
                <a:prstGeom prst="snip2SameRect">
                  <a:avLst>
                    <a:gd name="adj1" fmla="val 21830"/>
                    <a:gd name="adj2" fmla="val 0"/>
                  </a:avLst>
                </a:prstGeom>
                <a:solidFill>
                  <a:srgbClr val="4015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5" name="Google Shape;5225;p66"/>
              <p:cNvGrpSpPr/>
              <p:nvPr/>
            </p:nvGrpSpPr>
            <p:grpSpPr>
              <a:xfrm>
                <a:off x="932050" y="2714175"/>
                <a:ext cx="755386" cy="2429175"/>
                <a:chOff x="836800" y="2714175"/>
                <a:chExt cx="755386" cy="2429175"/>
              </a:xfrm>
            </p:grpSpPr>
            <p:sp>
              <p:nvSpPr>
                <p:cNvPr id="5226" name="Google Shape;5226;p66"/>
                <p:cNvSpPr/>
                <p:nvPr/>
              </p:nvSpPr>
              <p:spPr>
                <a:xfrm>
                  <a:off x="1162150" y="3219450"/>
                  <a:ext cx="104700" cy="1923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27" name="Google Shape;5227;p66"/>
                <p:cNvGrpSpPr/>
                <p:nvPr/>
              </p:nvGrpSpPr>
              <p:grpSpPr>
                <a:xfrm>
                  <a:off x="836800" y="2714175"/>
                  <a:ext cx="755386" cy="755386"/>
                  <a:chOff x="601150" y="2714175"/>
                  <a:chExt cx="755386" cy="755386"/>
                </a:xfrm>
              </p:grpSpPr>
              <p:sp>
                <p:nvSpPr>
                  <p:cNvPr id="5228" name="Google Shape;5228;p66"/>
                  <p:cNvSpPr/>
                  <p:nvPr/>
                </p:nvSpPr>
                <p:spPr>
                  <a:xfrm>
                    <a:off x="601150" y="2714175"/>
                    <a:ext cx="755386" cy="7553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solidFill>
                    <a:srgbClr val="01A09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9" name="Google Shape;5229;p66"/>
                  <p:cNvSpPr/>
                  <p:nvPr/>
                </p:nvSpPr>
                <p:spPr>
                  <a:xfrm>
                    <a:off x="644499" y="2757535"/>
                    <a:ext cx="668734" cy="668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0" name="Google Shape;5230;p66"/>
                  <p:cNvSpPr/>
                  <p:nvPr/>
                </p:nvSpPr>
                <p:spPr>
                  <a:xfrm>
                    <a:off x="812498" y="2892475"/>
                    <a:ext cx="375062" cy="398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54" h="26107" extrusionOk="0">
                        <a:moveTo>
                          <a:pt x="13266" y="0"/>
                        </a:moveTo>
                        <a:lnTo>
                          <a:pt x="13266" y="5715"/>
                        </a:lnTo>
                        <a:lnTo>
                          <a:pt x="10158" y="5715"/>
                        </a:lnTo>
                        <a:cubicBezTo>
                          <a:pt x="4547" y="5715"/>
                          <a:pt x="1" y="10273"/>
                          <a:pt x="1" y="15885"/>
                        </a:cubicBezTo>
                        <a:lnTo>
                          <a:pt x="1" y="26107"/>
                        </a:lnTo>
                        <a:lnTo>
                          <a:pt x="5985" y="26107"/>
                        </a:lnTo>
                        <a:lnTo>
                          <a:pt x="5985" y="15885"/>
                        </a:lnTo>
                        <a:cubicBezTo>
                          <a:pt x="5985" y="13586"/>
                          <a:pt x="7860" y="11712"/>
                          <a:pt x="10158" y="11712"/>
                        </a:cubicBezTo>
                        <a:lnTo>
                          <a:pt x="13266" y="11712"/>
                        </a:lnTo>
                        <a:lnTo>
                          <a:pt x="13266" y="17439"/>
                        </a:lnTo>
                        <a:lnTo>
                          <a:pt x="24554" y="8720"/>
                        </a:lnTo>
                        <a:lnTo>
                          <a:pt x="1326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231" name="Google Shape;5231;p66"/>
              <p:cNvGrpSpPr/>
              <p:nvPr/>
            </p:nvGrpSpPr>
            <p:grpSpPr>
              <a:xfrm>
                <a:off x="2113402" y="886588"/>
                <a:ext cx="1763155" cy="4256837"/>
                <a:chOff x="2113402" y="886588"/>
                <a:chExt cx="1763155" cy="4256837"/>
              </a:xfrm>
            </p:grpSpPr>
            <p:sp>
              <p:nvSpPr>
                <p:cNvPr id="5232" name="Google Shape;5232;p66"/>
                <p:cNvSpPr/>
                <p:nvPr/>
              </p:nvSpPr>
              <p:spPr>
                <a:xfrm>
                  <a:off x="2943225" y="2295525"/>
                  <a:ext cx="104700" cy="28479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66"/>
                <p:cNvSpPr/>
                <p:nvPr/>
              </p:nvSpPr>
              <p:spPr>
                <a:xfrm>
                  <a:off x="2113402" y="886588"/>
                  <a:ext cx="1763155" cy="15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1" h="17441" extrusionOk="0">
                      <a:moveTo>
                        <a:pt x="5826" y="0"/>
                      </a:moveTo>
                      <a:cubicBezTo>
                        <a:pt x="5390" y="0"/>
                        <a:pt x="4961" y="222"/>
                        <a:pt x="4746" y="592"/>
                      </a:cubicBezTo>
                      <a:lnTo>
                        <a:pt x="244" y="8073"/>
                      </a:lnTo>
                      <a:cubicBezTo>
                        <a:pt x="0" y="8473"/>
                        <a:pt x="0" y="8968"/>
                        <a:pt x="244" y="9367"/>
                      </a:cubicBezTo>
                      <a:lnTo>
                        <a:pt x="4746" y="16819"/>
                      </a:lnTo>
                      <a:cubicBezTo>
                        <a:pt x="4961" y="17189"/>
                        <a:pt x="5390" y="17440"/>
                        <a:pt x="5826" y="17440"/>
                      </a:cubicBezTo>
                      <a:lnTo>
                        <a:pt x="14143" y="17440"/>
                      </a:lnTo>
                      <a:cubicBezTo>
                        <a:pt x="14572" y="17440"/>
                        <a:pt x="14971" y="17189"/>
                        <a:pt x="15185" y="16819"/>
                      </a:cubicBezTo>
                      <a:lnTo>
                        <a:pt x="19717" y="9338"/>
                      </a:lnTo>
                      <a:cubicBezTo>
                        <a:pt x="19961" y="8968"/>
                        <a:pt x="19961" y="8473"/>
                        <a:pt x="19747" y="8073"/>
                      </a:cubicBezTo>
                      <a:lnTo>
                        <a:pt x="15525" y="651"/>
                      </a:lnTo>
                      <a:cubicBezTo>
                        <a:pt x="15311" y="252"/>
                        <a:pt x="14912" y="0"/>
                        <a:pt x="144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40" name="Google Shape;5240;p66"/>
                <p:cNvSpPr/>
                <p:nvPr/>
              </p:nvSpPr>
              <p:spPr>
                <a:xfrm>
                  <a:off x="2189475" y="957475"/>
                  <a:ext cx="1611002" cy="140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1" h="17441" extrusionOk="0">
                      <a:moveTo>
                        <a:pt x="5826" y="0"/>
                      </a:moveTo>
                      <a:cubicBezTo>
                        <a:pt x="5390" y="0"/>
                        <a:pt x="4961" y="222"/>
                        <a:pt x="4746" y="592"/>
                      </a:cubicBezTo>
                      <a:lnTo>
                        <a:pt x="244" y="8073"/>
                      </a:lnTo>
                      <a:cubicBezTo>
                        <a:pt x="0" y="8473"/>
                        <a:pt x="0" y="8968"/>
                        <a:pt x="244" y="9367"/>
                      </a:cubicBezTo>
                      <a:lnTo>
                        <a:pt x="4746" y="16819"/>
                      </a:lnTo>
                      <a:cubicBezTo>
                        <a:pt x="4961" y="17189"/>
                        <a:pt x="5390" y="17440"/>
                        <a:pt x="5826" y="17440"/>
                      </a:cubicBezTo>
                      <a:lnTo>
                        <a:pt x="14143" y="17440"/>
                      </a:lnTo>
                      <a:cubicBezTo>
                        <a:pt x="14572" y="17440"/>
                        <a:pt x="14971" y="17189"/>
                        <a:pt x="15185" y="16819"/>
                      </a:cubicBezTo>
                      <a:lnTo>
                        <a:pt x="19717" y="9338"/>
                      </a:lnTo>
                      <a:cubicBezTo>
                        <a:pt x="19961" y="8968"/>
                        <a:pt x="19961" y="8473"/>
                        <a:pt x="19747" y="8073"/>
                      </a:cubicBezTo>
                      <a:lnTo>
                        <a:pt x="15525" y="651"/>
                      </a:lnTo>
                      <a:cubicBezTo>
                        <a:pt x="15311" y="252"/>
                        <a:pt x="14912" y="0"/>
                        <a:pt x="14446" y="0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41" name="Google Shape;5241;p66"/>
              <p:cNvGrpSpPr/>
              <p:nvPr/>
            </p:nvGrpSpPr>
            <p:grpSpPr>
              <a:xfrm>
                <a:off x="2174994" y="3050935"/>
                <a:ext cx="895848" cy="2092640"/>
                <a:chOff x="2079744" y="3050935"/>
                <a:chExt cx="895848" cy="2092640"/>
              </a:xfrm>
            </p:grpSpPr>
            <p:sp>
              <p:nvSpPr>
                <p:cNvPr id="5242" name="Google Shape;5242;p66"/>
                <p:cNvSpPr/>
                <p:nvPr/>
              </p:nvSpPr>
              <p:spPr>
                <a:xfrm>
                  <a:off x="2479075" y="3686175"/>
                  <a:ext cx="104700" cy="1457400"/>
                </a:xfrm>
                <a:prstGeom prst="rect">
                  <a:avLst/>
                </a:prstGeom>
                <a:solidFill>
                  <a:srgbClr val="5A25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243" name="Google Shape;5243;p66"/>
                <p:cNvGrpSpPr/>
                <p:nvPr/>
              </p:nvGrpSpPr>
              <p:grpSpPr>
                <a:xfrm>
                  <a:off x="2079744" y="3050935"/>
                  <a:ext cx="895848" cy="895848"/>
                  <a:chOff x="2079744" y="3050935"/>
                  <a:chExt cx="895848" cy="895848"/>
                </a:xfrm>
              </p:grpSpPr>
              <p:sp>
                <p:nvSpPr>
                  <p:cNvPr id="5244" name="Google Shape;5244;p66"/>
                  <p:cNvSpPr/>
                  <p:nvPr/>
                </p:nvSpPr>
                <p:spPr>
                  <a:xfrm>
                    <a:off x="2079744" y="3050935"/>
                    <a:ext cx="895848" cy="895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solidFill>
                    <a:srgbClr val="FE5F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5" name="Google Shape;5245;p66"/>
                  <p:cNvSpPr/>
                  <p:nvPr/>
                </p:nvSpPr>
                <p:spPr>
                  <a:xfrm>
                    <a:off x="2131150" y="3102356"/>
                    <a:ext cx="793068" cy="79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48" h="58648" extrusionOk="0">
                        <a:moveTo>
                          <a:pt x="29318" y="1"/>
                        </a:moveTo>
                        <a:cubicBezTo>
                          <a:pt x="13111" y="1"/>
                          <a:pt x="0" y="13163"/>
                          <a:pt x="0" y="29331"/>
                        </a:cubicBezTo>
                        <a:cubicBezTo>
                          <a:pt x="0" y="45537"/>
                          <a:pt x="13111" y="58648"/>
                          <a:pt x="29318" y="58648"/>
                        </a:cubicBezTo>
                        <a:cubicBezTo>
                          <a:pt x="45485" y="58648"/>
                          <a:pt x="58648" y="45537"/>
                          <a:pt x="58648" y="29331"/>
                        </a:cubicBezTo>
                        <a:cubicBezTo>
                          <a:pt x="58648" y="13163"/>
                          <a:pt x="45485" y="1"/>
                          <a:pt x="2931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5A25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6" name="Google Shape;5246;p66"/>
                  <p:cNvSpPr/>
                  <p:nvPr/>
                </p:nvSpPr>
                <p:spPr>
                  <a:xfrm>
                    <a:off x="2231251" y="3426150"/>
                    <a:ext cx="592870" cy="140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28" h="9208" extrusionOk="0">
                        <a:moveTo>
                          <a:pt x="0" y="1"/>
                        </a:moveTo>
                        <a:lnTo>
                          <a:pt x="0" y="9208"/>
                        </a:lnTo>
                        <a:lnTo>
                          <a:pt x="44727" y="9208"/>
                        </a:lnTo>
                        <a:lnTo>
                          <a:pt x="44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247" name="Google Shape;5247;p66"/>
            <p:cNvSpPr/>
            <p:nvPr/>
          </p:nvSpPr>
          <p:spPr>
            <a:xfrm>
              <a:off x="2919375" y="4247650"/>
              <a:ext cx="151200" cy="895800"/>
            </a:xfrm>
            <a:prstGeom prst="snip2SameRect">
              <a:avLst>
                <a:gd name="adj1" fmla="val 21830"/>
                <a:gd name="adj2" fmla="val 0"/>
              </a:avLst>
            </a:prstGeom>
            <a:solidFill>
              <a:srgbClr val="401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8" name="Google Shape;5248;p66"/>
          <p:cNvGrpSpPr/>
          <p:nvPr/>
        </p:nvGrpSpPr>
        <p:grpSpPr>
          <a:xfrm>
            <a:off x="3965980" y="2077242"/>
            <a:ext cx="366677" cy="347281"/>
            <a:chOff x="7532299" y="1040956"/>
            <a:chExt cx="405033" cy="383609"/>
          </a:xfrm>
        </p:grpSpPr>
        <p:grpSp>
          <p:nvGrpSpPr>
            <p:cNvPr id="5249" name="Google Shape;5249;p66"/>
            <p:cNvGrpSpPr/>
            <p:nvPr/>
          </p:nvGrpSpPr>
          <p:grpSpPr>
            <a:xfrm>
              <a:off x="7745874" y="1242276"/>
              <a:ext cx="191446" cy="161350"/>
              <a:chOff x="2222003" y="304963"/>
              <a:chExt cx="208093" cy="175380"/>
            </a:xfrm>
          </p:grpSpPr>
          <p:sp>
            <p:nvSpPr>
              <p:cNvPr id="5250" name="Google Shape;5250;p66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66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2" name="Google Shape;5252;p66"/>
            <p:cNvGrpSpPr/>
            <p:nvPr/>
          </p:nvGrpSpPr>
          <p:grpSpPr>
            <a:xfrm>
              <a:off x="7745887" y="1242782"/>
              <a:ext cx="191446" cy="161350"/>
              <a:chOff x="2222003" y="304963"/>
              <a:chExt cx="208093" cy="175380"/>
            </a:xfrm>
          </p:grpSpPr>
          <p:sp>
            <p:nvSpPr>
              <p:cNvPr id="5253" name="Google Shape;5253;p66"/>
              <p:cNvSpPr/>
              <p:nvPr/>
            </p:nvSpPr>
            <p:spPr>
              <a:xfrm>
                <a:off x="2223202" y="304963"/>
                <a:ext cx="124875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8036" extrusionOk="0">
                    <a:moveTo>
                      <a:pt x="5057" y="1"/>
                    </a:moveTo>
                    <a:cubicBezTo>
                      <a:pt x="4719" y="1"/>
                      <a:pt x="4375" y="113"/>
                      <a:pt x="4099" y="359"/>
                    </a:cubicBezTo>
                    <a:cubicBezTo>
                      <a:pt x="2251" y="2237"/>
                      <a:pt x="1416" y="4706"/>
                      <a:pt x="152" y="6924"/>
                    </a:cubicBezTo>
                    <a:cubicBezTo>
                      <a:pt x="1" y="7448"/>
                      <a:pt x="361" y="8036"/>
                      <a:pt x="851" y="8036"/>
                    </a:cubicBezTo>
                    <a:cubicBezTo>
                      <a:pt x="962" y="8036"/>
                      <a:pt x="1081" y="8005"/>
                      <a:pt x="1201" y="7937"/>
                    </a:cubicBezTo>
                    <a:cubicBezTo>
                      <a:pt x="3634" y="6429"/>
                      <a:pt x="6561" y="4240"/>
                      <a:pt x="6435" y="1195"/>
                    </a:cubicBezTo>
                    <a:cubicBezTo>
                      <a:pt x="6396" y="454"/>
                      <a:pt x="5737" y="1"/>
                      <a:pt x="5057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66"/>
              <p:cNvSpPr/>
              <p:nvPr/>
            </p:nvSpPr>
            <p:spPr>
              <a:xfrm>
                <a:off x="2222003" y="402492"/>
                <a:ext cx="208093" cy="77852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4091" extrusionOk="0">
                    <a:moveTo>
                      <a:pt x="8593" y="1"/>
                    </a:moveTo>
                    <a:cubicBezTo>
                      <a:pt x="5866" y="1"/>
                      <a:pt x="3378" y="1091"/>
                      <a:pt x="836" y="1673"/>
                    </a:cubicBezTo>
                    <a:lnTo>
                      <a:pt x="799" y="1673"/>
                    </a:lnTo>
                    <a:cubicBezTo>
                      <a:pt x="126" y="1984"/>
                      <a:pt x="0" y="2997"/>
                      <a:pt x="769" y="3248"/>
                    </a:cubicBezTo>
                    <a:cubicBezTo>
                      <a:pt x="2276" y="3681"/>
                      <a:pt x="4028" y="4091"/>
                      <a:pt x="5702" y="4091"/>
                    </a:cubicBezTo>
                    <a:cubicBezTo>
                      <a:pt x="7346" y="4091"/>
                      <a:pt x="8916" y="3696"/>
                      <a:pt x="10106" y="2538"/>
                    </a:cubicBezTo>
                    <a:cubicBezTo>
                      <a:pt x="10934" y="1673"/>
                      <a:pt x="10224" y="136"/>
                      <a:pt x="9027" y="10"/>
                    </a:cubicBezTo>
                    <a:cubicBezTo>
                      <a:pt x="8882" y="4"/>
                      <a:pt x="8737" y="1"/>
                      <a:pt x="8593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5" name="Google Shape;5255;p66"/>
            <p:cNvSpPr/>
            <p:nvPr/>
          </p:nvSpPr>
          <p:spPr>
            <a:xfrm>
              <a:off x="7743809" y="1252273"/>
              <a:ext cx="184914" cy="136961"/>
            </a:xfrm>
            <a:custGeom>
              <a:avLst/>
              <a:gdLst/>
              <a:ahLst/>
              <a:cxnLst/>
              <a:rect l="l" t="t" r="r" b="b"/>
              <a:pathLst>
                <a:path w="10562" h="7823" extrusionOk="0">
                  <a:moveTo>
                    <a:pt x="8479" y="0"/>
                  </a:moveTo>
                  <a:cubicBezTo>
                    <a:pt x="8261" y="0"/>
                    <a:pt x="8038" y="40"/>
                    <a:pt x="7821" y="128"/>
                  </a:cubicBezTo>
                  <a:cubicBezTo>
                    <a:pt x="4864" y="1548"/>
                    <a:pt x="2861" y="4135"/>
                    <a:pt x="488" y="6198"/>
                  </a:cubicBezTo>
                  <a:lnTo>
                    <a:pt x="458" y="6198"/>
                  </a:lnTo>
                  <a:cubicBezTo>
                    <a:pt x="0" y="6827"/>
                    <a:pt x="307" y="7823"/>
                    <a:pt x="1063" y="7823"/>
                  </a:cubicBezTo>
                  <a:cubicBezTo>
                    <a:pt x="1125" y="7823"/>
                    <a:pt x="1189" y="7816"/>
                    <a:pt x="1257" y="7802"/>
                  </a:cubicBezTo>
                  <a:cubicBezTo>
                    <a:pt x="4739" y="7063"/>
                    <a:pt x="9086" y="5732"/>
                    <a:pt x="10254" y="2073"/>
                  </a:cubicBezTo>
                  <a:cubicBezTo>
                    <a:pt x="10561" y="995"/>
                    <a:pt x="9567" y="0"/>
                    <a:pt x="847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66"/>
            <p:cNvSpPr/>
            <p:nvPr/>
          </p:nvSpPr>
          <p:spPr>
            <a:xfrm>
              <a:off x="7532299" y="1040956"/>
              <a:ext cx="295509" cy="376201"/>
            </a:xfrm>
            <a:custGeom>
              <a:avLst/>
              <a:gdLst/>
              <a:ahLst/>
              <a:cxnLst/>
              <a:rect l="l" t="t" r="r" b="b"/>
              <a:pathLst>
                <a:path w="16879" h="21488" extrusionOk="0">
                  <a:moveTo>
                    <a:pt x="7889" y="0"/>
                  </a:moveTo>
                  <a:cubicBezTo>
                    <a:pt x="4533" y="185"/>
                    <a:pt x="2248" y="3386"/>
                    <a:pt x="1509" y="6528"/>
                  </a:cubicBezTo>
                  <a:cubicBezTo>
                    <a:pt x="1169" y="7519"/>
                    <a:pt x="866" y="8472"/>
                    <a:pt x="681" y="9485"/>
                  </a:cubicBezTo>
                  <a:cubicBezTo>
                    <a:pt x="1" y="12198"/>
                    <a:pt x="186" y="15185"/>
                    <a:pt x="1450" y="17588"/>
                  </a:cubicBezTo>
                  <a:cubicBezTo>
                    <a:pt x="1760" y="18172"/>
                    <a:pt x="2160" y="18697"/>
                    <a:pt x="2618" y="19192"/>
                  </a:cubicBezTo>
                  <a:cubicBezTo>
                    <a:pt x="3113" y="19687"/>
                    <a:pt x="3668" y="20086"/>
                    <a:pt x="4311" y="20456"/>
                  </a:cubicBezTo>
                  <a:cubicBezTo>
                    <a:pt x="4962" y="20730"/>
                    <a:pt x="5605" y="20944"/>
                    <a:pt x="6285" y="21099"/>
                  </a:cubicBezTo>
                  <a:cubicBezTo>
                    <a:pt x="7041" y="21363"/>
                    <a:pt x="7815" y="21487"/>
                    <a:pt x="8583" y="21487"/>
                  </a:cubicBezTo>
                  <a:cubicBezTo>
                    <a:pt x="12477" y="21487"/>
                    <a:pt x="16200" y="18300"/>
                    <a:pt x="16509" y="14076"/>
                  </a:cubicBezTo>
                  <a:cubicBezTo>
                    <a:pt x="16879" y="9766"/>
                    <a:pt x="15955" y="5049"/>
                    <a:pt x="12754" y="1878"/>
                  </a:cubicBezTo>
                  <a:cubicBezTo>
                    <a:pt x="11460" y="739"/>
                    <a:pt x="9767" y="0"/>
                    <a:pt x="7889" y="0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66"/>
            <p:cNvSpPr/>
            <p:nvPr/>
          </p:nvSpPr>
          <p:spPr>
            <a:xfrm>
              <a:off x="7559226" y="1207489"/>
              <a:ext cx="241148" cy="209670"/>
            </a:xfrm>
            <a:custGeom>
              <a:avLst/>
              <a:gdLst/>
              <a:ahLst/>
              <a:cxnLst/>
              <a:rect l="l" t="t" r="r" b="b"/>
              <a:pathLst>
                <a:path w="13774" h="11976" extrusionOk="0">
                  <a:moveTo>
                    <a:pt x="7204" y="1"/>
                  </a:moveTo>
                  <a:cubicBezTo>
                    <a:pt x="5440" y="1"/>
                    <a:pt x="3850" y="674"/>
                    <a:pt x="2499" y="1947"/>
                  </a:cubicBezTo>
                  <a:cubicBezTo>
                    <a:pt x="836" y="3522"/>
                    <a:pt x="222" y="5643"/>
                    <a:pt x="38" y="7891"/>
                  </a:cubicBezTo>
                  <a:cubicBezTo>
                    <a:pt x="38" y="8017"/>
                    <a:pt x="38" y="8142"/>
                    <a:pt x="1" y="8261"/>
                  </a:cubicBezTo>
                  <a:cubicBezTo>
                    <a:pt x="311" y="8756"/>
                    <a:pt x="681" y="9251"/>
                    <a:pt x="1080" y="9680"/>
                  </a:cubicBezTo>
                  <a:cubicBezTo>
                    <a:pt x="1575" y="10175"/>
                    <a:pt x="2130" y="10574"/>
                    <a:pt x="2773" y="10944"/>
                  </a:cubicBezTo>
                  <a:cubicBezTo>
                    <a:pt x="3424" y="11218"/>
                    <a:pt x="4067" y="11432"/>
                    <a:pt x="4747" y="11587"/>
                  </a:cubicBezTo>
                  <a:cubicBezTo>
                    <a:pt x="5501" y="11851"/>
                    <a:pt x="6274" y="11975"/>
                    <a:pt x="7040" y="11975"/>
                  </a:cubicBezTo>
                  <a:cubicBezTo>
                    <a:pt x="9684" y="11975"/>
                    <a:pt x="12253" y="10501"/>
                    <a:pt x="13714" y="8231"/>
                  </a:cubicBezTo>
                  <a:cubicBezTo>
                    <a:pt x="13774" y="7736"/>
                    <a:pt x="13744" y="7248"/>
                    <a:pt x="13677" y="6723"/>
                  </a:cubicBezTo>
                  <a:cubicBezTo>
                    <a:pt x="13530" y="5614"/>
                    <a:pt x="13249" y="4564"/>
                    <a:pt x="12694" y="3581"/>
                  </a:cubicBezTo>
                  <a:cubicBezTo>
                    <a:pt x="12169" y="2627"/>
                    <a:pt x="11497" y="1733"/>
                    <a:pt x="10632" y="1052"/>
                  </a:cubicBezTo>
                  <a:cubicBezTo>
                    <a:pt x="9833" y="439"/>
                    <a:pt x="8939" y="158"/>
                    <a:pt x="7948" y="40"/>
                  </a:cubicBezTo>
                  <a:cubicBezTo>
                    <a:pt x="7697" y="14"/>
                    <a:pt x="7449" y="1"/>
                    <a:pt x="7204" y="1"/>
                  </a:cubicBezTo>
                  <a:close/>
                </a:path>
              </a:pathLst>
            </a:custGeom>
            <a:solidFill>
              <a:srgbClr val="BC7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8" name="Google Shape;5258;p66"/>
            <p:cNvGrpSpPr/>
            <p:nvPr/>
          </p:nvGrpSpPr>
          <p:grpSpPr>
            <a:xfrm>
              <a:off x="7793200" y="1081101"/>
              <a:ext cx="117529" cy="151993"/>
              <a:chOff x="2273444" y="129773"/>
              <a:chExt cx="127748" cy="165210"/>
            </a:xfrm>
          </p:grpSpPr>
          <p:sp>
            <p:nvSpPr>
              <p:cNvPr id="5259" name="Google Shape;5259;p66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66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1" name="Google Shape;5261;p66"/>
            <p:cNvGrpSpPr/>
            <p:nvPr/>
          </p:nvGrpSpPr>
          <p:grpSpPr>
            <a:xfrm>
              <a:off x="7555567" y="1225841"/>
              <a:ext cx="120273" cy="136965"/>
              <a:chOff x="2015051" y="273164"/>
              <a:chExt cx="130717" cy="162802"/>
            </a:xfrm>
          </p:grpSpPr>
          <p:sp>
            <p:nvSpPr>
              <p:cNvPr id="5262" name="Google Shape;5262;p66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66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1A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4" name="Google Shape;5264;p66"/>
            <p:cNvSpPr/>
            <p:nvPr/>
          </p:nvSpPr>
          <p:spPr>
            <a:xfrm>
              <a:off x="7729172" y="1396343"/>
              <a:ext cx="31286" cy="26541"/>
            </a:xfrm>
            <a:custGeom>
              <a:avLst/>
              <a:gdLst/>
              <a:ahLst/>
              <a:cxnLst/>
              <a:rect l="l" t="t" r="r" b="b"/>
              <a:pathLst>
                <a:path w="1787" h="1516" extrusionOk="0">
                  <a:moveTo>
                    <a:pt x="864" y="1"/>
                  </a:moveTo>
                  <a:cubicBezTo>
                    <a:pt x="852" y="1"/>
                    <a:pt x="840" y="1"/>
                    <a:pt x="828" y="2"/>
                  </a:cubicBezTo>
                  <a:cubicBezTo>
                    <a:pt x="769" y="2"/>
                    <a:pt x="740" y="31"/>
                    <a:pt x="710" y="61"/>
                  </a:cubicBezTo>
                  <a:lnTo>
                    <a:pt x="681" y="61"/>
                  </a:lnTo>
                  <a:cubicBezTo>
                    <a:pt x="644" y="61"/>
                    <a:pt x="614" y="61"/>
                    <a:pt x="555" y="91"/>
                  </a:cubicBezTo>
                  <a:cubicBezTo>
                    <a:pt x="370" y="187"/>
                    <a:pt x="274" y="401"/>
                    <a:pt x="215" y="586"/>
                  </a:cubicBezTo>
                  <a:cubicBezTo>
                    <a:pt x="126" y="830"/>
                    <a:pt x="30" y="1081"/>
                    <a:pt x="0" y="1355"/>
                  </a:cubicBezTo>
                  <a:cubicBezTo>
                    <a:pt x="0" y="1462"/>
                    <a:pt x="85" y="1516"/>
                    <a:pt x="174" y="1516"/>
                  </a:cubicBezTo>
                  <a:cubicBezTo>
                    <a:pt x="263" y="1516"/>
                    <a:pt x="355" y="1462"/>
                    <a:pt x="370" y="1355"/>
                  </a:cubicBezTo>
                  <a:cubicBezTo>
                    <a:pt x="370" y="1140"/>
                    <a:pt x="429" y="956"/>
                    <a:pt x="496" y="771"/>
                  </a:cubicBezTo>
                  <a:cubicBezTo>
                    <a:pt x="525" y="682"/>
                    <a:pt x="555" y="586"/>
                    <a:pt x="614" y="497"/>
                  </a:cubicBezTo>
                  <a:cubicBezTo>
                    <a:pt x="644" y="556"/>
                    <a:pt x="681" y="615"/>
                    <a:pt x="710" y="682"/>
                  </a:cubicBezTo>
                  <a:cubicBezTo>
                    <a:pt x="769" y="867"/>
                    <a:pt x="710" y="1052"/>
                    <a:pt x="710" y="1236"/>
                  </a:cubicBezTo>
                  <a:cubicBezTo>
                    <a:pt x="695" y="1344"/>
                    <a:pt x="771" y="1397"/>
                    <a:pt x="855" y="1397"/>
                  </a:cubicBezTo>
                  <a:cubicBezTo>
                    <a:pt x="939" y="1397"/>
                    <a:pt x="1032" y="1344"/>
                    <a:pt x="1050" y="1236"/>
                  </a:cubicBezTo>
                  <a:cubicBezTo>
                    <a:pt x="1050" y="1052"/>
                    <a:pt x="1109" y="896"/>
                    <a:pt x="1080" y="712"/>
                  </a:cubicBezTo>
                  <a:cubicBezTo>
                    <a:pt x="1050" y="586"/>
                    <a:pt x="954" y="460"/>
                    <a:pt x="925" y="342"/>
                  </a:cubicBezTo>
                  <a:lnTo>
                    <a:pt x="925" y="342"/>
                  </a:lnTo>
                  <a:cubicBezTo>
                    <a:pt x="1198" y="401"/>
                    <a:pt x="1420" y="800"/>
                    <a:pt x="1353" y="1052"/>
                  </a:cubicBezTo>
                  <a:cubicBezTo>
                    <a:pt x="1318" y="1180"/>
                    <a:pt x="1426" y="1263"/>
                    <a:pt x="1524" y="1263"/>
                  </a:cubicBezTo>
                  <a:cubicBezTo>
                    <a:pt x="1590" y="1263"/>
                    <a:pt x="1652" y="1226"/>
                    <a:pt x="1664" y="1140"/>
                  </a:cubicBezTo>
                  <a:cubicBezTo>
                    <a:pt x="1787" y="656"/>
                    <a:pt x="1400" y="1"/>
                    <a:pt x="864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66"/>
            <p:cNvSpPr/>
            <p:nvPr/>
          </p:nvSpPr>
          <p:spPr>
            <a:xfrm>
              <a:off x="7602505" y="1397901"/>
              <a:ext cx="31163" cy="26664"/>
            </a:xfrm>
            <a:custGeom>
              <a:avLst/>
              <a:gdLst/>
              <a:ahLst/>
              <a:cxnLst/>
              <a:rect l="l" t="t" r="r" b="b"/>
              <a:pathLst>
                <a:path w="1780" h="1523" extrusionOk="0">
                  <a:moveTo>
                    <a:pt x="917" y="1"/>
                  </a:moveTo>
                  <a:cubicBezTo>
                    <a:pt x="380" y="1"/>
                    <a:pt x="0" y="663"/>
                    <a:pt x="116" y="1147"/>
                  </a:cubicBezTo>
                  <a:cubicBezTo>
                    <a:pt x="131" y="1232"/>
                    <a:pt x="191" y="1268"/>
                    <a:pt x="255" y="1268"/>
                  </a:cubicBezTo>
                  <a:cubicBezTo>
                    <a:pt x="354" y="1268"/>
                    <a:pt x="463" y="1181"/>
                    <a:pt x="427" y="1051"/>
                  </a:cubicBezTo>
                  <a:cubicBezTo>
                    <a:pt x="368" y="807"/>
                    <a:pt x="582" y="408"/>
                    <a:pt x="855" y="342"/>
                  </a:cubicBezTo>
                  <a:lnTo>
                    <a:pt x="855" y="342"/>
                  </a:lnTo>
                  <a:cubicBezTo>
                    <a:pt x="826" y="467"/>
                    <a:pt x="737" y="593"/>
                    <a:pt x="708" y="711"/>
                  </a:cubicBezTo>
                  <a:cubicBezTo>
                    <a:pt x="671" y="896"/>
                    <a:pt x="737" y="1051"/>
                    <a:pt x="737" y="1236"/>
                  </a:cubicBezTo>
                  <a:cubicBezTo>
                    <a:pt x="752" y="1343"/>
                    <a:pt x="844" y="1397"/>
                    <a:pt x="929" y="1397"/>
                  </a:cubicBezTo>
                  <a:cubicBezTo>
                    <a:pt x="1014" y="1397"/>
                    <a:pt x="1092" y="1343"/>
                    <a:pt x="1077" y="1236"/>
                  </a:cubicBezTo>
                  <a:cubicBezTo>
                    <a:pt x="1077" y="1051"/>
                    <a:pt x="1011" y="867"/>
                    <a:pt x="1077" y="682"/>
                  </a:cubicBezTo>
                  <a:cubicBezTo>
                    <a:pt x="1107" y="623"/>
                    <a:pt x="1136" y="556"/>
                    <a:pt x="1166" y="497"/>
                  </a:cubicBezTo>
                  <a:cubicBezTo>
                    <a:pt x="1225" y="593"/>
                    <a:pt x="1262" y="682"/>
                    <a:pt x="1292" y="778"/>
                  </a:cubicBezTo>
                  <a:cubicBezTo>
                    <a:pt x="1351" y="963"/>
                    <a:pt x="1410" y="1147"/>
                    <a:pt x="1410" y="1362"/>
                  </a:cubicBezTo>
                  <a:cubicBezTo>
                    <a:pt x="1428" y="1469"/>
                    <a:pt x="1521" y="1523"/>
                    <a:pt x="1609" y="1523"/>
                  </a:cubicBezTo>
                  <a:cubicBezTo>
                    <a:pt x="1696" y="1523"/>
                    <a:pt x="1780" y="1469"/>
                    <a:pt x="1780" y="1362"/>
                  </a:cubicBezTo>
                  <a:cubicBezTo>
                    <a:pt x="1750" y="1081"/>
                    <a:pt x="1661" y="837"/>
                    <a:pt x="1565" y="593"/>
                  </a:cubicBezTo>
                  <a:cubicBezTo>
                    <a:pt x="1506" y="408"/>
                    <a:pt x="1410" y="186"/>
                    <a:pt x="1225" y="98"/>
                  </a:cubicBezTo>
                  <a:cubicBezTo>
                    <a:pt x="1166" y="68"/>
                    <a:pt x="1136" y="68"/>
                    <a:pt x="1107" y="68"/>
                  </a:cubicBezTo>
                  <a:lnTo>
                    <a:pt x="1077" y="68"/>
                  </a:lnTo>
                  <a:cubicBezTo>
                    <a:pt x="1040" y="39"/>
                    <a:pt x="1011" y="2"/>
                    <a:pt x="952" y="2"/>
                  </a:cubicBezTo>
                  <a:cubicBezTo>
                    <a:pt x="940" y="1"/>
                    <a:pt x="928" y="1"/>
                    <a:pt x="91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66"/>
            <p:cNvSpPr/>
            <p:nvPr/>
          </p:nvSpPr>
          <p:spPr>
            <a:xfrm>
              <a:off x="7621238" y="1081609"/>
              <a:ext cx="33492" cy="23513"/>
            </a:xfrm>
            <a:custGeom>
              <a:avLst/>
              <a:gdLst/>
              <a:ahLst/>
              <a:cxnLst/>
              <a:rect l="l" t="t" r="r" b="b"/>
              <a:pathLst>
                <a:path w="1913" h="1343" extrusionOk="0">
                  <a:moveTo>
                    <a:pt x="977" y="1"/>
                  </a:moveTo>
                  <a:cubicBezTo>
                    <a:pt x="335" y="1"/>
                    <a:pt x="1" y="984"/>
                    <a:pt x="710" y="1286"/>
                  </a:cubicBezTo>
                  <a:cubicBezTo>
                    <a:pt x="801" y="1325"/>
                    <a:pt x="888" y="1342"/>
                    <a:pt x="971" y="1342"/>
                  </a:cubicBezTo>
                  <a:cubicBezTo>
                    <a:pt x="1590" y="1342"/>
                    <a:pt x="1913" y="351"/>
                    <a:pt x="1234" y="51"/>
                  </a:cubicBezTo>
                  <a:cubicBezTo>
                    <a:pt x="1145" y="16"/>
                    <a:pt x="1058" y="1"/>
                    <a:pt x="977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66"/>
            <p:cNvSpPr/>
            <p:nvPr/>
          </p:nvSpPr>
          <p:spPr>
            <a:xfrm>
              <a:off x="7543049" y="1077932"/>
              <a:ext cx="57740" cy="37974"/>
            </a:xfrm>
            <a:custGeom>
              <a:avLst/>
              <a:gdLst/>
              <a:ahLst/>
              <a:cxnLst/>
              <a:rect l="l" t="t" r="r" b="b"/>
              <a:pathLst>
                <a:path w="3298" h="2169" extrusionOk="0">
                  <a:moveTo>
                    <a:pt x="1656" y="1"/>
                  </a:moveTo>
                  <a:cubicBezTo>
                    <a:pt x="1524" y="1"/>
                    <a:pt x="1388" y="17"/>
                    <a:pt x="1265" y="17"/>
                  </a:cubicBezTo>
                  <a:cubicBezTo>
                    <a:pt x="1021" y="47"/>
                    <a:pt x="777" y="17"/>
                    <a:pt x="555" y="76"/>
                  </a:cubicBezTo>
                  <a:cubicBezTo>
                    <a:pt x="370" y="136"/>
                    <a:pt x="1" y="261"/>
                    <a:pt x="67" y="601"/>
                  </a:cubicBezTo>
                  <a:cubicBezTo>
                    <a:pt x="97" y="786"/>
                    <a:pt x="252" y="845"/>
                    <a:pt x="341" y="904"/>
                  </a:cubicBezTo>
                  <a:cubicBezTo>
                    <a:pt x="592" y="1089"/>
                    <a:pt x="1080" y="1429"/>
                    <a:pt x="1080" y="1429"/>
                  </a:cubicBezTo>
                  <a:cubicBezTo>
                    <a:pt x="1176" y="1525"/>
                    <a:pt x="1265" y="1585"/>
                    <a:pt x="1390" y="1644"/>
                  </a:cubicBezTo>
                  <a:cubicBezTo>
                    <a:pt x="1664" y="1865"/>
                    <a:pt x="2034" y="2169"/>
                    <a:pt x="2374" y="2169"/>
                  </a:cubicBezTo>
                  <a:cubicBezTo>
                    <a:pt x="2958" y="2139"/>
                    <a:pt x="3298" y="941"/>
                    <a:pt x="2839" y="476"/>
                  </a:cubicBezTo>
                  <a:cubicBezTo>
                    <a:pt x="2588" y="232"/>
                    <a:pt x="2189" y="76"/>
                    <a:pt x="1849" y="17"/>
                  </a:cubicBezTo>
                  <a:cubicBezTo>
                    <a:pt x="1787" y="5"/>
                    <a:pt x="1722" y="1"/>
                    <a:pt x="1656" y="1"/>
                  </a:cubicBezTo>
                  <a:close/>
                </a:path>
              </a:pathLst>
            </a:custGeom>
            <a:solidFill>
              <a:srgbClr val="5A2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66"/>
            <p:cNvSpPr/>
            <p:nvPr/>
          </p:nvSpPr>
          <p:spPr>
            <a:xfrm>
              <a:off x="7645048" y="1121334"/>
              <a:ext cx="13463" cy="35523"/>
            </a:xfrm>
            <a:custGeom>
              <a:avLst/>
              <a:gdLst/>
              <a:ahLst/>
              <a:cxnLst/>
              <a:rect l="l" t="t" r="r" b="b"/>
              <a:pathLst>
                <a:path w="769" h="2029" extrusionOk="0">
                  <a:moveTo>
                    <a:pt x="370" y="0"/>
                  </a:moveTo>
                  <a:cubicBezTo>
                    <a:pt x="0" y="30"/>
                    <a:pt x="30" y="680"/>
                    <a:pt x="30" y="1013"/>
                  </a:cubicBezTo>
                  <a:cubicBezTo>
                    <a:pt x="59" y="1294"/>
                    <a:pt x="126" y="1819"/>
                    <a:pt x="399" y="2004"/>
                  </a:cubicBezTo>
                  <a:cubicBezTo>
                    <a:pt x="430" y="2020"/>
                    <a:pt x="458" y="2028"/>
                    <a:pt x="485" y="2028"/>
                  </a:cubicBezTo>
                  <a:cubicBezTo>
                    <a:pt x="699" y="2028"/>
                    <a:pt x="769" y="1514"/>
                    <a:pt x="769" y="1323"/>
                  </a:cubicBezTo>
                  <a:cubicBezTo>
                    <a:pt x="769" y="954"/>
                    <a:pt x="710" y="399"/>
                    <a:pt x="429" y="59"/>
                  </a:cubicBezTo>
                  <a:cubicBezTo>
                    <a:pt x="429" y="30"/>
                    <a:pt x="399" y="30"/>
                    <a:pt x="399" y="30"/>
                  </a:cubicBezTo>
                  <a:cubicBezTo>
                    <a:pt x="399" y="0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66"/>
            <p:cNvSpPr/>
            <p:nvPr/>
          </p:nvSpPr>
          <p:spPr>
            <a:xfrm>
              <a:off x="7662258" y="1131033"/>
              <a:ext cx="8684" cy="28362"/>
            </a:xfrm>
            <a:custGeom>
              <a:avLst/>
              <a:gdLst/>
              <a:ahLst/>
              <a:cxnLst/>
              <a:rect l="l" t="t" r="r" b="b"/>
              <a:pathLst>
                <a:path w="496" h="1620" extrusionOk="0">
                  <a:moveTo>
                    <a:pt x="185" y="1"/>
                  </a:moveTo>
                  <a:cubicBezTo>
                    <a:pt x="0" y="126"/>
                    <a:pt x="0" y="644"/>
                    <a:pt x="30" y="925"/>
                  </a:cubicBezTo>
                  <a:cubicBezTo>
                    <a:pt x="30" y="1080"/>
                    <a:pt x="96" y="1538"/>
                    <a:pt x="252" y="1605"/>
                  </a:cubicBezTo>
                  <a:cubicBezTo>
                    <a:pt x="268" y="1615"/>
                    <a:pt x="284" y="1619"/>
                    <a:pt x="298" y="1619"/>
                  </a:cubicBezTo>
                  <a:cubicBezTo>
                    <a:pt x="408" y="1619"/>
                    <a:pt x="440" y="1340"/>
                    <a:pt x="466" y="1235"/>
                  </a:cubicBezTo>
                  <a:cubicBezTo>
                    <a:pt x="496" y="865"/>
                    <a:pt x="466" y="459"/>
                    <a:pt x="281" y="60"/>
                  </a:cubicBezTo>
                  <a:cubicBezTo>
                    <a:pt x="281" y="60"/>
                    <a:pt x="281" y="30"/>
                    <a:pt x="252" y="30"/>
                  </a:cubicBezTo>
                  <a:cubicBezTo>
                    <a:pt x="252" y="1"/>
                    <a:pt x="215" y="1"/>
                    <a:pt x="185" y="1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66"/>
            <p:cNvSpPr/>
            <p:nvPr/>
          </p:nvSpPr>
          <p:spPr>
            <a:xfrm>
              <a:off x="7634334" y="1120738"/>
              <a:ext cx="9682" cy="26821"/>
            </a:xfrm>
            <a:custGeom>
              <a:avLst/>
              <a:gdLst/>
              <a:ahLst/>
              <a:cxnLst/>
              <a:rect l="l" t="t" r="r" b="b"/>
              <a:pathLst>
                <a:path w="553" h="1532" extrusionOk="0">
                  <a:moveTo>
                    <a:pt x="213" y="0"/>
                  </a:moveTo>
                  <a:cubicBezTo>
                    <a:pt x="1" y="0"/>
                    <a:pt x="28" y="687"/>
                    <a:pt x="28" y="899"/>
                  </a:cubicBezTo>
                  <a:cubicBezTo>
                    <a:pt x="53" y="1105"/>
                    <a:pt x="146" y="1531"/>
                    <a:pt x="286" y="1531"/>
                  </a:cubicBezTo>
                  <a:cubicBezTo>
                    <a:pt x="312" y="1531"/>
                    <a:pt x="339" y="1517"/>
                    <a:pt x="368" y="1483"/>
                  </a:cubicBezTo>
                  <a:cubicBezTo>
                    <a:pt x="553" y="1298"/>
                    <a:pt x="516" y="862"/>
                    <a:pt x="427" y="463"/>
                  </a:cubicBezTo>
                  <a:cubicBezTo>
                    <a:pt x="427" y="278"/>
                    <a:pt x="398" y="5"/>
                    <a:pt x="242" y="5"/>
                  </a:cubicBezTo>
                  <a:cubicBezTo>
                    <a:pt x="232" y="2"/>
                    <a:pt x="222" y="0"/>
                    <a:pt x="213" y="0"/>
                  </a:cubicBezTo>
                  <a:close/>
                </a:path>
              </a:pathLst>
            </a:custGeom>
            <a:solidFill>
              <a:srgbClr val="FE5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1" name="Google Shape;5271;p66"/>
            <p:cNvGrpSpPr/>
            <p:nvPr/>
          </p:nvGrpSpPr>
          <p:grpSpPr>
            <a:xfrm>
              <a:off x="7793213" y="1081607"/>
              <a:ext cx="117529" cy="151993"/>
              <a:chOff x="2273444" y="129773"/>
              <a:chExt cx="127748" cy="165210"/>
            </a:xfrm>
          </p:grpSpPr>
          <p:sp>
            <p:nvSpPr>
              <p:cNvPr id="5272" name="Google Shape;5272;p66"/>
              <p:cNvSpPr/>
              <p:nvPr/>
            </p:nvSpPr>
            <p:spPr>
              <a:xfrm>
                <a:off x="2273631" y="129773"/>
                <a:ext cx="85654" cy="16093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8457" extrusionOk="0">
                    <a:moveTo>
                      <a:pt x="3372" y="1"/>
                    </a:moveTo>
                    <a:cubicBezTo>
                      <a:pt x="3155" y="1"/>
                      <a:pt x="2935" y="93"/>
                      <a:pt x="2743" y="295"/>
                    </a:cubicBezTo>
                    <a:cubicBezTo>
                      <a:pt x="1597" y="1588"/>
                      <a:pt x="828" y="3281"/>
                      <a:pt x="30" y="4945"/>
                    </a:cubicBezTo>
                    <a:cubicBezTo>
                      <a:pt x="156" y="5654"/>
                      <a:pt x="215" y="6335"/>
                      <a:pt x="156" y="7007"/>
                    </a:cubicBezTo>
                    <a:cubicBezTo>
                      <a:pt x="119" y="7503"/>
                      <a:pt x="89" y="7998"/>
                      <a:pt x="0" y="8456"/>
                    </a:cubicBezTo>
                    <a:cubicBezTo>
                      <a:pt x="1967" y="7044"/>
                      <a:pt x="4125" y="4945"/>
                      <a:pt x="4436" y="1588"/>
                    </a:cubicBezTo>
                    <a:cubicBezTo>
                      <a:pt x="4500" y="648"/>
                      <a:pt x="3948" y="1"/>
                      <a:pt x="3372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66"/>
              <p:cNvSpPr/>
              <p:nvPr/>
            </p:nvSpPr>
            <p:spPr>
              <a:xfrm>
                <a:off x="2273444" y="195037"/>
                <a:ext cx="127748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5252" extrusionOk="0">
                    <a:moveTo>
                      <a:pt x="5175" y="0"/>
                    </a:moveTo>
                    <a:cubicBezTo>
                      <a:pt x="3386" y="156"/>
                      <a:pt x="1752" y="1198"/>
                      <a:pt x="119" y="2122"/>
                    </a:cubicBezTo>
                    <a:cubicBezTo>
                      <a:pt x="185" y="2647"/>
                      <a:pt x="185" y="3142"/>
                      <a:pt x="156" y="3630"/>
                    </a:cubicBezTo>
                    <a:cubicBezTo>
                      <a:pt x="119" y="4126"/>
                      <a:pt x="89" y="4591"/>
                      <a:pt x="0" y="5050"/>
                    </a:cubicBezTo>
                    <a:cubicBezTo>
                      <a:pt x="601" y="5169"/>
                      <a:pt x="1220" y="5251"/>
                      <a:pt x="1836" y="5251"/>
                    </a:cubicBezTo>
                    <a:cubicBezTo>
                      <a:pt x="3426" y="5251"/>
                      <a:pt x="4985" y="4706"/>
                      <a:pt x="6099" y="2861"/>
                    </a:cubicBezTo>
                    <a:cubicBezTo>
                      <a:pt x="6713" y="1753"/>
                      <a:pt x="6099" y="30"/>
                      <a:pt x="5175" y="0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4" name="Google Shape;5274;p66"/>
            <p:cNvSpPr/>
            <p:nvPr/>
          </p:nvSpPr>
          <p:spPr>
            <a:xfrm>
              <a:off x="7788303" y="1093166"/>
              <a:ext cx="116162" cy="135981"/>
            </a:xfrm>
            <a:custGeom>
              <a:avLst/>
              <a:gdLst/>
              <a:ahLst/>
              <a:cxnLst/>
              <a:rect l="l" t="t" r="r" b="b"/>
              <a:pathLst>
                <a:path w="6635" h="7767" extrusionOk="0">
                  <a:moveTo>
                    <a:pt x="4925" y="1"/>
                  </a:moveTo>
                  <a:cubicBezTo>
                    <a:pt x="4815" y="1"/>
                    <a:pt x="4703" y="21"/>
                    <a:pt x="4592" y="64"/>
                  </a:cubicBezTo>
                  <a:cubicBezTo>
                    <a:pt x="2588" y="1113"/>
                    <a:pt x="1664" y="2806"/>
                    <a:pt x="30" y="4625"/>
                  </a:cubicBezTo>
                  <a:cubicBezTo>
                    <a:pt x="127" y="5276"/>
                    <a:pt x="186" y="5919"/>
                    <a:pt x="127" y="6532"/>
                  </a:cubicBezTo>
                  <a:cubicBezTo>
                    <a:pt x="90" y="6968"/>
                    <a:pt x="60" y="7368"/>
                    <a:pt x="1" y="7767"/>
                  </a:cubicBezTo>
                  <a:cubicBezTo>
                    <a:pt x="2559" y="7338"/>
                    <a:pt x="4961" y="6503"/>
                    <a:pt x="6226" y="2747"/>
                  </a:cubicBezTo>
                  <a:cubicBezTo>
                    <a:pt x="6635" y="1400"/>
                    <a:pt x="5842" y="1"/>
                    <a:pt x="4925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5" name="Google Shape;5275;p66"/>
            <p:cNvGrpSpPr/>
            <p:nvPr/>
          </p:nvGrpSpPr>
          <p:grpSpPr>
            <a:xfrm>
              <a:off x="7555567" y="1225841"/>
              <a:ext cx="120273" cy="136965"/>
              <a:chOff x="2015051" y="273164"/>
              <a:chExt cx="130717" cy="162802"/>
            </a:xfrm>
          </p:grpSpPr>
          <p:sp>
            <p:nvSpPr>
              <p:cNvPr id="5276" name="Google Shape;5276;p66"/>
              <p:cNvSpPr/>
              <p:nvPr/>
            </p:nvSpPr>
            <p:spPr>
              <a:xfrm>
                <a:off x="2015051" y="277884"/>
                <a:ext cx="92524" cy="15808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83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459"/>
                      <a:pt x="185" y="954"/>
                      <a:pt x="215" y="1479"/>
                    </a:cubicBezTo>
                    <a:cubicBezTo>
                      <a:pt x="311" y="2122"/>
                      <a:pt x="281" y="2832"/>
                      <a:pt x="185" y="3512"/>
                    </a:cubicBezTo>
                    <a:cubicBezTo>
                      <a:pt x="1050" y="5176"/>
                      <a:pt x="1945" y="6802"/>
                      <a:pt x="3113" y="8037"/>
                    </a:cubicBezTo>
                    <a:cubicBezTo>
                      <a:pt x="3314" y="8222"/>
                      <a:pt x="3532" y="8307"/>
                      <a:pt x="3742" y="8307"/>
                    </a:cubicBezTo>
                    <a:cubicBezTo>
                      <a:pt x="4334" y="8307"/>
                      <a:pt x="4861" y="7632"/>
                      <a:pt x="4746" y="6654"/>
                    </a:cubicBezTo>
                    <a:cubicBezTo>
                      <a:pt x="4281" y="3327"/>
                      <a:pt x="2033" y="132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66"/>
              <p:cNvSpPr/>
              <p:nvPr/>
            </p:nvSpPr>
            <p:spPr>
              <a:xfrm>
                <a:off x="2015051" y="273164"/>
                <a:ext cx="130717" cy="97319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5114" extrusionOk="0">
                    <a:moveTo>
                      <a:pt x="2144" y="1"/>
                    </a:moveTo>
                    <a:cubicBezTo>
                      <a:pt x="1424" y="1"/>
                      <a:pt x="697" y="126"/>
                      <a:pt x="0" y="308"/>
                    </a:cubicBezTo>
                    <a:cubicBezTo>
                      <a:pt x="96" y="766"/>
                      <a:pt x="185" y="1232"/>
                      <a:pt x="215" y="1727"/>
                    </a:cubicBezTo>
                    <a:cubicBezTo>
                      <a:pt x="281" y="2185"/>
                      <a:pt x="281" y="2710"/>
                      <a:pt x="252" y="3206"/>
                    </a:cubicBezTo>
                    <a:cubicBezTo>
                      <a:pt x="1945" y="4063"/>
                      <a:pt x="3608" y="5054"/>
                      <a:pt x="5390" y="5113"/>
                    </a:cubicBezTo>
                    <a:cubicBezTo>
                      <a:pt x="6351" y="5017"/>
                      <a:pt x="6868" y="3265"/>
                      <a:pt x="6195" y="2185"/>
                    </a:cubicBezTo>
                    <a:cubicBezTo>
                      <a:pt x="5077" y="530"/>
                      <a:pt x="3623" y="1"/>
                      <a:pt x="2144" y="1"/>
                    </a:cubicBezTo>
                    <a:close/>
                  </a:path>
                </a:pathLst>
              </a:custGeom>
              <a:solidFill>
                <a:srgbClr val="000000">
                  <a:alpha val="22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8" name="Google Shape;5278;p66"/>
            <p:cNvSpPr/>
            <p:nvPr/>
          </p:nvSpPr>
          <p:spPr>
            <a:xfrm>
              <a:off x="7547799" y="1222490"/>
              <a:ext cx="121029" cy="131954"/>
            </a:xfrm>
            <a:custGeom>
              <a:avLst/>
              <a:gdLst/>
              <a:ahLst/>
              <a:cxnLst/>
              <a:rect l="l" t="t" r="r" b="b"/>
              <a:pathLst>
                <a:path w="6913" h="7537" extrusionOk="0">
                  <a:moveTo>
                    <a:pt x="1" y="1"/>
                  </a:moveTo>
                  <a:lnTo>
                    <a:pt x="1" y="1"/>
                  </a:lnTo>
                  <a:cubicBezTo>
                    <a:pt x="97" y="400"/>
                    <a:pt x="156" y="829"/>
                    <a:pt x="186" y="1265"/>
                  </a:cubicBezTo>
                  <a:cubicBezTo>
                    <a:pt x="282" y="1879"/>
                    <a:pt x="252" y="2522"/>
                    <a:pt x="186" y="3143"/>
                  </a:cubicBezTo>
                  <a:cubicBezTo>
                    <a:pt x="1916" y="4895"/>
                    <a:pt x="2899" y="6529"/>
                    <a:pt x="4961" y="7483"/>
                  </a:cubicBezTo>
                  <a:cubicBezTo>
                    <a:pt x="5066" y="7519"/>
                    <a:pt x="5169" y="7536"/>
                    <a:pt x="5270" y="7536"/>
                  </a:cubicBezTo>
                  <a:cubicBezTo>
                    <a:pt x="6186" y="7536"/>
                    <a:pt x="6913" y="6109"/>
                    <a:pt x="6440" y="4777"/>
                  </a:cubicBezTo>
                  <a:cubicBezTo>
                    <a:pt x="5028" y="1043"/>
                    <a:pt x="2588" y="304"/>
                    <a:pt x="1" y="1"/>
                  </a:cubicBezTo>
                  <a:close/>
                </a:path>
              </a:pathLst>
            </a:custGeom>
            <a:solidFill>
              <a:srgbClr val="01A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5485;p70">
            <a:extLst>
              <a:ext uri="{FF2B5EF4-FFF2-40B4-BE49-F238E27FC236}">
                <a16:creationId xmlns:a16="http://schemas.microsoft.com/office/drawing/2014/main" id="{F368D9BD-A1A4-4570-8AC0-7536714AB8D8}"/>
              </a:ext>
            </a:extLst>
          </p:cNvPr>
          <p:cNvSpPr txBox="1">
            <a:spLocks/>
          </p:cNvSpPr>
          <p:nvPr/>
        </p:nvSpPr>
        <p:spPr>
          <a:xfrm>
            <a:off x="2402408" y="1185387"/>
            <a:ext cx="1192800" cy="980700"/>
          </a:xfrm>
          <a:prstGeom prst="rect">
            <a:avLst/>
          </a:prstGeom>
        </p:spPr>
        <p:txBody>
          <a:bodyPr spcFirstLastPara="1" wrap="square" lIns="14400" tIns="14400" rIns="14400" bIns="14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chemeClr val="tx1"/>
                </a:solidFill>
                <a:latin typeface="Arvo" panose="020B060402020202020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lk to School Day by Slidesgo">
  <a:themeElements>
    <a:clrScheme name="Simple Light">
      <a:dk1>
        <a:srgbClr val="FDF0DF"/>
      </a:dk1>
      <a:lt1>
        <a:srgbClr val="FFB43F"/>
      </a:lt1>
      <a:dk2>
        <a:srgbClr val="FE5F26"/>
      </a:dk2>
      <a:lt2>
        <a:srgbClr val="EF4198"/>
      </a:lt2>
      <a:accent1>
        <a:srgbClr val="5A2543"/>
      </a:accent1>
      <a:accent2>
        <a:srgbClr val="BC7BFB"/>
      </a:accent2>
      <a:accent3>
        <a:srgbClr val="338EE4"/>
      </a:accent3>
      <a:accent4>
        <a:srgbClr val="01A09A"/>
      </a:accent4>
      <a:accent5>
        <a:srgbClr val="D7F0E5"/>
      </a:accent5>
      <a:accent6>
        <a:srgbClr val="CBD0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408</Words>
  <Application>Microsoft Office PowerPoint</Application>
  <PresentationFormat>On-screen Show (16:9)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Spartan Medium</vt:lpstr>
      <vt:lpstr>Times New Roman</vt:lpstr>
      <vt:lpstr>Nunito Light</vt:lpstr>
      <vt:lpstr>Spartan</vt:lpstr>
      <vt:lpstr>Nanum Pen Script</vt:lpstr>
      <vt:lpstr>Arial</vt:lpstr>
      <vt:lpstr>Arvo</vt:lpstr>
      <vt:lpstr>PT Sans</vt:lpstr>
      <vt:lpstr>Walk to School Day by Slidesgo</vt:lpstr>
      <vt:lpstr>NGHIÊN CỨU VÀ TRIỂN KHAI HỆ THỐNG QUẢN LÝ KÝ TÚC XÁ TRƯỜNG ĐẠI HỌC KINH TẾ ĐÀ NẴNG</vt:lpstr>
      <vt:lpstr>Thành viên tham gia</vt:lpstr>
      <vt:lpstr>NỘI DUNG</vt:lpstr>
      <vt:lpstr>Giới thiệu chung</vt:lpstr>
      <vt:lpstr>KÝ TÚC XÁ TRƯỜNG ĐẠI HỌC KINH TẾ ĐÀ NẴNG</vt:lpstr>
      <vt:lpstr>PowerPoint Presentation</vt:lpstr>
      <vt:lpstr>Use case</vt:lpstr>
      <vt:lpstr>Sơ đồ Use case</vt:lpstr>
      <vt:lpstr>Thiết kế và xây dựng module</vt:lpstr>
      <vt:lpstr>Quản lý Sinh viên</vt:lpstr>
      <vt:lpstr>Quản lý Loại phòng</vt:lpstr>
      <vt:lpstr>PowerPoint Presentation</vt:lpstr>
      <vt:lpstr>PowerPoint Presentation</vt:lpstr>
      <vt:lpstr>Dịch vụ gửi xe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VÀ TRIỂN KHAI HỆ THỐNG QUẢN LÝ KÝ TÚC XÁ TRƯỜNG ĐẠI HỌC KINH TẾ ĐÀ NẴNG</dc:title>
  <cp:lastModifiedBy>Thieu Thanh Huyen</cp:lastModifiedBy>
  <cp:revision>5</cp:revision>
  <dcterms:modified xsi:type="dcterms:W3CDTF">2021-11-08T13:23:59Z</dcterms:modified>
</cp:coreProperties>
</file>