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B4AA-A549-4781-8A1D-5BCC0431DCD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5C4C-17B7-4084-9017-8A696FBB5A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63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B4AA-A549-4781-8A1D-5BCC0431DCD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5C4C-17B7-4084-9017-8A696FBB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9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B4AA-A549-4781-8A1D-5BCC0431DCD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5C4C-17B7-4084-9017-8A696FBB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2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B4AA-A549-4781-8A1D-5BCC0431DCD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5C4C-17B7-4084-9017-8A696FBB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4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B4AA-A549-4781-8A1D-5BCC0431DCD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5C4C-17B7-4084-9017-8A696FBB5A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90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B4AA-A549-4781-8A1D-5BCC0431DCD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5C4C-17B7-4084-9017-8A696FBB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9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B4AA-A549-4781-8A1D-5BCC0431DCD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5C4C-17B7-4084-9017-8A696FBB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B4AA-A549-4781-8A1D-5BCC0431DCD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5C4C-17B7-4084-9017-8A696FBB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B4AA-A549-4781-8A1D-5BCC0431DCD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5C4C-17B7-4084-9017-8A696FBB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2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74B4AA-A549-4781-8A1D-5BCC0431DCD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835C4C-17B7-4084-9017-8A696FBB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1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B4AA-A549-4781-8A1D-5BCC0431DCD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5C4C-17B7-4084-9017-8A696FBB5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74B4AA-A549-4781-8A1D-5BCC0431DCD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835C4C-17B7-4084-9017-8A696FBB5A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3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2BA771-F0AD-4699-98BE-533E676EE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27" y="1698102"/>
            <a:ext cx="4357120" cy="11643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34C0E17-7F83-4E34-81A7-FCED1AD8A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6341" y="2862470"/>
            <a:ext cx="5846691" cy="2425148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HR INTEGRATED</a:t>
            </a:r>
            <a:br>
              <a:rPr lang="en-US" sz="6000" dirty="0">
                <a:latin typeface="Arial Black" panose="020B0A04020102020204" pitchFamily="34" charset="0"/>
              </a:rPr>
            </a:br>
            <a:r>
              <a:rPr lang="en-US" sz="6000" dirty="0">
                <a:latin typeface="Arial Black" panose="020B0A04020102020204" pitchFamily="34" charset="0"/>
              </a:rPr>
              <a:t>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C9998-696F-4DF6-A92D-3D57459AF9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287" y="552000"/>
            <a:ext cx="3352800" cy="111760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8119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E886-2D89-4416-AD3C-7A0DDC28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2895-9AF5-494B-87AF-E2981386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What is </a:t>
            </a:r>
            <a:r>
              <a:rPr lang="en-US" b="1" dirty="0" err="1"/>
              <a:t>Bamawl</a:t>
            </a:r>
            <a:r>
              <a:rPr lang="en-US" b="1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How it work?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Current Integration with CB Bank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err="1"/>
              <a:t>Bamawl</a:t>
            </a:r>
            <a:r>
              <a:rPr lang="en-US" b="1" dirty="0"/>
              <a:t> Environment Setting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How can integrate MAB Bank with </a:t>
            </a:r>
            <a:r>
              <a:rPr lang="en-US" b="1" dirty="0" err="1"/>
              <a:t>Bamawl</a:t>
            </a:r>
            <a:r>
              <a:rPr lang="en-US" b="1" dirty="0"/>
              <a:t>?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F6B-59F2-4444-AB6C-971719E9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Bamawl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45F6-7C26-43B6-81AF-BF97A841C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HR Integrated System, cloud services provided by Brycen Myanmar </a:t>
            </a:r>
            <a:r>
              <a:rPr lang="en-US" dirty="0" err="1"/>
              <a:t>Co.,Ltd</a:t>
            </a:r>
            <a:r>
              <a:rPr lang="en-US" dirty="0"/>
              <a:t>, is </a:t>
            </a:r>
            <a:r>
              <a:rPr lang="en-US" b="1" dirty="0"/>
              <a:t>3 in 1 </a:t>
            </a:r>
            <a:r>
              <a:rPr lang="en-US" dirty="0"/>
              <a:t>system</a:t>
            </a:r>
          </a:p>
          <a:p>
            <a:r>
              <a:rPr lang="en-US" dirty="0"/>
              <a:t>1) Employee Management System</a:t>
            </a:r>
          </a:p>
          <a:p>
            <a:r>
              <a:rPr lang="en-US" dirty="0"/>
              <a:t>2) Employee Attendance System</a:t>
            </a:r>
          </a:p>
          <a:p>
            <a:r>
              <a:rPr lang="en-US" dirty="0"/>
              <a:t>3) Employee Salary Calculating System</a:t>
            </a:r>
          </a:p>
          <a:p>
            <a:r>
              <a:rPr lang="en-US" dirty="0"/>
              <a:t>Like HR Assistant, this system can help you in management of Employee Information and </a:t>
            </a:r>
          </a:p>
          <a:p>
            <a:r>
              <a:rPr lang="en-US" dirty="0"/>
              <a:t>Salary Calculation.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A2043-88BF-4C6E-91FD-DB244736D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661" y="2264632"/>
            <a:ext cx="4357120" cy="11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4C56-2B54-41A2-B33D-0EB35137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BC57D-2B2E-46D4-8DE8-D1F8D1EF5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Each customer company setup their own company rule in system.</a:t>
            </a:r>
          </a:p>
          <a:p>
            <a:r>
              <a:rPr lang="en-US" dirty="0"/>
              <a:t>- Employee Information include CB bank account are also register in system.</a:t>
            </a:r>
          </a:p>
          <a:p>
            <a:r>
              <a:rPr lang="en-US" dirty="0"/>
              <a:t>- Each employee use fingerprint for their attendance and admin can control attendance management.</a:t>
            </a:r>
          </a:p>
          <a:p>
            <a:r>
              <a:rPr lang="en-US" dirty="0"/>
              <a:t>- End of month, admin can easily confirm and calculate payroll and print pay slip.</a:t>
            </a:r>
          </a:p>
          <a:p>
            <a:r>
              <a:rPr lang="en-US" dirty="0"/>
              <a:t>- Payment file directly send from system to </a:t>
            </a:r>
            <a:r>
              <a:rPr lang="en-US" b="1" dirty="0"/>
              <a:t>CB Bank</a:t>
            </a:r>
            <a:r>
              <a:rPr lang="en-US" dirty="0"/>
              <a:t> </a:t>
            </a:r>
          </a:p>
          <a:p>
            <a:r>
              <a:rPr lang="en-US" dirty="0"/>
              <a:t>and can transfer from company account to employee accounts.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FCFBC-40F5-4920-9B97-7D119984338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401" y="4301987"/>
            <a:ext cx="2669319" cy="115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6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43D3-E8B3-42C3-AF88-E008F6AC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Integration with CB Bank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327ED-BB4A-4D95-9420-7EAB89EAB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771199"/>
            <a:ext cx="2198839" cy="58760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FA0538-7065-4956-888E-FBA2D1F175AD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When finish calculation, admin confirm employee list and salary.</a:t>
            </a:r>
          </a:p>
          <a:p>
            <a:r>
              <a:rPr lang="en-US" dirty="0"/>
              <a:t>- Excel file include Debit Account/Company Name/Employee Name/Employee Account/Amount data file is drop off CB bank server folder by using SFTP.</a:t>
            </a:r>
          </a:p>
          <a:p>
            <a:r>
              <a:rPr lang="en-US" dirty="0"/>
              <a:t>- CB bank process file and amount transfer if no error between business 2days.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82269A-33A1-4FBB-9FB0-5B6499DDD15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199" y="4467176"/>
            <a:ext cx="687920" cy="687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87C838-CF25-4FD4-84C4-2B2004987C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0" r="17355" b="9057"/>
          <a:stretch/>
        </p:blipFill>
        <p:spPr>
          <a:xfrm>
            <a:off x="6881939" y="4358802"/>
            <a:ext cx="687920" cy="98378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609E6B5-9E5D-4C15-A88B-2C5438E7F7F1}"/>
              </a:ext>
            </a:extLst>
          </p:cNvPr>
          <p:cNvSpPr/>
          <p:nvPr/>
        </p:nvSpPr>
        <p:spPr>
          <a:xfrm>
            <a:off x="3962400" y="4598503"/>
            <a:ext cx="2133600" cy="47707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SFTP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2A0BC8-C2E8-4193-969F-E74829D2F18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048" y="3626066"/>
            <a:ext cx="1261938" cy="54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7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EFE5-DF0A-41A5-BC58-D6D614B1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Bamwal</a:t>
            </a:r>
            <a:r>
              <a:rPr lang="en-US" dirty="0"/>
              <a:t> Environment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BA6B-24D7-40CC-87A1-AD36A7386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943759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Bamawl</a:t>
            </a:r>
            <a:r>
              <a:rPr lang="en-US" dirty="0" smtClean="0"/>
              <a:t> system’s server is hosted in GCP (Google </a:t>
            </a:r>
            <a:r>
              <a:rPr lang="en-US" dirty="0"/>
              <a:t>C</a:t>
            </a:r>
            <a:r>
              <a:rPr lang="en-US" dirty="0" smtClean="0"/>
              <a:t>loud </a:t>
            </a:r>
            <a:r>
              <a:rPr lang="en-US" dirty="0"/>
              <a:t>P</a:t>
            </a:r>
            <a:r>
              <a:rPr lang="en-US" dirty="0" smtClean="0"/>
              <a:t>latform).</a:t>
            </a:r>
          </a:p>
          <a:p>
            <a:pPr marL="0" indent="0">
              <a:buNone/>
            </a:pPr>
            <a:r>
              <a:rPr lang="en-US" dirty="0" smtClean="0"/>
              <a:t>- Operation system is </a:t>
            </a:r>
            <a:r>
              <a:rPr lang="en-US" dirty="0" err="1" smtClean="0"/>
              <a:t>linux</a:t>
            </a:r>
            <a:r>
              <a:rPr lang="en-US" dirty="0" smtClean="0"/>
              <a:t> (Centos) and for secure data transfer we used https.</a:t>
            </a:r>
          </a:p>
          <a:p>
            <a:pPr marL="0" indent="0">
              <a:buNone/>
            </a:pPr>
            <a:r>
              <a:rPr lang="en-US" dirty="0" smtClean="0"/>
              <a:t>- As attendance data collection, Raspberry PI and </a:t>
            </a:r>
            <a:r>
              <a:rPr lang="en-US" dirty="0"/>
              <a:t>finger device</a:t>
            </a:r>
            <a:r>
              <a:rPr lang="en-US" dirty="0" smtClean="0"/>
              <a:t> are used.</a:t>
            </a:r>
          </a:p>
          <a:p>
            <a:pPr marL="0" indent="0">
              <a:buNone/>
            </a:pPr>
            <a:r>
              <a:rPr lang="en-US" dirty="0" smtClean="0"/>
              <a:t>- Data are collected using PI device via VPN connection.</a:t>
            </a:r>
          </a:p>
          <a:p>
            <a:pPr marL="0" indent="0">
              <a:buNone/>
            </a:pPr>
            <a:r>
              <a:rPr lang="en-US" dirty="0" smtClean="0"/>
              <a:t>- VPN connection between server and client site  is allowed only customer site Public IP address.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 Serve can only be accessed by specific person via SSH encrypted key for management.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46913" y="4804012"/>
            <a:ext cx="1678675" cy="764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79241" y="4804012"/>
            <a:ext cx="1678675" cy="764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 Device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86632" y="4804012"/>
            <a:ext cx="1678675" cy="764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Finger Device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3549554" y="5131558"/>
            <a:ext cx="1405720" cy="1091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6941250" y="5131558"/>
            <a:ext cx="1405720" cy="1091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548C-A08F-4F82-AABC-DBAF8536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550" y="2194916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How can integrate MAB Bank with </a:t>
            </a:r>
            <a:r>
              <a:rPr lang="en-US" b="1" dirty="0" err="1"/>
              <a:t>Bamawl</a:t>
            </a:r>
            <a:r>
              <a:rPr lang="en-US" b="1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8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C686-D73C-42DF-8CF9-0519F86D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</a:t>
            </a:r>
          </a:p>
        </p:txBody>
      </p:sp>
    </p:spTree>
    <p:extLst>
      <p:ext uri="{BB962C8B-B14F-4D97-AF65-F5344CB8AC3E}">
        <p14:creationId xmlns:p14="http://schemas.microsoft.com/office/powerpoint/2010/main" val="26097605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334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Calibri Light</vt:lpstr>
      <vt:lpstr>Wingdings</vt:lpstr>
      <vt:lpstr>Retrospect</vt:lpstr>
      <vt:lpstr>HR INTEGRATED SYSTEM</vt:lpstr>
      <vt:lpstr>Summary</vt:lpstr>
      <vt:lpstr>What is Bamawl?</vt:lpstr>
      <vt:lpstr>How it work?</vt:lpstr>
      <vt:lpstr>Current Integration with CB Bank</vt:lpstr>
      <vt:lpstr>Bamwal Environment Setting</vt:lpstr>
      <vt:lpstr>How can integrate MAB Bank with Bamawl?</vt:lpstr>
      <vt:lpstr>Thank you very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INTEGRATED SYSTEM</dc:title>
  <dc:creator>MSI</dc:creator>
  <cp:lastModifiedBy>Windows User</cp:lastModifiedBy>
  <cp:revision>10</cp:revision>
  <dcterms:created xsi:type="dcterms:W3CDTF">2019-11-04T08:47:21Z</dcterms:created>
  <dcterms:modified xsi:type="dcterms:W3CDTF">2019-11-04T10:15:36Z</dcterms:modified>
</cp:coreProperties>
</file>