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B73B-C4D5-4154-AB5E-3D78FE85D8FA}" v="2495" dt="2019-12-21T06:13:1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Web Development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err="1"/>
              <a:t>Nhóm</a:t>
            </a:r>
            <a:r>
              <a:rPr lang="en-US" sz="1000"/>
              <a:t> 1:</a:t>
            </a:r>
          </a:p>
          <a:p>
            <a:pPr>
              <a:lnSpc>
                <a:spcPct val="90000"/>
              </a:lnSpc>
            </a:pPr>
            <a:r>
              <a:rPr lang="en-US" sz="1000"/>
              <a:t>- Lê </a:t>
            </a:r>
            <a:r>
              <a:rPr lang="en-US" sz="1000" err="1"/>
              <a:t>Văn</a:t>
            </a:r>
            <a:r>
              <a:rPr lang="en-US" sz="1000"/>
              <a:t> </a:t>
            </a:r>
            <a:r>
              <a:rPr lang="en-US" sz="1000" err="1"/>
              <a:t>thịnh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- Nguyễn </a:t>
            </a:r>
            <a:r>
              <a:rPr lang="en-US" sz="1000" err="1"/>
              <a:t>tuấn</a:t>
            </a:r>
            <a:r>
              <a:rPr lang="en-US" sz="1000"/>
              <a:t> </a:t>
            </a:r>
            <a:r>
              <a:rPr lang="en-US" sz="1000" err="1"/>
              <a:t>quốc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- Trần </a:t>
            </a:r>
            <a:r>
              <a:rPr lang="en-US" sz="1000" err="1"/>
              <a:t>thu</a:t>
            </a:r>
            <a:r>
              <a:rPr lang="en-US" sz="1000"/>
              <a:t> </a:t>
            </a:r>
            <a:r>
              <a:rPr lang="en-US" sz="1000" err="1"/>
              <a:t>phương</a:t>
            </a:r>
          </a:p>
          <a:p>
            <a:pPr>
              <a:lnSpc>
                <a:spcPct val="90000"/>
              </a:lnSpc>
            </a:pPr>
            <a:r>
              <a:rPr lang="en-US" sz="1000"/>
              <a:t>- Nguyễn </a:t>
            </a:r>
            <a:r>
              <a:rPr lang="en-US" sz="1000" err="1"/>
              <a:t>minh</a:t>
            </a:r>
            <a:r>
              <a:rPr lang="en-US" sz="1000"/>
              <a:t> </a:t>
            </a:r>
            <a:r>
              <a:rPr lang="en-US" sz="1000" err="1"/>
              <a:t>quân</a:t>
            </a:r>
          </a:p>
          <a:p>
            <a:pPr>
              <a:lnSpc>
                <a:spcPct val="90000"/>
              </a:lnSpc>
            </a:pPr>
            <a:r>
              <a:rPr lang="en-US" sz="1000"/>
              <a:t>- Lê </a:t>
            </a:r>
            <a:r>
              <a:rPr lang="en-US" sz="1000" err="1"/>
              <a:t>thanh</a:t>
            </a:r>
            <a:r>
              <a:rPr lang="en-US" sz="1000"/>
              <a:t> </a:t>
            </a:r>
            <a:r>
              <a:rPr lang="en-US" sz="1000" err="1"/>
              <a:t>tùng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A3D2D5F-A069-4CE3-B042-20233ECA7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4" b="4317"/>
          <a:stretch/>
        </p:blipFill>
        <p:spPr>
          <a:xfrm>
            <a:off x="1109764" y="1180761"/>
            <a:ext cx="4986236" cy="44933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CBF5-F38C-4D7F-AFEB-0EC8E7B9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55E6-F4FD-42B9-9433-97116C8E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</a:p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</a:p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</a:p>
          <a:p>
            <a:r>
              <a:rPr lang="en-US" dirty="0"/>
              <a:t>4. 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</a:p>
        </p:txBody>
      </p:sp>
    </p:spTree>
    <p:extLst>
      <p:ext uri="{BB962C8B-B14F-4D97-AF65-F5344CB8AC3E}">
        <p14:creationId xmlns:p14="http://schemas.microsoft.com/office/powerpoint/2010/main" val="36831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D3DB-B446-4458-BBE3-721C0777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 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7F2D-1ED0-4A5C-885E-A3D5E3C8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17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nay, 1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 web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 1 code editor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code 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 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web. </a:t>
            </a:r>
          </a:p>
          <a:p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tab, WDP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code </a:t>
            </a:r>
            <a:r>
              <a:rPr lang="en-US" dirty="0" err="1"/>
              <a:t>và</a:t>
            </a:r>
            <a:r>
              <a:rPr lang="en-US" dirty="0"/>
              <a:t> view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91B-C68B-4EFC-98AA-DA8931DF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71C4E6-F645-47CF-A840-7EDFA94A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94" y="2510573"/>
            <a:ext cx="3889515" cy="1706447"/>
          </a:xfrm>
        </p:spPr>
      </p:pic>
      <p:pic>
        <p:nvPicPr>
          <p:cNvPr id="6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9489AB50-4B91-40E5-99F4-A37E5FE5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19" y="4253436"/>
            <a:ext cx="2743200" cy="1510639"/>
          </a:xfrm>
          <a:prstGeom prst="rect">
            <a:avLst/>
          </a:prstGeom>
        </p:spPr>
      </p:pic>
      <p:pic>
        <p:nvPicPr>
          <p:cNvPr id="8" name="Picture 8" descr="A picture containing lamp&#10;&#10;Description generated with very high confidence">
            <a:extLst>
              <a:ext uri="{FF2B5EF4-FFF2-40B4-BE49-F238E27FC236}">
                <a16:creationId xmlns:a16="http://schemas.microsoft.com/office/drawing/2014/main" id="{DA83D9BE-565F-441F-9C27-2C8C24EC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58" y="2661006"/>
            <a:ext cx="2743200" cy="1405890"/>
          </a:xfrm>
          <a:prstGeom prst="rect">
            <a:avLst/>
          </a:prstGeom>
        </p:spPr>
      </p:pic>
      <p:pic>
        <p:nvPicPr>
          <p:cNvPr id="10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9B5D3C1-D3EB-450D-B492-38E898718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692" y="4255817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911F-64FC-4985-B615-9DD5B401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7380-71B5-4475-9DF5-C70B51C1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WDP:</a:t>
            </a:r>
          </a:p>
          <a:p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419B726-8668-4EB9-8745-1D3324F7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24" y="3306782"/>
            <a:ext cx="2743200" cy="913507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F0F4C72-5AFB-447A-B901-3747AEE29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22" y="3488473"/>
            <a:ext cx="2743200" cy="2743200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3BB04397-2DD6-41EC-8169-074BF3C9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083" y="4859144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D7BF-4A23-4812-82E3-6510D2D7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4816-CEC9-49E6-82C3-921511DC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Login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 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login,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view online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dirty="0"/>
              <a:t>2. Dashboard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repository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repository.</a:t>
            </a:r>
          </a:p>
          <a:p>
            <a:r>
              <a:rPr lang="en-US" dirty="0"/>
              <a:t>3.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</a:t>
            </a:r>
            <a:r>
              <a:rPr lang="en-US" dirty="0" err="1"/>
              <a:t>hoặc</a:t>
            </a:r>
            <a:r>
              <a:rPr lang="en-US" dirty="0"/>
              <a:t> folder </a:t>
            </a:r>
            <a:r>
              <a:rPr lang="en-US" dirty="0" err="1"/>
              <a:t>vào</a:t>
            </a:r>
            <a:r>
              <a:rPr lang="en-US" dirty="0"/>
              <a:t> repository </a:t>
            </a:r>
            <a:r>
              <a:rPr lang="en-US" dirty="0" err="1"/>
              <a:t>đang</a:t>
            </a:r>
            <a:r>
              <a:rPr lang="en-US" dirty="0"/>
              <a:t> code</a:t>
            </a:r>
          </a:p>
          <a:p>
            <a:r>
              <a:rPr lang="en-US" dirty="0"/>
              <a:t>4. Code editor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í, highlight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 code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</a:p>
          <a:p>
            <a:r>
              <a:rPr lang="en-US" dirty="0"/>
              <a:t>5.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console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browser console</a:t>
            </a:r>
          </a:p>
          <a:p>
            <a:r>
              <a:rPr lang="en-US" dirty="0"/>
              <a:t>6. Commit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 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7. Download repository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code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6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36E9-424A-4094-A406-7C48F16D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E4F1-15BC-4453-892E-B5450694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8"/>
            <a:endParaRPr lang="en-US" sz="3400"/>
          </a:p>
          <a:p>
            <a:pPr lvl="8"/>
            <a:endParaRPr lang="en-US" sz="3400" dirty="0"/>
          </a:p>
          <a:p>
            <a:pPr lvl="8"/>
            <a:r>
              <a:rPr lang="en-US" sz="3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Web Development Platform</vt:lpstr>
      <vt:lpstr>Nội dung chính</vt:lpstr>
      <vt:lpstr>1. Đặt vấn đề</vt:lpstr>
      <vt:lpstr>2. Các công nghệ được sử dụng</vt:lpstr>
      <vt:lpstr>3. Các chức năng chính</vt:lpstr>
      <vt:lpstr>Một số chức năng chính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2019-12-21T05:35:41Z</dcterms:created>
  <dcterms:modified xsi:type="dcterms:W3CDTF">2019-12-21T06:14:45Z</dcterms:modified>
</cp:coreProperties>
</file>