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B73B-C4D5-4154-AB5E-3D78FE85D8FA}" v="2495" dt="2019-12-21T06:13:17.524"/>
    <p1510:client id="{6724D517-B934-48AB-B092-CEB22CB71531}" v="124" dt="2019-12-21T08:27:05.182"/>
    <p1510:client id="{93A0A090-D88F-434F-96F0-61D39631F6E9}" v="277" dt="2019-12-21T08:46:37.754"/>
    <p1510:client id="{C78B4BC9-7320-4F35-9609-DAA60C15AB21}" v="14" dt="2019-12-21T08:40:2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u Phương" userId="f020fe7c1985b273" providerId="Windows Live" clId="Web-{93A0A090-D88F-434F-96F0-61D39631F6E9}"/>
    <pc:docChg chg="modSld">
      <pc:chgData name="Trần Thu Phương" userId="f020fe7c1985b273" providerId="Windows Live" clId="Web-{93A0A090-D88F-434F-96F0-61D39631F6E9}" dt="2019-12-21T08:46:37.754" v="272" actId="20577"/>
      <pc:docMkLst>
        <pc:docMk/>
      </pc:docMkLst>
      <pc:sldChg chg="modSp">
        <pc:chgData name="Trần Thu Phương" userId="f020fe7c1985b273" providerId="Windows Live" clId="Web-{93A0A090-D88F-434F-96F0-61D39631F6E9}" dt="2019-12-21T08:42:30.049" v="215" actId="20577"/>
        <pc:sldMkLst>
          <pc:docMk/>
          <pc:sldMk cId="3683157201" sldId="257"/>
        </pc:sldMkLst>
        <pc:spChg chg="mod">
          <ac:chgData name="Trần Thu Phương" userId="f020fe7c1985b273" providerId="Windows Live" clId="Web-{93A0A090-D88F-434F-96F0-61D39631F6E9}" dt="2019-12-21T08:42:30.049" v="215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">
        <pc:chgData name="Trần Thu Phương" userId="f020fe7c1985b273" providerId="Windows Live" clId="Web-{93A0A090-D88F-434F-96F0-61D39631F6E9}" dt="2019-12-21T08:35:10.531" v="41" actId="20577"/>
        <pc:sldMkLst>
          <pc:docMk/>
          <pc:sldMk cId="3541946810" sldId="258"/>
        </pc:sldMkLst>
        <pc:spChg chg="mod">
          <ac:chgData name="Trần Thu Phương" userId="f020fe7c1985b273" providerId="Windows Live" clId="Web-{93A0A090-D88F-434F-96F0-61D39631F6E9}" dt="2019-12-21T08:35:10.531" v="41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modSp">
        <pc:chgData name="Trần Thu Phương" userId="f020fe7c1985b273" providerId="Windows Live" clId="Web-{93A0A090-D88F-434F-96F0-61D39631F6E9}" dt="2019-12-21T08:35:35.203" v="45" actId="1076"/>
        <pc:sldMkLst>
          <pc:docMk/>
          <pc:sldMk cId="788368943" sldId="259"/>
        </pc:sldMkLst>
        <pc:spChg chg="mod">
          <ac:chgData name="Trần Thu Phương" userId="f020fe7c1985b273" providerId="Windows Live" clId="Web-{93A0A090-D88F-434F-96F0-61D39631F6E9}" dt="2019-12-21T08:35:24.875" v="43" actId="20577"/>
          <ac:spMkLst>
            <pc:docMk/>
            <pc:sldMk cId="788368943" sldId="259"/>
            <ac:spMk id="2" creationId="{440C391B-C68B-4EFC-98AA-DA8931DF341B}"/>
          </ac:spMkLst>
        </pc:spChg>
        <pc:picChg chg="mod">
          <ac:chgData name="Trần Thu Phương" userId="f020fe7c1985b273" providerId="Windows Live" clId="Web-{93A0A090-D88F-434F-96F0-61D39631F6E9}" dt="2019-12-21T08:35:30.656" v="44" actId="1076"/>
          <ac:picMkLst>
            <pc:docMk/>
            <pc:sldMk cId="788368943" sldId="259"/>
            <ac:picMk id="6" creationId="{9489AB50-4B91-40E5-99F4-A37E5FE5EDF7}"/>
          </ac:picMkLst>
        </pc:picChg>
        <pc:picChg chg="mod">
          <ac:chgData name="Trần Thu Phương" userId="f020fe7c1985b273" providerId="Windows Live" clId="Web-{93A0A090-D88F-434F-96F0-61D39631F6E9}" dt="2019-12-21T08:35:35.203" v="45" actId="1076"/>
          <ac:picMkLst>
            <pc:docMk/>
            <pc:sldMk cId="788368943" sldId="259"/>
            <ac:picMk id="10" creationId="{B9B5D3C1-D3EB-450D-B492-38E8987180FF}"/>
          </ac:picMkLst>
        </pc:picChg>
      </pc:sldChg>
      <pc:sldChg chg="modSp">
        <pc:chgData name="Trần Thu Phương" userId="f020fe7c1985b273" providerId="Windows Live" clId="Web-{93A0A090-D88F-434F-96F0-61D39631F6E9}" dt="2019-12-21T08:42:50.706" v="224" actId="20577"/>
        <pc:sldMkLst>
          <pc:docMk/>
          <pc:sldMk cId="989804604" sldId="260"/>
        </pc:sldMkLst>
        <pc:spChg chg="mod">
          <ac:chgData name="Trần Thu Phương" userId="f020fe7c1985b273" providerId="Windows Live" clId="Web-{93A0A090-D88F-434F-96F0-61D39631F6E9}" dt="2019-12-21T08:42:50.706" v="224" actId="20577"/>
          <ac:spMkLst>
            <pc:docMk/>
            <pc:sldMk cId="989804604" sldId="260"/>
            <ac:spMk id="2" creationId="{2C50911F-64FC-4985-B615-9DD5B40158F4}"/>
          </ac:spMkLst>
        </pc:spChg>
        <pc:spChg chg="mod">
          <ac:chgData name="Trần Thu Phương" userId="f020fe7c1985b273" providerId="Windows Live" clId="Web-{93A0A090-D88F-434F-96F0-61D39631F6E9}" dt="2019-12-21T08:36:12.094" v="53" actId="1076"/>
          <ac:spMkLst>
            <pc:docMk/>
            <pc:sldMk cId="989804604" sldId="260"/>
            <ac:spMk id="3" creationId="{EF2C7380-71B5-4475-9DF5-C70B51C1DAA7}"/>
          </ac:spMkLst>
        </pc:spChg>
        <pc:picChg chg="mod">
          <ac:chgData name="Trần Thu Phương" userId="f020fe7c1985b273" providerId="Windows Live" clId="Web-{93A0A090-D88F-434F-96F0-61D39631F6E9}" dt="2019-12-21T08:36:22.031" v="56" actId="14100"/>
          <ac:picMkLst>
            <pc:docMk/>
            <pc:sldMk cId="989804604" sldId="260"/>
            <ac:picMk id="4" creationId="{4419B726-8668-4EB9-8745-1D3324F75F15}"/>
          </ac:picMkLst>
        </pc:picChg>
        <pc:picChg chg="mod">
          <ac:chgData name="Trần Thu Phương" userId="f020fe7c1985b273" providerId="Windows Live" clId="Web-{93A0A090-D88F-434F-96F0-61D39631F6E9}" dt="2019-12-21T08:36:17.422" v="55" actId="1076"/>
          <ac:picMkLst>
            <pc:docMk/>
            <pc:sldMk cId="989804604" sldId="260"/>
            <ac:picMk id="6" creationId="{4F0F4C72-5AFB-447A-B901-3747AEE29A8A}"/>
          </ac:picMkLst>
        </pc:picChg>
        <pc:picChg chg="mod">
          <ac:chgData name="Trần Thu Phương" userId="f020fe7c1985b273" providerId="Windows Live" clId="Web-{93A0A090-D88F-434F-96F0-61D39631F6E9}" dt="2019-12-21T08:36:25.781" v="57" actId="1076"/>
          <ac:picMkLst>
            <pc:docMk/>
            <pc:sldMk cId="989804604" sldId="260"/>
            <ac:picMk id="8" creationId="{3BB04397-2DD6-41EC-8169-074BF3C93488}"/>
          </ac:picMkLst>
        </pc:picChg>
      </pc:sldChg>
      <pc:sldChg chg="modSp">
        <pc:chgData name="Trần Thu Phương" userId="f020fe7c1985b273" providerId="Windows Live" clId="Web-{93A0A090-D88F-434F-96F0-61D39631F6E9}" dt="2019-12-21T08:46:37.739" v="271" actId="20577"/>
        <pc:sldMkLst>
          <pc:docMk/>
          <pc:sldMk cId="1837674348" sldId="261"/>
        </pc:sldMkLst>
        <pc:spChg chg="mod">
          <ac:chgData name="Trần Thu Phương" userId="f020fe7c1985b273" providerId="Windows Live" clId="Web-{93A0A090-D88F-434F-96F0-61D39631F6E9}" dt="2019-12-21T08:42:34.331" v="219" actId="20577"/>
          <ac:spMkLst>
            <pc:docMk/>
            <pc:sldMk cId="1837674348" sldId="261"/>
            <ac:spMk id="2" creationId="{EFFFD7BF-4A23-4812-82E3-6510D2D751FE}"/>
          </ac:spMkLst>
        </pc:spChg>
        <pc:spChg chg="mod">
          <ac:chgData name="Trần Thu Phương" userId="f020fe7c1985b273" providerId="Windows Live" clId="Web-{93A0A090-D88F-434F-96F0-61D39631F6E9}" dt="2019-12-21T08:46:37.739" v="271" actId="20577"/>
          <ac:spMkLst>
            <pc:docMk/>
            <pc:sldMk cId="1837674348" sldId="261"/>
            <ac:spMk id="3" creationId="{AD7C4816-CEC9-49E6-82C3-921511DC6766}"/>
          </ac:spMkLst>
        </pc:spChg>
      </pc:sldChg>
      <pc:sldChg chg="modSp">
        <pc:chgData name="Trần Thu Phương" userId="f020fe7c1985b273" providerId="Windows Live" clId="Web-{93A0A090-D88F-434F-96F0-61D39631F6E9}" dt="2019-12-21T08:41:35.611" v="180" actId="20577"/>
        <pc:sldMkLst>
          <pc:docMk/>
          <pc:sldMk cId="4760418" sldId="262"/>
        </pc:sldMkLst>
        <pc:spChg chg="mod">
          <ac:chgData name="Trần Thu Phương" userId="f020fe7c1985b273" providerId="Windows Live" clId="Web-{93A0A090-D88F-434F-96F0-61D39631F6E9}" dt="2019-12-21T08:41:35.611" v="180" actId="20577"/>
          <ac:spMkLst>
            <pc:docMk/>
            <pc:sldMk cId="4760418" sldId="262"/>
            <ac:spMk id="3" creationId="{0B15E4F1-15BC-4453-892E-B5450694B9D7}"/>
          </ac:spMkLst>
        </pc:spChg>
      </pc:sldChg>
    </pc:docChg>
  </pc:docChgLst>
  <pc:docChgLst>
    <pc:chgData name="Thinh Le" userId="82a42ec170b74f8f" providerId="Windows Live" clId="Web-{C78B4BC9-7320-4F35-9609-DAA60C15AB21}"/>
    <pc:docChg chg="modSld">
      <pc:chgData name="Thinh Le" userId="82a42ec170b74f8f" providerId="Windows Live" clId="Web-{C78B4BC9-7320-4F35-9609-DAA60C15AB21}" dt="2019-12-21T08:40:26.853" v="11" actId="1076"/>
      <pc:docMkLst>
        <pc:docMk/>
      </pc:docMkLst>
      <pc:sldChg chg="modSp">
        <pc:chgData name="Thinh Le" userId="82a42ec170b74f8f" providerId="Windows Live" clId="Web-{C78B4BC9-7320-4F35-9609-DAA60C15AB21}" dt="2019-12-21T08:36:19.305" v="0" actId="20577"/>
        <pc:sldMkLst>
          <pc:docMk/>
          <pc:sldMk cId="3541946810" sldId="258"/>
        </pc:sldMkLst>
        <pc:spChg chg="mod">
          <ac:chgData name="Thinh Le" userId="82a42ec170b74f8f" providerId="Windows Live" clId="Web-{C78B4BC9-7320-4F35-9609-DAA60C15AB21}" dt="2019-12-21T08:36:19.305" v="0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addSp delSp modSp">
        <pc:chgData name="Thinh Le" userId="82a42ec170b74f8f" providerId="Windows Live" clId="Web-{C78B4BC9-7320-4F35-9609-DAA60C15AB21}" dt="2019-12-21T08:40:26.853" v="11" actId="1076"/>
        <pc:sldMkLst>
          <pc:docMk/>
          <pc:sldMk cId="788368943" sldId="259"/>
        </pc:sldMkLst>
        <pc:picChg chg="add mod">
          <ac:chgData name="Thinh Le" userId="82a42ec170b74f8f" providerId="Windows Live" clId="Web-{C78B4BC9-7320-4F35-9609-DAA60C15AB21}" dt="2019-12-21T08:40:26.853" v="11" actId="1076"/>
          <ac:picMkLst>
            <pc:docMk/>
            <pc:sldMk cId="788368943" sldId="259"/>
            <ac:picMk id="3" creationId="{509508E8-671D-4212-B354-4CC0A5775471}"/>
          </ac:picMkLst>
        </pc:picChg>
        <pc:picChg chg="del">
          <ac:chgData name="Thinh Le" userId="82a42ec170b74f8f" providerId="Windows Live" clId="Web-{C78B4BC9-7320-4F35-9609-DAA60C15AB21}" dt="2019-12-21T08:40:14.978" v="9"/>
          <ac:picMkLst>
            <pc:docMk/>
            <pc:sldMk cId="788368943" sldId="259"/>
            <ac:picMk id="10" creationId="{B9B5D3C1-D3EB-450D-B492-38E8987180FF}"/>
          </ac:picMkLst>
        </pc:picChg>
      </pc:sldChg>
      <pc:sldChg chg="modSp">
        <pc:chgData name="Thinh Le" userId="82a42ec170b74f8f" providerId="Windows Live" clId="Web-{C78B4BC9-7320-4F35-9609-DAA60C15AB21}" dt="2019-12-21T08:37:13.618" v="8" actId="20577"/>
        <pc:sldMkLst>
          <pc:docMk/>
          <pc:sldMk cId="1837674348" sldId="261"/>
        </pc:sldMkLst>
        <pc:spChg chg="mod">
          <ac:chgData name="Thinh Le" userId="82a42ec170b74f8f" providerId="Windows Live" clId="Web-{C78B4BC9-7320-4F35-9609-DAA60C15AB21}" dt="2019-12-21T08:37:13.618" v="8" actId="20577"/>
          <ac:spMkLst>
            <pc:docMk/>
            <pc:sldMk cId="1837674348" sldId="261"/>
            <ac:spMk id="2" creationId="{EFFFD7BF-4A23-4812-82E3-6510D2D751FE}"/>
          </ac:spMkLst>
        </pc:spChg>
      </pc:sldChg>
    </pc:docChg>
  </pc:docChgLst>
  <pc:docChgLst>
    <pc:chgData name="Người dùng Khách" providerId="Windows Live" clId="Web-{6724D517-B934-48AB-B092-CEB22CB71531}"/>
    <pc:docChg chg="modSld">
      <pc:chgData name="Người dùng Khách" userId="" providerId="Windows Live" clId="Web-{6724D517-B934-48AB-B092-CEB22CB71531}" dt="2019-12-21T08:27:03.035" v="116" actId="20577"/>
      <pc:docMkLst>
        <pc:docMk/>
      </pc:docMkLst>
      <pc:sldChg chg="modSp">
        <pc:chgData name="Người dùng Khách" userId="" providerId="Windows Live" clId="Web-{6724D517-B934-48AB-B092-CEB22CB71531}" dt="2019-12-21T08:24:18.904" v="30" actId="20577"/>
        <pc:sldMkLst>
          <pc:docMk/>
          <pc:sldMk cId="356326839" sldId="256"/>
        </pc:sldMkLst>
        <pc:spChg chg="mod">
          <ac:chgData name="Người dùng Khách" userId="" providerId="Windows Live" clId="Web-{6724D517-B934-48AB-B092-CEB22CB71531}" dt="2019-12-21T08:24:18.904" v="30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Người dùng Khách" userId="" providerId="Windows Live" clId="Web-{6724D517-B934-48AB-B092-CEB22CB71531}" dt="2019-12-21T08:23:39.496" v="26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">
        <pc:chgData name="Người dùng Khách" userId="" providerId="Windows Live" clId="Web-{6724D517-B934-48AB-B092-CEB22CB71531}" dt="2019-12-21T08:27:03.032" v="115" actId="20577"/>
        <pc:sldMkLst>
          <pc:docMk/>
          <pc:sldMk cId="3683157201" sldId="257"/>
        </pc:sldMkLst>
        <pc:spChg chg="mod">
          <ac:chgData name="Người dùng Khách" userId="" providerId="Windows Live" clId="Web-{6724D517-B934-48AB-B092-CEB22CB71531}" dt="2019-12-21T08:24:49.711" v="39" actId="20577"/>
          <ac:spMkLst>
            <pc:docMk/>
            <pc:sldMk cId="3683157201" sldId="257"/>
            <ac:spMk id="2" creationId="{74BCCBF5-F38C-4D7F-AFEB-0EC8E7B99940}"/>
          </ac:spMkLst>
        </pc:spChg>
        <pc:spChg chg="mod">
          <ac:chgData name="Người dùng Khách" userId="" providerId="Windows Live" clId="Web-{6724D517-B934-48AB-B092-CEB22CB71531}" dt="2019-12-21T08:27:03.032" v="115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">
        <pc:chgData name="Người dùng Khách" userId="" providerId="Windows Live" clId="Web-{6724D517-B934-48AB-B092-CEB22CB71531}" dt="2019-12-21T08:26:55.891" v="90" actId="20577"/>
        <pc:sldMkLst>
          <pc:docMk/>
          <pc:sldMk cId="3541946810" sldId="258"/>
        </pc:sldMkLst>
        <pc:spChg chg="mod">
          <ac:chgData name="Người dùng Khách" userId="" providerId="Windows Live" clId="Web-{6724D517-B934-48AB-B092-CEB22CB71531}" dt="2019-12-21T08:26:55.891" v="90" actId="20577"/>
          <ac:spMkLst>
            <pc:docMk/>
            <pc:sldMk cId="3541946810" sldId="258"/>
            <ac:spMk id="2" creationId="{2C48D3DB-B446-4458-BBE3-721C0777718E}"/>
          </ac:spMkLst>
        </pc:spChg>
        <pc:spChg chg="mod">
          <ac:chgData name="Người dùng Khách" userId="" providerId="Windows Live" clId="Web-{6724D517-B934-48AB-B092-CEB22CB71531}" dt="2019-12-21T08:25:43.396" v="82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modSp">
        <pc:chgData name="Người dùng Khách" userId="" providerId="Windows Live" clId="Web-{6724D517-B934-48AB-B092-CEB22CB71531}" dt="2019-12-21T08:21:25.762" v="10" actId="20577"/>
        <pc:sldMkLst>
          <pc:docMk/>
          <pc:sldMk cId="989804604" sldId="260"/>
        </pc:sldMkLst>
        <pc:spChg chg="mod">
          <ac:chgData name="Người dùng Khách" userId="" providerId="Windows Live" clId="Web-{6724D517-B934-48AB-B092-CEB22CB71531}" dt="2019-12-21T08:21:25.762" v="10" actId="20577"/>
          <ac:spMkLst>
            <pc:docMk/>
            <pc:sldMk cId="989804604" sldId="260"/>
            <ac:spMk id="2" creationId="{2C50911F-64FC-4985-B615-9DD5B40158F4}"/>
          </ac:spMkLst>
        </pc:spChg>
      </pc:sldChg>
    </pc:docChg>
  </pc:docChgLst>
  <pc:docChgLst>
    <pc:chgData name="Thinh Le" userId="82a42ec170b74f8f" providerId="Windows Live" clId="Web-{1BF6B73B-C4D5-4154-AB5E-3D78FE85D8FA}"/>
    <pc:docChg chg="addSld delSld modSld sldOrd">
      <pc:chgData name="Thinh Le" userId="82a42ec170b74f8f" providerId="Windows Live" clId="Web-{1BF6B73B-C4D5-4154-AB5E-3D78FE85D8FA}" dt="2019-12-21T06:13:17.524" v="2479"/>
      <pc:docMkLst>
        <pc:docMk/>
      </pc:docMkLst>
      <pc:sldChg chg="addSp delSp modSp mod setBg setClrOvrMap">
        <pc:chgData name="Thinh Le" userId="82a42ec170b74f8f" providerId="Windows Live" clId="Web-{1BF6B73B-C4D5-4154-AB5E-3D78FE85D8FA}" dt="2019-12-21T05:41:43.667" v="232"/>
        <pc:sldMkLst>
          <pc:docMk/>
          <pc:sldMk cId="356326839" sldId="256"/>
        </pc:sldMkLst>
        <pc:spChg chg="mo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6" creationId="{56981798-4550-46DA-9172-4846E2FB66EC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7" creationId="{D82EB7D3-3AD8-4ED1-9E1A-2906E14635E3}"/>
          </ac:spMkLst>
        </pc:spChg>
        <pc:spChg chg="add del">
          <ac:chgData name="Thinh Le" userId="82a42ec170b74f8f" providerId="Windows Live" clId="Web-{1BF6B73B-C4D5-4154-AB5E-3D78FE85D8FA}" dt="2019-12-21T05:38:51.495" v="3"/>
          <ac:spMkLst>
            <pc:docMk/>
            <pc:sldMk cId="356326839" sldId="256"/>
            <ac:spMk id="9" creationId="{11CAC6F2-0806-417B-BF5D-5AEF6195FA49}"/>
          </ac:spMkLst>
        </pc:spChg>
        <pc:spChg chg="add del">
          <ac:chgData name="Thinh Le" userId="82a42ec170b74f8f" providerId="Windows Live" clId="Web-{1BF6B73B-C4D5-4154-AB5E-3D78FE85D8FA}" dt="2019-12-21T05:38:51.495" v="3"/>
          <ac:spMkLst>
            <pc:docMk/>
            <pc:sldMk cId="356326839" sldId="256"/>
            <ac:spMk id="11" creationId="{D4723B02-0AAB-4F6E-BA41-8ED99D559D93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13" creationId="{2D529E20-662F-4915-ACD7-970C026FDB7F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18" creationId="{56981798-4550-46DA-9172-4846E2FB66EC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20" creationId="{D82EB7D3-3AD8-4ED1-9E1A-2906E14635E3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22" creationId="{2D529E20-662F-4915-ACD7-970C026FDB7F}"/>
          </ac:spMkLst>
        </pc:spChg>
        <pc:spChg chg="ad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3" creationId="{4E212B76-74CB-461F-90A3-EF4F2397A883}"/>
          </ac:spMkLst>
        </pc:spChg>
        <pc:spChg chg="ad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4" creationId="{81E746D0-4B37-4869-B2EF-79D5F0FFFBC9}"/>
          </ac:spMkLst>
        </pc:spChg>
        <pc:spChg chg="add del">
          <ac:chgData name="Thinh Le" userId="82a42ec170b74f8f" providerId="Windows Live" clId="Web-{1BF6B73B-C4D5-4154-AB5E-3D78FE85D8FA}" dt="2019-12-21T05:41:43.651" v="231"/>
          <ac:spMkLst>
            <pc:docMk/>
            <pc:sldMk cId="356326839" sldId="256"/>
            <ac:spMk id="26" creationId="{11CAC6F2-0806-417B-BF5D-5AEF6195FA49}"/>
          </ac:spMkLst>
        </pc:spChg>
        <pc:spChg chg="add del">
          <ac:chgData name="Thinh Le" userId="82a42ec170b74f8f" providerId="Windows Live" clId="Web-{1BF6B73B-C4D5-4154-AB5E-3D78FE85D8FA}" dt="2019-12-21T05:41:43.651" v="231"/>
          <ac:spMkLst>
            <pc:docMk/>
            <pc:sldMk cId="356326839" sldId="256"/>
            <ac:spMk id="28" creationId="{D4723B02-0AAB-4F6E-BA41-8ED99D559D93}"/>
          </ac:spMkLst>
        </pc:spChg>
        <pc:grpChg chg="add del">
          <ac:chgData name="Thinh Le" userId="82a42ec170b74f8f" providerId="Windows Live" clId="Web-{1BF6B73B-C4D5-4154-AB5E-3D78FE85D8FA}" dt="2019-12-21T05:41:43.667" v="232"/>
          <ac:grpSpMkLst>
            <pc:docMk/>
            <pc:sldMk cId="356326839" sldId="256"/>
            <ac:grpSpMk id="15" creationId="{7E2D86BB-893F-471B-AD66-50E01777C082}"/>
          </ac:grpSpMkLst>
        </pc:grpChg>
        <pc:picChg chg="add mod">
          <ac:chgData name="Thinh Le" userId="82a42ec170b74f8f" providerId="Windows Live" clId="Web-{1BF6B73B-C4D5-4154-AB5E-3D78FE85D8FA}" dt="2019-12-21T05:41:43.667" v="232"/>
          <ac:picMkLst>
            <pc:docMk/>
            <pc:sldMk cId="356326839" sldId="256"/>
            <ac:picMk id="4" creationId="{EA3D2D5F-A069-4CE3-B042-20233ECA7BD5}"/>
          </ac:picMkLst>
        </pc:picChg>
      </pc:sldChg>
      <pc:sldChg chg="modSp new">
        <pc:chgData name="Thinh Le" userId="82a42ec170b74f8f" providerId="Windows Live" clId="Web-{1BF6B73B-C4D5-4154-AB5E-3D78FE85D8FA}" dt="2019-12-21T05:43:11.995" v="379" actId="20577"/>
        <pc:sldMkLst>
          <pc:docMk/>
          <pc:sldMk cId="3683157201" sldId="257"/>
        </pc:sldMkLst>
        <pc:spChg chg="mod">
          <ac:chgData name="Thinh Le" userId="82a42ec170b74f8f" providerId="Windows Live" clId="Web-{1BF6B73B-C4D5-4154-AB5E-3D78FE85D8FA}" dt="2019-12-21T05:42:20.088" v="246" actId="20577"/>
          <ac:spMkLst>
            <pc:docMk/>
            <pc:sldMk cId="3683157201" sldId="257"/>
            <ac:spMk id="2" creationId="{74BCCBF5-F38C-4D7F-AFEB-0EC8E7B99940}"/>
          </ac:spMkLst>
        </pc:spChg>
        <pc:spChg chg="mod">
          <ac:chgData name="Thinh Le" userId="82a42ec170b74f8f" providerId="Windows Live" clId="Web-{1BF6B73B-C4D5-4154-AB5E-3D78FE85D8FA}" dt="2019-12-21T05:43:11.995" v="379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 new">
        <pc:chgData name="Thinh Le" userId="82a42ec170b74f8f" providerId="Windows Live" clId="Web-{1BF6B73B-C4D5-4154-AB5E-3D78FE85D8FA}" dt="2019-12-21T05:53:27.311" v="1415" actId="20577"/>
        <pc:sldMkLst>
          <pc:docMk/>
          <pc:sldMk cId="3541946810" sldId="258"/>
        </pc:sldMkLst>
        <pc:spChg chg="mod">
          <ac:chgData name="Thinh Le" userId="82a42ec170b74f8f" providerId="Windows Live" clId="Web-{1BF6B73B-C4D5-4154-AB5E-3D78FE85D8FA}" dt="2019-12-21T05:43:42.839" v="395" actId="20577"/>
          <ac:spMkLst>
            <pc:docMk/>
            <pc:sldMk cId="3541946810" sldId="258"/>
            <ac:spMk id="2" creationId="{2C48D3DB-B446-4458-BBE3-721C0777718E}"/>
          </ac:spMkLst>
        </pc:spChg>
        <pc:spChg chg="mod">
          <ac:chgData name="Thinh Le" userId="82a42ec170b74f8f" providerId="Windows Live" clId="Web-{1BF6B73B-C4D5-4154-AB5E-3D78FE85D8FA}" dt="2019-12-21T05:53:27.311" v="1415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addSp delSp modSp new">
        <pc:chgData name="Thinh Le" userId="82a42ec170b74f8f" providerId="Windows Live" clId="Web-{1BF6B73B-C4D5-4154-AB5E-3D78FE85D8FA}" dt="2019-12-21T05:56:12.532" v="1450" actId="1076"/>
        <pc:sldMkLst>
          <pc:docMk/>
          <pc:sldMk cId="788368943" sldId="259"/>
        </pc:sldMkLst>
        <pc:spChg chg="mod">
          <ac:chgData name="Thinh Le" userId="82a42ec170b74f8f" providerId="Windows Live" clId="Web-{1BF6B73B-C4D5-4154-AB5E-3D78FE85D8FA}" dt="2019-12-21T05:53:42.295" v="1436" actId="20577"/>
          <ac:spMkLst>
            <pc:docMk/>
            <pc:sldMk cId="788368943" sldId="259"/>
            <ac:spMk id="2" creationId="{440C391B-C68B-4EFC-98AA-DA8931DF341B}"/>
          </ac:spMkLst>
        </pc:spChg>
        <pc:spChg chg="del">
          <ac:chgData name="Thinh Le" userId="82a42ec170b74f8f" providerId="Windows Live" clId="Web-{1BF6B73B-C4D5-4154-AB5E-3D78FE85D8FA}" dt="2019-12-21T05:54:14.154" v="1437"/>
          <ac:spMkLst>
            <pc:docMk/>
            <pc:sldMk cId="788368943" sldId="259"/>
            <ac:spMk id="3" creationId="{1A070D59-8BF9-4B67-BD73-85CE7C5EE074}"/>
          </ac:spMkLst>
        </pc:spChg>
        <pc:picChg chg="add mod ord">
          <ac:chgData name="Thinh Le" userId="82a42ec170b74f8f" providerId="Windows Live" clId="Web-{1BF6B73B-C4D5-4154-AB5E-3D78FE85D8FA}" dt="2019-12-21T05:56:04.532" v="1448" actId="1076"/>
          <ac:picMkLst>
            <pc:docMk/>
            <pc:sldMk cId="788368943" sldId="259"/>
            <ac:picMk id="4" creationId="{1B71C4E6-F645-47CF-A840-7EDFA94AC711}"/>
          </ac:picMkLst>
        </pc:picChg>
        <pc:picChg chg="add mod">
          <ac:chgData name="Thinh Le" userId="82a42ec170b74f8f" providerId="Windows Live" clId="Web-{1BF6B73B-C4D5-4154-AB5E-3D78FE85D8FA}" dt="2019-12-21T05:56:03.282" v="1447" actId="1076"/>
          <ac:picMkLst>
            <pc:docMk/>
            <pc:sldMk cId="788368943" sldId="259"/>
            <ac:picMk id="6" creationId="{9489AB50-4B91-40E5-99F4-A37E5FE5EDF7}"/>
          </ac:picMkLst>
        </pc:picChg>
        <pc:picChg chg="add mod">
          <ac:chgData name="Thinh Le" userId="82a42ec170b74f8f" providerId="Windows Live" clId="Web-{1BF6B73B-C4D5-4154-AB5E-3D78FE85D8FA}" dt="2019-12-21T05:56:12.532" v="1450" actId="1076"/>
          <ac:picMkLst>
            <pc:docMk/>
            <pc:sldMk cId="788368943" sldId="259"/>
            <ac:picMk id="8" creationId="{DA83D9BE-565F-441F-9C27-2C8C24ECF198}"/>
          </ac:picMkLst>
        </pc:picChg>
        <pc:picChg chg="add mod">
          <ac:chgData name="Thinh Le" userId="82a42ec170b74f8f" providerId="Windows Live" clId="Web-{1BF6B73B-C4D5-4154-AB5E-3D78FE85D8FA}" dt="2019-12-21T05:56:10.329" v="1449" actId="1076"/>
          <ac:picMkLst>
            <pc:docMk/>
            <pc:sldMk cId="788368943" sldId="259"/>
            <ac:picMk id="10" creationId="{B9B5D3C1-D3EB-450D-B492-38E8987180FF}"/>
          </ac:picMkLst>
        </pc:picChg>
      </pc:sldChg>
      <pc:sldChg chg="addSp modSp new">
        <pc:chgData name="Thinh Le" userId="82a42ec170b74f8f" providerId="Windows Live" clId="Web-{1BF6B73B-C4D5-4154-AB5E-3D78FE85D8FA}" dt="2019-12-21T05:58:44.016" v="1556" actId="1076"/>
        <pc:sldMkLst>
          <pc:docMk/>
          <pc:sldMk cId="989804604" sldId="260"/>
        </pc:sldMkLst>
        <pc:spChg chg="mod">
          <ac:chgData name="Thinh Le" userId="82a42ec170b74f8f" providerId="Windows Live" clId="Web-{1BF6B73B-C4D5-4154-AB5E-3D78FE85D8FA}" dt="2019-12-21T05:57:01.516" v="1470" actId="20577"/>
          <ac:spMkLst>
            <pc:docMk/>
            <pc:sldMk cId="989804604" sldId="260"/>
            <ac:spMk id="2" creationId="{2C50911F-64FC-4985-B615-9DD5B40158F4}"/>
          </ac:spMkLst>
        </pc:spChg>
        <pc:spChg chg="mod">
          <ac:chgData name="Thinh Le" userId="82a42ec170b74f8f" providerId="Windows Live" clId="Web-{1BF6B73B-C4D5-4154-AB5E-3D78FE85D8FA}" dt="2019-12-21T05:57:53.407" v="1546" actId="20577"/>
          <ac:spMkLst>
            <pc:docMk/>
            <pc:sldMk cId="989804604" sldId="260"/>
            <ac:spMk id="3" creationId="{EF2C7380-71B5-4475-9DF5-C70B51C1DAA7}"/>
          </ac:spMkLst>
        </pc:spChg>
        <pc:picChg chg="add mod">
          <ac:chgData name="Thinh Le" userId="82a42ec170b74f8f" providerId="Windows Live" clId="Web-{1BF6B73B-C4D5-4154-AB5E-3D78FE85D8FA}" dt="2019-12-21T05:58:39.626" v="1554" actId="1076"/>
          <ac:picMkLst>
            <pc:docMk/>
            <pc:sldMk cId="989804604" sldId="260"/>
            <ac:picMk id="4" creationId="{4419B726-8668-4EB9-8745-1D3324F75F15}"/>
          </ac:picMkLst>
        </pc:picChg>
        <pc:picChg chg="add mod">
          <ac:chgData name="Thinh Le" userId="82a42ec170b74f8f" providerId="Windows Live" clId="Web-{1BF6B73B-C4D5-4154-AB5E-3D78FE85D8FA}" dt="2019-12-21T05:58:44.016" v="1556" actId="1076"/>
          <ac:picMkLst>
            <pc:docMk/>
            <pc:sldMk cId="989804604" sldId="260"/>
            <ac:picMk id="6" creationId="{4F0F4C72-5AFB-447A-B901-3747AEE29A8A}"/>
          </ac:picMkLst>
        </pc:picChg>
        <pc:picChg chg="add mod">
          <ac:chgData name="Thinh Le" userId="82a42ec170b74f8f" providerId="Windows Live" clId="Web-{1BF6B73B-C4D5-4154-AB5E-3D78FE85D8FA}" dt="2019-12-21T05:58:41.985" v="1555" actId="1076"/>
          <ac:picMkLst>
            <pc:docMk/>
            <pc:sldMk cId="989804604" sldId="260"/>
            <ac:picMk id="8" creationId="{3BB04397-2DD6-41EC-8169-074BF3C93488}"/>
          </ac:picMkLst>
        </pc:picChg>
      </pc:sldChg>
      <pc:sldChg chg="modSp new">
        <pc:chgData name="Thinh Le" userId="82a42ec170b74f8f" providerId="Windows Live" clId="Web-{1BF6B73B-C4D5-4154-AB5E-3D78FE85D8FA}" dt="2019-12-21T06:12:00.336" v="2447" actId="20577"/>
        <pc:sldMkLst>
          <pc:docMk/>
          <pc:sldMk cId="1837674348" sldId="261"/>
        </pc:sldMkLst>
        <pc:spChg chg="mod">
          <ac:chgData name="Thinh Le" userId="82a42ec170b74f8f" providerId="Windows Live" clId="Web-{1BF6B73B-C4D5-4154-AB5E-3D78FE85D8FA}" dt="2019-12-21T06:05:46.039" v="1630" actId="20577"/>
          <ac:spMkLst>
            <pc:docMk/>
            <pc:sldMk cId="1837674348" sldId="261"/>
            <ac:spMk id="2" creationId="{EFFFD7BF-4A23-4812-82E3-6510D2D751FE}"/>
          </ac:spMkLst>
        </pc:spChg>
        <pc:spChg chg="mod">
          <ac:chgData name="Thinh Le" userId="82a42ec170b74f8f" providerId="Windows Live" clId="Web-{1BF6B73B-C4D5-4154-AB5E-3D78FE85D8FA}" dt="2019-12-21T06:12:00.336" v="2447" actId="20577"/>
          <ac:spMkLst>
            <pc:docMk/>
            <pc:sldMk cId="1837674348" sldId="261"/>
            <ac:spMk id="3" creationId="{AD7C4816-CEC9-49E6-82C3-921511DC6766}"/>
          </ac:spMkLst>
        </pc:spChg>
      </pc:sldChg>
      <pc:sldChg chg="addSp modSp new del">
        <pc:chgData name="Thinh Le" userId="82a42ec170b74f8f" providerId="Windows Live" clId="Web-{1BF6B73B-C4D5-4154-AB5E-3D78FE85D8FA}" dt="2019-12-21T06:05:12.111" v="1611"/>
        <pc:sldMkLst>
          <pc:docMk/>
          <pc:sldMk cId="3005811682" sldId="261"/>
        </pc:sldMkLst>
        <pc:spChg chg="add mod">
          <ac:chgData name="Thinh Le" userId="82a42ec170b74f8f" providerId="Windows Live" clId="Web-{1BF6B73B-C4D5-4154-AB5E-3D78FE85D8FA}" dt="2019-12-21T06:04:29.986" v="1608" actId="20577"/>
          <ac:spMkLst>
            <pc:docMk/>
            <pc:sldMk cId="3005811682" sldId="261"/>
            <ac:spMk id="2" creationId="{6721DD74-C209-4750-8AD0-E8E7DDA5BBDE}"/>
          </ac:spMkLst>
        </pc:spChg>
        <pc:spChg chg="add mod">
          <ac:chgData name="Thinh Le" userId="82a42ec170b74f8f" providerId="Windows Live" clId="Web-{1BF6B73B-C4D5-4154-AB5E-3D78FE85D8FA}" dt="2019-12-21T06:04:27.033" v="1605" actId="20577"/>
          <ac:spMkLst>
            <pc:docMk/>
            <pc:sldMk cId="3005811682" sldId="261"/>
            <ac:spMk id="3" creationId="{0E6AB02B-499B-4B2B-AA5A-D607F37FF7CC}"/>
          </ac:spMkLst>
        </pc:spChg>
      </pc:sldChg>
      <pc:sldChg chg="new del">
        <pc:chgData name="Thinh Le" userId="82a42ec170b74f8f" providerId="Windows Live" clId="Web-{1BF6B73B-C4D5-4154-AB5E-3D78FE85D8FA}" dt="2019-12-21T05:59:12.141" v="1558"/>
        <pc:sldMkLst>
          <pc:docMk/>
          <pc:sldMk cId="3943542664" sldId="261"/>
        </pc:sldMkLst>
      </pc:sldChg>
      <pc:sldChg chg="modSp new ord">
        <pc:chgData name="Thinh Le" userId="82a42ec170b74f8f" providerId="Windows Live" clId="Web-{1BF6B73B-C4D5-4154-AB5E-3D78FE85D8FA}" dt="2019-12-21T06:13:17.524" v="2479"/>
        <pc:sldMkLst>
          <pc:docMk/>
          <pc:sldMk cId="4760418" sldId="262"/>
        </pc:sldMkLst>
        <pc:spChg chg="mod">
          <ac:chgData name="Thinh Le" userId="82a42ec170b74f8f" providerId="Windows Live" clId="Web-{1BF6B73B-C4D5-4154-AB5E-3D78FE85D8FA}" dt="2019-12-21T06:12:43.274" v="2476" actId="20577"/>
          <ac:spMkLst>
            <pc:docMk/>
            <pc:sldMk cId="4760418" sldId="262"/>
            <ac:spMk id="3" creationId="{0B15E4F1-15BC-4453-892E-B5450694B9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EBEBEB"/>
                </a:solidFill>
                <a:latin typeface="Times New Roman"/>
                <a:cs typeface="Times New Roman"/>
              </a:rPr>
              <a:t>Web Development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0793" y="4401165"/>
            <a:ext cx="4798142" cy="16223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Nhóm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1: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- Lê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Văn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thịnh</a:t>
            </a:r>
            <a:endParaRPr lang="en-US" sz="12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-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Nguyễn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tuấn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quốc</a:t>
            </a:r>
            <a:endParaRPr lang="en-US" sz="12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-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Trần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thu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phương</a:t>
            </a:r>
            <a:endParaRPr lang="en-US" sz="12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-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Nguyễn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minh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quân</a:t>
            </a:r>
            <a:endParaRPr lang="en-US" sz="12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- Lê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thanh</a:t>
            </a:r>
            <a:r>
              <a:rPr lang="en-US" sz="1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200" err="1">
                <a:solidFill>
                  <a:srgbClr val="FFFF00"/>
                </a:solidFill>
                <a:latin typeface="Times New Roman"/>
                <a:cs typeface="Times New Roman"/>
              </a:rPr>
              <a:t>tùng</a:t>
            </a:r>
            <a:endParaRPr lang="en-US" sz="12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A3D2D5F-A069-4CE3-B042-20233ECA7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4" b="4317"/>
          <a:stretch/>
        </p:blipFill>
        <p:spPr>
          <a:xfrm>
            <a:off x="1109764" y="1180761"/>
            <a:ext cx="4986236" cy="44933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CBF5-F38C-4D7F-AFEB-0EC8E7B9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55E6-F4FD-42B9-9433-97116C8E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1. </a:t>
            </a:r>
            <a:r>
              <a:rPr lang="en-US" sz="3600" err="1">
                <a:latin typeface="Times New Roman"/>
                <a:cs typeface="Times New Roman"/>
              </a:rPr>
              <a:t>Tổng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quan</a:t>
            </a:r>
            <a:endParaRPr lang="en-US" sz="3600">
              <a:latin typeface="Times New Roman"/>
              <a:cs typeface="Times New Roman"/>
            </a:endParaRPr>
          </a:p>
          <a:p>
            <a:r>
              <a:rPr lang="en-US" sz="3600">
                <a:latin typeface="Times New Roman"/>
                <a:cs typeface="Times New Roman"/>
              </a:rPr>
              <a:t>2. </a:t>
            </a:r>
            <a:r>
              <a:rPr lang="en-US" sz="3600" err="1">
                <a:latin typeface="Times New Roman"/>
                <a:cs typeface="Times New Roman"/>
              </a:rPr>
              <a:t>Các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công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nghệ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được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sử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dụng</a:t>
            </a:r>
            <a:endParaRPr lang="en-US" sz="3600">
              <a:latin typeface="Times New Roman"/>
              <a:cs typeface="Times New Roman"/>
            </a:endParaRPr>
          </a:p>
          <a:p>
            <a:r>
              <a:rPr lang="en-US" sz="3600">
                <a:latin typeface="Times New Roman"/>
                <a:cs typeface="Times New Roman"/>
              </a:rPr>
              <a:t>3. </a:t>
            </a:r>
            <a:r>
              <a:rPr lang="en-US" sz="3600" err="1">
                <a:latin typeface="Times New Roman"/>
                <a:cs typeface="Times New Roman"/>
              </a:rPr>
              <a:t>Một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số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chức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năng</a:t>
            </a:r>
            <a:r>
              <a:rPr lang="en-US" sz="3600">
                <a:latin typeface="Times New Roman"/>
                <a:cs typeface="Times New Roman"/>
              </a:rPr>
              <a:t> </a:t>
            </a:r>
          </a:p>
          <a:p>
            <a:r>
              <a:rPr lang="en-US" sz="3600">
                <a:latin typeface="Times New Roman"/>
                <a:cs typeface="Times New Roman"/>
              </a:rPr>
              <a:t>4. Demo </a:t>
            </a:r>
            <a:r>
              <a:rPr lang="en-US" sz="3600" err="1">
                <a:latin typeface="Times New Roman"/>
                <a:cs typeface="Times New Roman"/>
              </a:rPr>
              <a:t>ứng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dụng</a:t>
            </a:r>
            <a:endParaRPr lang="en-US"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1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D3DB-B446-4458-BBE3-721C0777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1. </a:t>
            </a:r>
            <a:r>
              <a:rPr lang="en-US" sz="4400" err="1">
                <a:latin typeface="Times New Roman"/>
                <a:cs typeface="Times New Roman"/>
              </a:rPr>
              <a:t>Tổng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7F2D-1ED0-4A5C-885E-A3D5E3C8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7636"/>
            <a:ext cx="8825659" cy="3717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WDP </a:t>
            </a:r>
            <a:r>
              <a:rPr lang="en-US" sz="2400" err="1">
                <a:latin typeface="Times New Roman"/>
                <a:ea typeface="+mn-lt"/>
                <a:cs typeface="+mn-lt"/>
              </a:rPr>
              <a:t>là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một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soạn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thảo</a:t>
            </a:r>
            <a:r>
              <a:rPr lang="en-US" sz="2400">
                <a:latin typeface="Times New Roman"/>
                <a:ea typeface="+mn-lt"/>
                <a:cs typeface="+mn-lt"/>
              </a:rPr>
              <a:t> code online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được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xây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dựng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phát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triển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ứng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400">
                <a:latin typeface="Times New Roman"/>
                <a:ea typeface="+mn-lt"/>
                <a:cs typeface="+mn-lt"/>
              </a:rPr>
              <a:t> Web. 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r>
              <a:rPr lang="en-US" sz="2400" err="1">
                <a:latin typeface="Times New Roman"/>
                <a:ea typeface="+mn-lt"/>
                <a:cs typeface="+mn-lt"/>
              </a:rPr>
              <a:t>Nó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cho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phép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tiết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kiệm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được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không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gian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chứa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dữ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mà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vẫn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làm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việc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chuyên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nghiệp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như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các</a:t>
            </a:r>
            <a:r>
              <a:rPr lang="en-US" sz="2400">
                <a:latin typeface="Times New Roman"/>
                <a:ea typeface="+mn-lt"/>
                <a:cs typeface="+mn-lt"/>
              </a:rPr>
              <a:t> IDE.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err="1">
                <a:latin typeface="Times New Roman"/>
                <a:ea typeface="+mn-lt"/>
                <a:cs typeface="+mn-lt"/>
              </a:rPr>
              <a:t>Quá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phát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triển</a:t>
            </a:r>
            <a:r>
              <a:rPr lang="en-US" sz="2400">
                <a:latin typeface="Times New Roman"/>
                <a:ea typeface="+mn-lt"/>
                <a:cs typeface="+mn-lt"/>
              </a:rPr>
              <a:t> web app WDP </a:t>
            </a:r>
            <a:r>
              <a:rPr lang="en-US" sz="2400" err="1">
                <a:latin typeface="Times New Roman"/>
                <a:ea typeface="+mn-lt"/>
                <a:cs typeface="+mn-lt"/>
              </a:rPr>
              <a:t>sẽ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tập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trung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vào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hai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vấn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đề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chính</a:t>
            </a:r>
            <a:r>
              <a:rPr lang="en-US" sz="2400">
                <a:latin typeface="Times New Roman"/>
                <a:ea typeface="+mn-lt"/>
                <a:cs typeface="+mn-lt"/>
              </a:rPr>
              <a:t>:</a:t>
            </a:r>
            <a:endParaRPr lang="en-US" sz="2400">
              <a:latin typeface="Times New Roman"/>
            </a:endParaRPr>
          </a:p>
          <a:p>
            <a:pPr marL="1257300" lvl="3">
              <a:buNone/>
            </a:pPr>
            <a:r>
              <a:rPr lang="en-US" sz="2400" i="1">
                <a:latin typeface="Times New Roman"/>
                <a:cs typeface="Times New Roman"/>
              </a:rPr>
              <a:t>- 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Đơn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giản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hóa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cách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sử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soạn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thảo</a:t>
            </a:r>
            <a:r>
              <a:rPr lang="en-US" sz="2400" i="1">
                <a:latin typeface="Times New Roman"/>
                <a:ea typeface="+mn-lt"/>
                <a:cs typeface="+mn-lt"/>
              </a:rPr>
              <a:t> code:</a:t>
            </a:r>
            <a:endParaRPr lang="en-US" sz="2400" i="1">
              <a:latin typeface="Times New Roman"/>
              <a:cs typeface="Times New Roman"/>
            </a:endParaRPr>
          </a:p>
          <a:p>
            <a:pPr marL="1257300" lvl="3">
              <a:buNone/>
            </a:pPr>
            <a:r>
              <a:rPr lang="en-US" sz="2400" i="1">
                <a:latin typeface="Times New Roman"/>
                <a:cs typeface="Times New Roman"/>
              </a:rPr>
              <a:t>- 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Làm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việc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như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một</a:t>
            </a:r>
            <a:r>
              <a:rPr lang="en-US" sz="2400" i="1">
                <a:latin typeface="Times New Roman"/>
                <a:ea typeface="+mn-lt"/>
                <a:cs typeface="+mn-lt"/>
              </a:rPr>
              <a:t> IDE </a:t>
            </a:r>
            <a:endParaRPr lang="en-US" sz="2400" i="1"/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91B-C68B-4EFC-98AA-DA8931D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2. </a:t>
            </a:r>
            <a:r>
              <a:rPr lang="en-US" sz="4400" err="1">
                <a:latin typeface="Times New Roman"/>
                <a:cs typeface="Times New Roman"/>
              </a:rPr>
              <a:t>Các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công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nghệ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được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sử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dụng</a:t>
            </a:r>
            <a:endParaRPr lang="en-US" sz="4400">
              <a:latin typeface="Times New Roman"/>
              <a:cs typeface="Times New Roman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71C4E6-F645-47CF-A840-7EDFA94A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94" y="2510573"/>
            <a:ext cx="3889515" cy="1706447"/>
          </a:xfr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9489AB50-4B91-40E5-99F4-A37E5FE5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46" y="4322709"/>
            <a:ext cx="2743200" cy="1510639"/>
          </a:xfrm>
          <a:prstGeom prst="rect">
            <a:avLst/>
          </a:prstGeom>
        </p:spPr>
      </p:pic>
      <p:pic>
        <p:nvPicPr>
          <p:cNvPr id="8" name="Picture 8" descr="A picture containing lamp&#10;&#10;Description generated with very high confidence">
            <a:extLst>
              <a:ext uri="{FF2B5EF4-FFF2-40B4-BE49-F238E27FC236}">
                <a16:creationId xmlns:a16="http://schemas.microsoft.com/office/drawing/2014/main" id="{DA83D9BE-565F-441F-9C27-2C8C24EC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58" y="2661006"/>
            <a:ext cx="2743200" cy="140589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9508E8-671D-4212-B354-4CC0A5775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378" y="4325458"/>
            <a:ext cx="2743200" cy="17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911F-64FC-4985-B615-9DD5B401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3. </a:t>
            </a:r>
            <a:r>
              <a:rPr lang="en-US" sz="4400" err="1">
                <a:latin typeface="Times New Roman"/>
                <a:cs typeface="Times New Roman"/>
              </a:rPr>
              <a:t>Một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số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chức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năng</a:t>
            </a:r>
            <a:r>
              <a:rPr lang="en-US" sz="44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7380-71B5-4475-9DF5-C70B51C1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95" y="2369705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latin typeface="Times New Roman"/>
                <a:cs typeface="Times New Roman"/>
              </a:rPr>
              <a:t>Các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ngôn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ngữ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dùng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với</a:t>
            </a:r>
            <a:r>
              <a:rPr lang="en-US" sz="2000">
                <a:latin typeface="Times New Roman"/>
                <a:cs typeface="Times New Roman"/>
              </a:rPr>
              <a:t> WDP:</a:t>
            </a:r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419B726-8668-4EB9-8745-1D3324F7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92" y="2977737"/>
            <a:ext cx="2743200" cy="1104007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F0F4C72-5AFB-447A-B901-3747AEE29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36" y="2916973"/>
            <a:ext cx="2743200" cy="2743200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3BB04397-2DD6-41EC-8169-074BF3C9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88" y="4469485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7BF-4A23-4812-82E3-6510D2D7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85" y="973668"/>
            <a:ext cx="8683482" cy="706964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3. 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chức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năng</a:t>
            </a:r>
            <a:r>
              <a:rPr lang="en-US">
                <a:latin typeface="Times New Roman"/>
                <a:cs typeface="Times New Roman"/>
              </a:rPr>
              <a:t> </a:t>
            </a:r>
            <a:endParaRPr lang="vi-VN" err="1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4816-CEC9-49E6-82C3-921511DC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7023"/>
            <a:ext cx="8825659" cy="4195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 Login </a:t>
            </a:r>
            <a:r>
              <a:rPr lang="en-US" sz="2000" err="1">
                <a:latin typeface="Times New Roman"/>
                <a:cs typeface="Times New Roman"/>
              </a:rPr>
              <a:t>bằng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tài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khoản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nếu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bạn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không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 Git account, </a:t>
            </a:r>
            <a:r>
              <a:rPr lang="en-US" sz="2000" err="1">
                <a:latin typeface="Times New Roman"/>
                <a:cs typeface="Times New Roman"/>
              </a:rPr>
              <a:t>thì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vẫn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code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view online </a:t>
            </a:r>
            <a:r>
              <a:rPr lang="en-US" sz="2000" err="1">
                <a:latin typeface="Times New Roman"/>
                <a:cs typeface="Times New Roman"/>
              </a:rPr>
              <a:t>nhưng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không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tải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xuống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được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 Dashboard 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những</a:t>
            </a:r>
            <a:r>
              <a:rPr lang="en-US" sz="2000">
                <a:latin typeface="Times New Roman"/>
                <a:cs typeface="Times New Roman"/>
              </a:rPr>
              <a:t> repository </a:t>
            </a:r>
            <a:r>
              <a:rPr lang="en-US" sz="2000" err="1">
                <a:latin typeface="Times New Roman"/>
                <a:cs typeface="Times New Roman"/>
              </a:rPr>
              <a:t>trên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tài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khoản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bạn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add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 delete repositories.</a:t>
            </a:r>
          </a:p>
          <a:p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 add file </a:t>
            </a:r>
            <a:r>
              <a:rPr lang="en-US" sz="2000" err="1">
                <a:latin typeface="Times New Roman"/>
                <a:cs typeface="Times New Roman"/>
              </a:rPr>
              <a:t>hoặc</a:t>
            </a:r>
            <a:r>
              <a:rPr lang="en-US" sz="2000">
                <a:latin typeface="Times New Roman"/>
                <a:cs typeface="Times New Roman"/>
              </a:rPr>
              <a:t> folder </a:t>
            </a:r>
            <a:r>
              <a:rPr lang="en-US" sz="2000" err="1">
                <a:latin typeface="Times New Roman"/>
                <a:cs typeface="Times New Roman"/>
              </a:rPr>
              <a:t>vào</a:t>
            </a:r>
            <a:r>
              <a:rPr lang="en-US" sz="2000">
                <a:latin typeface="Times New Roman"/>
                <a:cs typeface="Times New Roman"/>
              </a:rPr>
              <a:t> repository </a:t>
            </a:r>
            <a:r>
              <a:rPr lang="en-US" sz="2000" err="1">
                <a:latin typeface="Times New Roman"/>
                <a:cs typeface="Times New Roman"/>
              </a:rPr>
              <a:t>đang</a:t>
            </a:r>
            <a:r>
              <a:rPr lang="en-US" sz="2000">
                <a:latin typeface="Times New Roman"/>
                <a:cs typeface="Times New Roman"/>
              </a:rPr>
              <a:t> code</a:t>
            </a:r>
          </a:p>
          <a:p>
            <a:r>
              <a:rPr lang="en-US" sz="2000">
                <a:latin typeface="Times New Roman"/>
                <a:cs typeface="Times New Roman"/>
              </a:rPr>
              <a:t> Code editor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gợi</a:t>
            </a:r>
            <a:r>
              <a:rPr lang="en-US" sz="2000">
                <a:latin typeface="Times New Roman"/>
                <a:cs typeface="Times New Roman"/>
              </a:rPr>
              <a:t> ý, highlight </a:t>
            </a:r>
            <a:r>
              <a:rPr lang="en-US" sz="2000" err="1">
                <a:latin typeface="Times New Roman"/>
                <a:cs typeface="Times New Roman"/>
              </a:rPr>
              <a:t>giúp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việc</a:t>
            </a:r>
            <a:r>
              <a:rPr lang="en-US" sz="2000">
                <a:latin typeface="Times New Roman"/>
                <a:cs typeface="Times New Roman"/>
              </a:rPr>
              <a:t> code </a:t>
            </a:r>
            <a:r>
              <a:rPr lang="en-US" sz="2000" err="1">
                <a:latin typeface="Times New Roman"/>
                <a:cs typeface="Times New Roman"/>
              </a:rPr>
              <a:t>hiệu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hơn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Màn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hình</a:t>
            </a:r>
            <a:r>
              <a:rPr lang="en-US" sz="2000">
                <a:latin typeface="Times New Roman"/>
                <a:cs typeface="Times New Roman"/>
              </a:rPr>
              <a:t> console </a:t>
            </a:r>
            <a:r>
              <a:rPr lang="en-US" sz="2000" err="1">
                <a:latin typeface="Times New Roman"/>
                <a:cs typeface="Times New Roman"/>
              </a:rPr>
              <a:t>giống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như</a:t>
            </a:r>
            <a:r>
              <a:rPr lang="en-US" sz="2000">
                <a:latin typeface="Times New Roman"/>
                <a:cs typeface="Times New Roman"/>
              </a:rPr>
              <a:t> browser console</a:t>
            </a:r>
          </a:p>
          <a:p>
            <a:r>
              <a:rPr lang="en-US" sz="2000">
                <a:latin typeface="Times New Roman"/>
                <a:cs typeface="Times New Roman"/>
              </a:rPr>
              <a:t> Commit </a:t>
            </a:r>
            <a:r>
              <a:rPr lang="en-US" sz="2000" err="1">
                <a:latin typeface="Times New Roman"/>
                <a:cs typeface="Times New Roman"/>
              </a:rPr>
              <a:t>thay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đổi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lên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thẳng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 repository.</a:t>
            </a:r>
          </a:p>
          <a:p>
            <a:r>
              <a:rPr lang="en-US" sz="2000">
                <a:latin typeface="Times New Roman"/>
                <a:cs typeface="Times New Roman"/>
              </a:rPr>
              <a:t> Download repository </a:t>
            </a:r>
            <a:r>
              <a:rPr lang="en-US" sz="2000" err="1">
                <a:latin typeface="Times New Roman"/>
                <a:cs typeface="Times New Roman"/>
              </a:rPr>
              <a:t>về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máy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để</a:t>
            </a:r>
            <a:r>
              <a:rPr lang="en-US" sz="2000">
                <a:latin typeface="Times New Roman"/>
                <a:cs typeface="Times New Roman"/>
              </a:rPr>
              <a:t> code </a:t>
            </a:r>
            <a:r>
              <a:rPr lang="en-US" sz="2000" err="1">
                <a:latin typeface="Times New Roman"/>
                <a:cs typeface="Times New Roman"/>
              </a:rPr>
              <a:t>tiếp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6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36E9-424A-4094-A406-7C48F16D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E4F1-15BC-4453-892E-B5450694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8"/>
            <a:endParaRPr lang="en-US" sz="3400"/>
          </a:p>
          <a:p>
            <a:pPr lvl="8"/>
            <a:endParaRPr lang="en-US" sz="3400"/>
          </a:p>
          <a:p>
            <a:pPr lvl="8"/>
            <a:r>
              <a:rPr lang="en-US" sz="4400">
                <a:latin typeface="Times New Roman"/>
                <a:cs typeface="Times New Roma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76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Web Development Platform</vt:lpstr>
      <vt:lpstr>Outline</vt:lpstr>
      <vt:lpstr>1. Tổng quan</vt:lpstr>
      <vt:lpstr>2. Các công nghệ được sử dụng</vt:lpstr>
      <vt:lpstr>3. Một số chức năng </vt:lpstr>
      <vt:lpstr>3. Một số chức năng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2019-12-21T05:35:41Z</dcterms:created>
  <dcterms:modified xsi:type="dcterms:W3CDTF">2019-12-21T08:46:59Z</dcterms:modified>
</cp:coreProperties>
</file>