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/>
    <p:restoredTop sz="94667"/>
  </p:normalViewPr>
  <p:slideViewPr>
    <p:cSldViewPr snapToGrid="0">
      <p:cViewPr varScale="1">
        <p:scale>
          <a:sx n="105" d="100"/>
          <a:sy n="105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5DE6-F544-EA56-178B-FFDD1911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CEBA9-E751-879E-344D-BBFF67BA5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3138-D156-58D1-3D9D-C05C3B8A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1562-A885-1FB3-1268-F09061EB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B22D-0E9C-1BFA-3C06-6C673BE9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87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C3B-944B-A623-C979-B3D373A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3C303-7F5C-82F0-3A87-5DCFC7147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E495-9F78-8320-F753-D0F8632D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578E-34DE-F3C7-CB0A-1BD75936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2BE1-3C0C-43C5-594A-CE22645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347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B4E7C-D873-E3BC-415A-D1204E026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44BCA-AB89-8FAB-CA5D-358634EE7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2F65-9BB5-C098-A7EA-D542041F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5E13-FF55-C43A-742C-4926BEE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E0F6-A60D-3D8C-D7A7-1E2E9A1A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56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3436-3943-FD93-F028-5B2E3766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FD38-4E81-1446-8734-AE3B60B9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467C-0716-E3DF-84B4-5C284615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3B91-148E-EDF6-06D5-F868CCEA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8979-5EF8-7691-3D8E-EC1A3593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22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5E2C-6260-6369-427B-9ED66765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9E063-8E4B-E416-18FA-9ABD1D347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E78E-A3AE-DC0F-958B-D9D85DEE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F2A1-EF3B-4D2E-898E-C32B97F3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924A-EE8B-9BFF-CD9F-A276C3B2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882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0975-3CB8-8B4B-A17D-D0817A5F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3D6A-1632-6EC2-C74A-A48D9BB31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AD2F8-6DB6-E9CF-1845-A8B0F3F05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E1FA3-C9B5-8841-21BB-51498F14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B822-F8C2-1F53-BEB5-BA65BB3E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8D82-FAA3-D8DB-6703-C1C935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14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BA72-1E78-F851-2CEB-6AE5A1D5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9860-BAE4-227A-58A7-3B1088D8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267F4-99D0-05D8-A1C0-13E14E7AC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F6B94-8864-3EC7-DB9A-9BC65E9FA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A3318-1B6C-5832-3E6D-10BB5ACA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7BDB0-5B5A-DCEF-6B6E-0CCAAF9F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D8DE4-916F-F6EE-AB08-E961C17D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CD5A-4FD2-4655-B477-54A0D73F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04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C707-364B-A33A-05AA-CDEA1919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DE34F-7BE1-2CAA-07D7-B7C11040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13792-D9B5-4FBF-9D03-3B2B3A9F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0CA1A-7096-3F9C-7ECB-F2DC1CB0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053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04CB6-F8D9-4396-5EF0-F1C71A40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A39A8-D4D9-A997-1B7A-80AB6F51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F197C-AE85-3CD6-0802-7979362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998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87F4-2D46-CCB5-1366-05CA6594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286A-603A-01D6-CEE6-54432500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417ED-5DAC-DFED-3C31-41D8251E4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46293-EA30-446B-4771-9A436CE4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12896-A08A-18D0-8690-701B37EB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237D6-5868-5C3C-86A9-9242AA6D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7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320F-5FD9-318E-4FD6-7F13E73F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41784-F54E-7586-7ACD-89142F3DF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9797-69EA-94D4-EC2E-26279E8FF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B1D76-4A89-4154-220A-03293DD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93320-6FC9-F293-6E4C-726661BC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E78B-60B1-F08F-46C3-A05B2949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015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EC444-2C78-B5FC-5BDC-54ED348C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5E87-78D2-6E34-C461-ADEEB287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3A2E-7600-A3E4-B6AA-154352D73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5A79-0382-CA45-B199-5B6EB2E42A1F}" type="datetimeFigureOut">
              <a:rPr lang="en-NL" smtClean="0"/>
              <a:t>31/07/2023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F981-91DD-D318-3475-653657F96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9E58-2B2E-4E3F-EE5E-3DFD525EE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9A5F-260A-8541-A113-F22CDFA3B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69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FC1-A6DC-923D-2318-972DB4C4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Hierarchical clustering </a:t>
            </a:r>
            <a:r>
              <a:rPr lang="en-NL" sz="2800" dirty="0"/>
              <a:t>(aka HCA)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0892-38F5-9127-7AD8-120712A3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HCA: method of cluster analysis</a:t>
            </a:r>
          </a:p>
          <a:p>
            <a:pPr lvl="1"/>
            <a:r>
              <a:rPr lang="en-NL" dirty="0"/>
              <a:t>Agglomorative (bottom-up)</a:t>
            </a:r>
          </a:p>
          <a:p>
            <a:pPr lvl="1"/>
            <a:r>
              <a:rPr lang="en-NL" dirty="0"/>
              <a:t>Divisive (top-down)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2037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FC1-A6DC-923D-2318-972DB4C4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Hierarchical clustering </a:t>
            </a:r>
            <a:r>
              <a:rPr lang="en-NL" sz="2800" dirty="0"/>
              <a:t>(aka HCA)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0892-38F5-9127-7AD8-120712A3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HCA: method of cluster analysis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Agglomorative (bottom-up)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Divisive (top-down)</a:t>
            </a:r>
          </a:p>
          <a:p>
            <a:r>
              <a:rPr lang="en-NL" dirty="0"/>
              <a:t>Greedy algorithm (heuristic search) = complex!</a:t>
            </a:r>
          </a:p>
          <a:p>
            <a:pPr lvl="1"/>
            <a:r>
              <a:rPr lang="en-NL" dirty="0"/>
              <a:t>Single-linkage clustering (bottom-up) – nearest neighbour</a:t>
            </a:r>
          </a:p>
          <a:p>
            <a:pPr lvl="1"/>
            <a:r>
              <a:rPr lang="en-NL" dirty="0"/>
              <a:t>Complete-linkage clustering (top-down) – farthest neighbour</a:t>
            </a:r>
          </a:p>
          <a:p>
            <a:pPr lvl="1"/>
            <a:endParaRPr lang="en-NL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9045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FC1-A6DC-923D-2318-972DB4C4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Hierarchical clustering </a:t>
            </a:r>
            <a:r>
              <a:rPr lang="en-NL" sz="2800" dirty="0"/>
              <a:t>(aka HCA)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0892-38F5-9127-7AD8-120712A3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HCA: method of cluster analysis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Agglomorative (bottom-up)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Divisive (top-down)</a:t>
            </a:r>
          </a:p>
          <a:p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Greedy algorithm (heuristic search) = complex!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Single-linkage clustering (bottom-up) – nearest neighbour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Complete-linkage clustering (top-down) – farthest neighbour</a:t>
            </a:r>
          </a:p>
          <a:p>
            <a:r>
              <a:rPr lang="en-NL" dirty="0"/>
              <a:t>HCA’s results usually presented in dendrogram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6966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FC1-A6DC-923D-2318-972DB4C4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Hierarchical clustering </a:t>
            </a:r>
            <a:r>
              <a:rPr lang="en-NL" sz="2800" dirty="0"/>
              <a:t>(aka HCA)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0892-38F5-9127-7AD8-120712A3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HCA: method of cluster analysis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Agglomorative (bottom-up)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Divisive (top-down)</a:t>
            </a:r>
          </a:p>
          <a:p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Greedy algorithm (heuristic search) = complex!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Single-linkage clustering (bottom-up) – nearest neighbour</a:t>
            </a:r>
          </a:p>
          <a:p>
            <a:pPr lvl="1"/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Complete-linkage clustering (top-down) – farthest neighbour</a:t>
            </a:r>
          </a:p>
          <a:p>
            <a:r>
              <a:rPr lang="en-NL" dirty="0">
                <a:solidFill>
                  <a:schemeClr val="bg2">
                    <a:lumMod val="90000"/>
                  </a:schemeClr>
                </a:solidFill>
              </a:rPr>
              <a:t>HCA’s results usually presented in dendrogram</a:t>
            </a:r>
          </a:p>
          <a:p>
            <a:pPr marL="0" indent="0">
              <a:buNone/>
            </a:pPr>
            <a:r>
              <a:rPr lang="en-NL" dirty="0"/>
              <a:t>Application – evolutionary biology!:</a:t>
            </a:r>
          </a:p>
          <a:p>
            <a:r>
              <a:rPr lang="en-NL" dirty="0"/>
              <a:t>Phylogenetic analyses: evolutionary relationships!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1026" name="Picture 2" descr="Evolution: Charles Darwin was wrong about the tree of life | Science | The  Guardian">
            <a:extLst>
              <a:ext uri="{FF2B5EF4-FFF2-40B4-BE49-F238E27FC236}">
                <a16:creationId xmlns:a16="http://schemas.microsoft.com/office/drawing/2014/main" id="{729042EA-015C-9AED-B03C-09C4219D2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76" y="3429000"/>
            <a:ext cx="2921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5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178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Hierarchical clustering (aka HCA)</vt:lpstr>
      <vt:lpstr>Hierarchical clustering (aka HCA)</vt:lpstr>
      <vt:lpstr>Hierarchical clustering (aka HCA)</vt:lpstr>
      <vt:lpstr>Hierarchical clustering (aka HCA)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 (aka HCA)</dc:title>
  <dc:creator>Thijmen B</dc:creator>
  <cp:lastModifiedBy>Thijmen B</cp:lastModifiedBy>
  <cp:revision>1</cp:revision>
  <dcterms:created xsi:type="dcterms:W3CDTF">2023-07-31T17:32:26Z</dcterms:created>
  <dcterms:modified xsi:type="dcterms:W3CDTF">2023-07-31T17:41:43Z</dcterms:modified>
</cp:coreProperties>
</file>