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33_602D8D6E.xml" ContentType="application/vnd.ms-powerpoint.comments+xml"/>
  <Override PartName="/ppt/comments/modernComment_145_2FCB1AD0.xml" ContentType="application/vnd.ms-powerpoint.comments+xml"/>
  <Override PartName="/ppt/comments/modernComment_141_B2086892.xml" ContentType="application/vnd.ms-powerpoint.comments+xml"/>
  <Override PartName="/ppt/comments/modernComment_13A_A55404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25" r:id="rId7"/>
    <p:sldId id="321" r:id="rId8"/>
    <p:sldId id="320" r:id="rId9"/>
    <p:sldId id="326" r:id="rId10"/>
    <p:sldId id="311" r:id="rId11"/>
    <p:sldId id="323" r:id="rId12"/>
    <p:sldId id="315" r:id="rId13"/>
    <p:sldId id="314" r:id="rId14"/>
    <p:sldId id="316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FD047713-5017-EE27-E342-CDB160F0570F}" name="daan hessen" initials="dh" userId="7f3a13f6177215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CC46-C261-1822-60EF-1FF5EAC48AD4}" v="129" dt="2024-01-31T12:09:07.768"/>
    <p1510:client id="{E6C852E9-625C-879D-E9E0-7770EE6E3C95}" v="193" dt="2024-01-31T11:21:21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84" y="6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omments/modernComment_133_602D8D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B1EEA2-CFFC-4A38-9734-6B6A4853F2BE}" authorId="{FD047713-5017-EE27-E342-CDB160F0570F}" created="2024-01-31T10:29:07.898">
    <pc:sldMkLst xmlns:pc="http://schemas.microsoft.com/office/powerpoint/2013/main/command">
      <pc:docMk/>
      <pc:sldMk cId="1613598062" sldId="307"/>
    </pc:sldMkLst>
    <p188:txBody>
      <a:bodyPr/>
      <a:lstStyle/>
      <a:p>
        <a:r>
          <a:rPr lang="LID4096"/>
          <a:t>Lessons learned (indidivueel)
Dieu:
Yverdon:
Thijn:
Glenn:
Daan:
- kennis over HTML, CSS en JS verbeterd
- geleerd hoe je goed gebruik maakt van github
- communicatie tussen python en HTML geleerd
Wat ging er goed?
- samenwerking
- stand-ups (frequentie kon beter)
- communicatie (discord)
</a:t>
        </a:r>
      </a:p>
    </p188:txBody>
  </p188:cm>
</p188:cmLst>
</file>

<file path=ppt/comments/modernComment_13A_A5540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FCA1DC-769C-4465-AA93-7FF3CE78C6EF}" authorId="{FD047713-5017-EE27-E342-CDB160F0570F}" created="2024-01-31T10:32:53.503">
    <pc:sldMkLst xmlns:pc="http://schemas.microsoft.com/office/powerpoint/2013/main/command">
      <pc:docMk/>
      <pc:sldMk cId="173359169" sldId="314"/>
    </pc:sldMkLst>
    <p188:txBody>
      <a:bodyPr/>
      <a:lstStyle/>
      <a:p>
        <a:r>
          <a:rPr lang="LID4096"/>
          <a:t>Lessons learned (indidivueel)
Dieu:
Yverdon:
Thijn:
Glenn:
Daan:
- kennis over HTML, CSS en JS verbeterd
- geleerd hoe je goed gebruik maakt van github
- communicatie tussen python en HTML geleerd
Wat ging er goed?
- samenwerking
- stand-ups (frequentie kon beter)
- communicatie (discord)</a:t>
        </a:r>
      </a:p>
    </p188:txBody>
  </p188:cm>
</p188:cmLst>
</file>

<file path=ppt/comments/modernComment_141_B20868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E76EA1-A91E-4696-9B94-13624997E5AC}" authorId="{FD047713-5017-EE27-E342-CDB160F0570F}" created="2024-01-31T10:39:56.079">
    <pc:sldMkLst xmlns:pc="http://schemas.microsoft.com/office/powerpoint/2013/main/command">
      <pc:docMk/>
      <pc:sldMk cId="2986895506" sldId="321"/>
    </pc:sldMkLst>
    <p188:txBody>
      <a:bodyPr/>
      <a:lstStyle/>
      <a:p>
        <a:r>
          <a:rPr lang="LID4096"/>
          <a:t>Applicatie
- voornamelijk gemaakt in HTML, gestyleerd in CSS
- Javascript en python gebruikt voor functionaliteit (flask)
- verschillende algoritmes gemaakt voor bijvoorbeeld de zoekfunctie, statistieken etc.
- kleurenpalet van steam aangehouden, alleen wel een moderner jasje gegeven (minimalisch design)
</a:t>
        </a:r>
      </a:p>
    </p188:txBody>
  </p188:cm>
</p188:cmLst>
</file>

<file path=ppt/comments/modernComment_145_2FCB1A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6D8AF7-159E-4BBD-919C-8C1068FA6693}" authorId="{FD047713-5017-EE27-E342-CDB160F0570F}" created="2024-01-31T10:35:37.034">
    <pc:sldMkLst xmlns:pc="http://schemas.microsoft.com/office/powerpoint/2013/main/command">
      <pc:docMk/>
      <pc:sldMk cId="801839824" sldId="325"/>
    </pc:sldMkLst>
    <p188:txBody>
      <a:bodyPr/>
      <a:lstStyle/>
      <a:p>
        <a:r>
          <a:rPr lang="LID4096"/>
          <a:t>Project Steam
- het maken van een dashboard voor Steam
- activiteit van vrienden
- een tool voor gamers om efficienter te gamen
- informatie over games (sales van wishlist)
- statistieken mbt populariteit games
- populariteit van spellen tussen vrienden
- makkelijk je library kunnen zien
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A_A55404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33_602D8D6E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5_2FCB1AD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41_B208689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780077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Steam 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4519" y="6016518"/>
            <a:ext cx="5093208" cy="1197864"/>
          </a:xfrm>
        </p:spPr>
        <p:txBody>
          <a:bodyPr>
            <a:normAutofit/>
          </a:bodyPr>
          <a:lstStyle/>
          <a:p>
            <a:r>
              <a:rPr lang="en-US" sz="1200" i="1" dirty="0"/>
              <a:t>in </a:t>
            </a:r>
            <a:r>
              <a:rPr lang="en-US" sz="1200" i="1" dirty="0" err="1"/>
              <a:t>samenwerking</a:t>
            </a:r>
            <a:r>
              <a:rPr lang="en-US" sz="1200" i="1" dirty="0"/>
              <a:t> met Valve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B9D484B-504E-DC10-823E-AAC57AA1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2" y="5918806"/>
            <a:ext cx="2360676" cy="9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 err="1">
                <a:latin typeface="+mn-lt"/>
              </a:rPr>
              <a:t>reflectie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uitwerking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Vragen</a:t>
            </a: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uitwerking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421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2800" b="0" i="0" dirty="0">
                <a:effectLst/>
                <a:latin typeface="Söhne"/>
              </a:rPr>
              <a:t>“Steam is niet zomaar een platform, het is een universum waar elke game een ster is, wachtend om ontdekt te worden in het oneindige firmament van verbeelding en creativiteit.”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ChatGPT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Opdracht</a:t>
            </a:r>
            <a:endParaRPr lang="en-US" dirty="0"/>
          </a:p>
          <a:p>
            <a:r>
              <a:rPr lang="en-US" dirty="0" err="1"/>
              <a:t>Applicatie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 err="1"/>
              <a:t>Reflectie</a:t>
            </a:r>
            <a:endParaRPr lang="en-US" dirty="0"/>
          </a:p>
          <a:p>
            <a:r>
              <a:rPr lang="en-US" dirty="0"/>
              <a:t>Customer Journey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Demo</a:t>
            </a:r>
          </a:p>
          <a:p>
            <a:r>
              <a:rPr lang="en-US" dirty="0" err="1"/>
              <a:t>Vragen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ransition spd="slow">
    <p:cover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Opdracht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61288"/>
            <a:ext cx="9001125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/>
              <a:buChar char="•"/>
            </a:pPr>
            <a:r>
              <a:rPr lang="en-US" dirty="0"/>
              <a:t>  Welke games </a:t>
            </a:r>
            <a:r>
              <a:rPr lang="en-US" dirty="0" err="1"/>
              <a:t>spelen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 </a:t>
            </a:r>
            <a:r>
              <a:rPr lang="en-US" dirty="0" err="1"/>
              <a:t>vrienden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gespeelde</a:t>
            </a:r>
            <a:r>
              <a:rPr lang="en-US" dirty="0"/>
              <a:t> </a:t>
            </a:r>
            <a:r>
              <a:rPr lang="en-US" dirty="0" err="1"/>
              <a:t>spellen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sales in </a:t>
            </a:r>
            <a:r>
              <a:rPr lang="en-US" dirty="0" err="1"/>
              <a:t>wishlist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</a:t>
            </a:r>
            <a:r>
              <a:rPr lang="en-US" dirty="0" err="1"/>
              <a:t>populaire</a:t>
            </a:r>
            <a:r>
              <a:rPr lang="en-US" dirty="0"/>
              <a:t> </a:t>
            </a:r>
            <a:r>
              <a:rPr lang="en-US" dirty="0" err="1"/>
              <a:t>spellen</a:t>
            </a:r>
            <a:r>
              <a:rPr lang="en-US" dirty="0"/>
              <a:t>?</a:t>
            </a:r>
          </a:p>
          <a:p>
            <a:r>
              <a:rPr lang="en-US" dirty="0"/>
              <a:t>Snel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over </a:t>
            </a:r>
            <a:r>
              <a:rPr lang="en-US" dirty="0" err="1"/>
              <a:t>spellen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9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80" y="40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Ontwerp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6124" y="1328933"/>
            <a:ext cx="4553712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Flask, HTML (</a:t>
            </a:r>
            <a:r>
              <a:rPr lang="en-US" dirty="0" err="1"/>
              <a:t>en</a:t>
            </a:r>
            <a:r>
              <a:rPr lang="en-US" dirty="0"/>
              <a:t> CSS), python,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Vernieuwend</a:t>
            </a:r>
            <a:r>
              <a:rPr lang="en-US" dirty="0"/>
              <a:t> Design</a:t>
            </a:r>
          </a:p>
          <a:p>
            <a:endParaRPr lang="en-US" dirty="0"/>
          </a:p>
        </p:txBody>
      </p:sp>
      <p:pic>
        <p:nvPicPr>
          <p:cNvPr id="11" name="Afbeelding 10" descr="Afbeelding met tekst, schermopname, Multimediasoftware, Grafische software&#10;&#10;Automatisch gegenereerde beschrijving">
            <a:extLst>
              <a:ext uri="{FF2B5EF4-FFF2-40B4-BE49-F238E27FC236}">
                <a16:creationId xmlns:a16="http://schemas.microsoft.com/office/drawing/2014/main" id="{B7493131-2804-F369-A70E-195A4034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2" y="3273512"/>
            <a:ext cx="6030871" cy="3408845"/>
          </a:xfrm>
          <a:prstGeom prst="rect">
            <a:avLst/>
          </a:prstGeom>
        </p:spPr>
      </p:pic>
      <p:pic>
        <p:nvPicPr>
          <p:cNvPr id="13" name="Afbeelding 12" descr="Afbeelding met tekst, schermopname, Multimediasoftware, software&#10;&#10;Automatisch gegenereerde beschrijving">
            <a:extLst>
              <a:ext uri="{FF2B5EF4-FFF2-40B4-BE49-F238E27FC236}">
                <a16:creationId xmlns:a16="http://schemas.microsoft.com/office/drawing/2014/main" id="{E27E5A4F-DB29-3BFE-0A69-DDE4C4AA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282" y="3271371"/>
            <a:ext cx="6096000" cy="3421871"/>
          </a:xfrm>
          <a:prstGeom prst="rect">
            <a:avLst/>
          </a:prstGeom>
        </p:spPr>
      </p:pic>
      <p:pic>
        <p:nvPicPr>
          <p:cNvPr id="14" name="Afbeelding 13" descr="Afbeelding met tekst, handschrift, verbruiksartikelen voor kantoor, whiteboard&#10;&#10;Automatisch gegenereerde beschrijving">
            <a:extLst>
              <a:ext uri="{FF2B5EF4-FFF2-40B4-BE49-F238E27FC236}">
                <a16:creationId xmlns:a16="http://schemas.microsoft.com/office/drawing/2014/main" id="{446C77C0-24E4-2B1D-0E78-2BDA34859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851" y="-481297"/>
            <a:ext cx="4997939" cy="37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5506"/>
      </p:ext>
    </p:extLst>
  </p:cSld>
  <p:clrMapOvr>
    <a:masterClrMapping/>
  </p:clrMapOvr>
  <p:transition spd="slow">
    <p:randomBar dir="vert"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306" y="747489"/>
            <a:ext cx="5580698" cy="879221"/>
          </a:xfrm>
        </p:spPr>
        <p:txBody>
          <a:bodyPr>
            <a:noAutofit/>
          </a:bodyPr>
          <a:lstStyle/>
          <a:p>
            <a:r>
              <a:rPr lang="en-US" sz="2800" dirty="0"/>
              <a:t>Customer Journey Canvas (IST)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ChatGPT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503932" y="1773618"/>
            <a:ext cx="7184136" cy="409841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865" y="757014"/>
            <a:ext cx="5952269" cy="879221"/>
          </a:xfrm>
        </p:spPr>
        <p:txBody>
          <a:bodyPr>
            <a:noAutofit/>
          </a:bodyPr>
          <a:lstStyle/>
          <a:p>
            <a:r>
              <a:rPr lang="en-US" sz="2800" dirty="0"/>
              <a:t>Customer Journey Canvas (SOLL)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ChatGPT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503932" y="1773618"/>
            <a:ext cx="7184136" cy="409841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8BF9CFB5-41BD-31F7-3F2E-F28BA853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6" y="233092"/>
            <a:ext cx="11703538" cy="6391816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405" y="673448"/>
            <a:ext cx="4836795" cy="879221"/>
          </a:xfrm>
        </p:spPr>
        <p:txBody>
          <a:bodyPr>
            <a:noAutofit/>
          </a:bodyPr>
          <a:lstStyle/>
          <a:p>
            <a:r>
              <a:rPr lang="en-US" sz="2800" dirty="0"/>
              <a:t>Trello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ChatGPT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503932" y="1773618"/>
            <a:ext cx="7184136" cy="409841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STEAM DASHBOARD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uitwerking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76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{823A1ABA-0EEC-496E-A56B-7F9366752067}tf89338750_win32</Template>
  <TotalTime>119</TotalTime>
  <Words>180</Words>
  <Application>Microsoft Office PowerPoint</Application>
  <PresentationFormat>Breedbeeld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GradientUnivers</vt:lpstr>
      <vt:lpstr>Steam Dashboard</vt:lpstr>
      <vt:lpstr>Inhoud</vt:lpstr>
      <vt:lpstr>Opdracht</vt:lpstr>
      <vt:lpstr>Ontwerp</vt:lpstr>
      <vt:lpstr>Customer Journey Canvas (IST)</vt:lpstr>
      <vt:lpstr>Customer Journey Canvas (SOLL)</vt:lpstr>
      <vt:lpstr>PowerPoint-presentatie</vt:lpstr>
      <vt:lpstr>Trello</vt:lpstr>
      <vt:lpstr>demo</vt:lpstr>
      <vt:lpstr>reflectie</vt:lpstr>
      <vt:lpstr>Vragen?</vt:lpstr>
      <vt:lpstr>“Steam is niet zomaar een platform, het is een universum waar elke game een ster is, wachtend om ontdekt te worden in het oneindige firmament van verbeelding en creativiteit.”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Dashboard</dc:title>
  <dc:creator>daan hessen</dc:creator>
  <cp:lastModifiedBy>daan hessen</cp:lastModifiedBy>
  <cp:revision>101</cp:revision>
  <dcterms:created xsi:type="dcterms:W3CDTF">2024-01-31T08:54:46Z</dcterms:created>
  <dcterms:modified xsi:type="dcterms:W3CDTF">2024-01-31T13:48:02Z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