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80" r:id="rId2"/>
    <p:sldId id="256" r:id="rId3"/>
    <p:sldId id="279" r:id="rId4"/>
    <p:sldId id="278" r:id="rId5"/>
    <p:sldId id="272" r:id="rId6"/>
    <p:sldId id="274" r:id="rId7"/>
    <p:sldId id="275" r:id="rId8"/>
    <p:sldId id="284" r:id="rId9"/>
    <p:sldId id="276" r:id="rId10"/>
    <p:sldId id="282" r:id="rId11"/>
    <p:sldId id="283" r:id="rId12"/>
    <p:sldId id="281" r:id="rId13"/>
    <p:sldId id="285" r:id="rId14"/>
    <p:sldId id="277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5673"/>
    <a:srgbClr val="F0A078"/>
    <a:srgbClr val="483453"/>
    <a:srgbClr val="6A425C"/>
    <a:srgbClr val="4F2744"/>
    <a:srgbClr val="ED8D5D"/>
    <a:srgbClr val="F1A57F"/>
    <a:srgbClr val="854372"/>
    <a:srgbClr val="301829"/>
    <a:srgbClr val="733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F03D5-0308-4DD5-B72C-E4C0111BCBBA}" v="19" dt="2025-06-20T09:41:26.862"/>
    <p1510:client id="{9150786B-6AEA-5291-F0EA-B64D6CA013AA}" v="19" dt="2025-06-20T09:39:55.975"/>
    <p1510:client id="{94C94459-A7E1-4674-5B01-8EBBDCC2E03A}" v="3" dt="2025-06-19T13:00:42.249"/>
    <p1510:client id="{9819BEFD-2F3A-BF57-A7F4-61FBDF287FF1}" v="1" dt="2025-06-19T16:09:53.146"/>
    <p1510:client id="{E4BA1A20-7E63-4F10-928C-28022C27B46B}" v="79" dt="2025-06-20T10:51:54.346"/>
    <p1510:client id="{F4DE4E24-7DBB-CB19-B794-98E5D223E855}" v="14" dt="2025-06-20T10:33:00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and Rengers" userId="S::dinand.rengers@student.nhlstenden.com::c0b75507-221e-473c-8570-ca5b2d2707e1" providerId="AD" clId="Web-{F4DE4E24-7DBB-CB19-B794-98E5D223E855}"/>
    <pc:docChg chg="modSld">
      <pc:chgData name="Dinand Rengers" userId="S::dinand.rengers@student.nhlstenden.com::c0b75507-221e-473c-8570-ca5b2d2707e1" providerId="AD" clId="Web-{F4DE4E24-7DBB-CB19-B794-98E5D223E855}" dt="2025-06-20T10:33:00.950" v="13" actId="1076"/>
      <pc:docMkLst>
        <pc:docMk/>
      </pc:docMkLst>
      <pc:sldChg chg="addSp delSp modSp">
        <pc:chgData name="Dinand Rengers" userId="S::dinand.rengers@student.nhlstenden.com::c0b75507-221e-473c-8570-ca5b2d2707e1" providerId="AD" clId="Web-{F4DE4E24-7DBB-CB19-B794-98E5D223E855}" dt="2025-06-20T10:33:00.950" v="13" actId="1076"/>
        <pc:sldMkLst>
          <pc:docMk/>
          <pc:sldMk cId="311973530" sldId="272"/>
        </pc:sldMkLst>
        <pc:spChg chg="mod ord">
          <ac:chgData name="Dinand Rengers" userId="S::dinand.rengers@student.nhlstenden.com::c0b75507-221e-473c-8570-ca5b2d2707e1" providerId="AD" clId="Web-{F4DE4E24-7DBB-CB19-B794-98E5D223E855}" dt="2025-06-20T10:32:38.277" v="7" actId="1076"/>
          <ac:spMkLst>
            <pc:docMk/>
            <pc:sldMk cId="311973530" sldId="272"/>
            <ac:spMk id="2" creationId="{64785329-6517-F12A-3A1D-0ADEA9D827E9}"/>
          </ac:spMkLst>
        </pc:spChg>
        <pc:spChg chg="add del">
          <ac:chgData name="Dinand Rengers" userId="S::dinand.rengers@student.nhlstenden.com::c0b75507-221e-473c-8570-ca5b2d2707e1" providerId="AD" clId="Web-{F4DE4E24-7DBB-CB19-B794-98E5D223E855}" dt="2025-06-20T10:32:22.902" v="2"/>
          <ac:spMkLst>
            <pc:docMk/>
            <pc:sldMk cId="311973530" sldId="272"/>
            <ac:spMk id="11" creationId="{8870DEF6-46A2-D4F8-8BE6-91165D93ECC4}"/>
          </ac:spMkLst>
        </pc:spChg>
        <pc:picChg chg="add del mod">
          <ac:chgData name="Dinand Rengers" userId="S::dinand.rengers@student.nhlstenden.com::c0b75507-221e-473c-8570-ca5b2d2707e1" providerId="AD" clId="Web-{F4DE4E24-7DBB-CB19-B794-98E5D223E855}" dt="2025-06-20T10:32:25.949" v="3"/>
          <ac:picMkLst>
            <pc:docMk/>
            <pc:sldMk cId="311973530" sldId="272"/>
            <ac:picMk id="3" creationId="{E9889790-4822-0C0B-1A95-445B3A3B1D14}"/>
          </ac:picMkLst>
        </pc:picChg>
        <pc:picChg chg="mod">
          <ac:chgData name="Dinand Rengers" userId="S::dinand.rengers@student.nhlstenden.com::c0b75507-221e-473c-8570-ca5b2d2707e1" providerId="AD" clId="Web-{F4DE4E24-7DBB-CB19-B794-98E5D223E855}" dt="2025-06-20T10:32:22.902" v="2"/>
          <ac:picMkLst>
            <pc:docMk/>
            <pc:sldMk cId="311973530" sldId="272"/>
            <ac:picMk id="4" creationId="{38A769FE-24B9-7A79-BD73-9CF95877B35A}"/>
          </ac:picMkLst>
        </pc:picChg>
        <pc:picChg chg="add mod">
          <ac:chgData name="Dinand Rengers" userId="S::dinand.rengers@student.nhlstenden.com::c0b75507-221e-473c-8570-ca5b2d2707e1" providerId="AD" clId="Web-{F4DE4E24-7DBB-CB19-B794-98E5D223E855}" dt="2025-06-20T10:32:40.465" v="8" actId="1076"/>
          <ac:picMkLst>
            <pc:docMk/>
            <pc:sldMk cId="311973530" sldId="272"/>
            <ac:picMk id="5" creationId="{555F44B8-68E4-B684-31C4-C27895EAFA5B}"/>
          </ac:picMkLst>
        </pc:picChg>
        <pc:picChg chg="mod">
          <ac:chgData name="Dinand Rengers" userId="S::dinand.rengers@student.nhlstenden.com::c0b75507-221e-473c-8570-ca5b2d2707e1" providerId="AD" clId="Web-{F4DE4E24-7DBB-CB19-B794-98E5D223E855}" dt="2025-06-20T10:32:22.902" v="2"/>
          <ac:picMkLst>
            <pc:docMk/>
            <pc:sldMk cId="311973530" sldId="272"/>
            <ac:picMk id="6" creationId="{6D350ED2-EA3C-4786-54B1-0DA13BED3BAD}"/>
          </ac:picMkLst>
        </pc:picChg>
        <pc:picChg chg="add mod">
          <ac:chgData name="Dinand Rengers" userId="S::dinand.rengers@student.nhlstenden.com::c0b75507-221e-473c-8570-ca5b2d2707e1" providerId="AD" clId="Web-{F4DE4E24-7DBB-CB19-B794-98E5D223E855}" dt="2025-06-20T10:33:00.950" v="13" actId="1076"/>
          <ac:picMkLst>
            <pc:docMk/>
            <pc:sldMk cId="311973530" sldId="272"/>
            <ac:picMk id="7" creationId="{D259DF7F-FF6F-A39C-F57C-05212A3D726C}"/>
          </ac:picMkLst>
        </pc:picChg>
        <pc:cxnChg chg="add del">
          <ac:chgData name="Dinand Rengers" userId="S::dinand.rengers@student.nhlstenden.com::c0b75507-221e-473c-8570-ca5b2d2707e1" providerId="AD" clId="Web-{F4DE4E24-7DBB-CB19-B794-98E5D223E855}" dt="2025-06-20T10:32:22.902" v="2"/>
          <ac:cxnSpMkLst>
            <pc:docMk/>
            <pc:sldMk cId="311973530" sldId="272"/>
            <ac:cxnSpMk id="13" creationId="{522632D6-DED9-FDEC-FD9F-09FF0A4544CC}"/>
          </ac:cxnSpMkLst>
        </pc:cxnChg>
      </pc:sldChg>
    </pc:docChg>
  </pc:docChgLst>
  <pc:docChgLst>
    <pc:chgData name="Dinand Rengers" userId="S::dinand.rengers@student.nhlstenden.com::c0b75507-221e-473c-8570-ca5b2d2707e1" providerId="AD" clId="Web-{9819BEFD-2F3A-BF57-A7F4-61FBDF287FF1}"/>
    <pc:docChg chg="modSld">
      <pc:chgData name="Dinand Rengers" userId="S::dinand.rengers@student.nhlstenden.com::c0b75507-221e-473c-8570-ca5b2d2707e1" providerId="AD" clId="Web-{9819BEFD-2F3A-BF57-A7F4-61FBDF287FF1}" dt="2025-06-19T16:09:53.146" v="0" actId="1076"/>
      <pc:docMkLst>
        <pc:docMk/>
      </pc:docMkLst>
      <pc:sldChg chg="modSp">
        <pc:chgData name="Dinand Rengers" userId="S::dinand.rengers@student.nhlstenden.com::c0b75507-221e-473c-8570-ca5b2d2707e1" providerId="AD" clId="Web-{9819BEFD-2F3A-BF57-A7F4-61FBDF287FF1}" dt="2025-06-19T16:09:53.146" v="0" actId="1076"/>
        <pc:sldMkLst>
          <pc:docMk/>
          <pc:sldMk cId="2868012946" sldId="280"/>
        </pc:sldMkLst>
        <pc:picChg chg="mod">
          <ac:chgData name="Dinand Rengers" userId="S::dinand.rengers@student.nhlstenden.com::c0b75507-221e-473c-8570-ca5b2d2707e1" providerId="AD" clId="Web-{9819BEFD-2F3A-BF57-A7F4-61FBDF287FF1}" dt="2025-06-19T16:09:53.146" v="0" actId="1076"/>
          <ac:picMkLst>
            <pc:docMk/>
            <pc:sldMk cId="2868012946" sldId="280"/>
            <ac:picMk id="2" creationId="{EC64221C-25BD-CD93-5049-2F852DDBFA3F}"/>
          </ac:picMkLst>
        </pc:picChg>
      </pc:sldChg>
    </pc:docChg>
  </pc:docChgLst>
  <pc:docChgLst>
    <pc:chgData name="Dinand Rengers" userId="c0b75507-221e-473c-8570-ca5b2d2707e1" providerId="ADAL" clId="{59402D92-E45F-464C-A8D9-D24C8552F3DC}"/>
    <pc:docChg chg="undo custSel addSld delSld modSld sldOrd">
      <pc:chgData name="Dinand Rengers" userId="c0b75507-221e-473c-8570-ca5b2d2707e1" providerId="ADAL" clId="{59402D92-E45F-464C-A8D9-D24C8552F3DC}" dt="2025-05-09T07:28:00.748" v="524" actId="1076"/>
      <pc:docMkLst>
        <pc:docMk/>
      </pc:docMkLst>
      <pc:sldChg chg="addSp delSp modSp mod setBg">
        <pc:chgData name="Dinand Rengers" userId="c0b75507-221e-473c-8570-ca5b2d2707e1" providerId="ADAL" clId="{59402D92-E45F-464C-A8D9-D24C8552F3DC}" dt="2025-05-09T07:17:39.172" v="519" actId="20577"/>
        <pc:sldMkLst>
          <pc:docMk/>
          <pc:sldMk cId="311973530" sldId="272"/>
        </pc:sldMkLst>
        <pc:spChg chg="mod">
          <ac:chgData name="Dinand Rengers" userId="c0b75507-221e-473c-8570-ca5b2d2707e1" providerId="ADAL" clId="{59402D92-E45F-464C-A8D9-D24C8552F3DC}" dt="2025-05-09T07:17:39.172" v="519" actId="20577"/>
          <ac:spMkLst>
            <pc:docMk/>
            <pc:sldMk cId="311973530" sldId="272"/>
            <ac:spMk id="2" creationId="{64785329-6517-F12A-3A1D-0ADEA9D827E9}"/>
          </ac:spMkLst>
        </pc:spChg>
      </pc:sldChg>
      <pc:sldChg chg="addSp delSp modSp del mod setBg">
        <pc:chgData name="Dinand Rengers" userId="c0b75507-221e-473c-8570-ca5b2d2707e1" providerId="ADAL" clId="{59402D92-E45F-464C-A8D9-D24C8552F3DC}" dt="2025-05-09T07:17:47.638" v="520" actId="2696"/>
        <pc:sldMkLst>
          <pc:docMk/>
          <pc:sldMk cId="3068344513" sldId="273"/>
        </pc:sldMkLst>
      </pc:sldChg>
      <pc:sldChg chg="addSp delSp modSp mod setBg addAnim modAnim">
        <pc:chgData name="Dinand Rengers" userId="c0b75507-221e-473c-8570-ca5b2d2707e1" providerId="ADAL" clId="{59402D92-E45F-464C-A8D9-D24C8552F3DC}" dt="2025-05-09T07:03:28.177" v="432" actId="1036"/>
        <pc:sldMkLst>
          <pc:docMk/>
          <pc:sldMk cId="2608259281" sldId="274"/>
        </pc:sldMkLst>
        <pc:spChg chg="mod">
          <ac:chgData name="Dinand Rengers" userId="c0b75507-221e-473c-8570-ca5b2d2707e1" providerId="ADAL" clId="{59402D92-E45F-464C-A8D9-D24C8552F3DC}" dt="2025-05-06T12:57:43.801" v="299" actId="26606"/>
          <ac:spMkLst>
            <pc:docMk/>
            <pc:sldMk cId="2608259281" sldId="274"/>
            <ac:spMk id="2" creationId="{BDDD5982-F49F-E2D3-860B-E0EB19242DBE}"/>
          </ac:spMkLst>
        </pc:spChg>
      </pc:sldChg>
      <pc:sldChg chg="addSp delSp modSp mod setBg">
        <pc:chgData name="Dinand Rengers" userId="c0b75507-221e-473c-8570-ca5b2d2707e1" providerId="ADAL" clId="{59402D92-E45F-464C-A8D9-D24C8552F3DC}" dt="2025-05-09T07:02:02.120" v="423" actId="20577"/>
        <pc:sldMkLst>
          <pc:docMk/>
          <pc:sldMk cId="595163067" sldId="275"/>
        </pc:sldMkLst>
        <pc:spChg chg="mod">
          <ac:chgData name="Dinand Rengers" userId="c0b75507-221e-473c-8570-ca5b2d2707e1" providerId="ADAL" clId="{59402D92-E45F-464C-A8D9-D24C8552F3DC}" dt="2025-05-06T12:58:42.983" v="333" actId="26606"/>
          <ac:spMkLst>
            <pc:docMk/>
            <pc:sldMk cId="595163067" sldId="275"/>
            <ac:spMk id="2" creationId="{A74B98AA-C8FE-41F0-A757-6061B32F5B4D}"/>
          </ac:spMkLst>
        </pc:spChg>
      </pc:sldChg>
      <pc:sldChg chg="addSp delSp modSp mod setBg modNotesTx">
        <pc:chgData name="Dinand Rengers" userId="c0b75507-221e-473c-8570-ca5b2d2707e1" providerId="ADAL" clId="{59402D92-E45F-464C-A8D9-D24C8552F3DC}" dt="2025-05-09T07:28:00.748" v="524" actId="1076"/>
        <pc:sldMkLst>
          <pc:docMk/>
          <pc:sldMk cId="1276728792" sldId="276"/>
        </pc:sldMkLst>
        <pc:spChg chg="mod">
          <ac:chgData name="Dinand Rengers" userId="c0b75507-221e-473c-8570-ca5b2d2707e1" providerId="ADAL" clId="{59402D92-E45F-464C-A8D9-D24C8552F3DC}" dt="2025-05-06T12:58:59.600" v="338" actId="26606"/>
          <ac:spMkLst>
            <pc:docMk/>
            <pc:sldMk cId="1276728792" sldId="276"/>
            <ac:spMk id="2" creationId="{9ECF09E6-39E0-BB6D-11C8-DED0CB939782}"/>
          </ac:spMkLst>
        </pc:spChg>
      </pc:sldChg>
      <pc:sldChg chg="modSp mod modNotesTx">
        <pc:chgData name="Dinand Rengers" userId="c0b75507-221e-473c-8570-ca5b2d2707e1" providerId="ADAL" clId="{59402D92-E45F-464C-A8D9-D24C8552F3DC}" dt="2025-05-09T07:01:24.520" v="341" actId="20577"/>
        <pc:sldMkLst>
          <pc:docMk/>
          <pc:sldMk cId="3735288409" sldId="277"/>
        </pc:sldMkLst>
      </pc:sldChg>
      <pc:sldChg chg="addSp delSp modSp mod setBg addAnim delAnim">
        <pc:chgData name="Dinand Rengers" userId="c0b75507-221e-473c-8570-ca5b2d2707e1" providerId="ADAL" clId="{59402D92-E45F-464C-A8D9-D24C8552F3DC}" dt="2025-05-06T12:57:07.724" v="292" actId="26606"/>
        <pc:sldMkLst>
          <pc:docMk/>
          <pc:sldMk cId="1360907004" sldId="278"/>
        </pc:sldMkLst>
        <pc:spChg chg="mod">
          <ac:chgData name="Dinand Rengers" userId="c0b75507-221e-473c-8570-ca5b2d2707e1" providerId="ADAL" clId="{59402D92-E45F-464C-A8D9-D24C8552F3DC}" dt="2025-05-06T12:57:07.724" v="292" actId="26606"/>
          <ac:spMkLst>
            <pc:docMk/>
            <pc:sldMk cId="1360907004" sldId="278"/>
            <ac:spMk id="2" creationId="{6E4D5C30-29FD-06F4-F1E7-ADF4CD5424A2}"/>
          </ac:spMkLst>
        </pc:spChg>
        <pc:spChg chg="mod">
          <ac:chgData name="Dinand Rengers" userId="c0b75507-221e-473c-8570-ca5b2d2707e1" providerId="ADAL" clId="{59402D92-E45F-464C-A8D9-D24C8552F3DC}" dt="2025-05-06T12:57:07.724" v="292" actId="26606"/>
          <ac:spMkLst>
            <pc:docMk/>
            <pc:sldMk cId="1360907004" sldId="278"/>
            <ac:spMk id="3" creationId="{7FD6A13D-D532-C56A-E1A0-5996621C72A7}"/>
          </ac:spMkLst>
        </pc:spChg>
      </pc:sldChg>
      <pc:sldChg chg="addSp delSp modSp mod">
        <pc:chgData name="Dinand Rengers" userId="c0b75507-221e-473c-8570-ca5b2d2707e1" providerId="ADAL" clId="{59402D92-E45F-464C-A8D9-D24C8552F3DC}" dt="2025-05-06T12:59:57.523" v="339" actId="1076"/>
        <pc:sldMkLst>
          <pc:docMk/>
          <pc:sldMk cId="1863481594" sldId="279"/>
        </pc:sldMkLst>
        <pc:spChg chg="add mod modCrop">
          <ac:chgData name="Dinand Rengers" userId="c0b75507-221e-473c-8570-ca5b2d2707e1" providerId="ADAL" clId="{59402D92-E45F-464C-A8D9-D24C8552F3DC}" dt="2025-05-06T12:52:56.363" v="261" actId="1076"/>
          <ac:spMkLst>
            <pc:docMk/>
            <pc:sldMk cId="1863481594" sldId="279"/>
            <ac:spMk id="20" creationId="{2A985B2E-3A9F-91C6-C88B-A5DB2C16FA5A}"/>
          </ac:spMkLst>
        </pc:spChg>
        <pc:spChg chg="add mod">
          <ac:chgData name="Dinand Rengers" userId="c0b75507-221e-473c-8570-ca5b2d2707e1" providerId="ADAL" clId="{59402D92-E45F-464C-A8D9-D24C8552F3DC}" dt="2025-05-06T12:55:48.549" v="283" actId="207"/>
          <ac:spMkLst>
            <pc:docMk/>
            <pc:sldMk cId="1863481594" sldId="279"/>
            <ac:spMk id="21" creationId="{7ED76C73-C103-B78B-9230-6486C3053A12}"/>
          </ac:spMkLst>
        </pc:spChg>
        <pc:spChg chg="add mod">
          <ac:chgData name="Dinand Rengers" userId="c0b75507-221e-473c-8570-ca5b2d2707e1" providerId="ADAL" clId="{59402D92-E45F-464C-A8D9-D24C8552F3DC}" dt="2025-05-06T12:55:53.776" v="284" actId="207"/>
          <ac:spMkLst>
            <pc:docMk/>
            <pc:sldMk cId="1863481594" sldId="279"/>
            <ac:spMk id="22" creationId="{ADB153C7-3A2D-9252-B4AC-5A2DF7007666}"/>
          </ac:spMkLst>
        </pc:spChg>
        <pc:spChg chg="add mod">
          <ac:chgData name="Dinand Rengers" userId="c0b75507-221e-473c-8570-ca5b2d2707e1" providerId="ADAL" clId="{59402D92-E45F-464C-A8D9-D24C8552F3DC}" dt="2025-05-06T12:56:36.745" v="290" actId="1076"/>
          <ac:spMkLst>
            <pc:docMk/>
            <pc:sldMk cId="1863481594" sldId="279"/>
            <ac:spMk id="23" creationId="{2AF002C1-DA28-3BA7-2022-26DB8E935173}"/>
          </ac:spMkLst>
        </pc:spChg>
        <pc:spChg chg="add mod">
          <ac:chgData name="Dinand Rengers" userId="c0b75507-221e-473c-8570-ca5b2d2707e1" providerId="ADAL" clId="{59402D92-E45F-464C-A8D9-D24C8552F3DC}" dt="2025-05-06T12:55:58.401" v="285" actId="207"/>
          <ac:spMkLst>
            <pc:docMk/>
            <pc:sldMk cId="1863481594" sldId="279"/>
            <ac:spMk id="24" creationId="{85D72563-BFA9-037C-9E2B-2A96779EF8D9}"/>
          </ac:spMkLst>
        </pc:spChg>
        <pc:spChg chg="add mod">
          <ac:chgData name="Dinand Rengers" userId="c0b75507-221e-473c-8570-ca5b2d2707e1" providerId="ADAL" clId="{59402D92-E45F-464C-A8D9-D24C8552F3DC}" dt="2025-05-06T12:56:03.388" v="286" actId="207"/>
          <ac:spMkLst>
            <pc:docMk/>
            <pc:sldMk cId="1863481594" sldId="279"/>
            <ac:spMk id="25" creationId="{A6EAFA29-7A54-DE0F-2E02-C86EDE392CCF}"/>
          </ac:spMkLst>
        </pc:spChg>
        <pc:spChg chg="add mod">
          <ac:chgData name="Dinand Rengers" userId="c0b75507-221e-473c-8570-ca5b2d2707e1" providerId="ADAL" clId="{59402D92-E45F-464C-A8D9-D24C8552F3DC}" dt="2025-05-06T12:56:27.064" v="289" actId="207"/>
          <ac:spMkLst>
            <pc:docMk/>
            <pc:sldMk cId="1863481594" sldId="279"/>
            <ac:spMk id="26" creationId="{1867AEC8-ED9D-3620-7B26-57EC68A4F21F}"/>
          </ac:spMkLst>
        </pc:spChg>
        <pc:spChg chg="mod">
          <ac:chgData name="Dinand Rengers" userId="c0b75507-221e-473c-8570-ca5b2d2707e1" providerId="ADAL" clId="{59402D92-E45F-464C-A8D9-D24C8552F3DC}" dt="2025-05-06T12:59:57.523" v="339" actId="1076"/>
          <ac:spMkLst>
            <pc:docMk/>
            <pc:sldMk cId="1863481594" sldId="279"/>
            <ac:spMk id="36" creationId="{A7135701-1DAE-D1AC-1F1D-EC6A813A4C5A}"/>
          </ac:spMkLst>
        </pc:spChg>
        <pc:grpChg chg="mod">
          <ac:chgData name="Dinand Rengers" userId="c0b75507-221e-473c-8570-ca5b2d2707e1" providerId="ADAL" clId="{59402D92-E45F-464C-A8D9-D24C8552F3DC}" dt="2025-05-06T12:50:39.558" v="231" actId="1076"/>
          <ac:grpSpMkLst>
            <pc:docMk/>
            <pc:sldMk cId="1863481594" sldId="279"/>
            <ac:grpSpMk id="53" creationId="{62716DF1-7086-8938-FAC1-745C33D20FB1}"/>
          </ac:grpSpMkLst>
        </pc:grpChg>
      </pc:sldChg>
      <pc:sldChg chg="addSp delSp modSp new mod ord setBg">
        <pc:chgData name="Dinand Rengers" userId="c0b75507-221e-473c-8570-ca5b2d2707e1" providerId="ADAL" clId="{59402D92-E45F-464C-A8D9-D24C8552F3DC}" dt="2025-05-09T07:17:56.458" v="522"/>
        <pc:sldMkLst>
          <pc:docMk/>
          <pc:sldMk cId="2868012946" sldId="280"/>
        </pc:sldMkLst>
      </pc:sldChg>
      <pc:sldChg chg="new del">
        <pc:chgData name="Dinand Rengers" userId="c0b75507-221e-473c-8570-ca5b2d2707e1" providerId="ADAL" clId="{59402D92-E45F-464C-A8D9-D24C8552F3DC}" dt="2025-05-06T12:27:19.135" v="136" actId="2696"/>
        <pc:sldMkLst>
          <pc:docMk/>
          <pc:sldMk cId="3618517830" sldId="280"/>
        </pc:sldMkLst>
      </pc:sldChg>
    </pc:docChg>
  </pc:docChgLst>
  <pc:docChgLst>
    <pc:chgData name="Dinand Rengers" userId="S::dinand.rengers@student.nhlstenden.com::c0b75507-221e-473c-8570-ca5b2d2707e1" providerId="AD" clId="Web-{94C94459-A7E1-4674-5B01-8EBBDCC2E03A}"/>
    <pc:docChg chg="modSld">
      <pc:chgData name="Dinand Rengers" userId="S::dinand.rengers@student.nhlstenden.com::c0b75507-221e-473c-8570-ca5b2d2707e1" providerId="AD" clId="Web-{94C94459-A7E1-4674-5B01-8EBBDCC2E03A}" dt="2025-06-19T13:00:47.249" v="2"/>
      <pc:docMkLst>
        <pc:docMk/>
      </pc:docMkLst>
      <pc:sldChg chg="addSp delSp modSp">
        <pc:chgData name="Dinand Rengers" userId="S::dinand.rengers@student.nhlstenden.com::c0b75507-221e-473c-8570-ca5b2d2707e1" providerId="AD" clId="Web-{94C94459-A7E1-4674-5B01-8EBBDCC2E03A}" dt="2025-06-19T13:00:47.249" v="2"/>
        <pc:sldMkLst>
          <pc:docMk/>
          <pc:sldMk cId="2868012946" sldId="280"/>
        </pc:sldMkLst>
        <pc:spChg chg="del">
          <ac:chgData name="Dinand Rengers" userId="S::dinand.rengers@student.nhlstenden.com::c0b75507-221e-473c-8570-ca5b2d2707e1" providerId="AD" clId="Web-{94C94459-A7E1-4674-5B01-8EBBDCC2E03A}" dt="2025-06-19T13:00:47.249" v="2"/>
          <ac:spMkLst>
            <pc:docMk/>
            <pc:sldMk cId="2868012946" sldId="280"/>
            <ac:spMk id="1028" creationId="{42A4FC2C-047E-45A5-965D-8E1E3BF09BC6}"/>
          </ac:spMkLst>
        </pc:spChg>
        <pc:spChg chg="add">
          <ac:chgData name="Dinand Rengers" userId="S::dinand.rengers@student.nhlstenden.com::c0b75507-221e-473c-8570-ca5b2d2707e1" providerId="AD" clId="Web-{94C94459-A7E1-4674-5B01-8EBBDCC2E03A}" dt="2025-06-19T13:00:47.249" v="2"/>
          <ac:spMkLst>
            <pc:docMk/>
            <pc:sldMk cId="2868012946" sldId="280"/>
            <ac:spMk id="1033" creationId="{AB8C311F-7253-4AED-9701-7FC0708C41C7}"/>
          </ac:spMkLst>
        </pc:spChg>
        <pc:spChg chg="add">
          <ac:chgData name="Dinand Rengers" userId="S::dinand.rengers@student.nhlstenden.com::c0b75507-221e-473c-8570-ca5b2d2707e1" providerId="AD" clId="Web-{94C94459-A7E1-4674-5B01-8EBBDCC2E03A}" dt="2025-06-19T13:00:47.249" v="2"/>
          <ac:spMkLst>
            <pc:docMk/>
            <pc:sldMk cId="2868012946" sldId="280"/>
            <ac:spMk id="1035" creationId="{E2384209-CB15-4CDF-9D31-C44FD9A3F20D}"/>
          </ac:spMkLst>
        </pc:spChg>
        <pc:spChg chg="add">
          <ac:chgData name="Dinand Rengers" userId="S::dinand.rengers@student.nhlstenden.com::c0b75507-221e-473c-8570-ca5b2d2707e1" providerId="AD" clId="Web-{94C94459-A7E1-4674-5B01-8EBBDCC2E03A}" dt="2025-06-19T13:00:47.249" v="2"/>
          <ac:spMkLst>
            <pc:docMk/>
            <pc:sldMk cId="2868012946" sldId="280"/>
            <ac:spMk id="1037" creationId="{2633B3B5-CC90-43F0-8714-D31D1F3F0209}"/>
          </ac:spMkLst>
        </pc:spChg>
        <pc:spChg chg="add">
          <ac:chgData name="Dinand Rengers" userId="S::dinand.rengers@student.nhlstenden.com::c0b75507-221e-473c-8570-ca5b2d2707e1" providerId="AD" clId="Web-{94C94459-A7E1-4674-5B01-8EBBDCC2E03A}" dt="2025-06-19T13:00:47.249" v="2"/>
          <ac:spMkLst>
            <pc:docMk/>
            <pc:sldMk cId="2868012946" sldId="280"/>
            <ac:spMk id="1039" creationId="{A8D57A06-A426-446D-B02C-A2DC6B62E45E}"/>
          </ac:spMkLst>
        </pc:spChg>
        <pc:picChg chg="add mod">
          <ac:chgData name="Dinand Rengers" userId="S::dinand.rengers@student.nhlstenden.com::c0b75507-221e-473c-8570-ca5b2d2707e1" providerId="AD" clId="Web-{94C94459-A7E1-4674-5B01-8EBBDCC2E03A}" dt="2025-06-19T13:00:47.249" v="2"/>
          <ac:picMkLst>
            <pc:docMk/>
            <pc:sldMk cId="2868012946" sldId="280"/>
            <ac:picMk id="2" creationId="{EC64221C-25BD-CD93-5049-2F852DDBFA3F}"/>
          </ac:picMkLst>
        </pc:picChg>
        <pc:picChg chg="del">
          <ac:chgData name="Dinand Rengers" userId="S::dinand.rengers@student.nhlstenden.com::c0b75507-221e-473c-8570-ca5b2d2707e1" providerId="AD" clId="Web-{94C94459-A7E1-4674-5B01-8EBBDCC2E03A}" dt="2025-06-19T13:00:12.609" v="0"/>
          <ac:picMkLst>
            <pc:docMk/>
            <pc:sldMk cId="2868012946" sldId="280"/>
            <ac:picMk id="1026" creationId="{0611CA3C-3A00-7E15-443F-00815AECFA8E}"/>
          </ac:picMkLst>
        </pc:picChg>
      </pc:sldChg>
    </pc:docChg>
  </pc:docChgLst>
  <pc:docChgLst>
    <pc:chgData name="Dinand Rengers" userId="c0b75507-221e-473c-8570-ca5b2d2707e1" providerId="ADAL" clId="{EEF79AE7-4ABA-437C-9850-9F2F391B8A87}"/>
    <pc:docChg chg="undo redo custSel addSld delSld modSld">
      <pc:chgData name="Dinand Rengers" userId="c0b75507-221e-473c-8570-ca5b2d2707e1" providerId="ADAL" clId="{EEF79AE7-4ABA-437C-9850-9F2F391B8A87}" dt="2025-04-30T13:52:15.463" v="52" actId="1076"/>
      <pc:docMkLst>
        <pc:docMk/>
      </pc:docMkLst>
      <pc:sldChg chg="modSp mod setBg">
        <pc:chgData name="Dinand Rengers" userId="c0b75507-221e-473c-8570-ca5b2d2707e1" providerId="ADAL" clId="{EEF79AE7-4ABA-437C-9850-9F2F391B8A87}" dt="2025-04-30T13:44:04.290" v="12" actId="113"/>
        <pc:sldMkLst>
          <pc:docMk/>
          <pc:sldMk cId="3351439039" sldId="256"/>
        </pc:sldMkLst>
        <pc:spChg chg="mod">
          <ac:chgData name="Dinand Rengers" userId="c0b75507-221e-473c-8570-ca5b2d2707e1" providerId="ADAL" clId="{EEF79AE7-4ABA-437C-9850-9F2F391B8A87}" dt="2025-04-30T13:43:52.074" v="5" actId="1076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Dinand Rengers" userId="c0b75507-221e-473c-8570-ca5b2d2707e1" providerId="ADAL" clId="{EEF79AE7-4ABA-437C-9850-9F2F391B8A87}" dt="2025-04-30T13:44:04.290" v="12" actId="113"/>
          <ac:spMkLst>
            <pc:docMk/>
            <pc:sldMk cId="3351439039" sldId="256"/>
            <ac:spMk id="3" creationId="{00000000-0000-0000-0000-000000000000}"/>
          </ac:spMkLst>
        </pc:spChg>
      </pc:sldChg>
      <pc:sldChg chg="modSp mod">
        <pc:chgData name="Dinand Rengers" userId="c0b75507-221e-473c-8570-ca5b2d2707e1" providerId="ADAL" clId="{EEF79AE7-4ABA-437C-9850-9F2F391B8A87}" dt="2025-04-30T13:51:27.007" v="47" actId="1076"/>
        <pc:sldMkLst>
          <pc:docMk/>
          <pc:sldMk cId="3068344513" sldId="273"/>
        </pc:sldMkLst>
      </pc:sldChg>
      <pc:sldChg chg="addSp delSp modSp add mod">
        <pc:chgData name="Dinand Rengers" userId="c0b75507-221e-473c-8570-ca5b2d2707e1" providerId="ADAL" clId="{EEF79AE7-4ABA-437C-9850-9F2F391B8A87}" dt="2025-04-30T13:52:15.463" v="52" actId="1076"/>
        <pc:sldMkLst>
          <pc:docMk/>
          <pc:sldMk cId="1863481594" sldId="279"/>
        </pc:sldMkLst>
        <pc:spChg chg="mod">
          <ac:chgData name="Dinand Rengers" userId="c0b75507-221e-473c-8570-ca5b2d2707e1" providerId="ADAL" clId="{EEF79AE7-4ABA-437C-9850-9F2F391B8A87}" dt="2025-04-30T13:48:19.741" v="24" actId="1076"/>
          <ac:spMkLst>
            <pc:docMk/>
            <pc:sldMk cId="1863481594" sldId="279"/>
            <ac:spMk id="2" creationId="{55C9EE22-F8DC-69AD-B873-0130DD4C634F}"/>
          </ac:spMkLst>
        </pc:spChg>
        <pc:spChg chg="add mod">
          <ac:chgData name="Dinand Rengers" userId="c0b75507-221e-473c-8570-ca5b2d2707e1" providerId="ADAL" clId="{EEF79AE7-4ABA-437C-9850-9F2F391B8A87}" dt="2025-04-30T13:52:15.463" v="52" actId="1076"/>
          <ac:spMkLst>
            <pc:docMk/>
            <pc:sldMk cId="1863481594" sldId="279"/>
            <ac:spMk id="36" creationId="{A7135701-1DAE-D1AC-1F1D-EC6A813A4C5A}"/>
          </ac:spMkLst>
        </pc:spChg>
        <pc:spChg chg="mod">
          <ac:chgData name="Dinand Rengers" userId="c0b75507-221e-473c-8570-ca5b2d2707e1" providerId="ADAL" clId="{EEF79AE7-4ABA-437C-9850-9F2F391B8A87}" dt="2025-04-30T13:51:10.242" v="46"/>
          <ac:spMkLst>
            <pc:docMk/>
            <pc:sldMk cId="1863481594" sldId="279"/>
            <ac:spMk id="54" creationId="{20FC4253-05B4-F8F6-4910-601F58E3C33A}"/>
          </ac:spMkLst>
        </pc:spChg>
        <pc:spChg chg="mod">
          <ac:chgData name="Dinand Rengers" userId="c0b75507-221e-473c-8570-ca5b2d2707e1" providerId="ADAL" clId="{EEF79AE7-4ABA-437C-9850-9F2F391B8A87}" dt="2025-04-30T13:51:10.242" v="46"/>
          <ac:spMkLst>
            <pc:docMk/>
            <pc:sldMk cId="1863481594" sldId="279"/>
            <ac:spMk id="56" creationId="{FCB8643C-7F75-685A-CF4B-F03382DE1CDD}"/>
          </ac:spMkLst>
        </pc:spChg>
        <pc:spChg chg="mod">
          <ac:chgData name="Dinand Rengers" userId="c0b75507-221e-473c-8570-ca5b2d2707e1" providerId="ADAL" clId="{EEF79AE7-4ABA-437C-9850-9F2F391B8A87}" dt="2025-04-30T13:51:10.242" v="46"/>
          <ac:spMkLst>
            <pc:docMk/>
            <pc:sldMk cId="1863481594" sldId="279"/>
            <ac:spMk id="58" creationId="{A485B9CC-52B3-1791-3432-B9FBD0C1017D}"/>
          </ac:spMkLst>
        </pc:spChg>
        <pc:spChg chg="mod">
          <ac:chgData name="Dinand Rengers" userId="c0b75507-221e-473c-8570-ca5b2d2707e1" providerId="ADAL" clId="{EEF79AE7-4ABA-437C-9850-9F2F391B8A87}" dt="2025-04-30T13:51:10.242" v="46"/>
          <ac:spMkLst>
            <pc:docMk/>
            <pc:sldMk cId="1863481594" sldId="279"/>
            <ac:spMk id="59" creationId="{04392ADA-8476-9250-D9D9-B915DD774550}"/>
          </ac:spMkLst>
        </pc:spChg>
        <pc:spChg chg="mod">
          <ac:chgData name="Dinand Rengers" userId="c0b75507-221e-473c-8570-ca5b2d2707e1" providerId="ADAL" clId="{EEF79AE7-4ABA-437C-9850-9F2F391B8A87}" dt="2025-04-30T13:51:10.242" v="46"/>
          <ac:spMkLst>
            <pc:docMk/>
            <pc:sldMk cId="1863481594" sldId="279"/>
            <ac:spMk id="60" creationId="{E5EFBB62-0065-7320-355E-617EC44EB558}"/>
          </ac:spMkLst>
        </pc:spChg>
        <pc:spChg chg="mod">
          <ac:chgData name="Dinand Rengers" userId="c0b75507-221e-473c-8570-ca5b2d2707e1" providerId="ADAL" clId="{EEF79AE7-4ABA-437C-9850-9F2F391B8A87}" dt="2025-04-30T13:51:10.242" v="46"/>
          <ac:spMkLst>
            <pc:docMk/>
            <pc:sldMk cId="1863481594" sldId="279"/>
            <ac:spMk id="61" creationId="{300C984E-28AB-EAAC-1567-65A9B73A5817}"/>
          </ac:spMkLst>
        </pc:spChg>
        <pc:spChg chg="mod">
          <ac:chgData name="Dinand Rengers" userId="c0b75507-221e-473c-8570-ca5b2d2707e1" providerId="ADAL" clId="{EEF79AE7-4ABA-437C-9850-9F2F391B8A87}" dt="2025-04-30T13:51:10.242" v="46"/>
          <ac:spMkLst>
            <pc:docMk/>
            <pc:sldMk cId="1863481594" sldId="279"/>
            <ac:spMk id="62" creationId="{4AF36A83-FE59-8BD2-A9A7-90FAEC280FB4}"/>
          </ac:spMkLst>
        </pc:spChg>
        <pc:spChg chg="mod">
          <ac:chgData name="Dinand Rengers" userId="c0b75507-221e-473c-8570-ca5b2d2707e1" providerId="ADAL" clId="{EEF79AE7-4ABA-437C-9850-9F2F391B8A87}" dt="2025-04-30T13:51:10.242" v="46"/>
          <ac:spMkLst>
            <pc:docMk/>
            <pc:sldMk cId="1863481594" sldId="279"/>
            <ac:spMk id="63" creationId="{19DC4317-0B47-64EF-CBDB-135BD75966CD}"/>
          </ac:spMkLst>
        </pc:spChg>
        <pc:spChg chg="mod">
          <ac:chgData name="Dinand Rengers" userId="c0b75507-221e-473c-8570-ca5b2d2707e1" providerId="ADAL" clId="{EEF79AE7-4ABA-437C-9850-9F2F391B8A87}" dt="2025-04-30T13:51:10.242" v="46"/>
          <ac:spMkLst>
            <pc:docMk/>
            <pc:sldMk cId="1863481594" sldId="279"/>
            <ac:spMk id="65" creationId="{C3F67B21-A460-947F-D249-9A6AA562592C}"/>
          </ac:spMkLst>
        </pc:spChg>
        <pc:spChg chg="mod">
          <ac:chgData name="Dinand Rengers" userId="c0b75507-221e-473c-8570-ca5b2d2707e1" providerId="ADAL" clId="{EEF79AE7-4ABA-437C-9850-9F2F391B8A87}" dt="2025-04-30T13:51:10.242" v="46"/>
          <ac:spMkLst>
            <pc:docMk/>
            <pc:sldMk cId="1863481594" sldId="279"/>
            <ac:spMk id="66" creationId="{3233E3AC-1B26-D364-876A-682B0D462DA5}"/>
          </ac:spMkLst>
        </pc:spChg>
      </pc:sldChg>
      <pc:sldChg chg="new del">
        <pc:chgData name="Dinand Rengers" userId="c0b75507-221e-473c-8570-ca5b2d2707e1" providerId="ADAL" clId="{EEF79AE7-4ABA-437C-9850-9F2F391B8A87}" dt="2025-04-30T13:45:21.457" v="14" actId="680"/>
        <pc:sldMkLst>
          <pc:docMk/>
          <pc:sldMk cId="3986606578" sldId="279"/>
        </pc:sldMkLst>
      </pc:sldChg>
    </pc:docChg>
  </pc:docChgLst>
  <pc:docChgLst>
    <pc:chgData name="Dinand Rengers" userId="S::dinand.rengers@student.nhlstenden.com::c0b75507-221e-473c-8570-ca5b2d2707e1" providerId="AD" clId="Web-{8F77ED1A-9668-AC44-3512-FA314A1FCF58}"/>
    <pc:docChg chg="modSld">
      <pc:chgData name="Dinand Rengers" userId="S::dinand.rengers@student.nhlstenden.com::c0b75507-221e-473c-8570-ca5b2d2707e1" providerId="AD" clId="Web-{8F77ED1A-9668-AC44-3512-FA314A1FCF58}" dt="2025-05-06T11:51:34.733" v="0" actId="1076"/>
      <pc:docMkLst>
        <pc:docMk/>
      </pc:docMkLst>
      <pc:sldChg chg="modSp">
        <pc:chgData name="Dinand Rengers" userId="S::dinand.rengers@student.nhlstenden.com::c0b75507-221e-473c-8570-ca5b2d2707e1" providerId="AD" clId="Web-{8F77ED1A-9668-AC44-3512-FA314A1FCF58}" dt="2025-05-06T11:51:34.733" v="0" actId="1076"/>
        <pc:sldMkLst>
          <pc:docMk/>
          <pc:sldMk cId="1863481594" sldId="279"/>
        </pc:sldMkLst>
        <pc:spChg chg="mod">
          <ac:chgData name="Dinand Rengers" userId="S::dinand.rengers@student.nhlstenden.com::c0b75507-221e-473c-8570-ca5b2d2707e1" providerId="AD" clId="Web-{8F77ED1A-9668-AC44-3512-FA314A1FCF58}" dt="2025-05-06T11:51:34.733" v="0" actId="1076"/>
          <ac:spMkLst>
            <pc:docMk/>
            <pc:sldMk cId="1863481594" sldId="279"/>
            <ac:spMk id="36" creationId="{A7135701-1DAE-D1AC-1F1D-EC6A813A4C5A}"/>
          </ac:spMkLst>
        </pc:spChg>
      </pc:sldChg>
    </pc:docChg>
  </pc:docChgLst>
  <pc:docChgLst>
    <pc:chgData name="Dinand Rengers" userId="S::dinand.rengers@student.nhlstenden.com::c0b75507-221e-473c-8570-ca5b2d2707e1" providerId="AD" clId="Web-{9150786B-6AEA-5291-F0EA-B64D6CA013AA}"/>
    <pc:docChg chg="addSld modSld">
      <pc:chgData name="Dinand Rengers" userId="S::dinand.rengers@student.nhlstenden.com::c0b75507-221e-473c-8570-ca5b2d2707e1" providerId="AD" clId="Web-{9150786B-6AEA-5291-F0EA-B64D6CA013AA}" dt="2025-06-20T09:39:55.975" v="17" actId="20577"/>
      <pc:docMkLst>
        <pc:docMk/>
      </pc:docMkLst>
      <pc:sldChg chg="modSp new">
        <pc:chgData name="Dinand Rengers" userId="S::dinand.rengers@student.nhlstenden.com::c0b75507-221e-473c-8570-ca5b2d2707e1" providerId="AD" clId="Web-{9150786B-6AEA-5291-F0EA-B64D6CA013AA}" dt="2025-06-20T09:39:55.975" v="17" actId="20577"/>
        <pc:sldMkLst>
          <pc:docMk/>
          <pc:sldMk cId="3071213507" sldId="285"/>
        </pc:sldMkLst>
        <pc:spChg chg="mod">
          <ac:chgData name="Dinand Rengers" userId="S::dinand.rengers@student.nhlstenden.com::c0b75507-221e-473c-8570-ca5b2d2707e1" providerId="AD" clId="Web-{9150786B-6AEA-5291-F0EA-B64D6CA013AA}" dt="2025-06-20T09:39:47.802" v="16" actId="14100"/>
          <ac:spMkLst>
            <pc:docMk/>
            <pc:sldMk cId="3071213507" sldId="285"/>
            <ac:spMk id="2" creationId="{BFBC8483-F3B6-218D-3FA4-E222611A91B0}"/>
          </ac:spMkLst>
        </pc:spChg>
        <pc:spChg chg="mod">
          <ac:chgData name="Dinand Rengers" userId="S::dinand.rengers@student.nhlstenden.com::c0b75507-221e-473c-8570-ca5b2d2707e1" providerId="AD" clId="Web-{9150786B-6AEA-5291-F0EA-B64D6CA013AA}" dt="2025-06-20T09:39:55.975" v="17" actId="20577"/>
          <ac:spMkLst>
            <pc:docMk/>
            <pc:sldMk cId="3071213507" sldId="285"/>
            <ac:spMk id="3" creationId="{C76A227A-9C64-A267-7478-C8846C599613}"/>
          </ac:spMkLst>
        </pc:spChg>
      </pc:sldChg>
    </pc:docChg>
  </pc:docChgLst>
  <pc:docChgLst>
    <pc:chgData name="Thomas Scholtens Scholtens" userId="80b302c4-c200-4822-b8ac-c3e2595a3e9b" providerId="ADAL" clId="{E4BA1A20-7E63-4F10-928C-28022C27B46B}"/>
    <pc:docChg chg="undo custSel addSld modSld sldOrd">
      <pc:chgData name="Thomas Scholtens Scholtens" userId="80b302c4-c200-4822-b8ac-c3e2595a3e9b" providerId="ADAL" clId="{E4BA1A20-7E63-4F10-928C-28022C27B46B}" dt="2025-06-20T11:20:27.212" v="79" actId="680"/>
      <pc:docMkLst>
        <pc:docMk/>
      </pc:docMkLst>
      <pc:sldChg chg="modSp mod">
        <pc:chgData name="Thomas Scholtens Scholtens" userId="80b302c4-c200-4822-b8ac-c3e2595a3e9b" providerId="ADAL" clId="{E4BA1A20-7E63-4F10-928C-28022C27B46B}" dt="2025-06-20T09:36:07.421" v="69" actId="1076"/>
        <pc:sldMkLst>
          <pc:docMk/>
          <pc:sldMk cId="595163067" sldId="275"/>
        </pc:sldMkLst>
        <pc:spChg chg="mod">
          <ac:chgData name="Thomas Scholtens Scholtens" userId="80b302c4-c200-4822-b8ac-c3e2595a3e9b" providerId="ADAL" clId="{E4BA1A20-7E63-4F10-928C-28022C27B46B}" dt="2025-06-20T09:36:07.421" v="69" actId="1076"/>
          <ac:spMkLst>
            <pc:docMk/>
            <pc:sldMk cId="595163067" sldId="275"/>
            <ac:spMk id="2" creationId="{A74B98AA-C8FE-41F0-A757-6061B32F5B4D}"/>
          </ac:spMkLst>
        </pc:spChg>
      </pc:sldChg>
      <pc:sldChg chg="addSp delSp modSp mod modTransition">
        <pc:chgData name="Thomas Scholtens Scholtens" userId="80b302c4-c200-4822-b8ac-c3e2595a3e9b" providerId="ADAL" clId="{E4BA1A20-7E63-4F10-928C-28022C27B46B}" dt="2025-06-20T10:51:27.987" v="76" actId="26606"/>
        <pc:sldMkLst>
          <pc:docMk/>
          <pc:sldMk cId="1276728792" sldId="276"/>
        </pc:sldMkLst>
        <pc:spChg chg="mod">
          <ac:chgData name="Thomas Scholtens Scholtens" userId="80b302c4-c200-4822-b8ac-c3e2595a3e9b" providerId="ADAL" clId="{E4BA1A20-7E63-4F10-928C-28022C27B46B}" dt="2025-06-20T10:51:27.987" v="76" actId="26606"/>
          <ac:spMkLst>
            <pc:docMk/>
            <pc:sldMk cId="1276728792" sldId="276"/>
            <ac:spMk id="2" creationId="{9ECF09E6-39E0-BB6D-11C8-DED0CB939782}"/>
          </ac:spMkLst>
        </pc:spChg>
        <pc:spChg chg="add del">
          <ac:chgData name="Thomas Scholtens Scholtens" userId="80b302c4-c200-4822-b8ac-c3e2595a3e9b" providerId="ADAL" clId="{E4BA1A20-7E63-4F10-928C-28022C27B46B}" dt="2025-06-20T10:51:27.987" v="76" actId="26606"/>
          <ac:spMkLst>
            <pc:docMk/>
            <pc:sldMk cId="1276728792" sldId="276"/>
            <ac:spMk id="11" creationId="{521C4EA8-6B83-4338-913D-D75D3C4F34D6}"/>
          </ac:spMkLst>
        </pc:spChg>
        <pc:spChg chg="add del">
          <ac:chgData name="Thomas Scholtens Scholtens" userId="80b302c4-c200-4822-b8ac-c3e2595a3e9b" providerId="ADAL" clId="{E4BA1A20-7E63-4F10-928C-28022C27B46B}" dt="2025-06-20T10:51:27.987" v="76" actId="26606"/>
          <ac:spMkLst>
            <pc:docMk/>
            <pc:sldMk cId="1276728792" sldId="276"/>
            <ac:spMk id="17" creationId="{04357C93-F0CB-4A1C-8F77-4E9063789819}"/>
          </ac:spMkLst>
        </pc:spChg>
        <pc:spChg chg="add">
          <ac:chgData name="Thomas Scholtens Scholtens" userId="80b302c4-c200-4822-b8ac-c3e2595a3e9b" providerId="ADAL" clId="{E4BA1A20-7E63-4F10-928C-28022C27B46B}" dt="2025-06-20T10:51:27.987" v="76" actId="26606"/>
          <ac:spMkLst>
            <pc:docMk/>
            <pc:sldMk cId="1276728792" sldId="276"/>
            <ac:spMk id="22" creationId="{47942995-B07F-4636-9A06-C6A104B260A8}"/>
          </ac:spMkLst>
        </pc:spChg>
        <pc:spChg chg="add">
          <ac:chgData name="Thomas Scholtens Scholtens" userId="80b302c4-c200-4822-b8ac-c3e2595a3e9b" providerId="ADAL" clId="{E4BA1A20-7E63-4F10-928C-28022C27B46B}" dt="2025-06-20T10:51:27.987" v="76" actId="26606"/>
          <ac:spMkLst>
            <pc:docMk/>
            <pc:sldMk cId="1276728792" sldId="276"/>
            <ac:spMk id="29" creationId="{B81933D1-5615-42C7-9C0B-4EB7105CCE2D}"/>
          </ac:spMkLst>
        </pc:spChg>
        <pc:spChg chg="add">
          <ac:chgData name="Thomas Scholtens Scholtens" userId="80b302c4-c200-4822-b8ac-c3e2595a3e9b" providerId="ADAL" clId="{E4BA1A20-7E63-4F10-928C-28022C27B46B}" dt="2025-06-20T10:51:27.987" v="76" actId="26606"/>
          <ac:spMkLst>
            <pc:docMk/>
            <pc:sldMk cId="1276728792" sldId="276"/>
            <ac:spMk id="31" creationId="{19C9EAEA-39D0-4B0E-A0EB-51E7B26740B1}"/>
          </ac:spMkLst>
        </pc:spChg>
        <pc:grpChg chg="add del">
          <ac:chgData name="Thomas Scholtens Scholtens" userId="80b302c4-c200-4822-b8ac-c3e2595a3e9b" providerId="ADAL" clId="{E4BA1A20-7E63-4F10-928C-28022C27B46B}" dt="2025-06-20T10:51:27.987" v="76" actId="26606"/>
          <ac:grpSpMkLst>
            <pc:docMk/>
            <pc:sldMk cId="1276728792" sldId="276"/>
            <ac:grpSpMk id="13" creationId="{3AF6A671-C637-4547-85F4-51B6D1881399}"/>
          </ac:grpSpMkLst>
        </pc:grpChg>
        <pc:grpChg chg="add">
          <ac:chgData name="Thomas Scholtens Scholtens" userId="80b302c4-c200-4822-b8ac-c3e2595a3e9b" providerId="ADAL" clId="{E4BA1A20-7E63-4F10-928C-28022C27B46B}" dt="2025-06-20T10:51:27.987" v="76" actId="26606"/>
          <ac:grpSpMkLst>
            <pc:docMk/>
            <pc:sldMk cId="1276728792" sldId="276"/>
            <ac:grpSpMk id="24" creationId="{032D8612-31EB-44CF-A1D0-14FD4C705424}"/>
          </ac:grpSpMkLst>
        </pc:grpChg>
        <pc:picChg chg="add mod">
          <ac:chgData name="Thomas Scholtens Scholtens" userId="80b302c4-c200-4822-b8ac-c3e2595a3e9b" providerId="ADAL" clId="{E4BA1A20-7E63-4F10-928C-28022C27B46B}" dt="2025-06-20T10:51:27.987" v="76" actId="26606"/>
          <ac:picMkLst>
            <pc:docMk/>
            <pc:sldMk cId="1276728792" sldId="276"/>
            <ac:picMk id="4" creationId="{D4E596A6-F3C1-58BC-0A93-989836754C66}"/>
          </ac:picMkLst>
        </pc:picChg>
        <pc:picChg chg="add del mod">
          <ac:chgData name="Thomas Scholtens Scholtens" userId="80b302c4-c200-4822-b8ac-c3e2595a3e9b" providerId="ADAL" clId="{E4BA1A20-7E63-4F10-928C-28022C27B46B}" dt="2025-06-20T10:51:21.766" v="75" actId="478"/>
          <ac:picMkLst>
            <pc:docMk/>
            <pc:sldMk cId="1276728792" sldId="276"/>
            <ac:picMk id="6" creationId="{7A590754-D321-B6D4-1F84-8AFDD4E06110}"/>
          </ac:picMkLst>
        </pc:picChg>
      </pc:sldChg>
      <pc:sldChg chg="addSp delSp modSp mod ord modTransition">
        <pc:chgData name="Thomas Scholtens Scholtens" userId="80b302c4-c200-4822-b8ac-c3e2595a3e9b" providerId="ADAL" clId="{E4BA1A20-7E63-4F10-928C-28022C27B46B}" dt="2025-06-20T10:51:54.348" v="78"/>
        <pc:sldMkLst>
          <pc:docMk/>
          <pc:sldMk cId="3947325086" sldId="281"/>
        </pc:sldMkLst>
        <pc:spChg chg="mod">
          <ac:chgData name="Thomas Scholtens Scholtens" userId="80b302c4-c200-4822-b8ac-c3e2595a3e9b" providerId="ADAL" clId="{E4BA1A20-7E63-4F10-928C-28022C27B46B}" dt="2025-06-20T09:20:20.110" v="54" actId="26606"/>
          <ac:spMkLst>
            <pc:docMk/>
            <pc:sldMk cId="3947325086" sldId="281"/>
            <ac:spMk id="2" creationId="{66FE0A13-1CAE-56F6-FCA2-E27C02E55AC8}"/>
          </ac:spMkLst>
        </pc:spChg>
        <pc:spChg chg="add del">
          <ac:chgData name="Thomas Scholtens Scholtens" userId="80b302c4-c200-4822-b8ac-c3e2595a3e9b" providerId="ADAL" clId="{E4BA1A20-7E63-4F10-928C-28022C27B46B}" dt="2025-06-20T09:20:16.253" v="51" actId="26606"/>
          <ac:spMkLst>
            <pc:docMk/>
            <pc:sldMk cId="3947325086" sldId="281"/>
            <ac:spMk id="11" creationId="{AE47195D-EC06-4298-8805-0F0D65997676}"/>
          </ac:spMkLst>
        </pc:spChg>
        <pc:spChg chg="add del">
          <ac:chgData name="Thomas Scholtens Scholtens" userId="80b302c4-c200-4822-b8ac-c3e2595a3e9b" providerId="ADAL" clId="{E4BA1A20-7E63-4F10-928C-28022C27B46B}" dt="2025-06-20T09:20:16.253" v="51" actId="26606"/>
          <ac:spMkLst>
            <pc:docMk/>
            <pc:sldMk cId="3947325086" sldId="281"/>
            <ac:spMk id="13" creationId="{99413ED5-9ED4-4772-BCE4-2BCAE6B12E35}"/>
          </ac:spMkLst>
        </pc:spChg>
        <pc:spChg chg="add del">
          <ac:chgData name="Thomas Scholtens Scholtens" userId="80b302c4-c200-4822-b8ac-c3e2595a3e9b" providerId="ADAL" clId="{E4BA1A20-7E63-4F10-928C-28022C27B46B}" dt="2025-06-20T09:20:16.253" v="51" actId="26606"/>
          <ac:spMkLst>
            <pc:docMk/>
            <pc:sldMk cId="3947325086" sldId="281"/>
            <ac:spMk id="15" creationId="{04357C93-F0CB-4A1C-8F77-4E9063789819}"/>
          </ac:spMkLst>
        </pc:spChg>
        <pc:spChg chg="add del">
          <ac:chgData name="Thomas Scholtens Scholtens" userId="80b302c4-c200-4822-b8ac-c3e2595a3e9b" providerId="ADAL" clId="{E4BA1A20-7E63-4F10-928C-28022C27B46B}" dt="2025-06-20T09:20:16.253" v="51" actId="26606"/>
          <ac:spMkLst>
            <pc:docMk/>
            <pc:sldMk cId="3947325086" sldId="281"/>
            <ac:spMk id="17" creationId="{90F533E9-6690-41A8-A372-4C6C622D028D}"/>
          </ac:spMkLst>
        </pc:spChg>
        <pc:spChg chg="add del">
          <ac:chgData name="Thomas Scholtens Scholtens" userId="80b302c4-c200-4822-b8ac-c3e2595a3e9b" providerId="ADAL" clId="{E4BA1A20-7E63-4F10-928C-28022C27B46B}" dt="2025-06-20T09:20:20.105" v="53" actId="26606"/>
          <ac:spMkLst>
            <pc:docMk/>
            <pc:sldMk cId="3947325086" sldId="281"/>
            <ac:spMk id="19" creationId="{521C4EA8-6B83-4338-913D-D75D3C4F34D6}"/>
          </ac:spMkLst>
        </pc:spChg>
        <pc:spChg chg="add del">
          <ac:chgData name="Thomas Scholtens Scholtens" userId="80b302c4-c200-4822-b8ac-c3e2595a3e9b" providerId="ADAL" clId="{E4BA1A20-7E63-4F10-928C-28022C27B46B}" dt="2025-06-20T09:20:20.105" v="53" actId="26606"/>
          <ac:spMkLst>
            <pc:docMk/>
            <pc:sldMk cId="3947325086" sldId="281"/>
            <ac:spMk id="22" creationId="{04357C93-F0CB-4A1C-8F77-4E9063789819}"/>
          </ac:spMkLst>
        </pc:spChg>
        <pc:spChg chg="add">
          <ac:chgData name="Thomas Scholtens Scholtens" userId="80b302c4-c200-4822-b8ac-c3e2595a3e9b" providerId="ADAL" clId="{E4BA1A20-7E63-4F10-928C-28022C27B46B}" dt="2025-06-20T09:20:20.110" v="54" actId="26606"/>
          <ac:spMkLst>
            <pc:docMk/>
            <pc:sldMk cId="3947325086" sldId="281"/>
            <ac:spMk id="24" creationId="{AE47195D-EC06-4298-8805-0F0D65997676}"/>
          </ac:spMkLst>
        </pc:spChg>
        <pc:spChg chg="add">
          <ac:chgData name="Thomas Scholtens Scholtens" userId="80b302c4-c200-4822-b8ac-c3e2595a3e9b" providerId="ADAL" clId="{E4BA1A20-7E63-4F10-928C-28022C27B46B}" dt="2025-06-20T09:20:20.110" v="54" actId="26606"/>
          <ac:spMkLst>
            <pc:docMk/>
            <pc:sldMk cId="3947325086" sldId="281"/>
            <ac:spMk id="25" creationId="{99413ED5-9ED4-4772-BCE4-2BCAE6B12E35}"/>
          </ac:spMkLst>
        </pc:spChg>
        <pc:spChg chg="add">
          <ac:chgData name="Thomas Scholtens Scholtens" userId="80b302c4-c200-4822-b8ac-c3e2595a3e9b" providerId="ADAL" clId="{E4BA1A20-7E63-4F10-928C-28022C27B46B}" dt="2025-06-20T09:20:20.110" v="54" actId="26606"/>
          <ac:spMkLst>
            <pc:docMk/>
            <pc:sldMk cId="3947325086" sldId="281"/>
            <ac:spMk id="26" creationId="{04357C93-F0CB-4A1C-8F77-4E9063789819}"/>
          </ac:spMkLst>
        </pc:spChg>
        <pc:spChg chg="add">
          <ac:chgData name="Thomas Scholtens Scholtens" userId="80b302c4-c200-4822-b8ac-c3e2595a3e9b" providerId="ADAL" clId="{E4BA1A20-7E63-4F10-928C-28022C27B46B}" dt="2025-06-20T09:20:20.110" v="54" actId="26606"/>
          <ac:spMkLst>
            <pc:docMk/>
            <pc:sldMk cId="3947325086" sldId="281"/>
            <ac:spMk id="27" creationId="{90F533E9-6690-41A8-A372-4C6C622D028D}"/>
          </ac:spMkLst>
        </pc:spChg>
        <pc:grpChg chg="add del">
          <ac:chgData name="Thomas Scholtens Scholtens" userId="80b302c4-c200-4822-b8ac-c3e2595a3e9b" providerId="ADAL" clId="{E4BA1A20-7E63-4F10-928C-28022C27B46B}" dt="2025-06-20T09:20:20.105" v="53" actId="26606"/>
          <ac:grpSpMkLst>
            <pc:docMk/>
            <pc:sldMk cId="3947325086" sldId="281"/>
            <ac:grpSpMk id="20" creationId="{3AF6A671-C637-4547-85F4-51B6D1881399}"/>
          </ac:grpSpMkLst>
        </pc:grpChg>
        <pc:picChg chg="add mod ord">
          <ac:chgData name="Thomas Scholtens Scholtens" userId="80b302c4-c200-4822-b8ac-c3e2595a3e9b" providerId="ADAL" clId="{E4BA1A20-7E63-4F10-928C-28022C27B46B}" dt="2025-06-20T09:20:20.110" v="54" actId="26606"/>
          <ac:picMkLst>
            <pc:docMk/>
            <pc:sldMk cId="3947325086" sldId="281"/>
            <ac:picMk id="4" creationId="{73EC9C56-087F-9CF7-F306-C2C6CD2B4183}"/>
          </ac:picMkLst>
        </pc:picChg>
        <pc:picChg chg="add mod">
          <ac:chgData name="Thomas Scholtens Scholtens" userId="80b302c4-c200-4822-b8ac-c3e2595a3e9b" providerId="ADAL" clId="{E4BA1A20-7E63-4F10-928C-28022C27B46B}" dt="2025-06-20T09:20:20.110" v="54" actId="26606"/>
          <ac:picMkLst>
            <pc:docMk/>
            <pc:sldMk cId="3947325086" sldId="281"/>
            <ac:picMk id="6" creationId="{569F8D1E-F31E-345C-9AD3-406284B8113E}"/>
          </ac:picMkLst>
        </pc:picChg>
      </pc:sldChg>
      <pc:sldChg chg="addSp modSp mod modTransition">
        <pc:chgData name="Thomas Scholtens Scholtens" userId="80b302c4-c200-4822-b8ac-c3e2595a3e9b" providerId="ADAL" clId="{E4BA1A20-7E63-4F10-928C-28022C27B46B}" dt="2025-06-20T10:50:20.354" v="73"/>
        <pc:sldMkLst>
          <pc:docMk/>
          <pc:sldMk cId="2233964236" sldId="282"/>
        </pc:sldMkLst>
        <pc:spChg chg="mod">
          <ac:chgData name="Thomas Scholtens Scholtens" userId="80b302c4-c200-4822-b8ac-c3e2595a3e9b" providerId="ADAL" clId="{E4BA1A20-7E63-4F10-928C-28022C27B46B}" dt="2025-06-20T09:20:25.340" v="55" actId="26606"/>
          <ac:spMkLst>
            <pc:docMk/>
            <pc:sldMk cId="2233964236" sldId="282"/>
            <ac:spMk id="2" creationId="{512E606A-6933-1C2E-6ED4-2491D76A9088}"/>
          </ac:spMkLst>
        </pc:spChg>
        <pc:spChg chg="add">
          <ac:chgData name="Thomas Scholtens Scholtens" userId="80b302c4-c200-4822-b8ac-c3e2595a3e9b" providerId="ADAL" clId="{E4BA1A20-7E63-4F10-928C-28022C27B46B}" dt="2025-06-20T09:20:25.340" v="55" actId="26606"/>
          <ac:spMkLst>
            <pc:docMk/>
            <pc:sldMk cId="2233964236" sldId="282"/>
            <ac:spMk id="9" creationId="{47942995-B07F-4636-9A06-C6A104B260A8}"/>
          </ac:spMkLst>
        </pc:spChg>
        <pc:spChg chg="add">
          <ac:chgData name="Thomas Scholtens Scholtens" userId="80b302c4-c200-4822-b8ac-c3e2595a3e9b" providerId="ADAL" clId="{E4BA1A20-7E63-4F10-928C-28022C27B46B}" dt="2025-06-20T09:20:25.340" v="55" actId="26606"/>
          <ac:spMkLst>
            <pc:docMk/>
            <pc:sldMk cId="2233964236" sldId="282"/>
            <ac:spMk id="16" creationId="{B81933D1-5615-42C7-9C0B-4EB7105CCE2D}"/>
          </ac:spMkLst>
        </pc:spChg>
        <pc:spChg chg="add">
          <ac:chgData name="Thomas Scholtens Scholtens" userId="80b302c4-c200-4822-b8ac-c3e2595a3e9b" providerId="ADAL" clId="{E4BA1A20-7E63-4F10-928C-28022C27B46B}" dt="2025-06-20T09:20:25.340" v="55" actId="26606"/>
          <ac:spMkLst>
            <pc:docMk/>
            <pc:sldMk cId="2233964236" sldId="282"/>
            <ac:spMk id="18" creationId="{19C9EAEA-39D0-4B0E-A0EB-51E7B26740B1}"/>
          </ac:spMkLst>
        </pc:spChg>
        <pc:grpChg chg="add">
          <ac:chgData name="Thomas Scholtens Scholtens" userId="80b302c4-c200-4822-b8ac-c3e2595a3e9b" providerId="ADAL" clId="{E4BA1A20-7E63-4F10-928C-28022C27B46B}" dt="2025-06-20T09:20:25.340" v="55" actId="26606"/>
          <ac:grpSpMkLst>
            <pc:docMk/>
            <pc:sldMk cId="2233964236" sldId="282"/>
            <ac:grpSpMk id="11" creationId="{032D8612-31EB-44CF-A1D0-14FD4C705424}"/>
          </ac:grpSpMkLst>
        </pc:grpChg>
        <pc:picChg chg="add mod">
          <ac:chgData name="Thomas Scholtens Scholtens" userId="80b302c4-c200-4822-b8ac-c3e2595a3e9b" providerId="ADAL" clId="{E4BA1A20-7E63-4F10-928C-28022C27B46B}" dt="2025-06-20T09:20:25.340" v="55" actId="26606"/>
          <ac:picMkLst>
            <pc:docMk/>
            <pc:sldMk cId="2233964236" sldId="282"/>
            <ac:picMk id="4" creationId="{A4A4DF82-0CE9-6298-F480-805BEC99E68C}"/>
          </ac:picMkLst>
        </pc:picChg>
      </pc:sldChg>
      <pc:sldChg chg="addSp modSp mod modTransition">
        <pc:chgData name="Thomas Scholtens Scholtens" userId="80b302c4-c200-4822-b8ac-c3e2595a3e9b" providerId="ADAL" clId="{E4BA1A20-7E63-4F10-928C-28022C27B46B}" dt="2025-06-20T10:50:24.112" v="74"/>
        <pc:sldMkLst>
          <pc:docMk/>
          <pc:sldMk cId="1411965648" sldId="283"/>
        </pc:sldMkLst>
        <pc:spChg chg="mod">
          <ac:chgData name="Thomas Scholtens Scholtens" userId="80b302c4-c200-4822-b8ac-c3e2595a3e9b" providerId="ADAL" clId="{E4BA1A20-7E63-4F10-928C-28022C27B46B}" dt="2025-06-20T09:20:30.891" v="56" actId="26606"/>
          <ac:spMkLst>
            <pc:docMk/>
            <pc:sldMk cId="1411965648" sldId="283"/>
            <ac:spMk id="2" creationId="{26A46FB7-0A74-3920-F53C-F1CD1C3126A0}"/>
          </ac:spMkLst>
        </pc:spChg>
        <pc:spChg chg="add">
          <ac:chgData name="Thomas Scholtens Scholtens" userId="80b302c4-c200-4822-b8ac-c3e2595a3e9b" providerId="ADAL" clId="{E4BA1A20-7E63-4F10-928C-28022C27B46B}" dt="2025-06-20T09:20:30.891" v="56" actId="26606"/>
          <ac:spMkLst>
            <pc:docMk/>
            <pc:sldMk cId="1411965648" sldId="283"/>
            <ac:spMk id="9" creationId="{47942995-B07F-4636-9A06-C6A104B260A8}"/>
          </ac:spMkLst>
        </pc:spChg>
        <pc:spChg chg="add">
          <ac:chgData name="Thomas Scholtens Scholtens" userId="80b302c4-c200-4822-b8ac-c3e2595a3e9b" providerId="ADAL" clId="{E4BA1A20-7E63-4F10-928C-28022C27B46B}" dt="2025-06-20T09:20:30.891" v="56" actId="26606"/>
          <ac:spMkLst>
            <pc:docMk/>
            <pc:sldMk cId="1411965648" sldId="283"/>
            <ac:spMk id="16" creationId="{B81933D1-5615-42C7-9C0B-4EB7105CCE2D}"/>
          </ac:spMkLst>
        </pc:spChg>
        <pc:spChg chg="add">
          <ac:chgData name="Thomas Scholtens Scholtens" userId="80b302c4-c200-4822-b8ac-c3e2595a3e9b" providerId="ADAL" clId="{E4BA1A20-7E63-4F10-928C-28022C27B46B}" dt="2025-06-20T09:20:30.891" v="56" actId="26606"/>
          <ac:spMkLst>
            <pc:docMk/>
            <pc:sldMk cId="1411965648" sldId="283"/>
            <ac:spMk id="18" creationId="{19C9EAEA-39D0-4B0E-A0EB-51E7B26740B1}"/>
          </ac:spMkLst>
        </pc:spChg>
        <pc:grpChg chg="add">
          <ac:chgData name="Thomas Scholtens Scholtens" userId="80b302c4-c200-4822-b8ac-c3e2595a3e9b" providerId="ADAL" clId="{E4BA1A20-7E63-4F10-928C-28022C27B46B}" dt="2025-06-20T09:20:30.891" v="56" actId="26606"/>
          <ac:grpSpMkLst>
            <pc:docMk/>
            <pc:sldMk cId="1411965648" sldId="283"/>
            <ac:grpSpMk id="11" creationId="{032D8612-31EB-44CF-A1D0-14FD4C705424}"/>
          </ac:grpSpMkLst>
        </pc:grpChg>
        <pc:picChg chg="add mod">
          <ac:chgData name="Thomas Scholtens Scholtens" userId="80b302c4-c200-4822-b8ac-c3e2595a3e9b" providerId="ADAL" clId="{E4BA1A20-7E63-4F10-928C-28022C27B46B}" dt="2025-06-20T09:20:30.891" v="56" actId="26606"/>
          <ac:picMkLst>
            <pc:docMk/>
            <pc:sldMk cId="1411965648" sldId="283"/>
            <ac:picMk id="4" creationId="{C200C333-6B52-B25B-E78F-69AAF5EA3178}"/>
          </ac:picMkLst>
        </pc:picChg>
      </pc:sldChg>
      <pc:sldChg chg="addSp delSp modSp add mod modTransition setBg">
        <pc:chgData name="Thomas Scholtens Scholtens" userId="80b302c4-c200-4822-b8ac-c3e2595a3e9b" providerId="ADAL" clId="{E4BA1A20-7E63-4F10-928C-28022C27B46B}" dt="2025-06-20T10:50:08.230" v="70"/>
        <pc:sldMkLst>
          <pc:docMk/>
          <pc:sldMk cId="2350066676" sldId="284"/>
        </pc:sldMkLst>
        <pc:spChg chg="mod">
          <ac:chgData name="Thomas Scholtens Scholtens" userId="80b302c4-c200-4822-b8ac-c3e2595a3e9b" providerId="ADAL" clId="{E4BA1A20-7E63-4F10-928C-28022C27B46B}" dt="2025-06-20T09:20:33.001" v="57" actId="26606"/>
          <ac:spMkLst>
            <pc:docMk/>
            <pc:sldMk cId="2350066676" sldId="284"/>
            <ac:spMk id="2" creationId="{80F41C61-FDAB-703D-B154-AA260D32D87B}"/>
          </ac:spMkLst>
        </pc:spChg>
        <pc:spChg chg="add del">
          <ac:chgData name="Thomas Scholtens Scholtens" userId="80b302c4-c200-4822-b8ac-c3e2595a3e9b" providerId="ADAL" clId="{E4BA1A20-7E63-4F10-928C-28022C27B46B}" dt="2025-06-20T09:20:33.001" v="57" actId="26606"/>
          <ac:spMkLst>
            <pc:docMk/>
            <pc:sldMk cId="2350066676" sldId="284"/>
            <ac:spMk id="9" creationId="{D4771268-CB57-404A-9271-370EB28F6090}"/>
          </ac:spMkLst>
        </pc:spChg>
        <pc:spChg chg="add">
          <ac:chgData name="Thomas Scholtens Scholtens" userId="80b302c4-c200-4822-b8ac-c3e2595a3e9b" providerId="ADAL" clId="{E4BA1A20-7E63-4F10-928C-28022C27B46B}" dt="2025-06-20T09:20:33.001" v="57" actId="26606"/>
          <ac:spMkLst>
            <pc:docMk/>
            <pc:sldMk cId="2350066676" sldId="284"/>
            <ac:spMk id="14" creationId="{47942995-B07F-4636-9A06-C6A104B260A8}"/>
          </ac:spMkLst>
        </pc:spChg>
        <pc:spChg chg="add">
          <ac:chgData name="Thomas Scholtens Scholtens" userId="80b302c4-c200-4822-b8ac-c3e2595a3e9b" providerId="ADAL" clId="{E4BA1A20-7E63-4F10-928C-28022C27B46B}" dt="2025-06-20T09:20:33.001" v="57" actId="26606"/>
          <ac:spMkLst>
            <pc:docMk/>
            <pc:sldMk cId="2350066676" sldId="284"/>
            <ac:spMk id="21" creationId="{B81933D1-5615-42C7-9C0B-4EB7105CCE2D}"/>
          </ac:spMkLst>
        </pc:spChg>
        <pc:spChg chg="add">
          <ac:chgData name="Thomas Scholtens Scholtens" userId="80b302c4-c200-4822-b8ac-c3e2595a3e9b" providerId="ADAL" clId="{E4BA1A20-7E63-4F10-928C-28022C27B46B}" dt="2025-06-20T09:20:33.001" v="57" actId="26606"/>
          <ac:spMkLst>
            <pc:docMk/>
            <pc:sldMk cId="2350066676" sldId="284"/>
            <ac:spMk id="23" creationId="{19C9EAEA-39D0-4B0E-A0EB-51E7B26740B1}"/>
          </ac:spMkLst>
        </pc:spChg>
        <pc:grpChg chg="add">
          <ac:chgData name="Thomas Scholtens Scholtens" userId="80b302c4-c200-4822-b8ac-c3e2595a3e9b" providerId="ADAL" clId="{E4BA1A20-7E63-4F10-928C-28022C27B46B}" dt="2025-06-20T09:20:33.001" v="57" actId="26606"/>
          <ac:grpSpMkLst>
            <pc:docMk/>
            <pc:sldMk cId="2350066676" sldId="284"/>
            <ac:grpSpMk id="16" creationId="{032D8612-31EB-44CF-A1D0-14FD4C705424}"/>
          </ac:grpSpMkLst>
        </pc:grpChg>
        <pc:picChg chg="add mod">
          <ac:chgData name="Thomas Scholtens Scholtens" userId="80b302c4-c200-4822-b8ac-c3e2595a3e9b" providerId="ADAL" clId="{E4BA1A20-7E63-4F10-928C-28022C27B46B}" dt="2025-06-20T09:20:33.001" v="57" actId="26606"/>
          <ac:picMkLst>
            <pc:docMk/>
            <pc:sldMk cId="2350066676" sldId="284"/>
            <ac:picMk id="4" creationId="{FCEF1FBF-6AC9-4163-3277-8C68B3FDDC1B}"/>
          </ac:picMkLst>
        </pc:picChg>
      </pc:sldChg>
      <pc:sldChg chg="new">
        <pc:chgData name="Thomas Scholtens Scholtens" userId="80b302c4-c200-4822-b8ac-c3e2595a3e9b" providerId="ADAL" clId="{E4BA1A20-7E63-4F10-928C-28022C27B46B}" dt="2025-06-20T11:20:27.212" v="79" actId="680"/>
        <pc:sldMkLst>
          <pc:docMk/>
          <pc:sldMk cId="2912577348" sldId="286"/>
        </pc:sldMkLst>
      </pc:sldChg>
    </pc:docChg>
  </pc:docChgLst>
  <pc:docChgLst>
    <pc:chgData name="Dinand Rengers" userId="c0b75507-221e-473c-8570-ca5b2d2707e1" providerId="ADAL" clId="{65FF03D5-0308-4DD5-B72C-E4C0111BCBBA}"/>
    <pc:docChg chg="undo custSel addSld delSld modSld sldOrd">
      <pc:chgData name="Dinand Rengers" userId="c0b75507-221e-473c-8570-ca5b2d2707e1" providerId="ADAL" clId="{65FF03D5-0308-4DD5-B72C-E4C0111BCBBA}" dt="2025-06-20T09:41:26.862" v="313" actId="26606"/>
      <pc:docMkLst>
        <pc:docMk/>
      </pc:docMkLst>
      <pc:sldChg chg="addSp modSp mod modNotesTx">
        <pc:chgData name="Dinand Rengers" userId="c0b75507-221e-473c-8570-ca5b2d2707e1" providerId="ADAL" clId="{65FF03D5-0308-4DD5-B72C-E4C0111BCBBA}" dt="2025-06-19T13:14:38.154" v="50" actId="20577"/>
        <pc:sldMkLst>
          <pc:docMk/>
          <pc:sldMk cId="3351439039" sldId="256"/>
        </pc:sldMkLst>
        <pc:spChg chg="mod">
          <ac:chgData name="Dinand Rengers" userId="c0b75507-221e-473c-8570-ca5b2d2707e1" providerId="ADAL" clId="{65FF03D5-0308-4DD5-B72C-E4C0111BCBBA}" dt="2025-06-19T13:07:10.785" v="49" actId="1076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Dinand Rengers" userId="c0b75507-221e-473c-8570-ca5b2d2707e1" providerId="ADAL" clId="{65FF03D5-0308-4DD5-B72C-E4C0111BCBBA}" dt="2025-06-19T13:05:58.933" v="39" actId="20577"/>
          <ac:spMkLst>
            <pc:docMk/>
            <pc:sldMk cId="3351439039" sldId="256"/>
            <ac:spMk id="3" creationId="{00000000-0000-0000-0000-000000000000}"/>
          </ac:spMkLst>
        </pc:spChg>
        <pc:spChg chg="add mod">
          <ac:chgData name="Dinand Rengers" userId="c0b75507-221e-473c-8570-ca5b2d2707e1" providerId="ADAL" clId="{65FF03D5-0308-4DD5-B72C-E4C0111BCBBA}" dt="2025-06-19T13:05:35.916" v="34" actId="1076"/>
          <ac:spMkLst>
            <pc:docMk/>
            <pc:sldMk cId="3351439039" sldId="256"/>
            <ac:spMk id="4" creationId="{7A9BEF77-70D6-0310-65E1-63092CA6A434}"/>
          </ac:spMkLst>
        </pc:spChg>
        <pc:grpChg chg="mod">
          <ac:chgData name="Dinand Rengers" userId="c0b75507-221e-473c-8570-ca5b2d2707e1" providerId="ADAL" clId="{65FF03D5-0308-4DD5-B72C-E4C0111BCBBA}" dt="2025-06-19T13:01:43.167" v="2" actId="1076"/>
          <ac:grpSpMkLst>
            <pc:docMk/>
            <pc:sldMk cId="3351439039" sldId="256"/>
            <ac:grpSpMk id="24" creationId="{9C6F64E4-C2FE-0AEA-3F3D-BFA378947B9B}"/>
          </ac:grpSpMkLst>
        </pc:grpChg>
      </pc:sldChg>
      <pc:sldChg chg="addSp delSp modSp mod addAnim delDesignElem modNotesTx">
        <pc:chgData name="Dinand Rengers" userId="c0b75507-221e-473c-8570-ca5b2d2707e1" providerId="ADAL" clId="{65FF03D5-0308-4DD5-B72C-E4C0111BCBBA}" dt="2025-06-19T13:37:45.672" v="136" actId="207"/>
        <pc:sldMkLst>
          <pc:docMk/>
          <pc:sldMk cId="311973530" sldId="272"/>
        </pc:sldMkLst>
        <pc:spChg chg="mod ord">
          <ac:chgData name="Dinand Rengers" userId="c0b75507-221e-473c-8570-ca5b2d2707e1" providerId="ADAL" clId="{65FF03D5-0308-4DD5-B72C-E4C0111BCBBA}" dt="2025-06-19T13:37:45.672" v="136" actId="207"/>
          <ac:spMkLst>
            <pc:docMk/>
            <pc:sldMk cId="311973530" sldId="272"/>
            <ac:spMk id="2" creationId="{64785329-6517-F12A-3A1D-0ADEA9D827E9}"/>
          </ac:spMkLst>
        </pc:spChg>
        <pc:spChg chg="del">
          <ac:chgData name="Dinand Rengers" userId="c0b75507-221e-473c-8570-ca5b2d2707e1" providerId="ADAL" clId="{65FF03D5-0308-4DD5-B72C-E4C0111BCBBA}" dt="2025-06-19T13:26:49.581" v="80" actId="26606"/>
          <ac:spMkLst>
            <pc:docMk/>
            <pc:sldMk cId="311973530" sldId="272"/>
            <ac:spMk id="35" creationId="{3A930249-8242-4E2B-AF17-C01826488321}"/>
          </ac:spMkLst>
        </pc:spChg>
        <pc:spChg chg="del">
          <ac:chgData name="Dinand Rengers" userId="c0b75507-221e-473c-8570-ca5b2d2707e1" providerId="ADAL" clId="{65FF03D5-0308-4DD5-B72C-E4C0111BCBBA}" dt="2025-06-19T13:26:49.581" v="80" actId="26606"/>
          <ac:spMkLst>
            <pc:docMk/>
            <pc:sldMk cId="311973530" sldId="272"/>
            <ac:spMk id="37" creationId="{A5BDD999-C5E1-4B3E-A710-768673819165}"/>
          </ac:spMkLst>
        </pc:spChg>
        <pc:spChg chg="add del">
          <ac:chgData name="Dinand Rengers" userId="c0b75507-221e-473c-8570-ca5b2d2707e1" providerId="ADAL" clId="{65FF03D5-0308-4DD5-B72C-E4C0111BCBBA}" dt="2025-06-19T13:30:19.637" v="91"/>
          <ac:spMkLst>
            <pc:docMk/>
            <pc:sldMk cId="311973530" sldId="272"/>
            <ac:spMk id="42" creationId="{A93898FF-D987-4B0E-BFB4-85F5EB356D4D}"/>
          </ac:spMkLst>
        </pc:spChg>
        <pc:spChg chg="add del">
          <ac:chgData name="Dinand Rengers" userId="c0b75507-221e-473c-8570-ca5b2d2707e1" providerId="ADAL" clId="{65FF03D5-0308-4DD5-B72C-E4C0111BCBBA}" dt="2025-06-19T13:30:19.637" v="91"/>
          <ac:spMkLst>
            <pc:docMk/>
            <pc:sldMk cId="311973530" sldId="272"/>
            <ac:spMk id="44" creationId="{612F383F-B981-4BC3-9E2B-7BE938CEF3EC}"/>
          </ac:spMkLst>
        </pc:spChg>
        <pc:spChg chg="add del">
          <ac:chgData name="Dinand Rengers" userId="c0b75507-221e-473c-8570-ca5b2d2707e1" providerId="ADAL" clId="{65FF03D5-0308-4DD5-B72C-E4C0111BCBBA}" dt="2025-06-19T13:30:19.637" v="91"/>
          <ac:spMkLst>
            <pc:docMk/>
            <pc:sldMk cId="311973530" sldId="272"/>
            <ac:spMk id="46" creationId="{5AA485AD-076E-4077-A6E6-C3C9F0C39FF2}"/>
          </ac:spMkLst>
        </pc:spChg>
        <pc:spChg chg="add del">
          <ac:chgData name="Dinand Rengers" userId="c0b75507-221e-473c-8570-ca5b2d2707e1" providerId="ADAL" clId="{65FF03D5-0308-4DD5-B72C-E4C0111BCBBA}" dt="2025-06-19T13:30:19.637" v="91"/>
          <ac:spMkLst>
            <pc:docMk/>
            <pc:sldMk cId="311973530" sldId="272"/>
            <ac:spMk id="50" creationId="{58D235B8-3D10-493F-88AC-84BB404C1B5A}"/>
          </ac:spMkLst>
        </pc:spChg>
        <pc:spChg chg="add del">
          <ac:chgData name="Dinand Rengers" userId="c0b75507-221e-473c-8570-ca5b2d2707e1" providerId="ADAL" clId="{65FF03D5-0308-4DD5-B72C-E4C0111BCBBA}" dt="2025-06-19T13:30:19.637" v="91"/>
          <ac:spMkLst>
            <pc:docMk/>
            <pc:sldMk cId="311973530" sldId="272"/>
            <ac:spMk id="52" creationId="{42A4FC2C-047E-45A5-965D-8E1E3BF09BC6}"/>
          </ac:spMkLst>
        </pc:spChg>
        <pc:picChg chg="add mod ord">
          <ac:chgData name="Dinand Rengers" userId="c0b75507-221e-473c-8570-ca5b2d2707e1" providerId="ADAL" clId="{65FF03D5-0308-4DD5-B72C-E4C0111BCBBA}" dt="2025-06-19T13:26:49.581" v="80" actId="26606"/>
          <ac:picMkLst>
            <pc:docMk/>
            <pc:sldMk cId="311973530" sldId="272"/>
            <ac:picMk id="4" creationId="{38A769FE-24B9-7A79-BD73-9CF95877B35A}"/>
          </ac:picMkLst>
        </pc:picChg>
        <pc:picChg chg="add mod">
          <ac:chgData name="Dinand Rengers" userId="c0b75507-221e-473c-8570-ca5b2d2707e1" providerId="ADAL" clId="{65FF03D5-0308-4DD5-B72C-E4C0111BCBBA}" dt="2025-06-19T13:26:49.581" v="80" actId="26606"/>
          <ac:picMkLst>
            <pc:docMk/>
            <pc:sldMk cId="311973530" sldId="272"/>
            <ac:picMk id="6" creationId="{6D350ED2-EA3C-4786-54B1-0DA13BED3BAD}"/>
          </ac:picMkLst>
        </pc:picChg>
        <pc:picChg chg="del">
          <ac:chgData name="Dinand Rengers" userId="c0b75507-221e-473c-8570-ca5b2d2707e1" providerId="ADAL" clId="{65FF03D5-0308-4DD5-B72C-E4C0111BCBBA}" dt="2025-06-19T13:26:09.481" v="72" actId="478"/>
          <ac:picMkLst>
            <pc:docMk/>
            <pc:sldMk cId="311973530" sldId="272"/>
            <ac:picMk id="23" creationId="{1BBDC6C3-77B7-E4DE-D2FB-62C9BAB469F9}"/>
          </ac:picMkLst>
        </pc:picChg>
        <pc:picChg chg="del">
          <ac:chgData name="Dinand Rengers" userId="c0b75507-221e-473c-8570-ca5b2d2707e1" providerId="ADAL" clId="{65FF03D5-0308-4DD5-B72C-E4C0111BCBBA}" dt="2025-06-19T13:30:19.637" v="91"/>
          <ac:picMkLst>
            <pc:docMk/>
            <pc:sldMk cId="311973530" sldId="272"/>
            <ac:picMk id="48" creationId="{D088DBDF-80D5-4FC0-8A54-9D660B728DC4}"/>
          </ac:picMkLst>
        </pc:picChg>
      </pc:sldChg>
      <pc:sldChg chg="addSp delSp modSp mod setBg delAnim delDesignElem modNotesTx">
        <pc:chgData name="Dinand Rengers" userId="c0b75507-221e-473c-8570-ca5b2d2707e1" providerId="ADAL" clId="{65FF03D5-0308-4DD5-B72C-E4C0111BCBBA}" dt="2025-06-19T13:33:32.151" v="128" actId="478"/>
        <pc:sldMkLst>
          <pc:docMk/>
          <pc:sldMk cId="2608259281" sldId="274"/>
        </pc:sldMkLst>
        <pc:spChg chg="mod">
          <ac:chgData name="Dinand Rengers" userId="c0b75507-221e-473c-8570-ca5b2d2707e1" providerId="ADAL" clId="{65FF03D5-0308-4DD5-B72C-E4C0111BCBBA}" dt="2025-06-19T13:33:03.259" v="125" actId="1076"/>
          <ac:spMkLst>
            <pc:docMk/>
            <pc:sldMk cId="2608259281" sldId="274"/>
            <ac:spMk id="2" creationId="{BDDD5982-F49F-E2D3-860B-E0EB19242DBE}"/>
          </ac:spMkLst>
        </pc:spChg>
        <pc:spChg chg="del mod">
          <ac:chgData name="Dinand Rengers" userId="c0b75507-221e-473c-8570-ca5b2d2707e1" providerId="ADAL" clId="{65FF03D5-0308-4DD5-B72C-E4C0111BCBBA}" dt="2025-06-19T13:33:24.131" v="127" actId="478"/>
          <ac:spMkLst>
            <pc:docMk/>
            <pc:sldMk cId="2608259281" sldId="274"/>
            <ac:spMk id="3" creationId="{106F5FC8-526A-4B68-8BC6-84A3EBF724B7}"/>
          </ac:spMkLst>
        </pc:spChg>
        <pc:spChg chg="del">
          <ac:chgData name="Dinand Rengers" userId="c0b75507-221e-473c-8570-ca5b2d2707e1" providerId="ADAL" clId="{65FF03D5-0308-4DD5-B72C-E4C0111BCBBA}" dt="2025-06-19T13:30:19.637" v="91"/>
          <ac:spMkLst>
            <pc:docMk/>
            <pc:sldMk cId="2608259281" sldId="274"/>
            <ac:spMk id="7" creationId="{3A930249-8242-4E2B-AF17-C01826488321}"/>
          </ac:spMkLst>
        </pc:spChg>
        <pc:spChg chg="add del mod">
          <ac:chgData name="Dinand Rengers" userId="c0b75507-221e-473c-8570-ca5b2d2707e1" providerId="ADAL" clId="{65FF03D5-0308-4DD5-B72C-E4C0111BCBBA}" dt="2025-06-19T13:33:32.151" v="128" actId="478"/>
          <ac:spMkLst>
            <pc:docMk/>
            <pc:sldMk cId="2608259281" sldId="274"/>
            <ac:spMk id="12" creationId="{EB4C06C2-20BA-142F-39EF-5B740383B310}"/>
          </ac:spMkLst>
        </pc:spChg>
        <pc:spChg chg="add">
          <ac:chgData name="Dinand Rengers" userId="c0b75507-221e-473c-8570-ca5b2d2707e1" providerId="ADAL" clId="{65FF03D5-0308-4DD5-B72C-E4C0111BCBBA}" dt="2025-06-19T13:31:12.844" v="103" actId="26606"/>
          <ac:spMkLst>
            <pc:docMk/>
            <pc:sldMk cId="2608259281" sldId="274"/>
            <ac:spMk id="15" creationId="{F7EDEA10-087E-4352-A848-7D9888DC6745}"/>
          </ac:spMkLst>
        </pc:spChg>
        <pc:spChg chg="add">
          <ac:chgData name="Dinand Rengers" userId="c0b75507-221e-473c-8570-ca5b2d2707e1" providerId="ADAL" clId="{65FF03D5-0308-4DD5-B72C-E4C0111BCBBA}" dt="2025-06-19T13:31:12.844" v="103" actId="26606"/>
          <ac:spMkLst>
            <pc:docMk/>
            <pc:sldMk cId="2608259281" sldId="274"/>
            <ac:spMk id="17" creationId="{605D77EC-B84E-48F8-9EC4-93E851C0FA25}"/>
          </ac:spMkLst>
        </pc:spChg>
        <pc:spChg chg="del">
          <ac:chgData name="Dinand Rengers" userId="c0b75507-221e-473c-8570-ca5b2d2707e1" providerId="ADAL" clId="{65FF03D5-0308-4DD5-B72C-E4C0111BCBBA}" dt="2025-06-19T13:30:19.637" v="91"/>
          <ac:spMkLst>
            <pc:docMk/>
            <pc:sldMk cId="2608259281" sldId="274"/>
            <ac:spMk id="23" creationId="{A5BDD999-C5E1-4B3E-A710-768673819165}"/>
          </ac:spMkLst>
        </pc:spChg>
        <pc:picChg chg="add mod ord">
          <ac:chgData name="Dinand Rengers" userId="c0b75507-221e-473c-8570-ca5b2d2707e1" providerId="ADAL" clId="{65FF03D5-0308-4DD5-B72C-E4C0111BCBBA}" dt="2025-06-19T13:32:21.481" v="119" actId="1076"/>
          <ac:picMkLst>
            <pc:docMk/>
            <pc:sldMk cId="2608259281" sldId="274"/>
            <ac:picMk id="5" creationId="{3730BB8F-F0CE-1D8F-3B90-1BDE0C06680F}"/>
          </ac:picMkLst>
        </pc:picChg>
        <pc:picChg chg="add mod ord">
          <ac:chgData name="Dinand Rengers" userId="c0b75507-221e-473c-8570-ca5b2d2707e1" providerId="ADAL" clId="{65FF03D5-0308-4DD5-B72C-E4C0111BCBBA}" dt="2025-06-19T13:32:47.468" v="122" actId="171"/>
          <ac:picMkLst>
            <pc:docMk/>
            <pc:sldMk cId="2608259281" sldId="274"/>
            <ac:picMk id="8" creationId="{84605CE1-080F-7B2D-AE8F-F39220ABD26F}"/>
          </ac:picMkLst>
        </pc:picChg>
        <pc:picChg chg="add mod ord">
          <ac:chgData name="Dinand Rengers" userId="c0b75507-221e-473c-8570-ca5b2d2707e1" providerId="ADAL" clId="{65FF03D5-0308-4DD5-B72C-E4C0111BCBBA}" dt="2025-06-19T13:32:56.468" v="124" actId="171"/>
          <ac:picMkLst>
            <pc:docMk/>
            <pc:sldMk cId="2608259281" sldId="274"/>
            <ac:picMk id="10" creationId="{16E45A5C-6460-EEDE-B4A4-9A71EC0C9E99}"/>
          </ac:picMkLst>
        </pc:picChg>
        <pc:picChg chg="del">
          <ac:chgData name="Dinand Rengers" userId="c0b75507-221e-473c-8570-ca5b2d2707e1" providerId="ADAL" clId="{65FF03D5-0308-4DD5-B72C-E4C0111BCBBA}" dt="2025-06-19T13:30:09.757" v="84" actId="478"/>
          <ac:picMkLst>
            <pc:docMk/>
            <pc:sldMk cId="2608259281" sldId="274"/>
            <ac:picMk id="25" creationId="{6E28E5E2-EF7A-ABD4-58C4-1D5DBA009110}"/>
          </ac:picMkLst>
        </pc:picChg>
      </pc:sldChg>
      <pc:sldChg chg="addSp delSp modSp mod setBg delDesignElem modNotesTx">
        <pc:chgData name="Dinand Rengers" userId="c0b75507-221e-473c-8570-ca5b2d2707e1" providerId="ADAL" clId="{65FF03D5-0308-4DD5-B72C-E4C0111BCBBA}" dt="2025-06-19T13:43:28.816" v="172" actId="207"/>
        <pc:sldMkLst>
          <pc:docMk/>
          <pc:sldMk cId="595163067" sldId="275"/>
        </pc:sldMkLst>
        <pc:spChg chg="mod">
          <ac:chgData name="Dinand Rengers" userId="c0b75507-221e-473c-8570-ca5b2d2707e1" providerId="ADAL" clId="{65FF03D5-0308-4DD5-B72C-E4C0111BCBBA}" dt="2025-06-19T13:43:28.816" v="172" actId="207"/>
          <ac:spMkLst>
            <pc:docMk/>
            <pc:sldMk cId="595163067" sldId="275"/>
            <ac:spMk id="2" creationId="{A74B98AA-C8FE-41F0-A757-6061B32F5B4D}"/>
          </ac:spMkLst>
        </pc:spChg>
        <pc:spChg chg="del mod">
          <ac:chgData name="Dinand Rengers" userId="c0b75507-221e-473c-8570-ca5b2d2707e1" providerId="ADAL" clId="{65FF03D5-0308-4DD5-B72C-E4C0111BCBBA}" dt="2025-06-19T13:39:33.440" v="139" actId="478"/>
          <ac:spMkLst>
            <pc:docMk/>
            <pc:sldMk cId="595163067" sldId="275"/>
            <ac:spMk id="3" creationId="{81D77961-5E2F-73E6-228E-687D9A4A7527}"/>
          </ac:spMkLst>
        </pc:spChg>
        <pc:spChg chg="del">
          <ac:chgData name="Dinand Rengers" userId="c0b75507-221e-473c-8570-ca5b2d2707e1" providerId="ADAL" clId="{65FF03D5-0308-4DD5-B72C-E4C0111BCBBA}" dt="2025-06-19T13:30:19.637" v="91"/>
          <ac:spMkLst>
            <pc:docMk/>
            <pc:sldMk cId="595163067" sldId="275"/>
            <ac:spMk id="7" creationId="{FB5B0058-AF13-4859-B429-4EDDE2A26F7F}"/>
          </ac:spMkLst>
        </pc:spChg>
        <pc:spChg chg="add del">
          <ac:chgData name="Dinand Rengers" userId="c0b75507-221e-473c-8570-ca5b2d2707e1" providerId="ADAL" clId="{65FF03D5-0308-4DD5-B72C-E4C0111BCBBA}" dt="2025-06-19T13:37:08.494" v="134" actId="26606"/>
          <ac:spMkLst>
            <pc:docMk/>
            <pc:sldMk cId="595163067" sldId="275"/>
            <ac:spMk id="8" creationId="{47329988-FFDF-454D-3162-2E365D804859}"/>
          </ac:spMkLst>
        </pc:spChg>
        <pc:spChg chg="add del mod">
          <ac:chgData name="Dinand Rengers" userId="c0b75507-221e-473c-8570-ca5b2d2707e1" providerId="ADAL" clId="{65FF03D5-0308-4DD5-B72C-E4C0111BCBBA}" dt="2025-06-19T13:39:35.758" v="140" actId="478"/>
          <ac:spMkLst>
            <pc:docMk/>
            <pc:sldMk cId="595163067" sldId="275"/>
            <ac:spMk id="9" creationId="{36959AF3-BF6D-FE60-3463-C783E64B6DCC}"/>
          </ac:spMkLst>
        </pc:spChg>
        <pc:spChg chg="add">
          <ac:chgData name="Dinand Rengers" userId="c0b75507-221e-473c-8570-ca5b2d2707e1" providerId="ADAL" clId="{65FF03D5-0308-4DD5-B72C-E4C0111BCBBA}" dt="2025-06-19T13:37:08.494" v="134" actId="26606"/>
          <ac:spMkLst>
            <pc:docMk/>
            <pc:sldMk cId="595163067" sldId="275"/>
            <ac:spMk id="13" creationId="{5AB5C7EE-A919-646B-4F86-BACCBC52D961}"/>
          </ac:spMkLst>
        </pc:spChg>
        <pc:picChg chg="add del mod">
          <ac:chgData name="Dinand Rengers" userId="c0b75507-221e-473c-8570-ca5b2d2707e1" providerId="ADAL" clId="{65FF03D5-0308-4DD5-B72C-E4C0111BCBBA}" dt="2025-06-19T13:38:48.055" v="138" actId="478"/>
          <ac:picMkLst>
            <pc:docMk/>
            <pc:sldMk cId="595163067" sldId="275"/>
            <ac:picMk id="5" creationId="{351E9EE0-14E9-D753-99A0-8717753278B5}"/>
          </ac:picMkLst>
        </pc:picChg>
        <pc:cxnChg chg="del">
          <ac:chgData name="Dinand Rengers" userId="c0b75507-221e-473c-8570-ca5b2d2707e1" providerId="ADAL" clId="{65FF03D5-0308-4DD5-B72C-E4C0111BCBBA}" dt="2025-06-19T13:30:19.637" v="91"/>
          <ac:cxnSpMkLst>
            <pc:docMk/>
            <pc:sldMk cId="595163067" sldId="275"/>
            <ac:cxnSpMk id="23" creationId="{EC4521DE-248E-440D-AAD6-FD9E7D34B3BF}"/>
          </ac:cxnSpMkLst>
        </pc:cxnChg>
        <pc:cxnChg chg="del">
          <ac:chgData name="Dinand Rengers" userId="c0b75507-221e-473c-8570-ca5b2d2707e1" providerId="ADAL" clId="{65FF03D5-0308-4DD5-B72C-E4C0111BCBBA}" dt="2025-06-19T13:30:19.637" v="91"/>
          <ac:cxnSpMkLst>
            <pc:docMk/>
            <pc:sldMk cId="595163067" sldId="275"/>
            <ac:cxnSpMk id="25" creationId="{442C13FA-4C0F-42D0-9626-5BA6040D8C31}"/>
          </ac:cxnSpMkLst>
        </pc:cxnChg>
      </pc:sldChg>
      <pc:sldChg chg="addSp delSp modSp mod delDesignElem modNotesTx">
        <pc:chgData name="Dinand Rengers" userId="c0b75507-221e-473c-8570-ca5b2d2707e1" providerId="ADAL" clId="{65FF03D5-0308-4DD5-B72C-E4C0111BCBBA}" dt="2025-06-19T13:52:29.447" v="189" actId="478"/>
        <pc:sldMkLst>
          <pc:docMk/>
          <pc:sldMk cId="1276728792" sldId="276"/>
        </pc:sldMkLst>
        <pc:spChg chg="mod">
          <ac:chgData name="Dinand Rengers" userId="c0b75507-221e-473c-8570-ca5b2d2707e1" providerId="ADAL" clId="{65FF03D5-0308-4DD5-B72C-E4C0111BCBBA}" dt="2025-06-19T13:52:17.892" v="187" actId="20577"/>
          <ac:spMkLst>
            <pc:docMk/>
            <pc:sldMk cId="1276728792" sldId="276"/>
            <ac:spMk id="2" creationId="{9ECF09E6-39E0-BB6D-11C8-DED0CB939782}"/>
          </ac:spMkLst>
        </pc:spChg>
        <pc:spChg chg="del">
          <ac:chgData name="Dinand Rengers" userId="c0b75507-221e-473c-8570-ca5b2d2707e1" providerId="ADAL" clId="{65FF03D5-0308-4DD5-B72C-E4C0111BCBBA}" dt="2025-06-19T13:52:26.644" v="188" actId="478"/>
          <ac:spMkLst>
            <pc:docMk/>
            <pc:sldMk cId="1276728792" sldId="276"/>
            <ac:spMk id="3" creationId="{2D0662CD-C4A6-213E-AAA2-D94FEFD987CC}"/>
          </ac:spMkLst>
        </pc:spChg>
        <pc:spChg chg="add del mod">
          <ac:chgData name="Dinand Rengers" userId="c0b75507-221e-473c-8570-ca5b2d2707e1" providerId="ADAL" clId="{65FF03D5-0308-4DD5-B72C-E4C0111BCBBA}" dt="2025-06-19T13:52:29.447" v="189" actId="478"/>
          <ac:spMkLst>
            <pc:docMk/>
            <pc:sldMk cId="1276728792" sldId="276"/>
            <ac:spMk id="5" creationId="{FB745EBE-5401-EE39-748E-16C8A8A5DFF2}"/>
          </ac:spMkLst>
        </pc:spChg>
        <pc:spChg chg="del">
          <ac:chgData name="Dinand Rengers" userId="c0b75507-221e-473c-8570-ca5b2d2707e1" providerId="ADAL" clId="{65FF03D5-0308-4DD5-B72C-E4C0111BCBBA}" dt="2025-06-19T13:30:19.637" v="91"/>
          <ac:spMkLst>
            <pc:docMk/>
            <pc:sldMk cId="1276728792" sldId="276"/>
            <ac:spMk id="7" creationId="{C1DD1A8A-57D5-4A81-AD04-532B043C5611}"/>
          </ac:spMkLst>
        </pc:spChg>
        <pc:spChg chg="del">
          <ac:chgData name="Dinand Rengers" userId="c0b75507-221e-473c-8570-ca5b2d2707e1" providerId="ADAL" clId="{65FF03D5-0308-4DD5-B72C-E4C0111BCBBA}" dt="2025-06-19T13:30:19.637" v="91"/>
          <ac:spMkLst>
            <pc:docMk/>
            <pc:sldMk cId="1276728792" sldId="276"/>
            <ac:spMk id="25" creationId="{007891EC-4501-44ED-A8C8-B11B6DB767AB}"/>
          </ac:spMkLst>
        </pc:spChg>
        <pc:picChg chg="del">
          <ac:chgData name="Dinand Rengers" userId="c0b75507-221e-473c-8570-ca5b2d2707e1" providerId="ADAL" clId="{65FF03D5-0308-4DD5-B72C-E4C0111BCBBA}" dt="2025-06-19T13:45:12.415" v="173" actId="478"/>
          <ac:picMkLst>
            <pc:docMk/>
            <pc:sldMk cId="1276728792" sldId="276"/>
            <ac:picMk id="23" creationId="{BF488BA4-4A7C-F67B-DD15-BE301C06062E}"/>
          </ac:picMkLst>
        </pc:picChg>
      </pc:sldChg>
      <pc:sldChg chg="addSp delSp modSp mod modNotesTx">
        <pc:chgData name="Dinand Rengers" userId="c0b75507-221e-473c-8570-ca5b2d2707e1" providerId="ADAL" clId="{65FF03D5-0308-4DD5-B72C-E4C0111BCBBA}" dt="2025-06-19T13:54:18.883" v="312" actId="1076"/>
        <pc:sldMkLst>
          <pc:docMk/>
          <pc:sldMk cId="3735288409" sldId="277"/>
        </pc:sldMkLst>
        <pc:spChg chg="add del mod">
          <ac:chgData name="Dinand Rengers" userId="c0b75507-221e-473c-8570-ca5b2d2707e1" providerId="ADAL" clId="{65FF03D5-0308-4DD5-B72C-E4C0111BCBBA}" dt="2025-06-19T13:54:18.883" v="312" actId="1076"/>
          <ac:spMkLst>
            <pc:docMk/>
            <pc:sldMk cId="3735288409" sldId="277"/>
            <ac:spMk id="2" creationId="{F273346D-71D1-F90E-FFC4-20EEF60A14D3}"/>
          </ac:spMkLst>
        </pc:spChg>
        <pc:spChg chg="del">
          <ac:chgData name="Dinand Rengers" userId="c0b75507-221e-473c-8570-ca5b2d2707e1" providerId="ADAL" clId="{65FF03D5-0308-4DD5-B72C-E4C0111BCBBA}" dt="2025-06-19T13:53:38.306" v="252" actId="478"/>
          <ac:spMkLst>
            <pc:docMk/>
            <pc:sldMk cId="3735288409" sldId="277"/>
            <ac:spMk id="3" creationId="{0B777CD3-DA30-29C2-E952-0264A42F55D5}"/>
          </ac:spMkLst>
        </pc:spChg>
        <pc:spChg chg="add del mod">
          <ac:chgData name="Dinand Rengers" userId="c0b75507-221e-473c-8570-ca5b2d2707e1" providerId="ADAL" clId="{65FF03D5-0308-4DD5-B72C-E4C0111BCBBA}" dt="2025-06-19T13:53:44.353" v="254" actId="478"/>
          <ac:spMkLst>
            <pc:docMk/>
            <pc:sldMk cId="3735288409" sldId="277"/>
            <ac:spMk id="23" creationId="{2CC21757-8DD2-EC63-0EB4-825763B58A33}"/>
          </ac:spMkLst>
        </pc:spChg>
      </pc:sldChg>
      <pc:sldChg chg="addSp delSp modSp mod ord delDesignElem modNotesTx">
        <pc:chgData name="Dinand Rengers" userId="c0b75507-221e-473c-8570-ca5b2d2707e1" providerId="ADAL" clId="{65FF03D5-0308-4DD5-B72C-E4C0111BCBBA}" dt="2025-06-19T13:30:19.637" v="91"/>
        <pc:sldMkLst>
          <pc:docMk/>
          <pc:sldMk cId="1360907004" sldId="278"/>
        </pc:sldMkLst>
        <pc:spChg chg="mod">
          <ac:chgData name="Dinand Rengers" userId="c0b75507-221e-473c-8570-ca5b2d2707e1" providerId="ADAL" clId="{65FF03D5-0308-4DD5-B72C-E4C0111BCBBA}" dt="2025-06-19T13:22:14.171" v="71" actId="113"/>
          <ac:spMkLst>
            <pc:docMk/>
            <pc:sldMk cId="1360907004" sldId="278"/>
            <ac:spMk id="2" creationId="{6E4D5C30-29FD-06F4-F1E7-ADF4CD5424A2}"/>
          </ac:spMkLst>
        </pc:spChg>
        <pc:spChg chg="mod">
          <ac:chgData name="Dinand Rengers" userId="c0b75507-221e-473c-8570-ca5b2d2707e1" providerId="ADAL" clId="{65FF03D5-0308-4DD5-B72C-E4C0111BCBBA}" dt="2025-06-19T13:22:04.194" v="69" actId="2711"/>
          <ac:spMkLst>
            <pc:docMk/>
            <pc:sldMk cId="1360907004" sldId="278"/>
            <ac:spMk id="3" creationId="{7FD6A13D-D532-C56A-E1A0-5996621C72A7}"/>
          </ac:spMkLst>
        </pc:spChg>
        <pc:spChg chg="del">
          <ac:chgData name="Dinand Rengers" userId="c0b75507-221e-473c-8570-ca5b2d2707e1" providerId="ADAL" clId="{65FF03D5-0308-4DD5-B72C-E4C0111BCBBA}" dt="2025-06-19T13:21:28.902" v="66" actId="26606"/>
          <ac:spMkLst>
            <pc:docMk/>
            <pc:sldMk cId="1360907004" sldId="278"/>
            <ac:spMk id="49" creationId="{ECC07320-C2CA-4E29-8481-9D9E143C7788}"/>
          </ac:spMkLst>
        </pc:spChg>
        <pc:spChg chg="del">
          <ac:chgData name="Dinand Rengers" userId="c0b75507-221e-473c-8570-ca5b2d2707e1" providerId="ADAL" clId="{65FF03D5-0308-4DD5-B72C-E4C0111BCBBA}" dt="2025-06-19T13:21:28.902" v="66" actId="26606"/>
          <ac:spMkLst>
            <pc:docMk/>
            <pc:sldMk cId="1360907004" sldId="278"/>
            <ac:spMk id="51" creationId="{178FB36B-5BFE-42CA-BC60-1115E0D95EEC}"/>
          </ac:spMkLst>
        </pc:spChg>
        <pc:spChg chg="add del">
          <ac:chgData name="Dinand Rengers" userId="c0b75507-221e-473c-8570-ca5b2d2707e1" providerId="ADAL" clId="{65FF03D5-0308-4DD5-B72C-E4C0111BCBBA}" dt="2025-06-19T13:30:19.637" v="91"/>
          <ac:spMkLst>
            <pc:docMk/>
            <pc:sldMk cId="1360907004" sldId="278"/>
            <ac:spMk id="56" creationId="{87B4472A-332B-71E5-8009-33841E7C3F0B}"/>
          </ac:spMkLst>
        </pc:spChg>
        <pc:picChg chg="add mod">
          <ac:chgData name="Dinand Rengers" userId="c0b75507-221e-473c-8570-ca5b2d2707e1" providerId="ADAL" clId="{65FF03D5-0308-4DD5-B72C-E4C0111BCBBA}" dt="2025-06-19T13:21:28.902" v="66" actId="26606"/>
          <ac:picMkLst>
            <pc:docMk/>
            <pc:sldMk cId="1360907004" sldId="278"/>
            <ac:picMk id="5" creationId="{C04F3BC5-3A23-30A0-AA8E-921C49F14168}"/>
          </ac:picMkLst>
        </pc:picChg>
        <pc:picChg chg="del">
          <ac:chgData name="Dinand Rengers" userId="c0b75507-221e-473c-8570-ca5b2d2707e1" providerId="ADAL" clId="{65FF03D5-0308-4DD5-B72C-E4C0111BCBBA}" dt="2025-06-19T13:16:25.591" v="62" actId="478"/>
          <ac:picMkLst>
            <pc:docMk/>
            <pc:sldMk cId="1360907004" sldId="278"/>
            <ac:picMk id="27" creationId="{DA898FB6-7FE4-7BB0-5D43-53269629D764}"/>
          </ac:picMkLst>
        </pc:picChg>
      </pc:sldChg>
      <pc:sldChg chg="modSp mod ord">
        <pc:chgData name="Dinand Rengers" userId="c0b75507-221e-473c-8570-ca5b2d2707e1" providerId="ADAL" clId="{65FF03D5-0308-4DD5-B72C-E4C0111BCBBA}" dt="2025-06-19T13:15:59.693" v="60"/>
        <pc:sldMkLst>
          <pc:docMk/>
          <pc:sldMk cId="1863481594" sldId="279"/>
        </pc:sldMkLst>
        <pc:spChg chg="mod">
          <ac:chgData name="Dinand Rengers" userId="c0b75507-221e-473c-8570-ca5b2d2707e1" providerId="ADAL" clId="{65FF03D5-0308-4DD5-B72C-E4C0111BCBBA}" dt="2025-06-19T13:06:23.243" v="43" actId="1076"/>
          <ac:spMkLst>
            <pc:docMk/>
            <pc:sldMk cId="1863481594" sldId="279"/>
            <ac:spMk id="36" creationId="{A7135701-1DAE-D1AC-1F1D-EC6A813A4C5A}"/>
          </ac:spMkLst>
        </pc:spChg>
      </pc:sldChg>
      <pc:sldChg chg="delSp modSp mod delDesignElem">
        <pc:chgData name="Dinand Rengers" userId="c0b75507-221e-473c-8570-ca5b2d2707e1" providerId="ADAL" clId="{65FF03D5-0308-4DD5-B72C-E4C0111BCBBA}" dt="2025-06-19T13:30:19.637" v="91"/>
        <pc:sldMkLst>
          <pc:docMk/>
          <pc:sldMk cId="2868012946" sldId="280"/>
        </pc:sldMkLst>
        <pc:spChg chg="del">
          <ac:chgData name="Dinand Rengers" userId="c0b75507-221e-473c-8570-ca5b2d2707e1" providerId="ADAL" clId="{65FF03D5-0308-4DD5-B72C-E4C0111BCBBA}" dt="2025-06-19T13:30:19.637" v="91"/>
          <ac:spMkLst>
            <pc:docMk/>
            <pc:sldMk cId="2868012946" sldId="280"/>
            <ac:spMk id="1033" creationId="{AB8C311F-7253-4AED-9701-7FC0708C41C7}"/>
          </ac:spMkLst>
        </pc:spChg>
        <pc:spChg chg="del">
          <ac:chgData name="Dinand Rengers" userId="c0b75507-221e-473c-8570-ca5b2d2707e1" providerId="ADAL" clId="{65FF03D5-0308-4DD5-B72C-E4C0111BCBBA}" dt="2025-06-19T13:30:19.637" v="91"/>
          <ac:spMkLst>
            <pc:docMk/>
            <pc:sldMk cId="2868012946" sldId="280"/>
            <ac:spMk id="1035" creationId="{E2384209-CB15-4CDF-9D31-C44FD9A3F20D}"/>
          </ac:spMkLst>
        </pc:spChg>
        <pc:spChg chg="del">
          <ac:chgData name="Dinand Rengers" userId="c0b75507-221e-473c-8570-ca5b2d2707e1" providerId="ADAL" clId="{65FF03D5-0308-4DD5-B72C-E4C0111BCBBA}" dt="2025-06-19T13:30:19.637" v="91"/>
          <ac:spMkLst>
            <pc:docMk/>
            <pc:sldMk cId="2868012946" sldId="280"/>
            <ac:spMk id="1037" creationId="{2633B3B5-CC90-43F0-8714-D31D1F3F0209}"/>
          </ac:spMkLst>
        </pc:spChg>
        <pc:spChg chg="del">
          <ac:chgData name="Dinand Rengers" userId="c0b75507-221e-473c-8570-ca5b2d2707e1" providerId="ADAL" clId="{65FF03D5-0308-4DD5-B72C-E4C0111BCBBA}" dt="2025-06-19T13:30:19.637" v="91"/>
          <ac:spMkLst>
            <pc:docMk/>
            <pc:sldMk cId="2868012946" sldId="280"/>
            <ac:spMk id="1039" creationId="{A8D57A06-A426-446D-B02C-A2DC6B62E45E}"/>
          </ac:spMkLst>
        </pc:spChg>
        <pc:picChg chg="mod">
          <ac:chgData name="Dinand Rengers" userId="c0b75507-221e-473c-8570-ca5b2d2707e1" providerId="ADAL" clId="{65FF03D5-0308-4DD5-B72C-E4C0111BCBBA}" dt="2025-06-19T13:01:20.334" v="0" actId="1440"/>
          <ac:picMkLst>
            <pc:docMk/>
            <pc:sldMk cId="2868012946" sldId="280"/>
            <ac:picMk id="2" creationId="{EC64221C-25BD-CD93-5049-2F852DDBFA3F}"/>
          </ac:picMkLst>
        </pc:picChg>
      </pc:sldChg>
      <pc:sldChg chg="modSp add mod">
        <pc:chgData name="Dinand Rengers" userId="c0b75507-221e-473c-8570-ca5b2d2707e1" providerId="ADAL" clId="{65FF03D5-0308-4DD5-B72C-E4C0111BCBBA}" dt="2025-06-19T13:52:51.624" v="219" actId="20577"/>
        <pc:sldMkLst>
          <pc:docMk/>
          <pc:sldMk cId="3947325086" sldId="281"/>
        </pc:sldMkLst>
        <pc:spChg chg="mod">
          <ac:chgData name="Dinand Rengers" userId="c0b75507-221e-473c-8570-ca5b2d2707e1" providerId="ADAL" clId="{65FF03D5-0308-4DD5-B72C-E4C0111BCBBA}" dt="2025-06-19T13:52:51.624" v="219" actId="20577"/>
          <ac:spMkLst>
            <pc:docMk/>
            <pc:sldMk cId="3947325086" sldId="281"/>
            <ac:spMk id="2" creationId="{66FE0A13-1CAE-56F6-FCA2-E27C02E55AC8}"/>
          </ac:spMkLst>
        </pc:spChg>
      </pc:sldChg>
      <pc:sldChg chg="modSp add mod">
        <pc:chgData name="Dinand Rengers" userId="c0b75507-221e-473c-8570-ca5b2d2707e1" providerId="ADAL" clId="{65FF03D5-0308-4DD5-B72C-E4C0111BCBBA}" dt="2025-06-19T13:53:11.305" v="240" actId="20577"/>
        <pc:sldMkLst>
          <pc:docMk/>
          <pc:sldMk cId="2233964236" sldId="282"/>
        </pc:sldMkLst>
        <pc:spChg chg="mod">
          <ac:chgData name="Dinand Rengers" userId="c0b75507-221e-473c-8570-ca5b2d2707e1" providerId="ADAL" clId="{65FF03D5-0308-4DD5-B72C-E4C0111BCBBA}" dt="2025-06-19T13:53:11.305" v="240" actId="20577"/>
          <ac:spMkLst>
            <pc:docMk/>
            <pc:sldMk cId="2233964236" sldId="282"/>
            <ac:spMk id="2" creationId="{512E606A-6933-1C2E-6ED4-2491D76A9088}"/>
          </ac:spMkLst>
        </pc:spChg>
      </pc:sldChg>
      <pc:sldChg chg="modSp add mod">
        <pc:chgData name="Dinand Rengers" userId="c0b75507-221e-473c-8570-ca5b2d2707e1" providerId="ADAL" clId="{65FF03D5-0308-4DD5-B72C-E4C0111BCBBA}" dt="2025-06-19T13:53:26.358" v="251" actId="20577"/>
        <pc:sldMkLst>
          <pc:docMk/>
          <pc:sldMk cId="1411965648" sldId="283"/>
        </pc:sldMkLst>
        <pc:spChg chg="mod">
          <ac:chgData name="Dinand Rengers" userId="c0b75507-221e-473c-8570-ca5b2d2707e1" providerId="ADAL" clId="{65FF03D5-0308-4DD5-B72C-E4C0111BCBBA}" dt="2025-06-19T13:53:26.358" v="251" actId="20577"/>
          <ac:spMkLst>
            <pc:docMk/>
            <pc:sldMk cId="1411965648" sldId="283"/>
            <ac:spMk id="2" creationId="{26A46FB7-0A74-3920-F53C-F1CD1C3126A0}"/>
          </ac:spMkLst>
        </pc:spChg>
      </pc:sldChg>
      <pc:sldChg chg="new del">
        <pc:chgData name="Dinand Rengers" userId="c0b75507-221e-473c-8570-ca5b2d2707e1" providerId="ADAL" clId="{65FF03D5-0308-4DD5-B72C-E4C0111BCBBA}" dt="2025-06-19T13:53:17.829" v="242" actId="2696"/>
        <pc:sldMkLst>
          <pc:docMk/>
          <pc:sldMk cId="3342087064" sldId="283"/>
        </pc:sldMkLst>
      </pc:sldChg>
      <pc:sldChg chg="addSp modSp mod setBg">
        <pc:chgData name="Dinand Rengers" userId="c0b75507-221e-473c-8570-ca5b2d2707e1" providerId="ADAL" clId="{65FF03D5-0308-4DD5-B72C-E4C0111BCBBA}" dt="2025-06-20T09:41:26.862" v="313" actId="26606"/>
        <pc:sldMkLst>
          <pc:docMk/>
          <pc:sldMk cId="3071213507" sldId="285"/>
        </pc:sldMkLst>
        <pc:spChg chg="mod">
          <ac:chgData name="Dinand Rengers" userId="c0b75507-221e-473c-8570-ca5b2d2707e1" providerId="ADAL" clId="{65FF03D5-0308-4DD5-B72C-E4C0111BCBBA}" dt="2025-06-20T09:41:26.862" v="313" actId="26606"/>
          <ac:spMkLst>
            <pc:docMk/>
            <pc:sldMk cId="3071213507" sldId="285"/>
            <ac:spMk id="2" creationId="{BFBC8483-F3B6-218D-3FA4-E222611A91B0}"/>
          </ac:spMkLst>
        </pc:spChg>
        <pc:spChg chg="mod">
          <ac:chgData name="Dinand Rengers" userId="c0b75507-221e-473c-8570-ca5b2d2707e1" providerId="ADAL" clId="{65FF03D5-0308-4DD5-B72C-E4C0111BCBBA}" dt="2025-06-20T09:41:26.862" v="313" actId="26606"/>
          <ac:spMkLst>
            <pc:docMk/>
            <pc:sldMk cId="3071213507" sldId="285"/>
            <ac:spMk id="3" creationId="{C76A227A-9C64-A267-7478-C8846C599613}"/>
          </ac:spMkLst>
        </pc:spChg>
        <pc:spChg chg="add">
          <ac:chgData name="Dinand Rengers" userId="c0b75507-221e-473c-8570-ca5b2d2707e1" providerId="ADAL" clId="{65FF03D5-0308-4DD5-B72C-E4C0111BCBBA}" dt="2025-06-20T09:41:26.862" v="313" actId="26606"/>
          <ac:spMkLst>
            <pc:docMk/>
            <pc:sldMk cId="3071213507" sldId="285"/>
            <ac:spMk id="10" creationId="{6DA9942F-A18C-9E9D-BF08-9291C54E1CC4}"/>
          </ac:spMkLst>
        </pc:spChg>
        <pc:picChg chg="add">
          <ac:chgData name="Dinand Rengers" userId="c0b75507-221e-473c-8570-ca5b2d2707e1" providerId="ADAL" clId="{65FF03D5-0308-4DD5-B72C-E4C0111BCBBA}" dt="2025-06-20T09:41:26.862" v="313" actId="26606"/>
          <ac:picMkLst>
            <pc:docMk/>
            <pc:sldMk cId="3071213507" sldId="285"/>
            <ac:picMk id="7" creationId="{BAE21273-3122-9E90-3EA4-F779BCBD799E}"/>
          </ac:picMkLst>
        </pc:picChg>
      </pc:sldChg>
    </pc:docChg>
  </pc:docChgLst>
  <pc:docChgLst>
    <pc:chgData name="Thomas Scholtens Scholtens" userId="80b302c4-c200-4822-b8ac-c3e2595a3e9b" providerId="ADAL" clId="{8DE9F02A-169D-4126-B308-8E7738212961}"/>
    <pc:docChg chg="undo custSel addSld delSld modSld">
      <pc:chgData name="Thomas Scholtens Scholtens" userId="80b302c4-c200-4822-b8ac-c3e2595a3e9b" providerId="ADAL" clId="{8DE9F02A-169D-4126-B308-8E7738212961}" dt="2025-05-09T07:41:40.776" v="1027"/>
      <pc:docMkLst>
        <pc:docMk/>
      </pc:docMkLst>
      <pc:sldChg chg="addSp delSp modSp mod setBg modNotesTx">
        <pc:chgData name="Thomas Scholtens Scholtens" userId="80b302c4-c200-4822-b8ac-c3e2595a3e9b" providerId="ADAL" clId="{8DE9F02A-169D-4126-B308-8E7738212961}" dt="2025-05-09T06:44:27.279" v="844"/>
        <pc:sldMkLst>
          <pc:docMk/>
          <pc:sldMk cId="3351439039" sldId="256"/>
        </pc:sldMkLst>
        <pc:spChg chg="mod">
          <ac:chgData name="Thomas Scholtens Scholtens" userId="80b302c4-c200-4822-b8ac-c3e2595a3e9b" providerId="ADAL" clId="{8DE9F02A-169D-4126-B308-8E7738212961}" dt="2025-04-25T12:06:59.294" v="809" actId="113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Thomas Scholtens Scholtens" userId="80b302c4-c200-4822-b8ac-c3e2595a3e9b" providerId="ADAL" clId="{8DE9F02A-169D-4126-B308-8E7738212961}" dt="2025-04-25T12:07:40.124" v="826" actId="20577"/>
          <ac:spMkLst>
            <pc:docMk/>
            <pc:sldMk cId="3351439039" sldId="256"/>
            <ac:spMk id="3" creationId="{00000000-0000-0000-0000-000000000000}"/>
          </ac:spMkLst>
        </pc:spChg>
        <pc:spChg chg="add mod">
          <ac:chgData name="Thomas Scholtens Scholtens" userId="80b302c4-c200-4822-b8ac-c3e2595a3e9b" providerId="ADAL" clId="{8DE9F02A-169D-4126-B308-8E7738212961}" dt="2025-04-25T08:33:48.467" v="248" actId="207"/>
          <ac:spMkLst>
            <pc:docMk/>
            <pc:sldMk cId="3351439039" sldId="256"/>
            <ac:spMk id="8" creationId="{92443F70-13C4-42BA-3981-DF14290C2DBB}"/>
          </ac:spMkLst>
        </pc:spChg>
        <pc:spChg chg="add mod">
          <ac:chgData name="Thomas Scholtens Scholtens" userId="80b302c4-c200-4822-b8ac-c3e2595a3e9b" providerId="ADAL" clId="{8DE9F02A-169D-4126-B308-8E7738212961}" dt="2025-04-25T08:15:51.507" v="244" actId="164"/>
          <ac:spMkLst>
            <pc:docMk/>
            <pc:sldMk cId="3351439039" sldId="256"/>
            <ac:spMk id="9" creationId="{829F967D-0EA5-CE50-285B-4355F5A76614}"/>
          </ac:spMkLst>
        </pc:spChg>
        <pc:spChg chg="add mod">
          <ac:chgData name="Thomas Scholtens Scholtens" userId="80b302c4-c200-4822-b8ac-c3e2595a3e9b" providerId="ADAL" clId="{8DE9F02A-169D-4126-B308-8E7738212961}" dt="2025-04-25T08:33:48.467" v="248" actId="207"/>
          <ac:spMkLst>
            <pc:docMk/>
            <pc:sldMk cId="3351439039" sldId="256"/>
            <ac:spMk id="10" creationId="{0E03EE57-C83D-DEA5-6B19-88B8A9EEF83C}"/>
          </ac:spMkLst>
        </pc:spChg>
        <pc:spChg chg="add mod">
          <ac:chgData name="Thomas Scholtens Scholtens" userId="80b302c4-c200-4822-b8ac-c3e2595a3e9b" providerId="ADAL" clId="{8DE9F02A-169D-4126-B308-8E7738212961}" dt="2025-04-25T08:33:48.467" v="248" actId="207"/>
          <ac:spMkLst>
            <pc:docMk/>
            <pc:sldMk cId="3351439039" sldId="256"/>
            <ac:spMk id="11" creationId="{A15C95F4-A688-6DC4-000A-8E2544F4E71B}"/>
          </ac:spMkLst>
        </pc:spChg>
        <pc:spChg chg="add mod">
          <ac:chgData name="Thomas Scholtens Scholtens" userId="80b302c4-c200-4822-b8ac-c3e2595a3e9b" providerId="ADAL" clId="{8DE9F02A-169D-4126-B308-8E7738212961}" dt="2025-04-25T08:15:02.963" v="236" actId="1076"/>
          <ac:spMkLst>
            <pc:docMk/>
            <pc:sldMk cId="3351439039" sldId="256"/>
            <ac:spMk id="12" creationId="{3368B95F-E598-1087-2593-D2EC10F11C3A}"/>
          </ac:spMkLst>
        </pc:spChg>
        <pc:spChg chg="add mod">
          <ac:chgData name="Thomas Scholtens Scholtens" userId="80b302c4-c200-4822-b8ac-c3e2595a3e9b" providerId="ADAL" clId="{8DE9F02A-169D-4126-B308-8E7738212961}" dt="2025-04-25T08:15:51.507" v="244" actId="164"/>
          <ac:spMkLst>
            <pc:docMk/>
            <pc:sldMk cId="3351439039" sldId="256"/>
            <ac:spMk id="13" creationId="{A5B6B4C8-312A-1645-25B5-90CB216CEB5F}"/>
          </ac:spMkLst>
        </pc:spChg>
        <pc:spChg chg="add mod">
          <ac:chgData name="Thomas Scholtens Scholtens" userId="80b302c4-c200-4822-b8ac-c3e2595a3e9b" providerId="ADAL" clId="{8DE9F02A-169D-4126-B308-8E7738212961}" dt="2025-04-25T08:15:08.476" v="238" actId="1076"/>
          <ac:spMkLst>
            <pc:docMk/>
            <pc:sldMk cId="3351439039" sldId="256"/>
            <ac:spMk id="14" creationId="{1C79DC9C-17C0-B288-C318-DD8E8B5FA3FF}"/>
          </ac:spMkLst>
        </pc:spChg>
        <pc:spChg chg="add mod">
          <ac:chgData name="Thomas Scholtens Scholtens" userId="80b302c4-c200-4822-b8ac-c3e2595a3e9b" providerId="ADAL" clId="{8DE9F02A-169D-4126-B308-8E7738212961}" dt="2025-04-25T08:33:48.467" v="248" actId="207"/>
          <ac:spMkLst>
            <pc:docMk/>
            <pc:sldMk cId="3351439039" sldId="256"/>
            <ac:spMk id="15" creationId="{D98061D7-5226-00B5-F077-DDF517EFA152}"/>
          </ac:spMkLst>
        </pc:spChg>
        <pc:spChg chg="add mod">
          <ac:chgData name="Thomas Scholtens Scholtens" userId="80b302c4-c200-4822-b8ac-c3e2595a3e9b" providerId="ADAL" clId="{8DE9F02A-169D-4126-B308-8E7738212961}" dt="2025-04-25T08:33:48.467" v="248" actId="207"/>
          <ac:spMkLst>
            <pc:docMk/>
            <pc:sldMk cId="3351439039" sldId="256"/>
            <ac:spMk id="16" creationId="{7553C3F0-314D-F274-914A-482F6ACC5022}"/>
          </ac:spMkLst>
        </pc:spChg>
        <pc:spChg chg="add mod">
          <ac:chgData name="Thomas Scholtens Scholtens" userId="80b302c4-c200-4822-b8ac-c3e2595a3e9b" providerId="ADAL" clId="{8DE9F02A-169D-4126-B308-8E7738212961}" dt="2025-04-25T08:33:48.467" v="248" actId="207"/>
          <ac:spMkLst>
            <pc:docMk/>
            <pc:sldMk cId="3351439039" sldId="256"/>
            <ac:spMk id="17" creationId="{81B44B20-1953-8BEB-6BBD-FAF7F29F11A2}"/>
          </ac:spMkLst>
        </pc:spChg>
        <pc:spChg chg="add mod">
          <ac:chgData name="Thomas Scholtens Scholtens" userId="80b302c4-c200-4822-b8ac-c3e2595a3e9b" providerId="ADAL" clId="{8DE9F02A-169D-4126-B308-8E7738212961}" dt="2025-04-25T08:15:20.473" v="240" actId="1076"/>
          <ac:spMkLst>
            <pc:docMk/>
            <pc:sldMk cId="3351439039" sldId="256"/>
            <ac:spMk id="18" creationId="{9D31F2AC-B905-0507-1391-96C23CC7725C}"/>
          </ac:spMkLst>
        </pc:spChg>
        <pc:spChg chg="add mod">
          <ac:chgData name="Thomas Scholtens Scholtens" userId="80b302c4-c200-4822-b8ac-c3e2595a3e9b" providerId="ADAL" clId="{8DE9F02A-169D-4126-B308-8E7738212961}" dt="2025-04-25T08:33:48.467" v="248" actId="207"/>
          <ac:spMkLst>
            <pc:docMk/>
            <pc:sldMk cId="3351439039" sldId="256"/>
            <ac:spMk id="19" creationId="{55C0E42A-E539-43B6-4643-52C5E602FED2}"/>
          </ac:spMkLst>
        </pc:spChg>
        <pc:spChg chg="add mod">
          <ac:chgData name="Thomas Scholtens Scholtens" userId="80b302c4-c200-4822-b8ac-c3e2595a3e9b" providerId="ADAL" clId="{8DE9F02A-169D-4126-B308-8E7738212961}" dt="2025-04-25T08:33:48.467" v="248" actId="207"/>
          <ac:spMkLst>
            <pc:docMk/>
            <pc:sldMk cId="3351439039" sldId="256"/>
            <ac:spMk id="20" creationId="{3F6F2B2B-29BC-4428-C185-8552874A9040}"/>
          </ac:spMkLst>
        </pc:spChg>
        <pc:spChg chg="add mod">
          <ac:chgData name="Thomas Scholtens Scholtens" userId="80b302c4-c200-4822-b8ac-c3e2595a3e9b" providerId="ADAL" clId="{8DE9F02A-169D-4126-B308-8E7738212961}" dt="2025-04-25T08:33:48.467" v="248" actId="207"/>
          <ac:spMkLst>
            <pc:docMk/>
            <pc:sldMk cId="3351439039" sldId="256"/>
            <ac:spMk id="21" creationId="{A7AA5C42-2138-8FF9-29AB-BB7F586EE319}"/>
          </ac:spMkLst>
        </pc:spChg>
        <pc:spChg chg="add mod">
          <ac:chgData name="Thomas Scholtens Scholtens" userId="80b302c4-c200-4822-b8ac-c3e2595a3e9b" providerId="ADAL" clId="{8DE9F02A-169D-4126-B308-8E7738212961}" dt="2025-04-25T08:33:48.467" v="248" actId="207"/>
          <ac:spMkLst>
            <pc:docMk/>
            <pc:sldMk cId="3351439039" sldId="256"/>
            <ac:spMk id="22" creationId="{8F18B286-EA35-95DF-DBE7-15EBBFB05413}"/>
          </ac:spMkLst>
        </pc:spChg>
        <pc:grpChg chg="mod ord">
          <ac:chgData name="Thomas Scholtens Scholtens" userId="80b302c4-c200-4822-b8ac-c3e2595a3e9b" providerId="ADAL" clId="{8DE9F02A-169D-4126-B308-8E7738212961}" dt="2025-04-25T08:44:05.401" v="466" actId="1076"/>
          <ac:grpSpMkLst>
            <pc:docMk/>
            <pc:sldMk cId="3351439039" sldId="256"/>
            <ac:grpSpMk id="24" creationId="{9C6F64E4-C2FE-0AEA-3F3D-BFA378947B9B}"/>
          </ac:grpSpMkLst>
        </pc:grpChg>
      </pc:sldChg>
      <pc:sldChg chg="modSp new del mod">
        <pc:chgData name="Thomas Scholtens Scholtens" userId="80b302c4-c200-4822-b8ac-c3e2595a3e9b" providerId="ADAL" clId="{8DE9F02A-169D-4126-B308-8E7738212961}" dt="2025-04-25T08:45:22.420" v="467" actId="2696"/>
        <pc:sldMkLst>
          <pc:docMk/>
          <pc:sldMk cId="3356423783" sldId="257"/>
        </pc:sldMkLst>
      </pc:sldChg>
      <pc:sldChg chg="addSp delSp modSp new del mod">
        <pc:chgData name="Thomas Scholtens Scholtens" userId="80b302c4-c200-4822-b8ac-c3e2595a3e9b" providerId="ADAL" clId="{8DE9F02A-169D-4126-B308-8E7738212961}" dt="2025-04-25T08:45:46.100" v="489" actId="2696"/>
        <pc:sldMkLst>
          <pc:docMk/>
          <pc:sldMk cId="3665539613" sldId="258"/>
        </pc:sldMkLst>
      </pc:sldChg>
      <pc:sldChg chg="addSp delSp modSp new del mod">
        <pc:chgData name="Thomas Scholtens Scholtens" userId="80b302c4-c200-4822-b8ac-c3e2595a3e9b" providerId="ADAL" clId="{8DE9F02A-169D-4126-B308-8E7738212961}" dt="2025-04-25T08:47:09.993" v="540" actId="2696"/>
        <pc:sldMkLst>
          <pc:docMk/>
          <pc:sldMk cId="4008166859" sldId="259"/>
        </pc:sldMkLst>
      </pc:sldChg>
      <pc:sldChg chg="addSp delSp modSp new del mod">
        <pc:chgData name="Thomas Scholtens Scholtens" userId="80b302c4-c200-4822-b8ac-c3e2595a3e9b" providerId="ADAL" clId="{8DE9F02A-169D-4126-B308-8E7738212961}" dt="2025-04-25T08:47:24.797" v="556" actId="2696"/>
        <pc:sldMkLst>
          <pc:docMk/>
          <pc:sldMk cId="2015189082" sldId="260"/>
        </pc:sldMkLst>
      </pc:sldChg>
      <pc:sldChg chg="addSp delSp modSp new del mod">
        <pc:chgData name="Thomas Scholtens Scholtens" userId="80b302c4-c200-4822-b8ac-c3e2595a3e9b" providerId="ADAL" clId="{8DE9F02A-169D-4126-B308-8E7738212961}" dt="2025-04-25T08:47:56.966" v="572" actId="2696"/>
        <pc:sldMkLst>
          <pc:docMk/>
          <pc:sldMk cId="1419199576" sldId="261"/>
        </pc:sldMkLst>
      </pc:sldChg>
      <pc:sldChg chg="addSp delSp modSp new del mod">
        <pc:chgData name="Thomas Scholtens Scholtens" userId="80b302c4-c200-4822-b8ac-c3e2595a3e9b" providerId="ADAL" clId="{8DE9F02A-169D-4126-B308-8E7738212961}" dt="2025-04-25T08:48:45.183" v="608" actId="2696"/>
        <pc:sldMkLst>
          <pc:docMk/>
          <pc:sldMk cId="2363083619" sldId="262"/>
        </pc:sldMkLst>
      </pc:sldChg>
      <pc:sldChg chg="modSp new del mod">
        <pc:chgData name="Thomas Scholtens Scholtens" userId="80b302c4-c200-4822-b8ac-c3e2595a3e9b" providerId="ADAL" clId="{8DE9F02A-169D-4126-B308-8E7738212961}" dt="2025-04-25T08:49:04.250" v="611" actId="2696"/>
        <pc:sldMkLst>
          <pc:docMk/>
          <pc:sldMk cId="1232279760" sldId="263"/>
        </pc:sldMkLst>
      </pc:sldChg>
      <pc:sldChg chg="modSp add del mod modTransition">
        <pc:chgData name="Thomas Scholtens Scholtens" userId="80b302c4-c200-4822-b8ac-c3e2595a3e9b" providerId="ADAL" clId="{8DE9F02A-169D-4126-B308-8E7738212961}" dt="2025-04-25T08:57:33.889" v="660" actId="2696"/>
        <pc:sldMkLst>
          <pc:docMk/>
          <pc:sldMk cId="3154051681" sldId="264"/>
        </pc:sldMkLst>
      </pc:sldChg>
      <pc:sldChg chg="addSp delSp modSp add del mod modTransition">
        <pc:chgData name="Thomas Scholtens Scholtens" userId="80b302c4-c200-4822-b8ac-c3e2595a3e9b" providerId="ADAL" clId="{8DE9F02A-169D-4126-B308-8E7738212961}" dt="2025-04-25T08:59:41.754" v="671" actId="2696"/>
        <pc:sldMkLst>
          <pc:docMk/>
          <pc:sldMk cId="4042136528" sldId="265"/>
        </pc:sldMkLst>
      </pc:sldChg>
      <pc:sldChg chg="modSp add del mod">
        <pc:chgData name="Thomas Scholtens Scholtens" userId="80b302c4-c200-4822-b8ac-c3e2595a3e9b" providerId="ADAL" clId="{8DE9F02A-169D-4126-B308-8E7738212961}" dt="2025-04-25T09:00:05.788" v="675" actId="2696"/>
        <pc:sldMkLst>
          <pc:docMk/>
          <pc:sldMk cId="1261629677" sldId="266"/>
        </pc:sldMkLst>
      </pc:sldChg>
      <pc:sldChg chg="modSp add del mod">
        <pc:chgData name="Thomas Scholtens Scholtens" userId="80b302c4-c200-4822-b8ac-c3e2595a3e9b" providerId="ADAL" clId="{8DE9F02A-169D-4126-B308-8E7738212961}" dt="2025-04-25T09:02:04.511" v="682" actId="2696"/>
        <pc:sldMkLst>
          <pc:docMk/>
          <pc:sldMk cId="3523147620" sldId="267"/>
        </pc:sldMkLst>
      </pc:sldChg>
      <pc:sldChg chg="modSp add del mod">
        <pc:chgData name="Thomas Scholtens Scholtens" userId="80b302c4-c200-4822-b8ac-c3e2595a3e9b" providerId="ADAL" clId="{8DE9F02A-169D-4126-B308-8E7738212961}" dt="2025-04-25T09:02:35.483" v="693" actId="2696"/>
        <pc:sldMkLst>
          <pc:docMk/>
          <pc:sldMk cId="1895249016" sldId="268"/>
        </pc:sldMkLst>
      </pc:sldChg>
      <pc:sldChg chg="modSp add del mod">
        <pc:chgData name="Thomas Scholtens Scholtens" userId="80b302c4-c200-4822-b8ac-c3e2595a3e9b" providerId="ADAL" clId="{8DE9F02A-169D-4126-B308-8E7738212961}" dt="2025-04-25T09:03:43.495" v="706" actId="2696"/>
        <pc:sldMkLst>
          <pc:docMk/>
          <pc:sldMk cId="613488018" sldId="269"/>
        </pc:sldMkLst>
      </pc:sldChg>
      <pc:sldChg chg="modSp add del mod modTransition">
        <pc:chgData name="Thomas Scholtens Scholtens" userId="80b302c4-c200-4822-b8ac-c3e2595a3e9b" providerId="ADAL" clId="{8DE9F02A-169D-4126-B308-8E7738212961}" dt="2025-04-25T09:03:59.344" v="711" actId="2696"/>
        <pc:sldMkLst>
          <pc:docMk/>
          <pc:sldMk cId="1080949784" sldId="270"/>
        </pc:sldMkLst>
      </pc:sldChg>
      <pc:sldChg chg="addSp modSp add del mod modTransition">
        <pc:chgData name="Thomas Scholtens Scholtens" userId="80b302c4-c200-4822-b8ac-c3e2595a3e9b" providerId="ADAL" clId="{8DE9F02A-169D-4126-B308-8E7738212961}" dt="2025-04-25T09:05:51.622" v="743" actId="2696"/>
        <pc:sldMkLst>
          <pc:docMk/>
          <pc:sldMk cId="1845012620" sldId="271"/>
        </pc:sldMkLst>
      </pc:sldChg>
      <pc:sldChg chg="modSp add del mod modTransition modNotesTx">
        <pc:chgData name="Thomas Scholtens Scholtens" userId="80b302c4-c200-4822-b8ac-c3e2595a3e9b" providerId="ADAL" clId="{8DE9F02A-169D-4126-B308-8E7738212961}" dt="2025-05-09T07:41:40.776" v="1027"/>
        <pc:sldMkLst>
          <pc:docMk/>
          <pc:sldMk cId="311973530" sldId="272"/>
        </pc:sldMkLst>
        <pc:spChg chg="mod">
          <ac:chgData name="Thomas Scholtens Scholtens" userId="80b302c4-c200-4822-b8ac-c3e2595a3e9b" providerId="ADAL" clId="{8DE9F02A-169D-4126-B308-8E7738212961}" dt="2025-04-25T12:03:08.464" v="759" actId="1076"/>
          <ac:spMkLst>
            <pc:docMk/>
            <pc:sldMk cId="311973530" sldId="272"/>
            <ac:spMk id="2" creationId="{64785329-6517-F12A-3A1D-0ADEA9D827E9}"/>
          </ac:spMkLst>
        </pc:spChg>
      </pc:sldChg>
      <pc:sldChg chg="modSp add mod modTransition modNotesTx">
        <pc:chgData name="Thomas Scholtens Scholtens" userId="80b302c4-c200-4822-b8ac-c3e2595a3e9b" providerId="ADAL" clId="{8DE9F02A-169D-4126-B308-8E7738212961}" dt="2025-05-09T06:47:09.089" v="962"/>
        <pc:sldMkLst>
          <pc:docMk/>
          <pc:sldMk cId="3068344513" sldId="273"/>
        </pc:sldMkLst>
      </pc:sldChg>
      <pc:sldChg chg="modSp add mod modTransition setBg modNotesTx">
        <pc:chgData name="Thomas Scholtens Scholtens" userId="80b302c4-c200-4822-b8ac-c3e2595a3e9b" providerId="ADAL" clId="{8DE9F02A-169D-4126-B308-8E7738212961}" dt="2025-05-09T07:33:05.737" v="966" actId="20577"/>
        <pc:sldMkLst>
          <pc:docMk/>
          <pc:sldMk cId="2608259281" sldId="274"/>
        </pc:sldMkLst>
        <pc:spChg chg="mod">
          <ac:chgData name="Thomas Scholtens Scholtens" userId="80b302c4-c200-4822-b8ac-c3e2595a3e9b" providerId="ADAL" clId="{8DE9F02A-169D-4126-B308-8E7738212961}" dt="2025-04-25T12:03:41.716" v="767" actId="1076"/>
          <ac:spMkLst>
            <pc:docMk/>
            <pc:sldMk cId="2608259281" sldId="274"/>
            <ac:spMk id="2" creationId="{BDDD5982-F49F-E2D3-860B-E0EB19242DBE}"/>
          </ac:spMkLst>
        </pc:spChg>
      </pc:sldChg>
      <pc:sldChg chg="modSp add mod modTransition modNotesTx">
        <pc:chgData name="Thomas Scholtens Scholtens" userId="80b302c4-c200-4822-b8ac-c3e2595a3e9b" providerId="ADAL" clId="{8DE9F02A-169D-4126-B308-8E7738212961}" dt="2025-05-09T06:46:29.402" v="956"/>
        <pc:sldMkLst>
          <pc:docMk/>
          <pc:sldMk cId="595163067" sldId="275"/>
        </pc:sldMkLst>
        <pc:spChg chg="mod">
          <ac:chgData name="Thomas Scholtens Scholtens" userId="80b302c4-c200-4822-b8ac-c3e2595a3e9b" providerId="ADAL" clId="{8DE9F02A-169D-4126-B308-8E7738212961}" dt="2025-04-25T12:03:46.207" v="768" actId="113"/>
          <ac:spMkLst>
            <pc:docMk/>
            <pc:sldMk cId="595163067" sldId="275"/>
            <ac:spMk id="2" creationId="{A74B98AA-C8FE-41F0-A757-6061B32F5B4D}"/>
          </ac:spMkLst>
        </pc:spChg>
      </pc:sldChg>
      <pc:sldChg chg="add del">
        <pc:chgData name="Thomas Scholtens Scholtens" userId="80b302c4-c200-4822-b8ac-c3e2595a3e9b" providerId="ADAL" clId="{8DE9F02A-169D-4126-B308-8E7738212961}" dt="2025-04-25T09:02:14.279" v="684" actId="2696"/>
        <pc:sldMkLst>
          <pc:docMk/>
          <pc:sldMk cId="3955295962" sldId="275"/>
        </pc:sldMkLst>
      </pc:sldChg>
      <pc:sldChg chg="modSp add del mod">
        <pc:chgData name="Thomas Scholtens Scholtens" userId="80b302c4-c200-4822-b8ac-c3e2595a3e9b" providerId="ADAL" clId="{8DE9F02A-169D-4126-B308-8E7738212961}" dt="2025-04-25T09:03:23.489" v="701" actId="2890"/>
        <pc:sldMkLst>
          <pc:docMk/>
          <pc:sldMk cId="28118286" sldId="276"/>
        </pc:sldMkLst>
      </pc:sldChg>
      <pc:sldChg chg="modSp add mod modTransition">
        <pc:chgData name="Thomas Scholtens Scholtens" userId="80b302c4-c200-4822-b8ac-c3e2595a3e9b" providerId="ADAL" clId="{8DE9F02A-169D-4126-B308-8E7738212961}" dt="2025-05-06T12:59:37.078" v="843"/>
        <pc:sldMkLst>
          <pc:docMk/>
          <pc:sldMk cId="1276728792" sldId="276"/>
        </pc:sldMkLst>
        <pc:spChg chg="mod">
          <ac:chgData name="Thomas Scholtens Scholtens" userId="80b302c4-c200-4822-b8ac-c3e2595a3e9b" providerId="ADAL" clId="{8DE9F02A-169D-4126-B308-8E7738212961}" dt="2025-04-25T12:06:47.705" v="808" actId="1076"/>
          <ac:spMkLst>
            <pc:docMk/>
            <pc:sldMk cId="1276728792" sldId="276"/>
            <ac:spMk id="2" creationId="{9ECF09E6-39E0-BB6D-11C8-DED0CB939782}"/>
          </ac:spMkLst>
        </pc:spChg>
      </pc:sldChg>
      <pc:sldChg chg="modSp add mod modTransition">
        <pc:chgData name="Thomas Scholtens Scholtens" userId="80b302c4-c200-4822-b8ac-c3e2595a3e9b" providerId="ADAL" clId="{8DE9F02A-169D-4126-B308-8E7738212961}" dt="2025-04-25T12:06:11.826" v="802" actId="255"/>
        <pc:sldMkLst>
          <pc:docMk/>
          <pc:sldMk cId="3735288409" sldId="277"/>
        </pc:sldMkLst>
        <pc:spChg chg="mod">
          <ac:chgData name="Thomas Scholtens Scholtens" userId="80b302c4-c200-4822-b8ac-c3e2595a3e9b" providerId="ADAL" clId="{8DE9F02A-169D-4126-B308-8E7738212961}" dt="2025-04-25T12:06:06.392" v="801" actId="113"/>
          <ac:spMkLst>
            <pc:docMk/>
            <pc:sldMk cId="3735288409" sldId="277"/>
            <ac:spMk id="2" creationId="{F273346D-71D1-F90E-FFC4-20EEF60A14D3}"/>
          </ac:spMkLst>
        </pc:spChg>
      </pc:sldChg>
      <pc:sldChg chg="modSp add mod modTransition modNotesTx">
        <pc:chgData name="Thomas Scholtens Scholtens" userId="80b302c4-c200-4822-b8ac-c3e2595a3e9b" providerId="ADAL" clId="{8DE9F02A-169D-4126-B308-8E7738212961}" dt="2025-05-09T06:45:48.558" v="953" actId="20577"/>
        <pc:sldMkLst>
          <pc:docMk/>
          <pc:sldMk cId="1360907004" sldId="278"/>
        </pc:sldMkLst>
        <pc:spChg chg="mod">
          <ac:chgData name="Thomas Scholtens Scholtens" userId="80b302c4-c200-4822-b8ac-c3e2595a3e9b" providerId="ADAL" clId="{8DE9F02A-169D-4126-B308-8E7738212961}" dt="2025-04-25T09:05:46.411" v="742" actId="20577"/>
          <ac:spMkLst>
            <pc:docMk/>
            <pc:sldMk cId="1360907004" sldId="278"/>
            <ac:spMk id="2" creationId="{6E4D5C30-29FD-06F4-F1E7-ADF4CD5424A2}"/>
          </ac:spMkLst>
        </pc:spChg>
      </pc:sldChg>
      <pc:sldChg chg="addSp delSp modSp mod modTransition">
        <pc:chgData name="Thomas Scholtens Scholtens" userId="80b302c4-c200-4822-b8ac-c3e2595a3e9b" providerId="ADAL" clId="{8DE9F02A-169D-4126-B308-8E7738212961}" dt="2025-05-06T11:55:34.385" v="832"/>
        <pc:sldMkLst>
          <pc:docMk/>
          <pc:sldMk cId="1863481594" sldId="279"/>
        </pc:sldMkLst>
      </pc:sldChg>
      <pc:sldChg chg="new del">
        <pc:chgData name="Thomas Scholtens Scholtens" userId="80b302c4-c200-4822-b8ac-c3e2595a3e9b" providerId="ADAL" clId="{8DE9F02A-169D-4126-B308-8E7738212961}" dt="2025-05-09T06:44:58.808" v="865" actId="680"/>
        <pc:sldMkLst>
          <pc:docMk/>
          <pc:sldMk cId="2145722980" sldId="281"/>
        </pc:sldMkLst>
      </pc:sldChg>
      <pc:sldChg chg="new del">
        <pc:chgData name="Thomas Scholtens Scholtens" userId="80b302c4-c200-4822-b8ac-c3e2595a3e9b" providerId="ADAL" clId="{8DE9F02A-169D-4126-B308-8E7738212961}" dt="2025-05-09T06:45:38.470" v="938" actId="680"/>
        <pc:sldMkLst>
          <pc:docMk/>
          <pc:sldMk cId="392313066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AD75C-9F65-40F7-A485-387181D94EA4}" type="datetimeFigureOut">
              <a:rPr lang="nl-NL" smtClean="0"/>
              <a:t>21-6-2025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35B1-0809-4F43-AE2A-14103CCC9E0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404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B35B1-0809-4F43-AE2A-14103CCC9E0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621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90434-362E-005D-1313-93484B06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A65FE15-8E26-853A-10E8-1F335594C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9E75CC6-D507-C969-95E1-55043D974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6933A5-2577-1B45-BA7B-CF14D79CF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B35B1-0809-4F43-AE2A-14103CCC9E09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014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B35B1-0809-4F43-AE2A-14103CCC9E09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79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B35B1-0809-4F43-AE2A-14103CCC9E0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92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B35B1-0809-4F43-AE2A-14103CCC9E0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93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B35B1-0809-4F43-AE2A-14103CCC9E0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15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B35B1-0809-4F43-AE2A-14103CCC9E0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06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355C8-A129-C4E7-329A-966FC214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8F5D0E7-5E26-DAEB-8E45-1489F4245D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D2ABF83-63AD-13BE-EF14-3F7A43481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FD1800-56BA-BB83-613B-FF59087D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B35B1-0809-4F43-AE2A-14103CCC9E0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18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B35B1-0809-4F43-AE2A-14103CCC9E0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320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9F2C0-0CA2-A441-40EA-97F677FA0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815E10E-C25B-02D6-DB89-F7775B47C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386EDD7-C47C-12C4-22F0-C897D0ECE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37F0FA-C4DD-6690-AF1B-285F86A31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B35B1-0809-4F43-AE2A-14103CCC9E09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60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137C5-70DB-D70E-7F5E-529497235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E125E8E-E806-E26A-64E7-5F3A5600D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5A083C8-AE2B-F854-C906-F00F5D1AD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299C85-69B4-C0D0-38A7-1B2346F32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B35B1-0809-4F43-AE2A-14103CCC9E09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59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0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13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17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24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60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96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99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72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93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18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9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Afbeelding met symbool, tekening, cirkel, clipart&#10;&#10;Door AI gegenereerde inhoud is mogelijk onjuist.">
            <a:extLst>
              <a:ext uri="{FF2B5EF4-FFF2-40B4-BE49-F238E27FC236}">
                <a16:creationId xmlns:a16="http://schemas.microsoft.com/office/drawing/2014/main" id="{EC64221C-25BD-CD93-5049-2F852DDB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27" y="457200"/>
            <a:ext cx="6295193" cy="594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801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377D9D-065E-E3FE-CEC8-6DAE15CDD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2E606A-6933-1C2E-6ED4-2491D76A9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de-DE" sz="5400" b="1"/>
              <a:t>Agenda / Afspraken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A4A4DF82-0CE9-6298-F480-805BEC99E6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28" y="666728"/>
            <a:ext cx="2527928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6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3E6CE1-1664-E46D-71DA-7D8C19C57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46FB7-0A74-3920-F53C-F1CD1C312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de-DE" sz="5400" b="1"/>
              <a:t>Notities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software, Webpagina&#10;&#10;Door AI gegenereerde inhoud is mogelijk onjuist.">
            <a:extLst>
              <a:ext uri="{FF2B5EF4-FFF2-40B4-BE49-F238E27FC236}">
                <a16:creationId xmlns:a16="http://schemas.microsoft.com/office/drawing/2014/main" id="{C200C333-6B52-B25B-E78F-69AAF5EA3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28" y="666728"/>
            <a:ext cx="2527928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6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1316CD-6B67-4E90-2DEA-FFED95913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FE0A13-1CAE-56F6-FCA2-E27C02E55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de-DE" sz="3700" b="1"/>
              <a:t>Interactive Kaart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 descr="Afbeelding met tekst, schermopname, software, Computerpictogram&#10;&#10;Door AI gegenereerde inhoud is mogelijk onjuist.">
            <a:extLst>
              <a:ext uri="{FF2B5EF4-FFF2-40B4-BE49-F238E27FC236}">
                <a16:creationId xmlns:a16="http://schemas.microsoft.com/office/drawing/2014/main" id="{569F8D1E-F31E-345C-9AD3-406284B811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00" y="858525"/>
            <a:ext cx="2410506" cy="5211906"/>
          </a:xfrm>
          <a:prstGeom prst="rect">
            <a:avLst/>
          </a:prstGeom>
        </p:spPr>
      </p:pic>
      <p:pic>
        <p:nvPicPr>
          <p:cNvPr id="4" name="Afbeelding 3" descr="Afbeelding met tekst, schermopname, diagram, ontwerp&#10;&#10;Door AI gegenereerde inhoud is mogelijk onjuist.">
            <a:extLst>
              <a:ext uri="{FF2B5EF4-FFF2-40B4-BE49-F238E27FC236}">
                <a16:creationId xmlns:a16="http://schemas.microsoft.com/office/drawing/2014/main" id="{73EC9C56-087F-9CF7-F306-C2C6CD2B41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69" y="858524"/>
            <a:ext cx="2410506" cy="5211906"/>
          </a:xfrm>
          <a:prstGeom prst="rect">
            <a:avLst/>
          </a:prstGeom>
        </p:spPr>
      </p:pic>
      <p:sp>
        <p:nvSpPr>
          <p:cNvPr id="2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C8483-F3B6-218D-3FA4-E222611A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/>
              <a:t>Advertentie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227A-9C64-A267-7478-C8846C599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09" y="5853241"/>
            <a:ext cx="6572382" cy="558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000" dirty="0"/>
              <a:t>https://youtu.be/ntP4oqiS-XM</a:t>
            </a:r>
          </a:p>
        </p:txBody>
      </p:sp>
      <p:pic>
        <p:nvPicPr>
          <p:cNvPr id="7" name="Graphic 6" descr="Megafoon">
            <a:extLst>
              <a:ext uri="{FF2B5EF4-FFF2-40B4-BE49-F238E27FC236}">
                <a16:creationId xmlns:a16="http://schemas.microsoft.com/office/drawing/2014/main" id="{BAE21273-3122-9E90-3EA4-F779BCBD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1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86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3EBDB-12BD-F1EA-4A5A-57CC6C14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ep 23">
            <a:extLst>
              <a:ext uri="{FF2B5EF4-FFF2-40B4-BE49-F238E27FC236}">
                <a16:creationId xmlns:a16="http://schemas.microsoft.com/office/drawing/2014/main" id="{947898FB-F485-E05D-B7DC-98915A04FB9B}"/>
              </a:ext>
            </a:extLst>
          </p:cNvPr>
          <p:cNvGrpSpPr/>
          <p:nvPr/>
        </p:nvGrpSpPr>
        <p:grpSpPr>
          <a:xfrm>
            <a:off x="5828531" y="-4487296"/>
            <a:ext cx="7049269" cy="7916296"/>
            <a:chOff x="4863186" y="-839562"/>
            <a:chExt cx="5855162" cy="7056668"/>
          </a:xfrm>
          <a:blipFill>
            <a:blip r:embed="rId3"/>
            <a:stretch>
              <a:fillRect/>
            </a:stretch>
          </a:blipFill>
        </p:grpSpPr>
        <p:sp>
          <p:nvSpPr>
            <p:cNvPr id="8" name="Zeshoek 7">
              <a:extLst>
                <a:ext uri="{FF2B5EF4-FFF2-40B4-BE49-F238E27FC236}">
                  <a16:creationId xmlns:a16="http://schemas.microsoft.com/office/drawing/2014/main" id="{2EC56C04-99F8-AAF4-5FAC-73E2543038F6}"/>
                </a:ext>
              </a:extLst>
            </p:cNvPr>
            <p:cNvSpPr/>
            <p:nvPr/>
          </p:nvSpPr>
          <p:spPr>
            <a:xfrm rot="5400000">
              <a:off x="4860470" y="54428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Zeshoek 8">
              <a:extLst>
                <a:ext uri="{FF2B5EF4-FFF2-40B4-BE49-F238E27FC236}">
                  <a16:creationId xmlns:a16="http://schemas.microsoft.com/office/drawing/2014/main" id="{C2AC37ED-7CE9-C56B-978B-C99990E32B65}"/>
                </a:ext>
              </a:extLst>
            </p:cNvPr>
            <p:cNvSpPr/>
            <p:nvPr/>
          </p:nvSpPr>
          <p:spPr>
            <a:xfrm rot="5400000">
              <a:off x="6547758" y="54428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Zeshoek 9">
              <a:extLst>
                <a:ext uri="{FF2B5EF4-FFF2-40B4-BE49-F238E27FC236}">
                  <a16:creationId xmlns:a16="http://schemas.microsoft.com/office/drawing/2014/main" id="{CE4D3869-5C69-ECA8-A9AA-281E07C4BB4B}"/>
                </a:ext>
              </a:extLst>
            </p:cNvPr>
            <p:cNvSpPr/>
            <p:nvPr/>
          </p:nvSpPr>
          <p:spPr>
            <a:xfrm rot="5400000">
              <a:off x="8235046" y="54428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Zeshoek 10">
              <a:extLst>
                <a:ext uri="{FF2B5EF4-FFF2-40B4-BE49-F238E27FC236}">
                  <a16:creationId xmlns:a16="http://schemas.microsoft.com/office/drawing/2014/main" id="{9DAD77B8-D21E-7193-CAD0-0DE87FD54940}"/>
                </a:ext>
              </a:extLst>
            </p:cNvPr>
            <p:cNvSpPr/>
            <p:nvPr/>
          </p:nvSpPr>
          <p:spPr>
            <a:xfrm rot="5400000">
              <a:off x="5710913" y="1877105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Zeshoek 11">
              <a:extLst>
                <a:ext uri="{FF2B5EF4-FFF2-40B4-BE49-F238E27FC236}">
                  <a16:creationId xmlns:a16="http://schemas.microsoft.com/office/drawing/2014/main" id="{3EBB872A-3A36-EED2-75E8-6F8A5DA5BFC3}"/>
                </a:ext>
              </a:extLst>
            </p:cNvPr>
            <p:cNvSpPr/>
            <p:nvPr/>
          </p:nvSpPr>
          <p:spPr>
            <a:xfrm rot="5400000">
              <a:off x="7398201" y="1877105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Zeshoek 12">
              <a:extLst>
                <a:ext uri="{FF2B5EF4-FFF2-40B4-BE49-F238E27FC236}">
                  <a16:creationId xmlns:a16="http://schemas.microsoft.com/office/drawing/2014/main" id="{C1606B73-A0AF-8B09-017F-EE29E058B316}"/>
                </a:ext>
              </a:extLst>
            </p:cNvPr>
            <p:cNvSpPr/>
            <p:nvPr/>
          </p:nvSpPr>
          <p:spPr>
            <a:xfrm rot="5400000">
              <a:off x="9085489" y="1877105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Zeshoek 13">
              <a:extLst>
                <a:ext uri="{FF2B5EF4-FFF2-40B4-BE49-F238E27FC236}">
                  <a16:creationId xmlns:a16="http://schemas.microsoft.com/office/drawing/2014/main" id="{F3B9F4DC-9EF2-8E37-5864-CEDF8BC31AFD}"/>
                </a:ext>
              </a:extLst>
            </p:cNvPr>
            <p:cNvSpPr/>
            <p:nvPr/>
          </p:nvSpPr>
          <p:spPr>
            <a:xfrm rot="5400000">
              <a:off x="5710914" y="-79329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Zeshoek 14">
              <a:extLst>
                <a:ext uri="{FF2B5EF4-FFF2-40B4-BE49-F238E27FC236}">
                  <a16:creationId xmlns:a16="http://schemas.microsoft.com/office/drawing/2014/main" id="{B884E44D-3FA5-ADC5-90E8-CA8BE2573DA3}"/>
                </a:ext>
              </a:extLst>
            </p:cNvPr>
            <p:cNvSpPr/>
            <p:nvPr/>
          </p:nvSpPr>
          <p:spPr>
            <a:xfrm rot="5400000">
              <a:off x="7398202" y="-79329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Zeshoek 15">
              <a:extLst>
                <a:ext uri="{FF2B5EF4-FFF2-40B4-BE49-F238E27FC236}">
                  <a16:creationId xmlns:a16="http://schemas.microsoft.com/office/drawing/2014/main" id="{3E7E3B3F-E781-6B08-792A-DD5E32D365A7}"/>
                </a:ext>
              </a:extLst>
            </p:cNvPr>
            <p:cNvSpPr/>
            <p:nvPr/>
          </p:nvSpPr>
          <p:spPr>
            <a:xfrm rot="5400000">
              <a:off x="9085490" y="-79329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Zeshoek 16">
              <a:extLst>
                <a:ext uri="{FF2B5EF4-FFF2-40B4-BE49-F238E27FC236}">
                  <a16:creationId xmlns:a16="http://schemas.microsoft.com/office/drawing/2014/main" id="{2D7C167B-19A2-B1FA-BE86-9953C9009965}"/>
                </a:ext>
              </a:extLst>
            </p:cNvPr>
            <p:cNvSpPr/>
            <p:nvPr/>
          </p:nvSpPr>
          <p:spPr>
            <a:xfrm rot="5400000">
              <a:off x="4816921" y="3251430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Zeshoek 17">
              <a:extLst>
                <a:ext uri="{FF2B5EF4-FFF2-40B4-BE49-F238E27FC236}">
                  <a16:creationId xmlns:a16="http://schemas.microsoft.com/office/drawing/2014/main" id="{ACB90F2D-0C83-7EBE-A9F3-7E58AA2DD1CE}"/>
                </a:ext>
              </a:extLst>
            </p:cNvPr>
            <p:cNvSpPr/>
            <p:nvPr/>
          </p:nvSpPr>
          <p:spPr>
            <a:xfrm rot="5400000">
              <a:off x="6504209" y="3251430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Zeshoek 18">
              <a:extLst>
                <a:ext uri="{FF2B5EF4-FFF2-40B4-BE49-F238E27FC236}">
                  <a16:creationId xmlns:a16="http://schemas.microsoft.com/office/drawing/2014/main" id="{A8776D33-8D0F-A9E8-EB5E-618374B53275}"/>
                </a:ext>
              </a:extLst>
            </p:cNvPr>
            <p:cNvSpPr/>
            <p:nvPr/>
          </p:nvSpPr>
          <p:spPr>
            <a:xfrm rot="5400000">
              <a:off x="8191497" y="3251430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Zeshoek 19">
              <a:extLst>
                <a:ext uri="{FF2B5EF4-FFF2-40B4-BE49-F238E27FC236}">
                  <a16:creationId xmlns:a16="http://schemas.microsoft.com/office/drawing/2014/main" id="{175F8B27-2763-88CF-A14B-C42B794B3331}"/>
                </a:ext>
              </a:extLst>
            </p:cNvPr>
            <p:cNvSpPr/>
            <p:nvPr/>
          </p:nvSpPr>
          <p:spPr>
            <a:xfrm rot="5400000">
              <a:off x="5660565" y="458424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Zeshoek 20">
              <a:extLst>
                <a:ext uri="{FF2B5EF4-FFF2-40B4-BE49-F238E27FC236}">
                  <a16:creationId xmlns:a16="http://schemas.microsoft.com/office/drawing/2014/main" id="{7AEDCE2E-A4FD-1247-D289-2D15A5CF1003}"/>
                </a:ext>
              </a:extLst>
            </p:cNvPr>
            <p:cNvSpPr/>
            <p:nvPr/>
          </p:nvSpPr>
          <p:spPr>
            <a:xfrm rot="5400000">
              <a:off x="7347853" y="458424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Zeshoek 21">
              <a:extLst>
                <a:ext uri="{FF2B5EF4-FFF2-40B4-BE49-F238E27FC236}">
                  <a16:creationId xmlns:a16="http://schemas.microsoft.com/office/drawing/2014/main" id="{9F5F0BCD-66A3-45A6-A05D-FAEF7539A246}"/>
                </a:ext>
              </a:extLst>
            </p:cNvPr>
            <p:cNvSpPr/>
            <p:nvPr/>
          </p:nvSpPr>
          <p:spPr>
            <a:xfrm rot="5400000">
              <a:off x="9035141" y="458424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273346D-71D1-F90E-FFC4-20EEF60A1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056" y="2487164"/>
            <a:ext cx="5423906" cy="3311116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Vragen?</a:t>
            </a:r>
            <a:br>
              <a:rPr lang="nl-NL" b="1" dirty="0"/>
            </a:br>
            <a:r>
              <a:rPr lang="nl-NL" b="1" dirty="0"/>
              <a:t>Suggesties?</a:t>
            </a:r>
            <a:br>
              <a:rPr lang="nl-NL" b="1" dirty="0"/>
            </a:br>
            <a:r>
              <a:rPr lang="nl-NL" b="1" dirty="0"/>
              <a:t>Opmerkingen?</a:t>
            </a:r>
            <a:br>
              <a:rPr lang="nl-NL" b="1" dirty="0"/>
            </a:br>
            <a:endParaRPr lang="de-DE" b="1" dirty="0"/>
          </a:p>
        </p:txBody>
      </p:sp>
      <p:sp>
        <p:nvSpPr>
          <p:cNvPr id="4" name="Zeshoek 3">
            <a:extLst>
              <a:ext uri="{FF2B5EF4-FFF2-40B4-BE49-F238E27FC236}">
                <a16:creationId xmlns:a16="http://schemas.microsoft.com/office/drawing/2014/main" id="{A88E9233-803A-F8EF-E7C1-9D1BC8686FF9}"/>
              </a:ext>
            </a:extLst>
          </p:cNvPr>
          <p:cNvSpPr/>
          <p:nvPr/>
        </p:nvSpPr>
        <p:spPr>
          <a:xfrm rot="5400000">
            <a:off x="10357003" y="3286858"/>
            <a:ext cx="978799" cy="579223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5" name="Zeshoek 4">
            <a:extLst>
              <a:ext uri="{FF2B5EF4-FFF2-40B4-BE49-F238E27FC236}">
                <a16:creationId xmlns:a16="http://schemas.microsoft.com/office/drawing/2014/main" id="{443FE4C1-DB51-2B4B-949C-057F06FB721A}"/>
              </a:ext>
            </a:extLst>
          </p:cNvPr>
          <p:cNvSpPr/>
          <p:nvPr/>
        </p:nvSpPr>
        <p:spPr>
          <a:xfrm rot="5400000">
            <a:off x="885225" y="273045"/>
            <a:ext cx="1883671" cy="191016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6" name="Zeshoek 5">
            <a:extLst>
              <a:ext uri="{FF2B5EF4-FFF2-40B4-BE49-F238E27FC236}">
                <a16:creationId xmlns:a16="http://schemas.microsoft.com/office/drawing/2014/main" id="{C2080A71-735D-0DA9-3CDB-E71CA71A24C7}"/>
              </a:ext>
            </a:extLst>
          </p:cNvPr>
          <p:cNvSpPr/>
          <p:nvPr/>
        </p:nvSpPr>
        <p:spPr>
          <a:xfrm rot="5400000">
            <a:off x="7873172" y="3073824"/>
            <a:ext cx="1883671" cy="191016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BFB5A-93E0-C4AB-C38D-5BDE3278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576C9C-A172-FEBC-48FE-793ADAFE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57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A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ep 23">
            <a:extLst>
              <a:ext uri="{FF2B5EF4-FFF2-40B4-BE49-F238E27FC236}">
                <a16:creationId xmlns:a16="http://schemas.microsoft.com/office/drawing/2014/main" id="{9C6F64E4-C2FE-0AEA-3F3D-BFA378947B9B}"/>
              </a:ext>
            </a:extLst>
          </p:cNvPr>
          <p:cNvGrpSpPr/>
          <p:nvPr/>
        </p:nvGrpSpPr>
        <p:grpSpPr>
          <a:xfrm>
            <a:off x="5942831" y="-593678"/>
            <a:ext cx="7049269" cy="7916296"/>
            <a:chOff x="4863186" y="-839562"/>
            <a:chExt cx="5855162" cy="7056668"/>
          </a:xfrm>
          <a:blipFill>
            <a:blip r:embed="rId3"/>
            <a:stretch>
              <a:fillRect/>
            </a:stretch>
          </a:blipFill>
        </p:grpSpPr>
        <p:sp>
          <p:nvSpPr>
            <p:cNvPr id="8" name="Zeshoek 7">
              <a:extLst>
                <a:ext uri="{FF2B5EF4-FFF2-40B4-BE49-F238E27FC236}">
                  <a16:creationId xmlns:a16="http://schemas.microsoft.com/office/drawing/2014/main" id="{92443F70-13C4-42BA-3981-DF14290C2DBB}"/>
                </a:ext>
              </a:extLst>
            </p:cNvPr>
            <p:cNvSpPr/>
            <p:nvPr/>
          </p:nvSpPr>
          <p:spPr>
            <a:xfrm rot="5400000">
              <a:off x="4860470" y="54428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Zeshoek 8">
              <a:extLst>
                <a:ext uri="{FF2B5EF4-FFF2-40B4-BE49-F238E27FC236}">
                  <a16:creationId xmlns:a16="http://schemas.microsoft.com/office/drawing/2014/main" id="{829F967D-0EA5-CE50-285B-4355F5A76614}"/>
                </a:ext>
              </a:extLst>
            </p:cNvPr>
            <p:cNvSpPr/>
            <p:nvPr/>
          </p:nvSpPr>
          <p:spPr>
            <a:xfrm rot="5400000">
              <a:off x="6547758" y="54428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Zeshoek 9">
              <a:extLst>
                <a:ext uri="{FF2B5EF4-FFF2-40B4-BE49-F238E27FC236}">
                  <a16:creationId xmlns:a16="http://schemas.microsoft.com/office/drawing/2014/main" id="{0E03EE57-C83D-DEA5-6B19-88B8A9EEF83C}"/>
                </a:ext>
              </a:extLst>
            </p:cNvPr>
            <p:cNvSpPr/>
            <p:nvPr/>
          </p:nvSpPr>
          <p:spPr>
            <a:xfrm rot="5400000">
              <a:off x="8235046" y="54428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Zeshoek 10">
              <a:extLst>
                <a:ext uri="{FF2B5EF4-FFF2-40B4-BE49-F238E27FC236}">
                  <a16:creationId xmlns:a16="http://schemas.microsoft.com/office/drawing/2014/main" id="{A15C95F4-A688-6DC4-000A-8E2544F4E71B}"/>
                </a:ext>
              </a:extLst>
            </p:cNvPr>
            <p:cNvSpPr/>
            <p:nvPr/>
          </p:nvSpPr>
          <p:spPr>
            <a:xfrm rot="5400000">
              <a:off x="5710913" y="1877105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Zeshoek 11">
              <a:extLst>
                <a:ext uri="{FF2B5EF4-FFF2-40B4-BE49-F238E27FC236}">
                  <a16:creationId xmlns:a16="http://schemas.microsoft.com/office/drawing/2014/main" id="{3368B95F-E598-1087-2593-D2EC10F11C3A}"/>
                </a:ext>
              </a:extLst>
            </p:cNvPr>
            <p:cNvSpPr/>
            <p:nvPr/>
          </p:nvSpPr>
          <p:spPr>
            <a:xfrm rot="5400000">
              <a:off x="7398201" y="1877105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Zeshoek 12">
              <a:extLst>
                <a:ext uri="{FF2B5EF4-FFF2-40B4-BE49-F238E27FC236}">
                  <a16:creationId xmlns:a16="http://schemas.microsoft.com/office/drawing/2014/main" id="{A5B6B4C8-312A-1645-25B5-90CB216CEB5F}"/>
                </a:ext>
              </a:extLst>
            </p:cNvPr>
            <p:cNvSpPr/>
            <p:nvPr/>
          </p:nvSpPr>
          <p:spPr>
            <a:xfrm rot="5400000">
              <a:off x="9085489" y="1877105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Zeshoek 13">
              <a:extLst>
                <a:ext uri="{FF2B5EF4-FFF2-40B4-BE49-F238E27FC236}">
                  <a16:creationId xmlns:a16="http://schemas.microsoft.com/office/drawing/2014/main" id="{1C79DC9C-17C0-B288-C318-DD8E8B5FA3FF}"/>
                </a:ext>
              </a:extLst>
            </p:cNvPr>
            <p:cNvSpPr/>
            <p:nvPr/>
          </p:nvSpPr>
          <p:spPr>
            <a:xfrm rot="5400000">
              <a:off x="5710914" y="-79329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Zeshoek 14">
              <a:extLst>
                <a:ext uri="{FF2B5EF4-FFF2-40B4-BE49-F238E27FC236}">
                  <a16:creationId xmlns:a16="http://schemas.microsoft.com/office/drawing/2014/main" id="{D98061D7-5226-00B5-F077-DDF517EFA152}"/>
                </a:ext>
              </a:extLst>
            </p:cNvPr>
            <p:cNvSpPr/>
            <p:nvPr/>
          </p:nvSpPr>
          <p:spPr>
            <a:xfrm rot="5400000">
              <a:off x="7398202" y="-79329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Zeshoek 15">
              <a:extLst>
                <a:ext uri="{FF2B5EF4-FFF2-40B4-BE49-F238E27FC236}">
                  <a16:creationId xmlns:a16="http://schemas.microsoft.com/office/drawing/2014/main" id="{7553C3F0-314D-F274-914A-482F6ACC5022}"/>
                </a:ext>
              </a:extLst>
            </p:cNvPr>
            <p:cNvSpPr/>
            <p:nvPr/>
          </p:nvSpPr>
          <p:spPr>
            <a:xfrm rot="5400000">
              <a:off x="9085490" y="-79329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Zeshoek 16">
              <a:extLst>
                <a:ext uri="{FF2B5EF4-FFF2-40B4-BE49-F238E27FC236}">
                  <a16:creationId xmlns:a16="http://schemas.microsoft.com/office/drawing/2014/main" id="{81B44B20-1953-8BEB-6BBD-FAF7F29F11A2}"/>
                </a:ext>
              </a:extLst>
            </p:cNvPr>
            <p:cNvSpPr/>
            <p:nvPr/>
          </p:nvSpPr>
          <p:spPr>
            <a:xfrm rot="5400000">
              <a:off x="4816921" y="3251430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Zeshoek 17">
              <a:extLst>
                <a:ext uri="{FF2B5EF4-FFF2-40B4-BE49-F238E27FC236}">
                  <a16:creationId xmlns:a16="http://schemas.microsoft.com/office/drawing/2014/main" id="{9D31F2AC-B905-0507-1391-96C23CC7725C}"/>
                </a:ext>
              </a:extLst>
            </p:cNvPr>
            <p:cNvSpPr/>
            <p:nvPr/>
          </p:nvSpPr>
          <p:spPr>
            <a:xfrm rot="5400000">
              <a:off x="6504209" y="3251430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Zeshoek 18">
              <a:extLst>
                <a:ext uri="{FF2B5EF4-FFF2-40B4-BE49-F238E27FC236}">
                  <a16:creationId xmlns:a16="http://schemas.microsoft.com/office/drawing/2014/main" id="{55C0E42A-E539-43B6-4643-52C5E602FED2}"/>
                </a:ext>
              </a:extLst>
            </p:cNvPr>
            <p:cNvSpPr/>
            <p:nvPr/>
          </p:nvSpPr>
          <p:spPr>
            <a:xfrm rot="5400000">
              <a:off x="8191497" y="3251430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Zeshoek 19">
              <a:extLst>
                <a:ext uri="{FF2B5EF4-FFF2-40B4-BE49-F238E27FC236}">
                  <a16:creationId xmlns:a16="http://schemas.microsoft.com/office/drawing/2014/main" id="{3F6F2B2B-29BC-4428-C185-8552874A9040}"/>
                </a:ext>
              </a:extLst>
            </p:cNvPr>
            <p:cNvSpPr/>
            <p:nvPr/>
          </p:nvSpPr>
          <p:spPr>
            <a:xfrm rot="5400000">
              <a:off x="5660565" y="458424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Zeshoek 20">
              <a:extLst>
                <a:ext uri="{FF2B5EF4-FFF2-40B4-BE49-F238E27FC236}">
                  <a16:creationId xmlns:a16="http://schemas.microsoft.com/office/drawing/2014/main" id="{A7AA5C42-2138-8FF9-29AB-BB7F586EE319}"/>
                </a:ext>
              </a:extLst>
            </p:cNvPr>
            <p:cNvSpPr/>
            <p:nvPr/>
          </p:nvSpPr>
          <p:spPr>
            <a:xfrm rot="5400000">
              <a:off x="7347853" y="458424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Zeshoek 21">
              <a:extLst>
                <a:ext uri="{FF2B5EF4-FFF2-40B4-BE49-F238E27FC236}">
                  <a16:creationId xmlns:a16="http://schemas.microsoft.com/office/drawing/2014/main" id="{8F18B286-EA35-95DF-DBE7-15EBBFB05413}"/>
                </a:ext>
              </a:extLst>
            </p:cNvPr>
            <p:cNvSpPr/>
            <p:nvPr/>
          </p:nvSpPr>
          <p:spPr>
            <a:xfrm rot="5400000">
              <a:off x="9035141" y="458424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7148" y="264583"/>
            <a:ext cx="2782529" cy="324464"/>
          </a:xfrm>
        </p:spPr>
        <p:txBody>
          <a:bodyPr>
            <a:noAutofit/>
          </a:bodyPr>
          <a:lstStyle/>
          <a:p>
            <a:r>
              <a:rPr lang="de-DE" sz="2000" b="1" i="1" dirty="0"/>
              <a:t>Project Innovate INF1A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47816" y="4248076"/>
            <a:ext cx="4093168" cy="1067277"/>
          </a:xfrm>
        </p:spPr>
        <p:txBody>
          <a:bodyPr>
            <a:normAutofit/>
          </a:bodyPr>
          <a:lstStyle/>
          <a:p>
            <a:r>
              <a:rPr lang="de-DE" sz="2800" i="1" dirty="0"/>
              <a:t>INF1A: </a:t>
            </a:r>
            <a:r>
              <a:rPr lang="de-DE" sz="2800" i="1" dirty="0" err="1"/>
              <a:t>EvilAI-Inator</a:t>
            </a:r>
            <a:endParaRPr lang="de-DE" sz="2800" i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A9BEF77-70D6-0310-65E1-63092CA6A434}"/>
              </a:ext>
            </a:extLst>
          </p:cNvPr>
          <p:cNvSpPr txBox="1"/>
          <p:nvPr/>
        </p:nvSpPr>
        <p:spPr>
          <a:xfrm>
            <a:off x="773349" y="3085369"/>
            <a:ext cx="5043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Wayfindr</a:t>
            </a:r>
            <a:endParaRPr lang="nl-NL" sz="7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A0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CBA297-6A5B-446B-FC5E-970C12B9D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9EE22-F8DC-69AD-B873-0130DD4C6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01" y="173402"/>
            <a:ext cx="2780950" cy="437355"/>
          </a:xfrm>
        </p:spPr>
        <p:txBody>
          <a:bodyPr>
            <a:noAutofit/>
          </a:bodyPr>
          <a:lstStyle/>
          <a:p>
            <a:r>
              <a:rPr lang="de-DE" sz="2000" b="1" dirty="0"/>
              <a:t>Project Innovate INF1A</a:t>
            </a:r>
          </a:p>
        </p:txBody>
      </p:sp>
      <p:sp>
        <p:nvSpPr>
          <p:cNvPr id="36" name="Titel 1">
            <a:extLst>
              <a:ext uri="{FF2B5EF4-FFF2-40B4-BE49-F238E27FC236}">
                <a16:creationId xmlns:a16="http://schemas.microsoft.com/office/drawing/2014/main" id="{A7135701-1DAE-D1AC-1F1D-EC6A813A4C5A}"/>
              </a:ext>
            </a:extLst>
          </p:cNvPr>
          <p:cNvSpPr txBox="1">
            <a:spLocks/>
          </p:cNvSpPr>
          <p:nvPr/>
        </p:nvSpPr>
        <p:spPr>
          <a:xfrm>
            <a:off x="1115884" y="2455209"/>
            <a:ext cx="3535334" cy="15811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Wie </a:t>
            </a:r>
            <a:r>
              <a:rPr lang="de-DE" b="1" dirty="0" err="1"/>
              <a:t>zijn</a:t>
            </a:r>
            <a:r>
              <a:rPr lang="de-DE" b="1" dirty="0"/>
              <a:t> </a:t>
            </a:r>
            <a:r>
              <a:rPr lang="de-DE" b="1" dirty="0" err="1"/>
              <a:t>Wij</a:t>
            </a:r>
            <a:r>
              <a:rPr lang="de-DE" b="1" dirty="0"/>
              <a:t>?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62716DF1-7086-8938-FAC1-745C33D20FB1}"/>
              </a:ext>
            </a:extLst>
          </p:cNvPr>
          <p:cNvGrpSpPr/>
          <p:nvPr/>
        </p:nvGrpSpPr>
        <p:grpSpPr>
          <a:xfrm>
            <a:off x="5828531" y="-4487296"/>
            <a:ext cx="7049269" cy="7916296"/>
            <a:chOff x="4863186" y="-839562"/>
            <a:chExt cx="5855162" cy="7056668"/>
          </a:xfrm>
          <a:blipFill>
            <a:blip r:embed="rId2"/>
            <a:stretch>
              <a:fillRect/>
            </a:stretch>
          </a:blipFill>
        </p:grpSpPr>
        <p:sp>
          <p:nvSpPr>
            <p:cNvPr id="54" name="Zeshoek 53">
              <a:extLst>
                <a:ext uri="{FF2B5EF4-FFF2-40B4-BE49-F238E27FC236}">
                  <a16:creationId xmlns:a16="http://schemas.microsoft.com/office/drawing/2014/main" id="{20FC4253-05B4-F8F6-4910-601F58E3C33A}"/>
                </a:ext>
              </a:extLst>
            </p:cNvPr>
            <p:cNvSpPr/>
            <p:nvPr/>
          </p:nvSpPr>
          <p:spPr>
            <a:xfrm rot="5400000">
              <a:off x="4860470" y="54428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Zeshoek 54">
              <a:extLst>
                <a:ext uri="{FF2B5EF4-FFF2-40B4-BE49-F238E27FC236}">
                  <a16:creationId xmlns:a16="http://schemas.microsoft.com/office/drawing/2014/main" id="{8C84EFBF-F281-37A6-993B-BEFD7F858164}"/>
                </a:ext>
              </a:extLst>
            </p:cNvPr>
            <p:cNvSpPr/>
            <p:nvPr/>
          </p:nvSpPr>
          <p:spPr>
            <a:xfrm rot="5400000">
              <a:off x="6547758" y="54428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Zeshoek 55">
              <a:extLst>
                <a:ext uri="{FF2B5EF4-FFF2-40B4-BE49-F238E27FC236}">
                  <a16:creationId xmlns:a16="http://schemas.microsoft.com/office/drawing/2014/main" id="{FCB8643C-7F75-685A-CF4B-F03382DE1CDD}"/>
                </a:ext>
              </a:extLst>
            </p:cNvPr>
            <p:cNvSpPr/>
            <p:nvPr/>
          </p:nvSpPr>
          <p:spPr>
            <a:xfrm rot="5400000">
              <a:off x="8235046" y="54428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7" name="Zeshoek 56">
              <a:extLst>
                <a:ext uri="{FF2B5EF4-FFF2-40B4-BE49-F238E27FC236}">
                  <a16:creationId xmlns:a16="http://schemas.microsoft.com/office/drawing/2014/main" id="{14474C9F-08A0-AA75-27D6-0A2415E51A5E}"/>
                </a:ext>
              </a:extLst>
            </p:cNvPr>
            <p:cNvSpPr/>
            <p:nvPr/>
          </p:nvSpPr>
          <p:spPr>
            <a:xfrm rot="5400000">
              <a:off x="5710913" y="1877105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Zeshoek 57">
              <a:extLst>
                <a:ext uri="{FF2B5EF4-FFF2-40B4-BE49-F238E27FC236}">
                  <a16:creationId xmlns:a16="http://schemas.microsoft.com/office/drawing/2014/main" id="{A485B9CC-52B3-1791-3432-B9FBD0C1017D}"/>
                </a:ext>
              </a:extLst>
            </p:cNvPr>
            <p:cNvSpPr/>
            <p:nvPr/>
          </p:nvSpPr>
          <p:spPr>
            <a:xfrm rot="5400000">
              <a:off x="7398201" y="1877105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Zeshoek 58">
              <a:extLst>
                <a:ext uri="{FF2B5EF4-FFF2-40B4-BE49-F238E27FC236}">
                  <a16:creationId xmlns:a16="http://schemas.microsoft.com/office/drawing/2014/main" id="{04392ADA-8476-9250-D9D9-B915DD774550}"/>
                </a:ext>
              </a:extLst>
            </p:cNvPr>
            <p:cNvSpPr/>
            <p:nvPr/>
          </p:nvSpPr>
          <p:spPr>
            <a:xfrm rot="5400000">
              <a:off x="9085489" y="1877105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Zeshoek 59">
              <a:extLst>
                <a:ext uri="{FF2B5EF4-FFF2-40B4-BE49-F238E27FC236}">
                  <a16:creationId xmlns:a16="http://schemas.microsoft.com/office/drawing/2014/main" id="{E5EFBB62-0065-7320-355E-617EC44EB558}"/>
                </a:ext>
              </a:extLst>
            </p:cNvPr>
            <p:cNvSpPr/>
            <p:nvPr/>
          </p:nvSpPr>
          <p:spPr>
            <a:xfrm rot="5400000">
              <a:off x="5710914" y="-79329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1" name="Zeshoek 60">
              <a:extLst>
                <a:ext uri="{FF2B5EF4-FFF2-40B4-BE49-F238E27FC236}">
                  <a16:creationId xmlns:a16="http://schemas.microsoft.com/office/drawing/2014/main" id="{300C984E-28AB-EAAC-1567-65A9B73A5817}"/>
                </a:ext>
              </a:extLst>
            </p:cNvPr>
            <p:cNvSpPr/>
            <p:nvPr/>
          </p:nvSpPr>
          <p:spPr>
            <a:xfrm rot="5400000">
              <a:off x="7398202" y="-79329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2" name="Zeshoek 61">
              <a:extLst>
                <a:ext uri="{FF2B5EF4-FFF2-40B4-BE49-F238E27FC236}">
                  <a16:creationId xmlns:a16="http://schemas.microsoft.com/office/drawing/2014/main" id="{4AF36A83-FE59-8BD2-A9A7-90FAEC280FB4}"/>
                </a:ext>
              </a:extLst>
            </p:cNvPr>
            <p:cNvSpPr/>
            <p:nvPr/>
          </p:nvSpPr>
          <p:spPr>
            <a:xfrm rot="5400000">
              <a:off x="9085490" y="-79329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Zeshoek 62">
              <a:extLst>
                <a:ext uri="{FF2B5EF4-FFF2-40B4-BE49-F238E27FC236}">
                  <a16:creationId xmlns:a16="http://schemas.microsoft.com/office/drawing/2014/main" id="{19DC4317-0B47-64EF-CBDB-135BD75966CD}"/>
                </a:ext>
              </a:extLst>
            </p:cNvPr>
            <p:cNvSpPr/>
            <p:nvPr/>
          </p:nvSpPr>
          <p:spPr>
            <a:xfrm rot="5400000">
              <a:off x="4816921" y="3251430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Zeshoek 63">
              <a:extLst>
                <a:ext uri="{FF2B5EF4-FFF2-40B4-BE49-F238E27FC236}">
                  <a16:creationId xmlns:a16="http://schemas.microsoft.com/office/drawing/2014/main" id="{CDBCA4BE-72CD-E12D-4821-5852B3FB7DC6}"/>
                </a:ext>
              </a:extLst>
            </p:cNvPr>
            <p:cNvSpPr/>
            <p:nvPr/>
          </p:nvSpPr>
          <p:spPr>
            <a:xfrm rot="5400000">
              <a:off x="6504209" y="3251430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Zeshoek 64">
              <a:extLst>
                <a:ext uri="{FF2B5EF4-FFF2-40B4-BE49-F238E27FC236}">
                  <a16:creationId xmlns:a16="http://schemas.microsoft.com/office/drawing/2014/main" id="{C3F67B21-A460-947F-D249-9A6AA562592C}"/>
                </a:ext>
              </a:extLst>
            </p:cNvPr>
            <p:cNvSpPr/>
            <p:nvPr/>
          </p:nvSpPr>
          <p:spPr>
            <a:xfrm rot="5400000">
              <a:off x="8191497" y="3251430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Zeshoek 65">
              <a:extLst>
                <a:ext uri="{FF2B5EF4-FFF2-40B4-BE49-F238E27FC236}">
                  <a16:creationId xmlns:a16="http://schemas.microsoft.com/office/drawing/2014/main" id="{3233E3AC-1B26-D364-876A-682B0D462DA5}"/>
                </a:ext>
              </a:extLst>
            </p:cNvPr>
            <p:cNvSpPr/>
            <p:nvPr/>
          </p:nvSpPr>
          <p:spPr>
            <a:xfrm rot="5400000">
              <a:off x="5660565" y="458424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Zeshoek 66">
              <a:extLst>
                <a:ext uri="{FF2B5EF4-FFF2-40B4-BE49-F238E27FC236}">
                  <a16:creationId xmlns:a16="http://schemas.microsoft.com/office/drawing/2014/main" id="{95BF566A-E304-8423-E3F1-E910D9BA0149}"/>
                </a:ext>
              </a:extLst>
            </p:cNvPr>
            <p:cNvSpPr/>
            <p:nvPr/>
          </p:nvSpPr>
          <p:spPr>
            <a:xfrm rot="5400000">
              <a:off x="7347853" y="458424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Zeshoek 67">
              <a:extLst>
                <a:ext uri="{FF2B5EF4-FFF2-40B4-BE49-F238E27FC236}">
                  <a16:creationId xmlns:a16="http://schemas.microsoft.com/office/drawing/2014/main" id="{C5C8EA57-E8A7-7B41-E65A-0F12263A0E9B}"/>
                </a:ext>
              </a:extLst>
            </p:cNvPr>
            <p:cNvSpPr/>
            <p:nvPr/>
          </p:nvSpPr>
          <p:spPr>
            <a:xfrm rot="5400000">
              <a:off x="9035141" y="4584247"/>
              <a:ext cx="1679124" cy="158659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0" name="Zeshoek 19">
            <a:extLst>
              <a:ext uri="{FF2B5EF4-FFF2-40B4-BE49-F238E27FC236}">
                <a16:creationId xmlns:a16="http://schemas.microsoft.com/office/drawing/2014/main" id="{2A985B2E-3A9F-91C6-C88B-A5DB2C16FA5A}"/>
              </a:ext>
            </a:extLst>
          </p:cNvPr>
          <p:cNvSpPr/>
          <p:nvPr/>
        </p:nvSpPr>
        <p:spPr>
          <a:xfrm>
            <a:off x="9886906" y="3045108"/>
            <a:ext cx="1918993" cy="1879070"/>
          </a:xfrm>
          <a:custGeom>
            <a:avLst/>
            <a:gdLst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412756 w 1883674"/>
              <a:gd name="connsiteY2" fmla="*/ 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855208 w 1883674"/>
              <a:gd name="connsiteY2" fmla="*/ 48178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973195"/>
              <a:gd name="connsiteY0" fmla="*/ 955083 h 3394836"/>
              <a:gd name="connsiteX1" fmla="*/ 470919 w 1973195"/>
              <a:gd name="connsiteY1" fmla="*/ 0 h 3394836"/>
              <a:gd name="connsiteX2" fmla="*/ 1855208 w 1973195"/>
              <a:gd name="connsiteY2" fmla="*/ 481780 h 3394836"/>
              <a:gd name="connsiteX3" fmla="*/ 1883674 w 1973195"/>
              <a:gd name="connsiteY3" fmla="*/ 955083 h 3394836"/>
              <a:gd name="connsiteX4" fmla="*/ 1973195 w 1973195"/>
              <a:gd name="connsiteY4" fmla="*/ 3394836 h 3394836"/>
              <a:gd name="connsiteX5" fmla="*/ 470919 w 1973195"/>
              <a:gd name="connsiteY5" fmla="*/ 1910165 h 3394836"/>
              <a:gd name="connsiteX6" fmla="*/ 0 w 1973195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1855208 w 2896397"/>
              <a:gd name="connsiteY2" fmla="*/ 481780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87595 w 2896397"/>
              <a:gd name="connsiteY2" fmla="*/ 1946787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77762 w 2896397"/>
              <a:gd name="connsiteY2" fmla="*/ 1976284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0 h 2439753"/>
              <a:gd name="connsiteX1" fmla="*/ 1965423 w 2896397"/>
              <a:gd name="connsiteY1" fmla="*/ 972040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0 w 2896397"/>
              <a:gd name="connsiteY0" fmla="*/ 0 h 2439753"/>
              <a:gd name="connsiteX1" fmla="*/ 1975255 w 2896397"/>
              <a:gd name="connsiteY1" fmla="*/ 549253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1112074 w 2425478"/>
              <a:gd name="connsiteY0" fmla="*/ 719108 h 1890500"/>
              <a:gd name="connsiteX1" fmla="*/ 1504336 w 2425478"/>
              <a:gd name="connsiteY1" fmla="*/ 0 h 1890500"/>
              <a:gd name="connsiteX2" fmla="*/ 2406843 w 2425478"/>
              <a:gd name="connsiteY2" fmla="*/ 471948 h 1890500"/>
              <a:gd name="connsiteX3" fmla="*/ 2425478 w 2425478"/>
              <a:gd name="connsiteY3" fmla="*/ 1407367 h 1890500"/>
              <a:gd name="connsiteX4" fmla="*/ 1502276 w 2425478"/>
              <a:gd name="connsiteY4" fmla="*/ 1890500 h 1890500"/>
              <a:gd name="connsiteX5" fmla="*/ 0 w 2425478"/>
              <a:gd name="connsiteY5" fmla="*/ 405829 h 1890500"/>
              <a:gd name="connsiteX6" fmla="*/ 1112074 w 2425478"/>
              <a:gd name="connsiteY6" fmla="*/ 719108 h 1890500"/>
              <a:gd name="connsiteX0" fmla="*/ 571299 w 1884703"/>
              <a:gd name="connsiteY0" fmla="*/ 719108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571299 w 1884703"/>
              <a:gd name="connsiteY6" fmla="*/ 719108 h 1890500"/>
              <a:gd name="connsiteX0" fmla="*/ 10860 w 1884703"/>
              <a:gd name="connsiteY0" fmla="*/ 483134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10860 w 1884703"/>
              <a:gd name="connsiteY6" fmla="*/ 483134 h 1890500"/>
              <a:gd name="connsiteX0" fmla="*/ 10860 w 1884703"/>
              <a:gd name="connsiteY0" fmla="*/ 483134 h 1810490"/>
              <a:gd name="connsiteX1" fmla="*/ 963561 w 1884703"/>
              <a:gd name="connsiteY1" fmla="*/ 0 h 1810490"/>
              <a:gd name="connsiteX2" fmla="*/ 1866068 w 1884703"/>
              <a:gd name="connsiteY2" fmla="*/ 471948 h 1810490"/>
              <a:gd name="connsiteX3" fmla="*/ 1884703 w 1884703"/>
              <a:gd name="connsiteY3" fmla="*/ 1407367 h 1810490"/>
              <a:gd name="connsiteX4" fmla="*/ 948166 w 1884703"/>
              <a:gd name="connsiteY4" fmla="*/ 1810490 h 1810490"/>
              <a:gd name="connsiteX5" fmla="*/ 0 w 1884703"/>
              <a:gd name="connsiteY5" fmla="*/ 1379223 h 1810490"/>
              <a:gd name="connsiteX6" fmla="*/ 10860 w 1884703"/>
              <a:gd name="connsiteY6" fmla="*/ 483134 h 1810490"/>
              <a:gd name="connsiteX0" fmla="*/ 10860 w 1884703"/>
              <a:gd name="connsiteY0" fmla="*/ 483134 h 1880975"/>
              <a:gd name="connsiteX1" fmla="*/ 963561 w 1884703"/>
              <a:gd name="connsiteY1" fmla="*/ 0 h 1880975"/>
              <a:gd name="connsiteX2" fmla="*/ 1866068 w 1884703"/>
              <a:gd name="connsiteY2" fmla="*/ 471948 h 1880975"/>
              <a:gd name="connsiteX3" fmla="*/ 1884703 w 1884703"/>
              <a:gd name="connsiteY3" fmla="*/ 1407367 h 1880975"/>
              <a:gd name="connsiteX4" fmla="*/ 944356 w 1884703"/>
              <a:gd name="connsiteY4" fmla="*/ 1880975 h 1880975"/>
              <a:gd name="connsiteX5" fmla="*/ 0 w 1884703"/>
              <a:gd name="connsiteY5" fmla="*/ 1379223 h 1880975"/>
              <a:gd name="connsiteX6" fmla="*/ 10860 w 1884703"/>
              <a:gd name="connsiteY6" fmla="*/ 483134 h 1880975"/>
              <a:gd name="connsiteX0" fmla="*/ 26100 w 1899943"/>
              <a:gd name="connsiteY0" fmla="*/ 483134 h 1880975"/>
              <a:gd name="connsiteX1" fmla="*/ 978801 w 1899943"/>
              <a:gd name="connsiteY1" fmla="*/ 0 h 1880975"/>
              <a:gd name="connsiteX2" fmla="*/ 1881308 w 1899943"/>
              <a:gd name="connsiteY2" fmla="*/ 471948 h 1880975"/>
              <a:gd name="connsiteX3" fmla="*/ 1899943 w 1899943"/>
              <a:gd name="connsiteY3" fmla="*/ 1407367 h 1880975"/>
              <a:gd name="connsiteX4" fmla="*/ 959596 w 1899943"/>
              <a:gd name="connsiteY4" fmla="*/ 1880975 h 1880975"/>
              <a:gd name="connsiteX5" fmla="*/ 0 w 1899943"/>
              <a:gd name="connsiteY5" fmla="*/ 1407798 h 1880975"/>
              <a:gd name="connsiteX6" fmla="*/ 26100 w 1899943"/>
              <a:gd name="connsiteY6" fmla="*/ 483134 h 1880975"/>
              <a:gd name="connsiteX0" fmla="*/ 26100 w 1884703"/>
              <a:gd name="connsiteY0" fmla="*/ 483134 h 1880975"/>
              <a:gd name="connsiteX1" fmla="*/ 978801 w 1884703"/>
              <a:gd name="connsiteY1" fmla="*/ 0 h 1880975"/>
              <a:gd name="connsiteX2" fmla="*/ 1881308 w 1884703"/>
              <a:gd name="connsiteY2" fmla="*/ 471948 h 1880975"/>
              <a:gd name="connsiteX3" fmla="*/ 1884703 w 1884703"/>
              <a:gd name="connsiteY3" fmla="*/ 1407367 h 1880975"/>
              <a:gd name="connsiteX4" fmla="*/ 959596 w 1884703"/>
              <a:gd name="connsiteY4" fmla="*/ 1880975 h 1880975"/>
              <a:gd name="connsiteX5" fmla="*/ 0 w 1884703"/>
              <a:gd name="connsiteY5" fmla="*/ 1407798 h 1880975"/>
              <a:gd name="connsiteX6" fmla="*/ 26100 w 188470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881308 w 1918993"/>
              <a:gd name="connsiteY2" fmla="*/ 471948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915598 w 1918993"/>
              <a:gd name="connsiteY2" fmla="*/ 466233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1229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26100 w 1918993"/>
              <a:gd name="connsiteY6" fmla="*/ 481229 h 1879070"/>
              <a:gd name="connsiteX0" fmla="*/ 5145 w 1918993"/>
              <a:gd name="connsiteY0" fmla="*/ 467894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5145 w 1918993"/>
              <a:gd name="connsiteY6" fmla="*/ 467894 h 18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993" h="1879070">
                <a:moveTo>
                  <a:pt x="5145" y="467894"/>
                </a:moveTo>
                <a:lnTo>
                  <a:pt x="961656" y="0"/>
                </a:lnTo>
                <a:lnTo>
                  <a:pt x="1915598" y="464328"/>
                </a:lnTo>
                <a:cubicBezTo>
                  <a:pt x="1916730" y="776134"/>
                  <a:pt x="1917861" y="1093656"/>
                  <a:pt x="1918993" y="1405462"/>
                </a:cubicBezTo>
                <a:lnTo>
                  <a:pt x="959596" y="1879070"/>
                </a:lnTo>
                <a:lnTo>
                  <a:pt x="0" y="1405893"/>
                </a:lnTo>
                <a:lnTo>
                  <a:pt x="5145" y="467894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Zeshoek 19">
            <a:extLst>
              <a:ext uri="{FF2B5EF4-FFF2-40B4-BE49-F238E27FC236}">
                <a16:creationId xmlns:a16="http://schemas.microsoft.com/office/drawing/2014/main" id="{7ED76C73-C103-B78B-9230-6486C3053A12}"/>
              </a:ext>
            </a:extLst>
          </p:cNvPr>
          <p:cNvSpPr/>
          <p:nvPr/>
        </p:nvSpPr>
        <p:spPr>
          <a:xfrm>
            <a:off x="7855511" y="3045108"/>
            <a:ext cx="1918993" cy="1879070"/>
          </a:xfrm>
          <a:custGeom>
            <a:avLst/>
            <a:gdLst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412756 w 1883674"/>
              <a:gd name="connsiteY2" fmla="*/ 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855208 w 1883674"/>
              <a:gd name="connsiteY2" fmla="*/ 48178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973195"/>
              <a:gd name="connsiteY0" fmla="*/ 955083 h 3394836"/>
              <a:gd name="connsiteX1" fmla="*/ 470919 w 1973195"/>
              <a:gd name="connsiteY1" fmla="*/ 0 h 3394836"/>
              <a:gd name="connsiteX2" fmla="*/ 1855208 w 1973195"/>
              <a:gd name="connsiteY2" fmla="*/ 481780 h 3394836"/>
              <a:gd name="connsiteX3" fmla="*/ 1883674 w 1973195"/>
              <a:gd name="connsiteY3" fmla="*/ 955083 h 3394836"/>
              <a:gd name="connsiteX4" fmla="*/ 1973195 w 1973195"/>
              <a:gd name="connsiteY4" fmla="*/ 3394836 h 3394836"/>
              <a:gd name="connsiteX5" fmla="*/ 470919 w 1973195"/>
              <a:gd name="connsiteY5" fmla="*/ 1910165 h 3394836"/>
              <a:gd name="connsiteX6" fmla="*/ 0 w 1973195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1855208 w 2896397"/>
              <a:gd name="connsiteY2" fmla="*/ 481780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87595 w 2896397"/>
              <a:gd name="connsiteY2" fmla="*/ 1946787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77762 w 2896397"/>
              <a:gd name="connsiteY2" fmla="*/ 1976284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0 h 2439753"/>
              <a:gd name="connsiteX1" fmla="*/ 1965423 w 2896397"/>
              <a:gd name="connsiteY1" fmla="*/ 972040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0 w 2896397"/>
              <a:gd name="connsiteY0" fmla="*/ 0 h 2439753"/>
              <a:gd name="connsiteX1" fmla="*/ 1975255 w 2896397"/>
              <a:gd name="connsiteY1" fmla="*/ 549253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1112074 w 2425478"/>
              <a:gd name="connsiteY0" fmla="*/ 719108 h 1890500"/>
              <a:gd name="connsiteX1" fmla="*/ 1504336 w 2425478"/>
              <a:gd name="connsiteY1" fmla="*/ 0 h 1890500"/>
              <a:gd name="connsiteX2" fmla="*/ 2406843 w 2425478"/>
              <a:gd name="connsiteY2" fmla="*/ 471948 h 1890500"/>
              <a:gd name="connsiteX3" fmla="*/ 2425478 w 2425478"/>
              <a:gd name="connsiteY3" fmla="*/ 1407367 h 1890500"/>
              <a:gd name="connsiteX4" fmla="*/ 1502276 w 2425478"/>
              <a:gd name="connsiteY4" fmla="*/ 1890500 h 1890500"/>
              <a:gd name="connsiteX5" fmla="*/ 0 w 2425478"/>
              <a:gd name="connsiteY5" fmla="*/ 405829 h 1890500"/>
              <a:gd name="connsiteX6" fmla="*/ 1112074 w 2425478"/>
              <a:gd name="connsiteY6" fmla="*/ 719108 h 1890500"/>
              <a:gd name="connsiteX0" fmla="*/ 571299 w 1884703"/>
              <a:gd name="connsiteY0" fmla="*/ 719108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571299 w 1884703"/>
              <a:gd name="connsiteY6" fmla="*/ 719108 h 1890500"/>
              <a:gd name="connsiteX0" fmla="*/ 10860 w 1884703"/>
              <a:gd name="connsiteY0" fmla="*/ 483134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10860 w 1884703"/>
              <a:gd name="connsiteY6" fmla="*/ 483134 h 1890500"/>
              <a:gd name="connsiteX0" fmla="*/ 10860 w 1884703"/>
              <a:gd name="connsiteY0" fmla="*/ 483134 h 1810490"/>
              <a:gd name="connsiteX1" fmla="*/ 963561 w 1884703"/>
              <a:gd name="connsiteY1" fmla="*/ 0 h 1810490"/>
              <a:gd name="connsiteX2" fmla="*/ 1866068 w 1884703"/>
              <a:gd name="connsiteY2" fmla="*/ 471948 h 1810490"/>
              <a:gd name="connsiteX3" fmla="*/ 1884703 w 1884703"/>
              <a:gd name="connsiteY3" fmla="*/ 1407367 h 1810490"/>
              <a:gd name="connsiteX4" fmla="*/ 948166 w 1884703"/>
              <a:gd name="connsiteY4" fmla="*/ 1810490 h 1810490"/>
              <a:gd name="connsiteX5" fmla="*/ 0 w 1884703"/>
              <a:gd name="connsiteY5" fmla="*/ 1379223 h 1810490"/>
              <a:gd name="connsiteX6" fmla="*/ 10860 w 1884703"/>
              <a:gd name="connsiteY6" fmla="*/ 483134 h 1810490"/>
              <a:gd name="connsiteX0" fmla="*/ 10860 w 1884703"/>
              <a:gd name="connsiteY0" fmla="*/ 483134 h 1880975"/>
              <a:gd name="connsiteX1" fmla="*/ 963561 w 1884703"/>
              <a:gd name="connsiteY1" fmla="*/ 0 h 1880975"/>
              <a:gd name="connsiteX2" fmla="*/ 1866068 w 1884703"/>
              <a:gd name="connsiteY2" fmla="*/ 471948 h 1880975"/>
              <a:gd name="connsiteX3" fmla="*/ 1884703 w 1884703"/>
              <a:gd name="connsiteY3" fmla="*/ 1407367 h 1880975"/>
              <a:gd name="connsiteX4" fmla="*/ 944356 w 1884703"/>
              <a:gd name="connsiteY4" fmla="*/ 1880975 h 1880975"/>
              <a:gd name="connsiteX5" fmla="*/ 0 w 1884703"/>
              <a:gd name="connsiteY5" fmla="*/ 1379223 h 1880975"/>
              <a:gd name="connsiteX6" fmla="*/ 10860 w 1884703"/>
              <a:gd name="connsiteY6" fmla="*/ 483134 h 1880975"/>
              <a:gd name="connsiteX0" fmla="*/ 26100 w 1899943"/>
              <a:gd name="connsiteY0" fmla="*/ 483134 h 1880975"/>
              <a:gd name="connsiteX1" fmla="*/ 978801 w 1899943"/>
              <a:gd name="connsiteY1" fmla="*/ 0 h 1880975"/>
              <a:gd name="connsiteX2" fmla="*/ 1881308 w 1899943"/>
              <a:gd name="connsiteY2" fmla="*/ 471948 h 1880975"/>
              <a:gd name="connsiteX3" fmla="*/ 1899943 w 1899943"/>
              <a:gd name="connsiteY3" fmla="*/ 1407367 h 1880975"/>
              <a:gd name="connsiteX4" fmla="*/ 959596 w 1899943"/>
              <a:gd name="connsiteY4" fmla="*/ 1880975 h 1880975"/>
              <a:gd name="connsiteX5" fmla="*/ 0 w 1899943"/>
              <a:gd name="connsiteY5" fmla="*/ 1407798 h 1880975"/>
              <a:gd name="connsiteX6" fmla="*/ 26100 w 1899943"/>
              <a:gd name="connsiteY6" fmla="*/ 483134 h 1880975"/>
              <a:gd name="connsiteX0" fmla="*/ 26100 w 1884703"/>
              <a:gd name="connsiteY0" fmla="*/ 483134 h 1880975"/>
              <a:gd name="connsiteX1" fmla="*/ 978801 w 1884703"/>
              <a:gd name="connsiteY1" fmla="*/ 0 h 1880975"/>
              <a:gd name="connsiteX2" fmla="*/ 1881308 w 1884703"/>
              <a:gd name="connsiteY2" fmla="*/ 471948 h 1880975"/>
              <a:gd name="connsiteX3" fmla="*/ 1884703 w 1884703"/>
              <a:gd name="connsiteY3" fmla="*/ 1407367 h 1880975"/>
              <a:gd name="connsiteX4" fmla="*/ 959596 w 1884703"/>
              <a:gd name="connsiteY4" fmla="*/ 1880975 h 1880975"/>
              <a:gd name="connsiteX5" fmla="*/ 0 w 1884703"/>
              <a:gd name="connsiteY5" fmla="*/ 1407798 h 1880975"/>
              <a:gd name="connsiteX6" fmla="*/ 26100 w 188470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881308 w 1918993"/>
              <a:gd name="connsiteY2" fmla="*/ 471948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915598 w 1918993"/>
              <a:gd name="connsiteY2" fmla="*/ 466233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1229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26100 w 1918993"/>
              <a:gd name="connsiteY6" fmla="*/ 481229 h 1879070"/>
              <a:gd name="connsiteX0" fmla="*/ 5145 w 1918993"/>
              <a:gd name="connsiteY0" fmla="*/ 467894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5145 w 1918993"/>
              <a:gd name="connsiteY6" fmla="*/ 467894 h 18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993" h="1879070">
                <a:moveTo>
                  <a:pt x="5145" y="467894"/>
                </a:moveTo>
                <a:lnTo>
                  <a:pt x="961656" y="0"/>
                </a:lnTo>
                <a:lnTo>
                  <a:pt x="1915598" y="464328"/>
                </a:lnTo>
                <a:cubicBezTo>
                  <a:pt x="1916730" y="776134"/>
                  <a:pt x="1917861" y="1093656"/>
                  <a:pt x="1918993" y="1405462"/>
                </a:cubicBezTo>
                <a:lnTo>
                  <a:pt x="959596" y="1879070"/>
                </a:lnTo>
                <a:lnTo>
                  <a:pt x="0" y="1405893"/>
                </a:lnTo>
                <a:lnTo>
                  <a:pt x="5145" y="467894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Zeshoek 19">
            <a:extLst>
              <a:ext uri="{FF2B5EF4-FFF2-40B4-BE49-F238E27FC236}">
                <a16:creationId xmlns:a16="http://schemas.microsoft.com/office/drawing/2014/main" id="{ADB153C7-3A2D-9252-B4AC-5A2DF7007666}"/>
              </a:ext>
            </a:extLst>
          </p:cNvPr>
          <p:cNvSpPr/>
          <p:nvPr/>
        </p:nvSpPr>
        <p:spPr>
          <a:xfrm>
            <a:off x="8863025" y="4540286"/>
            <a:ext cx="1918993" cy="1879070"/>
          </a:xfrm>
          <a:custGeom>
            <a:avLst/>
            <a:gdLst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412756 w 1883674"/>
              <a:gd name="connsiteY2" fmla="*/ 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855208 w 1883674"/>
              <a:gd name="connsiteY2" fmla="*/ 48178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973195"/>
              <a:gd name="connsiteY0" fmla="*/ 955083 h 3394836"/>
              <a:gd name="connsiteX1" fmla="*/ 470919 w 1973195"/>
              <a:gd name="connsiteY1" fmla="*/ 0 h 3394836"/>
              <a:gd name="connsiteX2" fmla="*/ 1855208 w 1973195"/>
              <a:gd name="connsiteY2" fmla="*/ 481780 h 3394836"/>
              <a:gd name="connsiteX3" fmla="*/ 1883674 w 1973195"/>
              <a:gd name="connsiteY3" fmla="*/ 955083 h 3394836"/>
              <a:gd name="connsiteX4" fmla="*/ 1973195 w 1973195"/>
              <a:gd name="connsiteY4" fmla="*/ 3394836 h 3394836"/>
              <a:gd name="connsiteX5" fmla="*/ 470919 w 1973195"/>
              <a:gd name="connsiteY5" fmla="*/ 1910165 h 3394836"/>
              <a:gd name="connsiteX6" fmla="*/ 0 w 1973195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1855208 w 2896397"/>
              <a:gd name="connsiteY2" fmla="*/ 481780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87595 w 2896397"/>
              <a:gd name="connsiteY2" fmla="*/ 1946787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77762 w 2896397"/>
              <a:gd name="connsiteY2" fmla="*/ 1976284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0 h 2439753"/>
              <a:gd name="connsiteX1" fmla="*/ 1965423 w 2896397"/>
              <a:gd name="connsiteY1" fmla="*/ 972040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0 w 2896397"/>
              <a:gd name="connsiteY0" fmla="*/ 0 h 2439753"/>
              <a:gd name="connsiteX1" fmla="*/ 1975255 w 2896397"/>
              <a:gd name="connsiteY1" fmla="*/ 549253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1112074 w 2425478"/>
              <a:gd name="connsiteY0" fmla="*/ 719108 h 1890500"/>
              <a:gd name="connsiteX1" fmla="*/ 1504336 w 2425478"/>
              <a:gd name="connsiteY1" fmla="*/ 0 h 1890500"/>
              <a:gd name="connsiteX2" fmla="*/ 2406843 w 2425478"/>
              <a:gd name="connsiteY2" fmla="*/ 471948 h 1890500"/>
              <a:gd name="connsiteX3" fmla="*/ 2425478 w 2425478"/>
              <a:gd name="connsiteY3" fmla="*/ 1407367 h 1890500"/>
              <a:gd name="connsiteX4" fmla="*/ 1502276 w 2425478"/>
              <a:gd name="connsiteY4" fmla="*/ 1890500 h 1890500"/>
              <a:gd name="connsiteX5" fmla="*/ 0 w 2425478"/>
              <a:gd name="connsiteY5" fmla="*/ 405829 h 1890500"/>
              <a:gd name="connsiteX6" fmla="*/ 1112074 w 2425478"/>
              <a:gd name="connsiteY6" fmla="*/ 719108 h 1890500"/>
              <a:gd name="connsiteX0" fmla="*/ 571299 w 1884703"/>
              <a:gd name="connsiteY0" fmla="*/ 719108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571299 w 1884703"/>
              <a:gd name="connsiteY6" fmla="*/ 719108 h 1890500"/>
              <a:gd name="connsiteX0" fmla="*/ 10860 w 1884703"/>
              <a:gd name="connsiteY0" fmla="*/ 483134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10860 w 1884703"/>
              <a:gd name="connsiteY6" fmla="*/ 483134 h 1890500"/>
              <a:gd name="connsiteX0" fmla="*/ 10860 w 1884703"/>
              <a:gd name="connsiteY0" fmla="*/ 483134 h 1810490"/>
              <a:gd name="connsiteX1" fmla="*/ 963561 w 1884703"/>
              <a:gd name="connsiteY1" fmla="*/ 0 h 1810490"/>
              <a:gd name="connsiteX2" fmla="*/ 1866068 w 1884703"/>
              <a:gd name="connsiteY2" fmla="*/ 471948 h 1810490"/>
              <a:gd name="connsiteX3" fmla="*/ 1884703 w 1884703"/>
              <a:gd name="connsiteY3" fmla="*/ 1407367 h 1810490"/>
              <a:gd name="connsiteX4" fmla="*/ 948166 w 1884703"/>
              <a:gd name="connsiteY4" fmla="*/ 1810490 h 1810490"/>
              <a:gd name="connsiteX5" fmla="*/ 0 w 1884703"/>
              <a:gd name="connsiteY5" fmla="*/ 1379223 h 1810490"/>
              <a:gd name="connsiteX6" fmla="*/ 10860 w 1884703"/>
              <a:gd name="connsiteY6" fmla="*/ 483134 h 1810490"/>
              <a:gd name="connsiteX0" fmla="*/ 10860 w 1884703"/>
              <a:gd name="connsiteY0" fmla="*/ 483134 h 1880975"/>
              <a:gd name="connsiteX1" fmla="*/ 963561 w 1884703"/>
              <a:gd name="connsiteY1" fmla="*/ 0 h 1880975"/>
              <a:gd name="connsiteX2" fmla="*/ 1866068 w 1884703"/>
              <a:gd name="connsiteY2" fmla="*/ 471948 h 1880975"/>
              <a:gd name="connsiteX3" fmla="*/ 1884703 w 1884703"/>
              <a:gd name="connsiteY3" fmla="*/ 1407367 h 1880975"/>
              <a:gd name="connsiteX4" fmla="*/ 944356 w 1884703"/>
              <a:gd name="connsiteY4" fmla="*/ 1880975 h 1880975"/>
              <a:gd name="connsiteX5" fmla="*/ 0 w 1884703"/>
              <a:gd name="connsiteY5" fmla="*/ 1379223 h 1880975"/>
              <a:gd name="connsiteX6" fmla="*/ 10860 w 1884703"/>
              <a:gd name="connsiteY6" fmla="*/ 483134 h 1880975"/>
              <a:gd name="connsiteX0" fmla="*/ 26100 w 1899943"/>
              <a:gd name="connsiteY0" fmla="*/ 483134 h 1880975"/>
              <a:gd name="connsiteX1" fmla="*/ 978801 w 1899943"/>
              <a:gd name="connsiteY1" fmla="*/ 0 h 1880975"/>
              <a:gd name="connsiteX2" fmla="*/ 1881308 w 1899943"/>
              <a:gd name="connsiteY2" fmla="*/ 471948 h 1880975"/>
              <a:gd name="connsiteX3" fmla="*/ 1899943 w 1899943"/>
              <a:gd name="connsiteY3" fmla="*/ 1407367 h 1880975"/>
              <a:gd name="connsiteX4" fmla="*/ 959596 w 1899943"/>
              <a:gd name="connsiteY4" fmla="*/ 1880975 h 1880975"/>
              <a:gd name="connsiteX5" fmla="*/ 0 w 1899943"/>
              <a:gd name="connsiteY5" fmla="*/ 1407798 h 1880975"/>
              <a:gd name="connsiteX6" fmla="*/ 26100 w 1899943"/>
              <a:gd name="connsiteY6" fmla="*/ 483134 h 1880975"/>
              <a:gd name="connsiteX0" fmla="*/ 26100 w 1884703"/>
              <a:gd name="connsiteY0" fmla="*/ 483134 h 1880975"/>
              <a:gd name="connsiteX1" fmla="*/ 978801 w 1884703"/>
              <a:gd name="connsiteY1" fmla="*/ 0 h 1880975"/>
              <a:gd name="connsiteX2" fmla="*/ 1881308 w 1884703"/>
              <a:gd name="connsiteY2" fmla="*/ 471948 h 1880975"/>
              <a:gd name="connsiteX3" fmla="*/ 1884703 w 1884703"/>
              <a:gd name="connsiteY3" fmla="*/ 1407367 h 1880975"/>
              <a:gd name="connsiteX4" fmla="*/ 959596 w 1884703"/>
              <a:gd name="connsiteY4" fmla="*/ 1880975 h 1880975"/>
              <a:gd name="connsiteX5" fmla="*/ 0 w 1884703"/>
              <a:gd name="connsiteY5" fmla="*/ 1407798 h 1880975"/>
              <a:gd name="connsiteX6" fmla="*/ 26100 w 188470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881308 w 1918993"/>
              <a:gd name="connsiteY2" fmla="*/ 471948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915598 w 1918993"/>
              <a:gd name="connsiteY2" fmla="*/ 466233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1229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26100 w 1918993"/>
              <a:gd name="connsiteY6" fmla="*/ 481229 h 1879070"/>
              <a:gd name="connsiteX0" fmla="*/ 5145 w 1918993"/>
              <a:gd name="connsiteY0" fmla="*/ 467894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5145 w 1918993"/>
              <a:gd name="connsiteY6" fmla="*/ 467894 h 18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993" h="1879070">
                <a:moveTo>
                  <a:pt x="5145" y="467894"/>
                </a:moveTo>
                <a:lnTo>
                  <a:pt x="961656" y="0"/>
                </a:lnTo>
                <a:lnTo>
                  <a:pt x="1915598" y="464328"/>
                </a:lnTo>
                <a:cubicBezTo>
                  <a:pt x="1916730" y="776134"/>
                  <a:pt x="1917861" y="1093656"/>
                  <a:pt x="1918993" y="1405462"/>
                </a:cubicBezTo>
                <a:lnTo>
                  <a:pt x="959596" y="1879070"/>
                </a:lnTo>
                <a:lnTo>
                  <a:pt x="0" y="1405893"/>
                </a:lnTo>
                <a:lnTo>
                  <a:pt x="5145" y="467894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Zeshoek 19">
            <a:extLst>
              <a:ext uri="{FF2B5EF4-FFF2-40B4-BE49-F238E27FC236}">
                <a16:creationId xmlns:a16="http://schemas.microsoft.com/office/drawing/2014/main" id="{2AF002C1-DA28-3BA7-2022-26DB8E935173}"/>
              </a:ext>
            </a:extLst>
          </p:cNvPr>
          <p:cNvSpPr/>
          <p:nvPr/>
        </p:nvSpPr>
        <p:spPr>
          <a:xfrm>
            <a:off x="10894420" y="4540286"/>
            <a:ext cx="1918993" cy="1879070"/>
          </a:xfrm>
          <a:custGeom>
            <a:avLst/>
            <a:gdLst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412756 w 1883674"/>
              <a:gd name="connsiteY2" fmla="*/ 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855208 w 1883674"/>
              <a:gd name="connsiteY2" fmla="*/ 48178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973195"/>
              <a:gd name="connsiteY0" fmla="*/ 955083 h 3394836"/>
              <a:gd name="connsiteX1" fmla="*/ 470919 w 1973195"/>
              <a:gd name="connsiteY1" fmla="*/ 0 h 3394836"/>
              <a:gd name="connsiteX2" fmla="*/ 1855208 w 1973195"/>
              <a:gd name="connsiteY2" fmla="*/ 481780 h 3394836"/>
              <a:gd name="connsiteX3" fmla="*/ 1883674 w 1973195"/>
              <a:gd name="connsiteY3" fmla="*/ 955083 h 3394836"/>
              <a:gd name="connsiteX4" fmla="*/ 1973195 w 1973195"/>
              <a:gd name="connsiteY4" fmla="*/ 3394836 h 3394836"/>
              <a:gd name="connsiteX5" fmla="*/ 470919 w 1973195"/>
              <a:gd name="connsiteY5" fmla="*/ 1910165 h 3394836"/>
              <a:gd name="connsiteX6" fmla="*/ 0 w 1973195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1855208 w 2896397"/>
              <a:gd name="connsiteY2" fmla="*/ 481780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87595 w 2896397"/>
              <a:gd name="connsiteY2" fmla="*/ 1946787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77762 w 2896397"/>
              <a:gd name="connsiteY2" fmla="*/ 1976284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0 h 2439753"/>
              <a:gd name="connsiteX1" fmla="*/ 1965423 w 2896397"/>
              <a:gd name="connsiteY1" fmla="*/ 972040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0 w 2896397"/>
              <a:gd name="connsiteY0" fmla="*/ 0 h 2439753"/>
              <a:gd name="connsiteX1" fmla="*/ 1975255 w 2896397"/>
              <a:gd name="connsiteY1" fmla="*/ 549253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1112074 w 2425478"/>
              <a:gd name="connsiteY0" fmla="*/ 719108 h 1890500"/>
              <a:gd name="connsiteX1" fmla="*/ 1504336 w 2425478"/>
              <a:gd name="connsiteY1" fmla="*/ 0 h 1890500"/>
              <a:gd name="connsiteX2" fmla="*/ 2406843 w 2425478"/>
              <a:gd name="connsiteY2" fmla="*/ 471948 h 1890500"/>
              <a:gd name="connsiteX3" fmla="*/ 2425478 w 2425478"/>
              <a:gd name="connsiteY3" fmla="*/ 1407367 h 1890500"/>
              <a:gd name="connsiteX4" fmla="*/ 1502276 w 2425478"/>
              <a:gd name="connsiteY4" fmla="*/ 1890500 h 1890500"/>
              <a:gd name="connsiteX5" fmla="*/ 0 w 2425478"/>
              <a:gd name="connsiteY5" fmla="*/ 405829 h 1890500"/>
              <a:gd name="connsiteX6" fmla="*/ 1112074 w 2425478"/>
              <a:gd name="connsiteY6" fmla="*/ 719108 h 1890500"/>
              <a:gd name="connsiteX0" fmla="*/ 571299 w 1884703"/>
              <a:gd name="connsiteY0" fmla="*/ 719108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571299 w 1884703"/>
              <a:gd name="connsiteY6" fmla="*/ 719108 h 1890500"/>
              <a:gd name="connsiteX0" fmla="*/ 10860 w 1884703"/>
              <a:gd name="connsiteY0" fmla="*/ 483134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10860 w 1884703"/>
              <a:gd name="connsiteY6" fmla="*/ 483134 h 1890500"/>
              <a:gd name="connsiteX0" fmla="*/ 10860 w 1884703"/>
              <a:gd name="connsiteY0" fmla="*/ 483134 h 1810490"/>
              <a:gd name="connsiteX1" fmla="*/ 963561 w 1884703"/>
              <a:gd name="connsiteY1" fmla="*/ 0 h 1810490"/>
              <a:gd name="connsiteX2" fmla="*/ 1866068 w 1884703"/>
              <a:gd name="connsiteY2" fmla="*/ 471948 h 1810490"/>
              <a:gd name="connsiteX3" fmla="*/ 1884703 w 1884703"/>
              <a:gd name="connsiteY3" fmla="*/ 1407367 h 1810490"/>
              <a:gd name="connsiteX4" fmla="*/ 948166 w 1884703"/>
              <a:gd name="connsiteY4" fmla="*/ 1810490 h 1810490"/>
              <a:gd name="connsiteX5" fmla="*/ 0 w 1884703"/>
              <a:gd name="connsiteY5" fmla="*/ 1379223 h 1810490"/>
              <a:gd name="connsiteX6" fmla="*/ 10860 w 1884703"/>
              <a:gd name="connsiteY6" fmla="*/ 483134 h 1810490"/>
              <a:gd name="connsiteX0" fmla="*/ 10860 w 1884703"/>
              <a:gd name="connsiteY0" fmla="*/ 483134 h 1880975"/>
              <a:gd name="connsiteX1" fmla="*/ 963561 w 1884703"/>
              <a:gd name="connsiteY1" fmla="*/ 0 h 1880975"/>
              <a:gd name="connsiteX2" fmla="*/ 1866068 w 1884703"/>
              <a:gd name="connsiteY2" fmla="*/ 471948 h 1880975"/>
              <a:gd name="connsiteX3" fmla="*/ 1884703 w 1884703"/>
              <a:gd name="connsiteY3" fmla="*/ 1407367 h 1880975"/>
              <a:gd name="connsiteX4" fmla="*/ 944356 w 1884703"/>
              <a:gd name="connsiteY4" fmla="*/ 1880975 h 1880975"/>
              <a:gd name="connsiteX5" fmla="*/ 0 w 1884703"/>
              <a:gd name="connsiteY5" fmla="*/ 1379223 h 1880975"/>
              <a:gd name="connsiteX6" fmla="*/ 10860 w 1884703"/>
              <a:gd name="connsiteY6" fmla="*/ 483134 h 1880975"/>
              <a:gd name="connsiteX0" fmla="*/ 26100 w 1899943"/>
              <a:gd name="connsiteY0" fmla="*/ 483134 h 1880975"/>
              <a:gd name="connsiteX1" fmla="*/ 978801 w 1899943"/>
              <a:gd name="connsiteY1" fmla="*/ 0 h 1880975"/>
              <a:gd name="connsiteX2" fmla="*/ 1881308 w 1899943"/>
              <a:gd name="connsiteY2" fmla="*/ 471948 h 1880975"/>
              <a:gd name="connsiteX3" fmla="*/ 1899943 w 1899943"/>
              <a:gd name="connsiteY3" fmla="*/ 1407367 h 1880975"/>
              <a:gd name="connsiteX4" fmla="*/ 959596 w 1899943"/>
              <a:gd name="connsiteY4" fmla="*/ 1880975 h 1880975"/>
              <a:gd name="connsiteX5" fmla="*/ 0 w 1899943"/>
              <a:gd name="connsiteY5" fmla="*/ 1407798 h 1880975"/>
              <a:gd name="connsiteX6" fmla="*/ 26100 w 1899943"/>
              <a:gd name="connsiteY6" fmla="*/ 483134 h 1880975"/>
              <a:gd name="connsiteX0" fmla="*/ 26100 w 1884703"/>
              <a:gd name="connsiteY0" fmla="*/ 483134 h 1880975"/>
              <a:gd name="connsiteX1" fmla="*/ 978801 w 1884703"/>
              <a:gd name="connsiteY1" fmla="*/ 0 h 1880975"/>
              <a:gd name="connsiteX2" fmla="*/ 1881308 w 1884703"/>
              <a:gd name="connsiteY2" fmla="*/ 471948 h 1880975"/>
              <a:gd name="connsiteX3" fmla="*/ 1884703 w 1884703"/>
              <a:gd name="connsiteY3" fmla="*/ 1407367 h 1880975"/>
              <a:gd name="connsiteX4" fmla="*/ 959596 w 1884703"/>
              <a:gd name="connsiteY4" fmla="*/ 1880975 h 1880975"/>
              <a:gd name="connsiteX5" fmla="*/ 0 w 1884703"/>
              <a:gd name="connsiteY5" fmla="*/ 1407798 h 1880975"/>
              <a:gd name="connsiteX6" fmla="*/ 26100 w 188470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881308 w 1918993"/>
              <a:gd name="connsiteY2" fmla="*/ 471948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915598 w 1918993"/>
              <a:gd name="connsiteY2" fmla="*/ 466233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1229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26100 w 1918993"/>
              <a:gd name="connsiteY6" fmla="*/ 481229 h 1879070"/>
              <a:gd name="connsiteX0" fmla="*/ 5145 w 1918993"/>
              <a:gd name="connsiteY0" fmla="*/ 467894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5145 w 1918993"/>
              <a:gd name="connsiteY6" fmla="*/ 467894 h 18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993" h="1879070">
                <a:moveTo>
                  <a:pt x="5145" y="467894"/>
                </a:moveTo>
                <a:lnTo>
                  <a:pt x="961656" y="0"/>
                </a:lnTo>
                <a:lnTo>
                  <a:pt x="1915598" y="464328"/>
                </a:lnTo>
                <a:cubicBezTo>
                  <a:pt x="1916730" y="776134"/>
                  <a:pt x="1917861" y="1093656"/>
                  <a:pt x="1918993" y="1405462"/>
                </a:cubicBezTo>
                <a:lnTo>
                  <a:pt x="959596" y="1879070"/>
                </a:lnTo>
                <a:lnTo>
                  <a:pt x="0" y="1405893"/>
                </a:lnTo>
                <a:lnTo>
                  <a:pt x="5145" y="467894"/>
                </a:lnTo>
                <a:close/>
              </a:path>
            </a:pathLst>
          </a:custGeom>
          <a:solidFill>
            <a:srgbClr val="4834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Zeshoek 19">
            <a:extLst>
              <a:ext uri="{FF2B5EF4-FFF2-40B4-BE49-F238E27FC236}">
                <a16:creationId xmlns:a16="http://schemas.microsoft.com/office/drawing/2014/main" id="{85D72563-BFA9-037C-9E2B-2A96779EF8D9}"/>
              </a:ext>
            </a:extLst>
          </p:cNvPr>
          <p:cNvSpPr/>
          <p:nvPr/>
        </p:nvSpPr>
        <p:spPr>
          <a:xfrm>
            <a:off x="6827913" y="4540286"/>
            <a:ext cx="1918993" cy="1879070"/>
          </a:xfrm>
          <a:custGeom>
            <a:avLst/>
            <a:gdLst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412756 w 1883674"/>
              <a:gd name="connsiteY2" fmla="*/ 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855208 w 1883674"/>
              <a:gd name="connsiteY2" fmla="*/ 48178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973195"/>
              <a:gd name="connsiteY0" fmla="*/ 955083 h 3394836"/>
              <a:gd name="connsiteX1" fmla="*/ 470919 w 1973195"/>
              <a:gd name="connsiteY1" fmla="*/ 0 h 3394836"/>
              <a:gd name="connsiteX2" fmla="*/ 1855208 w 1973195"/>
              <a:gd name="connsiteY2" fmla="*/ 481780 h 3394836"/>
              <a:gd name="connsiteX3" fmla="*/ 1883674 w 1973195"/>
              <a:gd name="connsiteY3" fmla="*/ 955083 h 3394836"/>
              <a:gd name="connsiteX4" fmla="*/ 1973195 w 1973195"/>
              <a:gd name="connsiteY4" fmla="*/ 3394836 h 3394836"/>
              <a:gd name="connsiteX5" fmla="*/ 470919 w 1973195"/>
              <a:gd name="connsiteY5" fmla="*/ 1910165 h 3394836"/>
              <a:gd name="connsiteX6" fmla="*/ 0 w 1973195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1855208 w 2896397"/>
              <a:gd name="connsiteY2" fmla="*/ 481780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87595 w 2896397"/>
              <a:gd name="connsiteY2" fmla="*/ 1946787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77762 w 2896397"/>
              <a:gd name="connsiteY2" fmla="*/ 1976284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0 h 2439753"/>
              <a:gd name="connsiteX1" fmla="*/ 1965423 w 2896397"/>
              <a:gd name="connsiteY1" fmla="*/ 972040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0 w 2896397"/>
              <a:gd name="connsiteY0" fmla="*/ 0 h 2439753"/>
              <a:gd name="connsiteX1" fmla="*/ 1975255 w 2896397"/>
              <a:gd name="connsiteY1" fmla="*/ 549253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1112074 w 2425478"/>
              <a:gd name="connsiteY0" fmla="*/ 719108 h 1890500"/>
              <a:gd name="connsiteX1" fmla="*/ 1504336 w 2425478"/>
              <a:gd name="connsiteY1" fmla="*/ 0 h 1890500"/>
              <a:gd name="connsiteX2" fmla="*/ 2406843 w 2425478"/>
              <a:gd name="connsiteY2" fmla="*/ 471948 h 1890500"/>
              <a:gd name="connsiteX3" fmla="*/ 2425478 w 2425478"/>
              <a:gd name="connsiteY3" fmla="*/ 1407367 h 1890500"/>
              <a:gd name="connsiteX4" fmla="*/ 1502276 w 2425478"/>
              <a:gd name="connsiteY4" fmla="*/ 1890500 h 1890500"/>
              <a:gd name="connsiteX5" fmla="*/ 0 w 2425478"/>
              <a:gd name="connsiteY5" fmla="*/ 405829 h 1890500"/>
              <a:gd name="connsiteX6" fmla="*/ 1112074 w 2425478"/>
              <a:gd name="connsiteY6" fmla="*/ 719108 h 1890500"/>
              <a:gd name="connsiteX0" fmla="*/ 571299 w 1884703"/>
              <a:gd name="connsiteY0" fmla="*/ 719108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571299 w 1884703"/>
              <a:gd name="connsiteY6" fmla="*/ 719108 h 1890500"/>
              <a:gd name="connsiteX0" fmla="*/ 10860 w 1884703"/>
              <a:gd name="connsiteY0" fmla="*/ 483134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10860 w 1884703"/>
              <a:gd name="connsiteY6" fmla="*/ 483134 h 1890500"/>
              <a:gd name="connsiteX0" fmla="*/ 10860 w 1884703"/>
              <a:gd name="connsiteY0" fmla="*/ 483134 h 1810490"/>
              <a:gd name="connsiteX1" fmla="*/ 963561 w 1884703"/>
              <a:gd name="connsiteY1" fmla="*/ 0 h 1810490"/>
              <a:gd name="connsiteX2" fmla="*/ 1866068 w 1884703"/>
              <a:gd name="connsiteY2" fmla="*/ 471948 h 1810490"/>
              <a:gd name="connsiteX3" fmla="*/ 1884703 w 1884703"/>
              <a:gd name="connsiteY3" fmla="*/ 1407367 h 1810490"/>
              <a:gd name="connsiteX4" fmla="*/ 948166 w 1884703"/>
              <a:gd name="connsiteY4" fmla="*/ 1810490 h 1810490"/>
              <a:gd name="connsiteX5" fmla="*/ 0 w 1884703"/>
              <a:gd name="connsiteY5" fmla="*/ 1379223 h 1810490"/>
              <a:gd name="connsiteX6" fmla="*/ 10860 w 1884703"/>
              <a:gd name="connsiteY6" fmla="*/ 483134 h 1810490"/>
              <a:gd name="connsiteX0" fmla="*/ 10860 w 1884703"/>
              <a:gd name="connsiteY0" fmla="*/ 483134 h 1880975"/>
              <a:gd name="connsiteX1" fmla="*/ 963561 w 1884703"/>
              <a:gd name="connsiteY1" fmla="*/ 0 h 1880975"/>
              <a:gd name="connsiteX2" fmla="*/ 1866068 w 1884703"/>
              <a:gd name="connsiteY2" fmla="*/ 471948 h 1880975"/>
              <a:gd name="connsiteX3" fmla="*/ 1884703 w 1884703"/>
              <a:gd name="connsiteY3" fmla="*/ 1407367 h 1880975"/>
              <a:gd name="connsiteX4" fmla="*/ 944356 w 1884703"/>
              <a:gd name="connsiteY4" fmla="*/ 1880975 h 1880975"/>
              <a:gd name="connsiteX5" fmla="*/ 0 w 1884703"/>
              <a:gd name="connsiteY5" fmla="*/ 1379223 h 1880975"/>
              <a:gd name="connsiteX6" fmla="*/ 10860 w 1884703"/>
              <a:gd name="connsiteY6" fmla="*/ 483134 h 1880975"/>
              <a:gd name="connsiteX0" fmla="*/ 26100 w 1899943"/>
              <a:gd name="connsiteY0" fmla="*/ 483134 h 1880975"/>
              <a:gd name="connsiteX1" fmla="*/ 978801 w 1899943"/>
              <a:gd name="connsiteY1" fmla="*/ 0 h 1880975"/>
              <a:gd name="connsiteX2" fmla="*/ 1881308 w 1899943"/>
              <a:gd name="connsiteY2" fmla="*/ 471948 h 1880975"/>
              <a:gd name="connsiteX3" fmla="*/ 1899943 w 1899943"/>
              <a:gd name="connsiteY3" fmla="*/ 1407367 h 1880975"/>
              <a:gd name="connsiteX4" fmla="*/ 959596 w 1899943"/>
              <a:gd name="connsiteY4" fmla="*/ 1880975 h 1880975"/>
              <a:gd name="connsiteX5" fmla="*/ 0 w 1899943"/>
              <a:gd name="connsiteY5" fmla="*/ 1407798 h 1880975"/>
              <a:gd name="connsiteX6" fmla="*/ 26100 w 1899943"/>
              <a:gd name="connsiteY6" fmla="*/ 483134 h 1880975"/>
              <a:gd name="connsiteX0" fmla="*/ 26100 w 1884703"/>
              <a:gd name="connsiteY0" fmla="*/ 483134 h 1880975"/>
              <a:gd name="connsiteX1" fmla="*/ 978801 w 1884703"/>
              <a:gd name="connsiteY1" fmla="*/ 0 h 1880975"/>
              <a:gd name="connsiteX2" fmla="*/ 1881308 w 1884703"/>
              <a:gd name="connsiteY2" fmla="*/ 471948 h 1880975"/>
              <a:gd name="connsiteX3" fmla="*/ 1884703 w 1884703"/>
              <a:gd name="connsiteY3" fmla="*/ 1407367 h 1880975"/>
              <a:gd name="connsiteX4" fmla="*/ 959596 w 1884703"/>
              <a:gd name="connsiteY4" fmla="*/ 1880975 h 1880975"/>
              <a:gd name="connsiteX5" fmla="*/ 0 w 1884703"/>
              <a:gd name="connsiteY5" fmla="*/ 1407798 h 1880975"/>
              <a:gd name="connsiteX6" fmla="*/ 26100 w 188470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881308 w 1918993"/>
              <a:gd name="connsiteY2" fmla="*/ 471948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915598 w 1918993"/>
              <a:gd name="connsiteY2" fmla="*/ 466233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1229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26100 w 1918993"/>
              <a:gd name="connsiteY6" fmla="*/ 481229 h 1879070"/>
              <a:gd name="connsiteX0" fmla="*/ 5145 w 1918993"/>
              <a:gd name="connsiteY0" fmla="*/ 467894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5145 w 1918993"/>
              <a:gd name="connsiteY6" fmla="*/ 467894 h 18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993" h="1879070">
                <a:moveTo>
                  <a:pt x="5145" y="467894"/>
                </a:moveTo>
                <a:lnTo>
                  <a:pt x="961656" y="0"/>
                </a:lnTo>
                <a:lnTo>
                  <a:pt x="1915598" y="464328"/>
                </a:lnTo>
                <a:cubicBezTo>
                  <a:pt x="1916730" y="776134"/>
                  <a:pt x="1917861" y="1093656"/>
                  <a:pt x="1918993" y="1405462"/>
                </a:cubicBezTo>
                <a:lnTo>
                  <a:pt x="959596" y="1879070"/>
                </a:lnTo>
                <a:lnTo>
                  <a:pt x="0" y="1405893"/>
                </a:lnTo>
                <a:lnTo>
                  <a:pt x="5145" y="467894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Zeshoek 19">
            <a:extLst>
              <a:ext uri="{FF2B5EF4-FFF2-40B4-BE49-F238E27FC236}">
                <a16:creationId xmlns:a16="http://schemas.microsoft.com/office/drawing/2014/main" id="{A6EAFA29-7A54-DE0F-2E02-C86EDE392CCF}"/>
              </a:ext>
            </a:extLst>
          </p:cNvPr>
          <p:cNvSpPr/>
          <p:nvPr/>
        </p:nvSpPr>
        <p:spPr>
          <a:xfrm>
            <a:off x="5831568" y="3045108"/>
            <a:ext cx="1918993" cy="1879070"/>
          </a:xfrm>
          <a:custGeom>
            <a:avLst/>
            <a:gdLst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412756 w 1883674"/>
              <a:gd name="connsiteY2" fmla="*/ 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855208 w 1883674"/>
              <a:gd name="connsiteY2" fmla="*/ 48178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973195"/>
              <a:gd name="connsiteY0" fmla="*/ 955083 h 3394836"/>
              <a:gd name="connsiteX1" fmla="*/ 470919 w 1973195"/>
              <a:gd name="connsiteY1" fmla="*/ 0 h 3394836"/>
              <a:gd name="connsiteX2" fmla="*/ 1855208 w 1973195"/>
              <a:gd name="connsiteY2" fmla="*/ 481780 h 3394836"/>
              <a:gd name="connsiteX3" fmla="*/ 1883674 w 1973195"/>
              <a:gd name="connsiteY3" fmla="*/ 955083 h 3394836"/>
              <a:gd name="connsiteX4" fmla="*/ 1973195 w 1973195"/>
              <a:gd name="connsiteY4" fmla="*/ 3394836 h 3394836"/>
              <a:gd name="connsiteX5" fmla="*/ 470919 w 1973195"/>
              <a:gd name="connsiteY5" fmla="*/ 1910165 h 3394836"/>
              <a:gd name="connsiteX6" fmla="*/ 0 w 1973195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1855208 w 2896397"/>
              <a:gd name="connsiteY2" fmla="*/ 481780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87595 w 2896397"/>
              <a:gd name="connsiteY2" fmla="*/ 1946787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77762 w 2896397"/>
              <a:gd name="connsiteY2" fmla="*/ 1976284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0 h 2439753"/>
              <a:gd name="connsiteX1" fmla="*/ 1965423 w 2896397"/>
              <a:gd name="connsiteY1" fmla="*/ 972040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0 w 2896397"/>
              <a:gd name="connsiteY0" fmla="*/ 0 h 2439753"/>
              <a:gd name="connsiteX1" fmla="*/ 1975255 w 2896397"/>
              <a:gd name="connsiteY1" fmla="*/ 549253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1112074 w 2425478"/>
              <a:gd name="connsiteY0" fmla="*/ 719108 h 1890500"/>
              <a:gd name="connsiteX1" fmla="*/ 1504336 w 2425478"/>
              <a:gd name="connsiteY1" fmla="*/ 0 h 1890500"/>
              <a:gd name="connsiteX2" fmla="*/ 2406843 w 2425478"/>
              <a:gd name="connsiteY2" fmla="*/ 471948 h 1890500"/>
              <a:gd name="connsiteX3" fmla="*/ 2425478 w 2425478"/>
              <a:gd name="connsiteY3" fmla="*/ 1407367 h 1890500"/>
              <a:gd name="connsiteX4" fmla="*/ 1502276 w 2425478"/>
              <a:gd name="connsiteY4" fmla="*/ 1890500 h 1890500"/>
              <a:gd name="connsiteX5" fmla="*/ 0 w 2425478"/>
              <a:gd name="connsiteY5" fmla="*/ 405829 h 1890500"/>
              <a:gd name="connsiteX6" fmla="*/ 1112074 w 2425478"/>
              <a:gd name="connsiteY6" fmla="*/ 719108 h 1890500"/>
              <a:gd name="connsiteX0" fmla="*/ 571299 w 1884703"/>
              <a:gd name="connsiteY0" fmla="*/ 719108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571299 w 1884703"/>
              <a:gd name="connsiteY6" fmla="*/ 719108 h 1890500"/>
              <a:gd name="connsiteX0" fmla="*/ 10860 w 1884703"/>
              <a:gd name="connsiteY0" fmla="*/ 483134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10860 w 1884703"/>
              <a:gd name="connsiteY6" fmla="*/ 483134 h 1890500"/>
              <a:gd name="connsiteX0" fmla="*/ 10860 w 1884703"/>
              <a:gd name="connsiteY0" fmla="*/ 483134 h 1810490"/>
              <a:gd name="connsiteX1" fmla="*/ 963561 w 1884703"/>
              <a:gd name="connsiteY1" fmla="*/ 0 h 1810490"/>
              <a:gd name="connsiteX2" fmla="*/ 1866068 w 1884703"/>
              <a:gd name="connsiteY2" fmla="*/ 471948 h 1810490"/>
              <a:gd name="connsiteX3" fmla="*/ 1884703 w 1884703"/>
              <a:gd name="connsiteY3" fmla="*/ 1407367 h 1810490"/>
              <a:gd name="connsiteX4" fmla="*/ 948166 w 1884703"/>
              <a:gd name="connsiteY4" fmla="*/ 1810490 h 1810490"/>
              <a:gd name="connsiteX5" fmla="*/ 0 w 1884703"/>
              <a:gd name="connsiteY5" fmla="*/ 1379223 h 1810490"/>
              <a:gd name="connsiteX6" fmla="*/ 10860 w 1884703"/>
              <a:gd name="connsiteY6" fmla="*/ 483134 h 1810490"/>
              <a:gd name="connsiteX0" fmla="*/ 10860 w 1884703"/>
              <a:gd name="connsiteY0" fmla="*/ 483134 h 1880975"/>
              <a:gd name="connsiteX1" fmla="*/ 963561 w 1884703"/>
              <a:gd name="connsiteY1" fmla="*/ 0 h 1880975"/>
              <a:gd name="connsiteX2" fmla="*/ 1866068 w 1884703"/>
              <a:gd name="connsiteY2" fmla="*/ 471948 h 1880975"/>
              <a:gd name="connsiteX3" fmla="*/ 1884703 w 1884703"/>
              <a:gd name="connsiteY3" fmla="*/ 1407367 h 1880975"/>
              <a:gd name="connsiteX4" fmla="*/ 944356 w 1884703"/>
              <a:gd name="connsiteY4" fmla="*/ 1880975 h 1880975"/>
              <a:gd name="connsiteX5" fmla="*/ 0 w 1884703"/>
              <a:gd name="connsiteY5" fmla="*/ 1379223 h 1880975"/>
              <a:gd name="connsiteX6" fmla="*/ 10860 w 1884703"/>
              <a:gd name="connsiteY6" fmla="*/ 483134 h 1880975"/>
              <a:gd name="connsiteX0" fmla="*/ 26100 w 1899943"/>
              <a:gd name="connsiteY0" fmla="*/ 483134 h 1880975"/>
              <a:gd name="connsiteX1" fmla="*/ 978801 w 1899943"/>
              <a:gd name="connsiteY1" fmla="*/ 0 h 1880975"/>
              <a:gd name="connsiteX2" fmla="*/ 1881308 w 1899943"/>
              <a:gd name="connsiteY2" fmla="*/ 471948 h 1880975"/>
              <a:gd name="connsiteX3" fmla="*/ 1899943 w 1899943"/>
              <a:gd name="connsiteY3" fmla="*/ 1407367 h 1880975"/>
              <a:gd name="connsiteX4" fmla="*/ 959596 w 1899943"/>
              <a:gd name="connsiteY4" fmla="*/ 1880975 h 1880975"/>
              <a:gd name="connsiteX5" fmla="*/ 0 w 1899943"/>
              <a:gd name="connsiteY5" fmla="*/ 1407798 h 1880975"/>
              <a:gd name="connsiteX6" fmla="*/ 26100 w 1899943"/>
              <a:gd name="connsiteY6" fmla="*/ 483134 h 1880975"/>
              <a:gd name="connsiteX0" fmla="*/ 26100 w 1884703"/>
              <a:gd name="connsiteY0" fmla="*/ 483134 h 1880975"/>
              <a:gd name="connsiteX1" fmla="*/ 978801 w 1884703"/>
              <a:gd name="connsiteY1" fmla="*/ 0 h 1880975"/>
              <a:gd name="connsiteX2" fmla="*/ 1881308 w 1884703"/>
              <a:gd name="connsiteY2" fmla="*/ 471948 h 1880975"/>
              <a:gd name="connsiteX3" fmla="*/ 1884703 w 1884703"/>
              <a:gd name="connsiteY3" fmla="*/ 1407367 h 1880975"/>
              <a:gd name="connsiteX4" fmla="*/ 959596 w 1884703"/>
              <a:gd name="connsiteY4" fmla="*/ 1880975 h 1880975"/>
              <a:gd name="connsiteX5" fmla="*/ 0 w 1884703"/>
              <a:gd name="connsiteY5" fmla="*/ 1407798 h 1880975"/>
              <a:gd name="connsiteX6" fmla="*/ 26100 w 188470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881308 w 1918993"/>
              <a:gd name="connsiteY2" fmla="*/ 471948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915598 w 1918993"/>
              <a:gd name="connsiteY2" fmla="*/ 466233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1229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26100 w 1918993"/>
              <a:gd name="connsiteY6" fmla="*/ 481229 h 1879070"/>
              <a:gd name="connsiteX0" fmla="*/ 5145 w 1918993"/>
              <a:gd name="connsiteY0" fmla="*/ 467894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5145 w 1918993"/>
              <a:gd name="connsiteY6" fmla="*/ 467894 h 18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993" h="1879070">
                <a:moveTo>
                  <a:pt x="5145" y="467894"/>
                </a:moveTo>
                <a:lnTo>
                  <a:pt x="961656" y="0"/>
                </a:lnTo>
                <a:lnTo>
                  <a:pt x="1915598" y="464328"/>
                </a:lnTo>
                <a:cubicBezTo>
                  <a:pt x="1916730" y="776134"/>
                  <a:pt x="1917861" y="1093656"/>
                  <a:pt x="1918993" y="1405462"/>
                </a:cubicBezTo>
                <a:lnTo>
                  <a:pt x="959596" y="1879070"/>
                </a:lnTo>
                <a:lnTo>
                  <a:pt x="0" y="1405893"/>
                </a:lnTo>
                <a:lnTo>
                  <a:pt x="5145" y="467894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Zeshoek 19">
            <a:extLst>
              <a:ext uri="{FF2B5EF4-FFF2-40B4-BE49-F238E27FC236}">
                <a16:creationId xmlns:a16="http://schemas.microsoft.com/office/drawing/2014/main" id="{1867AEC8-ED9D-3620-7B26-57EC68A4F21F}"/>
              </a:ext>
            </a:extLst>
          </p:cNvPr>
          <p:cNvSpPr/>
          <p:nvPr/>
        </p:nvSpPr>
        <p:spPr>
          <a:xfrm>
            <a:off x="4788334" y="4540286"/>
            <a:ext cx="1918993" cy="1879070"/>
          </a:xfrm>
          <a:custGeom>
            <a:avLst/>
            <a:gdLst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412756 w 1883674"/>
              <a:gd name="connsiteY2" fmla="*/ 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883674"/>
              <a:gd name="connsiteY0" fmla="*/ 955083 h 1910165"/>
              <a:gd name="connsiteX1" fmla="*/ 470919 w 1883674"/>
              <a:gd name="connsiteY1" fmla="*/ 0 h 1910165"/>
              <a:gd name="connsiteX2" fmla="*/ 1855208 w 1883674"/>
              <a:gd name="connsiteY2" fmla="*/ 481780 h 1910165"/>
              <a:gd name="connsiteX3" fmla="*/ 1883674 w 1883674"/>
              <a:gd name="connsiteY3" fmla="*/ 955083 h 1910165"/>
              <a:gd name="connsiteX4" fmla="*/ 1412756 w 1883674"/>
              <a:gd name="connsiteY4" fmla="*/ 1910165 h 1910165"/>
              <a:gd name="connsiteX5" fmla="*/ 470919 w 1883674"/>
              <a:gd name="connsiteY5" fmla="*/ 1910165 h 1910165"/>
              <a:gd name="connsiteX6" fmla="*/ 0 w 1883674"/>
              <a:gd name="connsiteY6" fmla="*/ 955083 h 1910165"/>
              <a:gd name="connsiteX0" fmla="*/ 0 w 1973195"/>
              <a:gd name="connsiteY0" fmla="*/ 955083 h 3394836"/>
              <a:gd name="connsiteX1" fmla="*/ 470919 w 1973195"/>
              <a:gd name="connsiteY1" fmla="*/ 0 h 3394836"/>
              <a:gd name="connsiteX2" fmla="*/ 1855208 w 1973195"/>
              <a:gd name="connsiteY2" fmla="*/ 481780 h 3394836"/>
              <a:gd name="connsiteX3" fmla="*/ 1883674 w 1973195"/>
              <a:gd name="connsiteY3" fmla="*/ 955083 h 3394836"/>
              <a:gd name="connsiteX4" fmla="*/ 1973195 w 1973195"/>
              <a:gd name="connsiteY4" fmla="*/ 3394836 h 3394836"/>
              <a:gd name="connsiteX5" fmla="*/ 470919 w 1973195"/>
              <a:gd name="connsiteY5" fmla="*/ 1910165 h 3394836"/>
              <a:gd name="connsiteX6" fmla="*/ 0 w 1973195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1855208 w 2896397"/>
              <a:gd name="connsiteY2" fmla="*/ 481780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87595 w 2896397"/>
              <a:gd name="connsiteY2" fmla="*/ 1946787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955083 h 3394836"/>
              <a:gd name="connsiteX1" fmla="*/ 470919 w 2896397"/>
              <a:gd name="connsiteY1" fmla="*/ 0 h 3394836"/>
              <a:gd name="connsiteX2" fmla="*/ 2877762 w 2896397"/>
              <a:gd name="connsiteY2" fmla="*/ 1976284 h 3394836"/>
              <a:gd name="connsiteX3" fmla="*/ 2896397 w 2896397"/>
              <a:gd name="connsiteY3" fmla="*/ 2911703 h 3394836"/>
              <a:gd name="connsiteX4" fmla="*/ 1973195 w 2896397"/>
              <a:gd name="connsiteY4" fmla="*/ 3394836 h 3394836"/>
              <a:gd name="connsiteX5" fmla="*/ 470919 w 2896397"/>
              <a:gd name="connsiteY5" fmla="*/ 1910165 h 3394836"/>
              <a:gd name="connsiteX6" fmla="*/ 0 w 2896397"/>
              <a:gd name="connsiteY6" fmla="*/ 955083 h 3394836"/>
              <a:gd name="connsiteX0" fmla="*/ 0 w 2896397"/>
              <a:gd name="connsiteY0" fmla="*/ 0 h 2439753"/>
              <a:gd name="connsiteX1" fmla="*/ 1965423 w 2896397"/>
              <a:gd name="connsiteY1" fmla="*/ 972040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0 w 2896397"/>
              <a:gd name="connsiteY0" fmla="*/ 0 h 2439753"/>
              <a:gd name="connsiteX1" fmla="*/ 1975255 w 2896397"/>
              <a:gd name="connsiteY1" fmla="*/ 549253 h 2439753"/>
              <a:gd name="connsiteX2" fmla="*/ 2877762 w 2896397"/>
              <a:gd name="connsiteY2" fmla="*/ 1021201 h 2439753"/>
              <a:gd name="connsiteX3" fmla="*/ 2896397 w 2896397"/>
              <a:gd name="connsiteY3" fmla="*/ 1956620 h 2439753"/>
              <a:gd name="connsiteX4" fmla="*/ 1973195 w 2896397"/>
              <a:gd name="connsiteY4" fmla="*/ 2439753 h 2439753"/>
              <a:gd name="connsiteX5" fmla="*/ 470919 w 2896397"/>
              <a:gd name="connsiteY5" fmla="*/ 955082 h 2439753"/>
              <a:gd name="connsiteX6" fmla="*/ 0 w 2896397"/>
              <a:gd name="connsiteY6" fmla="*/ 0 h 2439753"/>
              <a:gd name="connsiteX0" fmla="*/ 1112074 w 2425478"/>
              <a:gd name="connsiteY0" fmla="*/ 719108 h 1890500"/>
              <a:gd name="connsiteX1" fmla="*/ 1504336 w 2425478"/>
              <a:gd name="connsiteY1" fmla="*/ 0 h 1890500"/>
              <a:gd name="connsiteX2" fmla="*/ 2406843 w 2425478"/>
              <a:gd name="connsiteY2" fmla="*/ 471948 h 1890500"/>
              <a:gd name="connsiteX3" fmla="*/ 2425478 w 2425478"/>
              <a:gd name="connsiteY3" fmla="*/ 1407367 h 1890500"/>
              <a:gd name="connsiteX4" fmla="*/ 1502276 w 2425478"/>
              <a:gd name="connsiteY4" fmla="*/ 1890500 h 1890500"/>
              <a:gd name="connsiteX5" fmla="*/ 0 w 2425478"/>
              <a:gd name="connsiteY5" fmla="*/ 405829 h 1890500"/>
              <a:gd name="connsiteX6" fmla="*/ 1112074 w 2425478"/>
              <a:gd name="connsiteY6" fmla="*/ 719108 h 1890500"/>
              <a:gd name="connsiteX0" fmla="*/ 571299 w 1884703"/>
              <a:gd name="connsiteY0" fmla="*/ 719108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571299 w 1884703"/>
              <a:gd name="connsiteY6" fmla="*/ 719108 h 1890500"/>
              <a:gd name="connsiteX0" fmla="*/ 10860 w 1884703"/>
              <a:gd name="connsiteY0" fmla="*/ 483134 h 1890500"/>
              <a:gd name="connsiteX1" fmla="*/ 963561 w 1884703"/>
              <a:gd name="connsiteY1" fmla="*/ 0 h 1890500"/>
              <a:gd name="connsiteX2" fmla="*/ 1866068 w 1884703"/>
              <a:gd name="connsiteY2" fmla="*/ 471948 h 1890500"/>
              <a:gd name="connsiteX3" fmla="*/ 1884703 w 1884703"/>
              <a:gd name="connsiteY3" fmla="*/ 1407367 h 1890500"/>
              <a:gd name="connsiteX4" fmla="*/ 961501 w 1884703"/>
              <a:gd name="connsiteY4" fmla="*/ 1890500 h 1890500"/>
              <a:gd name="connsiteX5" fmla="*/ 0 w 1884703"/>
              <a:gd name="connsiteY5" fmla="*/ 1379223 h 1890500"/>
              <a:gd name="connsiteX6" fmla="*/ 10860 w 1884703"/>
              <a:gd name="connsiteY6" fmla="*/ 483134 h 1890500"/>
              <a:gd name="connsiteX0" fmla="*/ 10860 w 1884703"/>
              <a:gd name="connsiteY0" fmla="*/ 483134 h 1810490"/>
              <a:gd name="connsiteX1" fmla="*/ 963561 w 1884703"/>
              <a:gd name="connsiteY1" fmla="*/ 0 h 1810490"/>
              <a:gd name="connsiteX2" fmla="*/ 1866068 w 1884703"/>
              <a:gd name="connsiteY2" fmla="*/ 471948 h 1810490"/>
              <a:gd name="connsiteX3" fmla="*/ 1884703 w 1884703"/>
              <a:gd name="connsiteY3" fmla="*/ 1407367 h 1810490"/>
              <a:gd name="connsiteX4" fmla="*/ 948166 w 1884703"/>
              <a:gd name="connsiteY4" fmla="*/ 1810490 h 1810490"/>
              <a:gd name="connsiteX5" fmla="*/ 0 w 1884703"/>
              <a:gd name="connsiteY5" fmla="*/ 1379223 h 1810490"/>
              <a:gd name="connsiteX6" fmla="*/ 10860 w 1884703"/>
              <a:gd name="connsiteY6" fmla="*/ 483134 h 1810490"/>
              <a:gd name="connsiteX0" fmla="*/ 10860 w 1884703"/>
              <a:gd name="connsiteY0" fmla="*/ 483134 h 1880975"/>
              <a:gd name="connsiteX1" fmla="*/ 963561 w 1884703"/>
              <a:gd name="connsiteY1" fmla="*/ 0 h 1880975"/>
              <a:gd name="connsiteX2" fmla="*/ 1866068 w 1884703"/>
              <a:gd name="connsiteY2" fmla="*/ 471948 h 1880975"/>
              <a:gd name="connsiteX3" fmla="*/ 1884703 w 1884703"/>
              <a:gd name="connsiteY3" fmla="*/ 1407367 h 1880975"/>
              <a:gd name="connsiteX4" fmla="*/ 944356 w 1884703"/>
              <a:gd name="connsiteY4" fmla="*/ 1880975 h 1880975"/>
              <a:gd name="connsiteX5" fmla="*/ 0 w 1884703"/>
              <a:gd name="connsiteY5" fmla="*/ 1379223 h 1880975"/>
              <a:gd name="connsiteX6" fmla="*/ 10860 w 1884703"/>
              <a:gd name="connsiteY6" fmla="*/ 483134 h 1880975"/>
              <a:gd name="connsiteX0" fmla="*/ 26100 w 1899943"/>
              <a:gd name="connsiteY0" fmla="*/ 483134 h 1880975"/>
              <a:gd name="connsiteX1" fmla="*/ 978801 w 1899943"/>
              <a:gd name="connsiteY1" fmla="*/ 0 h 1880975"/>
              <a:gd name="connsiteX2" fmla="*/ 1881308 w 1899943"/>
              <a:gd name="connsiteY2" fmla="*/ 471948 h 1880975"/>
              <a:gd name="connsiteX3" fmla="*/ 1899943 w 1899943"/>
              <a:gd name="connsiteY3" fmla="*/ 1407367 h 1880975"/>
              <a:gd name="connsiteX4" fmla="*/ 959596 w 1899943"/>
              <a:gd name="connsiteY4" fmla="*/ 1880975 h 1880975"/>
              <a:gd name="connsiteX5" fmla="*/ 0 w 1899943"/>
              <a:gd name="connsiteY5" fmla="*/ 1407798 h 1880975"/>
              <a:gd name="connsiteX6" fmla="*/ 26100 w 1899943"/>
              <a:gd name="connsiteY6" fmla="*/ 483134 h 1880975"/>
              <a:gd name="connsiteX0" fmla="*/ 26100 w 1884703"/>
              <a:gd name="connsiteY0" fmla="*/ 483134 h 1880975"/>
              <a:gd name="connsiteX1" fmla="*/ 978801 w 1884703"/>
              <a:gd name="connsiteY1" fmla="*/ 0 h 1880975"/>
              <a:gd name="connsiteX2" fmla="*/ 1881308 w 1884703"/>
              <a:gd name="connsiteY2" fmla="*/ 471948 h 1880975"/>
              <a:gd name="connsiteX3" fmla="*/ 1884703 w 1884703"/>
              <a:gd name="connsiteY3" fmla="*/ 1407367 h 1880975"/>
              <a:gd name="connsiteX4" fmla="*/ 959596 w 1884703"/>
              <a:gd name="connsiteY4" fmla="*/ 1880975 h 1880975"/>
              <a:gd name="connsiteX5" fmla="*/ 0 w 1884703"/>
              <a:gd name="connsiteY5" fmla="*/ 1407798 h 1880975"/>
              <a:gd name="connsiteX6" fmla="*/ 26100 w 188470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881308 w 1918993"/>
              <a:gd name="connsiteY2" fmla="*/ 471948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3134 h 1880975"/>
              <a:gd name="connsiteX1" fmla="*/ 978801 w 1918993"/>
              <a:gd name="connsiteY1" fmla="*/ 0 h 1880975"/>
              <a:gd name="connsiteX2" fmla="*/ 1915598 w 1918993"/>
              <a:gd name="connsiteY2" fmla="*/ 466233 h 1880975"/>
              <a:gd name="connsiteX3" fmla="*/ 1918993 w 1918993"/>
              <a:gd name="connsiteY3" fmla="*/ 1407367 h 1880975"/>
              <a:gd name="connsiteX4" fmla="*/ 959596 w 1918993"/>
              <a:gd name="connsiteY4" fmla="*/ 1880975 h 1880975"/>
              <a:gd name="connsiteX5" fmla="*/ 0 w 1918993"/>
              <a:gd name="connsiteY5" fmla="*/ 1407798 h 1880975"/>
              <a:gd name="connsiteX6" fmla="*/ 26100 w 1918993"/>
              <a:gd name="connsiteY6" fmla="*/ 483134 h 1880975"/>
              <a:gd name="connsiteX0" fmla="*/ 26100 w 1918993"/>
              <a:gd name="connsiteY0" fmla="*/ 481229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26100 w 1918993"/>
              <a:gd name="connsiteY6" fmla="*/ 481229 h 1879070"/>
              <a:gd name="connsiteX0" fmla="*/ 5145 w 1918993"/>
              <a:gd name="connsiteY0" fmla="*/ 467894 h 1879070"/>
              <a:gd name="connsiteX1" fmla="*/ 961656 w 1918993"/>
              <a:gd name="connsiteY1" fmla="*/ 0 h 1879070"/>
              <a:gd name="connsiteX2" fmla="*/ 1915598 w 1918993"/>
              <a:gd name="connsiteY2" fmla="*/ 464328 h 1879070"/>
              <a:gd name="connsiteX3" fmla="*/ 1918993 w 1918993"/>
              <a:gd name="connsiteY3" fmla="*/ 1405462 h 1879070"/>
              <a:gd name="connsiteX4" fmla="*/ 959596 w 1918993"/>
              <a:gd name="connsiteY4" fmla="*/ 1879070 h 1879070"/>
              <a:gd name="connsiteX5" fmla="*/ 0 w 1918993"/>
              <a:gd name="connsiteY5" fmla="*/ 1405893 h 1879070"/>
              <a:gd name="connsiteX6" fmla="*/ 5145 w 1918993"/>
              <a:gd name="connsiteY6" fmla="*/ 467894 h 18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993" h="1879070">
                <a:moveTo>
                  <a:pt x="5145" y="467894"/>
                </a:moveTo>
                <a:lnTo>
                  <a:pt x="961656" y="0"/>
                </a:lnTo>
                <a:lnTo>
                  <a:pt x="1915598" y="464328"/>
                </a:lnTo>
                <a:cubicBezTo>
                  <a:pt x="1916730" y="776134"/>
                  <a:pt x="1917861" y="1093656"/>
                  <a:pt x="1918993" y="1405462"/>
                </a:cubicBezTo>
                <a:lnTo>
                  <a:pt x="959596" y="1879070"/>
                </a:lnTo>
                <a:lnTo>
                  <a:pt x="0" y="1405893"/>
                </a:lnTo>
                <a:lnTo>
                  <a:pt x="5145" y="467894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4815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341A2-BC30-D767-F39E-F7EEA2C12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D5C30-29FD-06F4-F1E7-ADF4CD542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958" y="1392191"/>
            <a:ext cx="3348297" cy="2241755"/>
          </a:xfrm>
        </p:spPr>
        <p:txBody>
          <a:bodyPr>
            <a:normAutofit/>
          </a:bodyPr>
          <a:lstStyle/>
          <a:p>
            <a:pPr algn="l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Inleiding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D6A13D-D532-C56A-E1A0-5996621C7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958" y="3593949"/>
            <a:ext cx="3348297" cy="1184584"/>
          </a:xfrm>
        </p:spPr>
        <p:txBody>
          <a:bodyPr>
            <a:normAutofit/>
          </a:bodyPr>
          <a:lstStyle/>
          <a:p>
            <a:pPr algn="l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Door: Evil AI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Inator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4" descr="Afbeelding met tekenfilm&#10;&#10;Door AI gegenereerde inhoud is mogelijk onjuist.">
            <a:extLst>
              <a:ext uri="{FF2B5EF4-FFF2-40B4-BE49-F238E27FC236}">
                <a16:creationId xmlns:a16="http://schemas.microsoft.com/office/drawing/2014/main" id="{C04F3BC5-3A23-30A0-AA8E-921C49F14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99" y="552295"/>
            <a:ext cx="7390808" cy="57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71391-A06B-484D-7C6E-0BE65A2A9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schoeisel, kleding&#10;&#10;Door AI gegenereerde inhoud is mogelijk onjuist.">
            <a:extLst>
              <a:ext uri="{FF2B5EF4-FFF2-40B4-BE49-F238E27FC236}">
                <a16:creationId xmlns:a16="http://schemas.microsoft.com/office/drawing/2014/main" id="{6D350ED2-EA3C-4786-54B1-0DA13BED3B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5"/>
          <a:stretch>
            <a:fillRect/>
          </a:stretch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4" name="Afbeelding 3" descr="Afbeelding met hond, clipart, tekening, zoogdier&#10;&#10;Door AI gegenereerde inhoud is mogelijk onjuist.">
            <a:extLst>
              <a:ext uri="{FF2B5EF4-FFF2-40B4-BE49-F238E27FC236}">
                <a16:creationId xmlns:a16="http://schemas.microsoft.com/office/drawing/2014/main" id="{38A769FE-24B9-7A79-BD73-9CF95877B35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1"/>
          <a:stretch>
            <a:fillRect/>
          </a:stretch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785329-6517-F12A-3A1D-0ADEA9D82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709" y="430643"/>
            <a:ext cx="9801082" cy="2059635"/>
          </a:xfrm>
        </p:spPr>
        <p:txBody>
          <a:bodyPr anchor="t">
            <a:normAutofit/>
          </a:bodyPr>
          <a:lstStyle/>
          <a:p>
            <a:r>
              <a:rPr lang="de-DE" sz="4800" b="1" dirty="0"/>
              <a:t>Het </a:t>
            </a:r>
            <a:r>
              <a:rPr lang="de-DE" sz="4800" b="1" dirty="0" err="1"/>
              <a:t>probleem</a:t>
            </a:r>
            <a:r>
              <a:rPr lang="de-DE" sz="4800" b="1" dirty="0"/>
              <a:t> / </a:t>
            </a:r>
            <a:r>
              <a:rPr lang="de-DE" sz="4800" b="1" dirty="0" err="1"/>
              <a:t>Oplossing</a:t>
            </a:r>
            <a:endParaRPr lang="de-DE" sz="4800" b="1" dirty="0"/>
          </a:p>
        </p:txBody>
      </p:sp>
      <p:pic>
        <p:nvPicPr>
          <p:cNvPr id="5" name="Afbeelding 4" descr="Diagram met antwoorden op het Formulier. Titel van de vraag: 2. Hoe nuttig lijken de volgende functies jou als (toekomstige) student?&#10;(1 = totaal niet nuttig, 5 = heel nuttig)  . Aantal antwoorden: .">
            <a:extLst>
              <a:ext uri="{FF2B5EF4-FFF2-40B4-BE49-F238E27FC236}">
                <a16:creationId xmlns:a16="http://schemas.microsoft.com/office/drawing/2014/main" id="{555F44B8-68E4-B684-31C4-C27895EAF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82" y="4048470"/>
            <a:ext cx="7429500" cy="2627090"/>
          </a:xfrm>
          <a:prstGeom prst="rect">
            <a:avLst/>
          </a:prstGeom>
        </p:spPr>
      </p:pic>
      <p:pic>
        <p:nvPicPr>
          <p:cNvPr id="7" name="Afbeelding 6" descr="Diagram met antwoorden op het Formulier. Titel van de vraag: 1. Zou jij het handig vinden om tijdens je studie een app te gebruiken die je begeleidt tijdens je studie?. Aantal antwoorden: 12 antwoorden.">
            <a:extLst>
              <a:ext uri="{FF2B5EF4-FFF2-40B4-BE49-F238E27FC236}">
                <a16:creationId xmlns:a16="http://schemas.microsoft.com/office/drawing/2014/main" id="{D259DF7F-FF6F-A39C-F57C-05212A3D7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6382" y="4048324"/>
            <a:ext cx="4762501" cy="24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3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067670-B93C-D74A-2643-85723E2D9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7EDEA10-087E-4352-A848-7D9888DC6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kleding, gitaar, muziekinstrument, tekening&#10;&#10;Door AI gegenereerde inhoud is mogelijk onjuist.">
            <a:extLst>
              <a:ext uri="{FF2B5EF4-FFF2-40B4-BE49-F238E27FC236}">
                <a16:creationId xmlns:a16="http://schemas.microsoft.com/office/drawing/2014/main" id="{3730BB8F-F0CE-1D8F-3B90-1BDE0C066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-4"/>
          <a:stretch>
            <a:fillRect/>
          </a:stretch>
        </p:blipFill>
        <p:spPr>
          <a:xfrm>
            <a:off x="3379282" y="-195183"/>
            <a:ext cx="5433435" cy="5622185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7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9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9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5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6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8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8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39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</p:spPr>
      </p:pic>
      <p:pic>
        <p:nvPicPr>
          <p:cNvPr id="8" name="Afbeelding 7" descr="Afbeelding met kleding, schoeisel, Broek, staan&#10;&#10;Door AI gegenereerde inhoud is mogelijk onjuist.">
            <a:extLst>
              <a:ext uri="{FF2B5EF4-FFF2-40B4-BE49-F238E27FC236}">
                <a16:creationId xmlns:a16="http://schemas.microsoft.com/office/drawing/2014/main" id="{84605CE1-080F-7B2D-AE8F-F39220ABD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r="2" b="2"/>
          <a:stretch>
            <a:fillRect/>
          </a:stretch>
        </p:blipFill>
        <p:spPr>
          <a:xfrm>
            <a:off x="0" y="400051"/>
            <a:ext cx="4443838" cy="4598211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0" y="60"/>
                </a:moveTo>
                <a:cubicBezTo>
                  <a:pt x="945946" y="-443"/>
                  <a:pt x="1004682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6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5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39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0" y="60"/>
                </a:cubicBezTo>
                <a:close/>
              </a:path>
            </a:pathLst>
          </a:custGeom>
        </p:spPr>
      </p:pic>
      <p:pic>
        <p:nvPicPr>
          <p:cNvPr id="10" name="Afbeelding 9" descr="Afbeelding met schoeisel, kleding, silhouet, dansen&#10;&#10;Door AI gegenereerde inhoud is mogelijk onjuist.">
            <a:extLst>
              <a:ext uri="{FF2B5EF4-FFF2-40B4-BE49-F238E27FC236}">
                <a16:creationId xmlns:a16="http://schemas.microsoft.com/office/drawing/2014/main" id="{16E45A5C-6460-EEDE-B4A4-9A71EC0C9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r="14958" b="4"/>
          <a:stretch>
            <a:fillRect/>
          </a:stretch>
        </p:blipFill>
        <p:spPr>
          <a:xfrm>
            <a:off x="7639299" y="371071"/>
            <a:ext cx="4354853" cy="4506135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0" y="60"/>
                </a:moveTo>
                <a:cubicBezTo>
                  <a:pt x="945946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8" y="18018"/>
                  <a:pt x="2192263" y="13196"/>
                </a:cubicBezTo>
                <a:cubicBezTo>
                  <a:pt x="2323253" y="7660"/>
                  <a:pt x="2454242" y="2928"/>
                  <a:pt x="2585113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4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3" y="516245"/>
                  <a:pt x="3512114" y="559861"/>
                </a:cubicBezTo>
                <a:cubicBezTo>
                  <a:pt x="3491119" y="656469"/>
                  <a:pt x="3485617" y="754605"/>
                  <a:pt x="3495724" y="852186"/>
                </a:cubicBezTo>
                <a:cubicBezTo>
                  <a:pt x="3504577" y="948437"/>
                  <a:pt x="3505176" y="1044867"/>
                  <a:pt x="3502664" y="1141386"/>
                </a:cubicBezTo>
                <a:cubicBezTo>
                  <a:pt x="3500391" y="1228440"/>
                  <a:pt x="3500749" y="1315584"/>
                  <a:pt x="3507210" y="1402639"/>
                </a:cubicBezTo>
                <a:cubicBezTo>
                  <a:pt x="3514626" y="1500407"/>
                  <a:pt x="3520966" y="1598176"/>
                  <a:pt x="3506251" y="1695856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4" y="2292381"/>
                </a:cubicBezTo>
                <a:cubicBezTo>
                  <a:pt x="3514746" y="2447918"/>
                  <a:pt x="3522760" y="2603544"/>
                  <a:pt x="3508405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5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7" y="3642229"/>
                  <a:pt x="1771055" y="3636431"/>
                </a:cubicBezTo>
                <a:cubicBezTo>
                  <a:pt x="1659183" y="3633576"/>
                  <a:pt x="1547429" y="3634736"/>
                  <a:pt x="1435675" y="3638305"/>
                </a:cubicBezTo>
                <a:cubicBezTo>
                  <a:pt x="1179419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3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39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1" y="9535"/>
                </a:cubicBezTo>
                <a:cubicBezTo>
                  <a:pt x="769618" y="4223"/>
                  <a:pt x="828414" y="562"/>
                  <a:pt x="887180" y="60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DD5982-F49F-E2D3-860B-E0EB19242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193664"/>
            <a:ext cx="10515600" cy="1270232"/>
          </a:xfrm>
        </p:spPr>
        <p:txBody>
          <a:bodyPr>
            <a:normAutofit/>
          </a:bodyPr>
          <a:lstStyle/>
          <a:p>
            <a:r>
              <a:rPr lang="de-DE" sz="6600" b="1" dirty="0" err="1"/>
              <a:t>Doelgroep</a:t>
            </a:r>
            <a:endParaRPr lang="de-DE" sz="6600" b="1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05D77EC-B84E-48F8-9EC4-93E851C0F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2682" y="551232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567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5F1B3D-C363-0FC6-4918-80AE8E227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5C7EE-A919-646B-4F86-BACCBC52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4B98AA-C8FE-41F0-A757-6061B32F5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212" y="2116326"/>
            <a:ext cx="8609576" cy="1805651"/>
          </a:xfrm>
          <a:solidFill>
            <a:srgbClr val="885673"/>
          </a:solidFill>
        </p:spPr>
        <p:txBody>
          <a:bodyPr>
            <a:normAutofit fontScale="90000"/>
          </a:bodyPr>
          <a:lstStyle/>
          <a:p>
            <a:r>
              <a:rPr lang="de-DE" sz="7200" b="1" dirty="0" err="1">
                <a:solidFill>
                  <a:schemeClr val="bg1"/>
                </a:solidFill>
              </a:rPr>
              <a:t>Functionaliteit</a:t>
            </a:r>
            <a:r>
              <a:rPr lang="de-DE" sz="7200" b="1" dirty="0">
                <a:solidFill>
                  <a:schemeClr val="bg1"/>
                </a:solidFill>
              </a:rPr>
              <a:t>/Design</a:t>
            </a:r>
          </a:p>
        </p:txBody>
      </p:sp>
    </p:spTree>
    <p:extLst>
      <p:ext uri="{BB962C8B-B14F-4D97-AF65-F5344CB8AC3E}">
        <p14:creationId xmlns:p14="http://schemas.microsoft.com/office/powerpoint/2010/main" val="5951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6566F-D038-C4D5-A804-0EA39937E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F41C61-FDAB-703D-B154-AA260D32D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b="1" kern="1200">
                <a:latin typeface="+mj-lt"/>
                <a:ea typeface="+mj-ea"/>
                <a:cs typeface="+mj-cs"/>
              </a:rPr>
              <a:t>Homescreen</a:t>
            </a:r>
            <a:br>
              <a:rPr lang="en-US" sz="5400" b="1" kern="1200">
                <a:latin typeface="+mj-lt"/>
                <a:ea typeface="+mj-ea"/>
                <a:cs typeface="+mj-cs"/>
              </a:rPr>
            </a:br>
            <a:endParaRPr lang="en-US" sz="5400" b="1" kern="1200"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nummer, Lettertype&#10;&#10;Door AI gegenereerde inhoud is mogelijk onjuist.">
            <a:extLst>
              <a:ext uri="{FF2B5EF4-FFF2-40B4-BE49-F238E27FC236}">
                <a16:creationId xmlns:a16="http://schemas.microsoft.com/office/drawing/2014/main" id="{FCEF1FBF-6AC9-4163-3277-8C68B3FDDC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28" y="666728"/>
            <a:ext cx="2527928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0B9239-22AC-AAD2-2549-A6C73B201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CF09E6-39E0-BB6D-11C8-DED0CB93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de-DE" sz="5400" b="1"/>
              <a:t>AI-Buddy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elektronica, schermopname, software&#10;&#10;Door AI gegenereerde inhoud is mogelijk onjuist.">
            <a:extLst>
              <a:ext uri="{FF2B5EF4-FFF2-40B4-BE49-F238E27FC236}">
                <a16:creationId xmlns:a16="http://schemas.microsoft.com/office/drawing/2014/main" id="{D4E596A6-F3C1-58BC-0A93-989836754C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28" y="666728"/>
            <a:ext cx="2527928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2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66</Words>
  <Application>Microsoft Office PowerPoint</Application>
  <PresentationFormat>Breedbeeld</PresentationFormat>
  <Paragraphs>29</Paragraphs>
  <Slides>15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Aharoni</vt:lpstr>
      <vt:lpstr>Aptos</vt:lpstr>
      <vt:lpstr>Aptos Display</vt:lpstr>
      <vt:lpstr>Arial</vt:lpstr>
      <vt:lpstr>Office Theme</vt:lpstr>
      <vt:lpstr>PowerPoint-presentatie</vt:lpstr>
      <vt:lpstr>Project Innovate INF1A</vt:lpstr>
      <vt:lpstr>Project Innovate INF1A</vt:lpstr>
      <vt:lpstr>Inleiding</vt:lpstr>
      <vt:lpstr>Het probleem / Oplossing</vt:lpstr>
      <vt:lpstr>Doelgroep</vt:lpstr>
      <vt:lpstr>Functionaliteit/Design</vt:lpstr>
      <vt:lpstr>Homescreen </vt:lpstr>
      <vt:lpstr>AI-Buddy</vt:lpstr>
      <vt:lpstr>Agenda / Afspraken</vt:lpstr>
      <vt:lpstr>Notities</vt:lpstr>
      <vt:lpstr>Interactive Kaart</vt:lpstr>
      <vt:lpstr>Advertentie Video</vt:lpstr>
      <vt:lpstr>Vragen? Suggesties? Opmerkingen? 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Thijs Arkes</cp:lastModifiedBy>
  <cp:revision>5</cp:revision>
  <dcterms:created xsi:type="dcterms:W3CDTF">2025-04-25T07:37:36Z</dcterms:created>
  <dcterms:modified xsi:type="dcterms:W3CDTF">2025-06-21T13:11:39Z</dcterms:modified>
</cp:coreProperties>
</file>