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4E1"/>
    <a:srgbClr val="E2F3FA"/>
    <a:srgbClr val="A0C5D5"/>
    <a:srgbClr val="89B5C8"/>
    <a:srgbClr val="7EAEC2"/>
    <a:srgbClr val="73A6BC"/>
    <a:srgbClr val="5C96AF"/>
    <a:srgbClr val="CCE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9D3A-89B2-C841-CBB5-FBF728E5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2FF0-6378-EE93-C4A2-19552B5C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22B3-7BB6-2D72-EE4D-AA833A97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8734-B03F-8702-278C-C8959C5E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BEE7-B593-35FE-6334-599FE491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4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7093-3437-6437-60BB-505ADB27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F068-D544-AA12-7686-7873DDE4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7A4C-AC6A-5DDE-321F-B5B2FD9D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140C-F9BA-0F37-D387-4666AE95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E35E-B4AC-EA11-B286-1690431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7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67D6D-EB55-2600-069D-AF49A3EC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A33B1-8076-0CE0-D841-720978AFC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B5FD-4866-C65B-1170-62AC42B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051C-1B33-83DE-CAD3-AD2DCD6A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B63B-C84D-5EBB-05F3-5061191D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23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1BCA-8CD1-B028-79C6-99FCD9BE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50DD-D739-465C-B305-B4578DBC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2054-4BB5-D378-9F80-7FE0337A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6A5C-45A3-C77C-E731-EACA9B91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425D-F0C9-9D9A-12D1-7A3155A9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11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471E-5D10-D654-7D9C-9CAD7B80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9DBC-8EAC-50B2-B77E-DCECD352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1E3B-BB9D-16DD-B674-14765BF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55CB-8E3F-5D21-B850-AFE83718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1B89-950B-5D11-5070-A19A9518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55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B48-A676-560F-A606-568CBC4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03B0-34BD-F086-313D-DAE407FEB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2CBE-F042-30CE-C363-89AC2C2D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D87F-86BD-0E8E-455C-71ADBE45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60EE2-A7D9-19AB-0370-6FD15CFA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4709-123E-C4D9-4766-38DC713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88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4EAB-E5E9-AAC9-F7B7-379EFCE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6F36-D595-B544-88FA-A51F9443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BFC5-15E4-C585-57FB-8B63D340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DF8FD-05E0-A5C7-8700-B7331F83A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1B46-8CC3-3EF7-4921-B35815DFD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DDCFE-C9C7-4B63-F329-2D72BF7C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2EFFC-8A8A-1414-559C-4BA1500D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C3CA7-C699-A480-1196-184FB6B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1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A17C-9C41-CE14-F6BC-47385DEA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E6473-3081-38A1-8427-5629317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88104-BF59-F03D-8BB6-C589441F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DFCB-279A-135F-804A-E2533049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62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93648-B076-1C27-B389-33B21B9A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1B26-7520-F1E2-EE95-B6B3556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8869-9A5F-FA3F-A4B8-5F50CC75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81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4F4-44B3-E368-52C8-F75E128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1538-66B1-3556-68A5-31B187F7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CFA6-8841-4E13-B6C5-60AF379F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A95E-24BF-5FB2-D82F-7B8590B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0EA7-003E-3946-CE85-2B747567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D3F15-5DBE-050D-631C-75DD62DE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449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3E4-7FB9-D112-7328-6DE682A7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77628-7303-2691-BEA8-2E2E3236B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5FB25-33B6-7E8A-2807-A6C90389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EF30-AE95-B1A3-A538-BC4330A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D9CA-E782-43D5-D368-16DED794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B5CB-CDCD-1FF7-4EC8-290E40A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40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6AAF9-2AC5-27DB-F19C-988ED60D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2E29-16C4-A40E-FAC5-E56A506F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A12C-78ED-E950-AE5A-A6386E30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4F2DA-7491-4977-ADD9-465E0F4601A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3F27-B0F3-EF1A-DF56-77648ACF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471E-6791-C2D1-B9C1-8D248E67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15C6C-57FB-4063-9E98-18AD6EBFA0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4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71A038A8-37A5-CFEA-1162-F5A669139ACE}"/>
              </a:ext>
            </a:extLst>
          </p:cNvPr>
          <p:cNvSpPr/>
          <p:nvPr/>
        </p:nvSpPr>
        <p:spPr>
          <a:xfrm>
            <a:off x="374920" y="1319332"/>
            <a:ext cx="5298293" cy="2654237"/>
          </a:xfrm>
          <a:prstGeom prst="ellipse">
            <a:avLst/>
          </a:prstGeom>
          <a:solidFill>
            <a:srgbClr val="89B5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A86510-91B9-31D3-879B-35D74796A956}"/>
              </a:ext>
            </a:extLst>
          </p:cNvPr>
          <p:cNvSpPr/>
          <p:nvPr/>
        </p:nvSpPr>
        <p:spPr>
          <a:xfrm>
            <a:off x="501445" y="1608706"/>
            <a:ext cx="3539614" cy="2075491"/>
          </a:xfrm>
          <a:prstGeom prst="ellipse">
            <a:avLst/>
          </a:prstGeom>
          <a:solidFill>
            <a:srgbClr val="B6D4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C5F960-3AA4-F113-0C3D-ABF8CB0A8CE4}"/>
              </a:ext>
            </a:extLst>
          </p:cNvPr>
          <p:cNvGrpSpPr/>
          <p:nvPr/>
        </p:nvGrpSpPr>
        <p:grpSpPr>
          <a:xfrm>
            <a:off x="829451" y="1858847"/>
            <a:ext cx="1512000" cy="1512000"/>
            <a:chOff x="3572652" y="774920"/>
            <a:chExt cx="1512000" cy="1512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DF9B5-1C3C-B4B4-1FEF-FB403EBA39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72652" y="774920"/>
              <a:ext cx="1512000" cy="1512000"/>
              <a:chOff x="3572652" y="774920"/>
              <a:chExt cx="1512000" cy="1512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F890C77-DB3A-8E25-A717-F3DA0632CDF2}"/>
                  </a:ext>
                </a:extLst>
              </p:cNvPr>
              <p:cNvSpPr/>
              <p:nvPr/>
            </p:nvSpPr>
            <p:spPr>
              <a:xfrm>
                <a:off x="3572652" y="774920"/>
                <a:ext cx="1512000" cy="1512000"/>
              </a:xfrm>
              <a:prstGeom prst="ellipse">
                <a:avLst/>
              </a:prstGeom>
              <a:solidFill>
                <a:srgbClr val="E2F3F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0F9881A-210B-F6D2-0050-C179C11154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22901" y="990601"/>
                <a:ext cx="1211503" cy="1144580"/>
                <a:chOff x="3722901" y="990601"/>
                <a:chExt cx="1211503" cy="114458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6403EDE-5E3C-4A6A-CF68-FC9A1FFBE292}"/>
                    </a:ext>
                  </a:extLst>
                </p:cNvPr>
                <p:cNvSpPr txBox="1"/>
                <p:nvPr/>
              </p:nvSpPr>
              <p:spPr>
                <a:xfrm>
                  <a:off x="3722901" y="1735071"/>
                  <a:ext cx="12115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noProof="0" dirty="0">
                      <a:latin typeface="Biome Light" panose="020B0303030204020804" pitchFamily="34" charset="0"/>
                      <a:ea typeface="Calibri" panose="020F0502020204030204" pitchFamily="34" charset="0"/>
                      <a:cs typeface="Biome Light" panose="020B0303030204020804" pitchFamily="34" charset="0"/>
                    </a:rPr>
                    <a:t>Entities</a:t>
                  </a: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52047815-99C0-0CFD-002F-674FF7F0E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2901" y="990601"/>
                  <a:ext cx="671052" cy="67105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DB3E76-1548-018C-4E7D-169F554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352" y="1027310"/>
              <a:ext cx="671052" cy="67105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720C3A9-B171-BC10-B608-DD78E8EB4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34" y="1959062"/>
            <a:ext cx="901984" cy="901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1E4A69-5EFA-0B07-70D4-A324DDEB4166}"/>
              </a:ext>
            </a:extLst>
          </p:cNvPr>
          <p:cNvSpPr txBox="1"/>
          <p:nvPr/>
        </p:nvSpPr>
        <p:spPr>
          <a:xfrm>
            <a:off x="2359561" y="2900086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Devices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6A7CE-3E40-522F-D785-A23D4E99203E}"/>
              </a:ext>
            </a:extLst>
          </p:cNvPr>
          <p:cNvSpPr txBox="1"/>
          <p:nvPr/>
        </p:nvSpPr>
        <p:spPr>
          <a:xfrm>
            <a:off x="4111793" y="2892630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latin typeface="Biome Light" panose="020B0303030204020804" pitchFamily="34" charset="0"/>
                <a:ea typeface="Calibri" panose="020F0502020204030204" pitchFamily="34" charset="0"/>
                <a:cs typeface="Biome Light" panose="020B0303030204020804" pitchFamily="34" charset="0"/>
              </a:rPr>
              <a:t>Areas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C00F72-4654-C418-E2C4-922A9EAA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347" y="1958311"/>
            <a:ext cx="1004824" cy="100482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3DEE60C-74B7-AEE9-FAFF-B3D2E778ADEB}"/>
              </a:ext>
            </a:extLst>
          </p:cNvPr>
          <p:cNvGrpSpPr/>
          <p:nvPr/>
        </p:nvGrpSpPr>
        <p:grpSpPr>
          <a:xfrm>
            <a:off x="9217413" y="2078795"/>
            <a:ext cx="2173587" cy="1292052"/>
            <a:chOff x="9217413" y="2078795"/>
            <a:chExt cx="2173587" cy="129205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82489FD-7081-E4B6-8548-9A4403525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7413" y="2078795"/>
              <a:ext cx="2173587" cy="1292052"/>
            </a:xfrm>
            <a:prstGeom prst="roundRect">
              <a:avLst/>
            </a:prstGeom>
            <a:solidFill>
              <a:srgbClr val="B6D4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2C39C7-920E-0AA4-6160-4EB54CC85B69}"/>
                </a:ext>
              </a:extLst>
            </p:cNvPr>
            <p:cNvSpPr txBox="1"/>
            <p:nvPr/>
          </p:nvSpPr>
          <p:spPr>
            <a:xfrm>
              <a:off x="9217413" y="2140748"/>
              <a:ext cx="2173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Biome Light" panose="020B0303030204020804" pitchFamily="34" charset="0"/>
                  <a:ea typeface="Calibri" panose="020F0502020204030204" pitchFamily="34" charset="0"/>
                  <a:cs typeface="Biome Light" panose="020B0303030204020804" pitchFamily="34" charset="0"/>
                </a:rPr>
                <a:t> Automations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0914B4C-6EE9-7F62-024A-156BE6F58CBE}"/>
                </a:ext>
              </a:extLst>
            </p:cNvPr>
            <p:cNvSpPr/>
            <p:nvPr/>
          </p:nvSpPr>
          <p:spPr>
            <a:xfrm>
              <a:off x="9389806" y="2580186"/>
              <a:ext cx="1822494" cy="123129"/>
            </a:xfrm>
            <a:prstGeom prst="roundRect">
              <a:avLst>
                <a:gd name="adj" fmla="val 47849"/>
              </a:avLst>
            </a:prstGeom>
            <a:solidFill>
              <a:srgbClr val="E2F3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3534A57-8931-A9AE-D8EF-881ACD99F6E1}"/>
                </a:ext>
              </a:extLst>
            </p:cNvPr>
            <p:cNvSpPr/>
            <p:nvPr/>
          </p:nvSpPr>
          <p:spPr>
            <a:xfrm>
              <a:off x="9389806" y="2818998"/>
              <a:ext cx="1822494" cy="123129"/>
            </a:xfrm>
            <a:prstGeom prst="roundRect">
              <a:avLst>
                <a:gd name="adj" fmla="val 47849"/>
              </a:avLst>
            </a:prstGeom>
            <a:solidFill>
              <a:srgbClr val="E2F3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415E5C9-C976-F305-E0AE-D727D74E8377}"/>
                </a:ext>
              </a:extLst>
            </p:cNvPr>
            <p:cNvSpPr/>
            <p:nvPr/>
          </p:nvSpPr>
          <p:spPr>
            <a:xfrm>
              <a:off x="9389806" y="3057788"/>
              <a:ext cx="1822494" cy="123129"/>
            </a:xfrm>
            <a:prstGeom prst="roundRect">
              <a:avLst>
                <a:gd name="adj" fmla="val 47849"/>
              </a:avLst>
            </a:prstGeom>
            <a:solidFill>
              <a:srgbClr val="E2F3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76A9C6-1BBF-CE3B-9636-AB56726BE9D8}"/>
              </a:ext>
            </a:extLst>
          </p:cNvPr>
          <p:cNvGrpSpPr/>
          <p:nvPr/>
        </p:nvGrpSpPr>
        <p:grpSpPr>
          <a:xfrm>
            <a:off x="9217413" y="3534395"/>
            <a:ext cx="2173586" cy="996029"/>
            <a:chOff x="9217413" y="3841442"/>
            <a:chExt cx="2173586" cy="99602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95BC7A9-A2EA-3839-0BF0-8146181BA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7413" y="3841442"/>
              <a:ext cx="2173586" cy="996029"/>
            </a:xfrm>
            <a:prstGeom prst="roundRect">
              <a:avLst/>
            </a:prstGeom>
            <a:solidFill>
              <a:srgbClr val="B6D4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3E9B9F-0D88-C390-307B-9559F064149C}"/>
                </a:ext>
              </a:extLst>
            </p:cNvPr>
            <p:cNvSpPr txBox="1"/>
            <p:nvPr/>
          </p:nvSpPr>
          <p:spPr>
            <a:xfrm>
              <a:off x="9217413" y="3879378"/>
              <a:ext cx="2173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Biome Light" panose="020B0303030204020804" pitchFamily="34" charset="0"/>
                  <a:ea typeface="Calibri" panose="020F0502020204030204" pitchFamily="34" charset="0"/>
                  <a:cs typeface="Biome Light" panose="020B0303030204020804" pitchFamily="34" charset="0"/>
                </a:rPr>
                <a:t> Scripts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E46674-A7BA-FFFB-A8DD-F716F14B35F9}"/>
                </a:ext>
              </a:extLst>
            </p:cNvPr>
            <p:cNvSpPr/>
            <p:nvPr/>
          </p:nvSpPr>
          <p:spPr>
            <a:xfrm>
              <a:off x="9389806" y="4317424"/>
              <a:ext cx="1822494" cy="123129"/>
            </a:xfrm>
            <a:prstGeom prst="roundRect">
              <a:avLst>
                <a:gd name="adj" fmla="val 47849"/>
              </a:avLst>
            </a:prstGeom>
            <a:solidFill>
              <a:srgbClr val="E2F3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86D49C5-485B-9BF6-700F-D1EC1F3C21BD}"/>
                </a:ext>
              </a:extLst>
            </p:cNvPr>
            <p:cNvSpPr/>
            <p:nvPr/>
          </p:nvSpPr>
          <p:spPr>
            <a:xfrm>
              <a:off x="9389806" y="4556214"/>
              <a:ext cx="1822494" cy="123129"/>
            </a:xfrm>
            <a:prstGeom prst="roundRect">
              <a:avLst>
                <a:gd name="adj" fmla="val 47849"/>
              </a:avLst>
            </a:prstGeom>
            <a:solidFill>
              <a:srgbClr val="E2F3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1EB612-B91D-550B-7B1E-FF34E0A31B3F}"/>
              </a:ext>
            </a:extLst>
          </p:cNvPr>
          <p:cNvGrpSpPr/>
          <p:nvPr/>
        </p:nvGrpSpPr>
        <p:grpSpPr>
          <a:xfrm>
            <a:off x="5464371" y="4378988"/>
            <a:ext cx="1980942" cy="1980942"/>
            <a:chOff x="6518789" y="1038111"/>
            <a:chExt cx="1980942" cy="198094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CCFF6F-57C0-71C5-A4F0-B686962020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18789" y="1038111"/>
              <a:ext cx="1980942" cy="1980942"/>
              <a:chOff x="5351724" y="3507658"/>
              <a:chExt cx="2799219" cy="2799219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324E994-74E1-B648-A93B-3C6C03EF98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2600" y="3721649"/>
                <a:ext cx="2441362" cy="2354686"/>
              </a:xfrm>
              <a:prstGeom prst="roundRect">
                <a:avLst>
                  <a:gd name="adj" fmla="val 9930"/>
                </a:avLst>
              </a:prstGeom>
              <a:solidFill>
                <a:srgbClr val="B6D4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3141C0E-9946-6551-7657-E892117CE3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1724" y="3507658"/>
                <a:ext cx="2799219" cy="2799219"/>
                <a:chOff x="5804106" y="3429000"/>
                <a:chExt cx="3075443" cy="3075443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33723FB-BB43-6C35-C282-746BC574F7FA}"/>
                    </a:ext>
                  </a:extLst>
                </p:cNvPr>
                <p:cNvGrpSpPr/>
                <p:nvPr/>
              </p:nvGrpSpPr>
              <p:grpSpPr>
                <a:xfrm>
                  <a:off x="5804106" y="3429000"/>
                  <a:ext cx="3075443" cy="3075443"/>
                  <a:chOff x="5804106" y="3429000"/>
                  <a:chExt cx="3075443" cy="3075443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D958258-A499-04F7-E149-37E71522E1BD}"/>
                      </a:ext>
                    </a:extLst>
                  </p:cNvPr>
                  <p:cNvGrpSpPr/>
                  <p:nvPr/>
                </p:nvGrpSpPr>
                <p:grpSpPr>
                  <a:xfrm>
                    <a:off x="5804106" y="3429000"/>
                    <a:ext cx="3075443" cy="3075443"/>
                    <a:chOff x="5804106" y="3429000"/>
                    <a:chExt cx="3075443" cy="3075443"/>
                  </a:xfrm>
                </p:grpSpPr>
                <p:pic>
                  <p:nvPicPr>
                    <p:cNvPr id="58" name="Picture 57">
                      <a:extLst>
                        <a:ext uri="{FF2B5EF4-FFF2-40B4-BE49-F238E27FC236}">
                          <a16:creationId xmlns:a16="http://schemas.microsoft.com/office/drawing/2014/main" id="{34071FDC-06F7-D4E9-D212-3FAF83C3DD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5804106" y="3429000"/>
                      <a:ext cx="3075443" cy="307544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BC9433A9-2546-5BF5-36CD-7590F2EC5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9128" y="3743189"/>
                      <a:ext cx="2276781" cy="327366"/>
                    </a:xfrm>
                    <a:prstGeom prst="rect">
                      <a:avLst/>
                    </a:prstGeom>
                    <a:solidFill>
                      <a:srgbClr val="B6D4E1"/>
                    </a:solidFill>
                    <a:ln>
                      <a:solidFill>
                        <a:srgbClr val="B6D4E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dirty="0"/>
                    </a:p>
                  </p:txBody>
                </p: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A1E862A-C7CE-8734-DA69-5C609B17E6FF}"/>
                      </a:ext>
                    </a:extLst>
                  </p:cNvPr>
                  <p:cNvSpPr/>
                  <p:nvPr/>
                </p:nvSpPr>
                <p:spPr>
                  <a:xfrm>
                    <a:off x="7393859" y="4351977"/>
                    <a:ext cx="1165122" cy="1104926"/>
                  </a:xfrm>
                  <a:prstGeom prst="rect">
                    <a:avLst/>
                  </a:prstGeom>
                  <a:solidFill>
                    <a:srgbClr val="B6D4E1"/>
                  </a:solidFill>
                  <a:ln>
                    <a:solidFill>
                      <a:srgbClr val="B6D4E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dirty="0"/>
                  </a:p>
                </p:txBody>
              </p:sp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48F97CDE-C7BA-EB57-D095-64508873E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l="10796" t="22649" r="62390" b="37699"/>
                <a:stretch/>
              </p:blipFill>
              <p:spPr>
                <a:xfrm>
                  <a:off x="7566850" y="4390734"/>
                  <a:ext cx="720987" cy="1066169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474F21-3BF8-06E2-4F87-B1C045EA4FF3}"/>
                </a:ext>
              </a:extLst>
            </p:cNvPr>
            <p:cNvSpPr txBox="1"/>
            <p:nvPr/>
          </p:nvSpPr>
          <p:spPr>
            <a:xfrm>
              <a:off x="6867195" y="1147319"/>
              <a:ext cx="1239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latin typeface="Biome Light" panose="020B0303030204020804" pitchFamily="34" charset="0"/>
                  <a:ea typeface="Calibri" panose="020F0502020204030204" pitchFamily="34" charset="0"/>
                  <a:cs typeface="Biome Light" panose="020B0303030204020804" pitchFamily="34" charset="0"/>
                </a:rPr>
                <a:t>Scenes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8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46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Biome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Thijs Alens</dc:creator>
  <cp:lastModifiedBy>Thijs Alens</cp:lastModifiedBy>
  <cp:revision>1</cp:revision>
  <dcterms:created xsi:type="dcterms:W3CDTF">2024-11-21T14:49:49Z</dcterms:created>
  <dcterms:modified xsi:type="dcterms:W3CDTF">2024-11-21T17:52:33Z</dcterms:modified>
</cp:coreProperties>
</file>