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26fb07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26fb07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b26fb07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b26fb07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b26fb07b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b26fb07b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b26fb07b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b26fb07b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b26fb07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b26fb07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b26fb07b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b26fb07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b26fb07b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b26fb07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Introductie/recap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Pycharm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404" y="1567554"/>
            <a:ext cx="2911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Variabelen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7" y="1567550"/>
            <a:ext cx="7038900" cy="296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Datatypes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Float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3738"/>
            <a:ext cx="36576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Complexe </a:t>
            </a:r>
            <a:r>
              <a:rPr lang="nl"/>
              <a:t>Datatypes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Tuples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Dictionaries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1039713"/>
            <a:ext cx="4293349" cy="396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963" y="1039725"/>
            <a:ext cx="4335526" cy="39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9225" y="1039726"/>
            <a:ext cx="5009300" cy="39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Rekenen met Python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50" y="1434193"/>
            <a:ext cx="4512400" cy="31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Loops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For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While loop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875" y="415902"/>
            <a:ext cx="2539500" cy="424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875" y="415888"/>
            <a:ext cx="2539500" cy="43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IF-ELSE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elif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else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302" y="532425"/>
            <a:ext cx="2327100" cy="4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