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AD00-A119-A5FF-C1CD-D7DF7219F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4D526-55F1-02CF-598E-09FBB08D6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CD0C-F6AA-DA2E-97E9-96C5332A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C404-BF33-C626-D81C-E811FB75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9755-8324-548F-9564-95E76136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947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C68-D9D3-FA38-DA84-5C7434B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CB0D9-D2C3-E678-9626-CC3D725F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7FA8-15D4-8576-D9EC-ADB1C903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0940-FD9B-10BF-1E99-21DB9016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EFB1-960D-B19D-8933-02D0DD32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69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374B0-807C-BC42-1805-3BA3E0608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27D0-4EEF-95CE-DAD4-5997088A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C84D-386E-43B5-C181-B7CDF78C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209E-F51C-5541-B544-E9088A73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A3AA-6C06-E17C-1E65-85F2A5A3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92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EA56-2C41-979D-4E40-4B6D2B9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5FD6-407C-FB11-0A30-2B56E00E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6959-6FC5-B09C-2E20-8F9F9B7F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2670-94F5-5B28-BB35-BA9D12E2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B92A-2555-B8D4-9EB2-0654B38A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93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8F21-71A5-8344-3DDE-37794D37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11F5-A1D5-FEFE-EA57-417C78BBB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D31E-51F9-F32B-6618-D1E5BC7A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F446-D592-D7B4-070A-373C7C30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04FA-B90F-3FAF-388F-32A71649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7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ED7A-BA52-A7EC-4883-7E02DE3D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E174-5D35-1319-3C0E-8E0E15B9F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86427-F3C9-39CB-8715-C8EAD7A97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342B-53EF-903D-22A3-4370E9A1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C95B2-C296-FFE4-F758-2B4B272E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2583-5DAE-D5D3-468D-5FE02AD5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60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F16-4B61-6E3D-AED4-B948093F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9E434-1644-BD43-5555-A62BB7FE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C1A20-DE0F-D282-8803-55E753F5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6A9C8-B472-20CE-70A8-136C222D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2AE78-C102-A397-A5B4-A8BE4409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1F780-92B4-B624-C20A-EF6C3797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40541-77E3-DA45-9489-144CF0A2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9B746-8A6C-C003-98C4-F58E7D9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88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0375-5E65-F70F-FEAF-B8D9A87E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475-2E34-3C86-A5CB-EA4E1F7F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1614D-D203-59E9-B530-9A813988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0D7D7-2209-EB04-8A9C-A2CA258B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08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735ED-6560-39A4-1205-F16F00A6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DBEC6-44F3-F27F-B2BF-C2CFEC5A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94E0-7B84-E2B7-C723-634262C0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959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695C-5380-A929-72A0-02D2B548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4DCC-8640-AC70-E8EE-2C2DDDAB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0A44E-4DA6-A943-4841-7BB4B882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9CFB8-B7C1-BC5D-E854-B079B6A0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4398-3E25-DC4B-0FCE-BC41A85B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11CFD-98E3-A894-736C-3F87849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783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2645-2DD3-FE00-A826-B5D66290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94DB3-B9CB-3A6A-E7C0-5FB61A131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3675-964A-E22B-2A43-EF213D5E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5EC66-2580-2D98-9150-909B3749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A58B-F94D-6786-2E79-4BA43A1C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3B48-C9DE-32BE-6925-C75A90C2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62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BDC72-22F3-B579-9FB9-176B4A2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508A-F1E2-5C5C-ABAC-29E8D9D2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192C-12B4-9846-7E46-768840C8E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CC21-9313-1BBD-21CD-9ABED8C5F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D7D8-548B-954F-8608-1B39A69EE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21B3-F238-4579-8A0A-14E6C53E82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76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6FE-5848-C924-EA91-77D5B43A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087" y="329919"/>
            <a:ext cx="9144000" cy="79244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Wat is </a:t>
            </a:r>
            <a:r>
              <a:rPr lang="en-US" b="1" dirty="0" err="1"/>
              <a:t>datascience</a:t>
            </a:r>
            <a:r>
              <a:rPr lang="en-US" b="1" dirty="0"/>
              <a:t>?</a:t>
            </a:r>
            <a:endParaRPr lang="en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1C918-B5C8-FA8C-813E-DD59204D8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13" y="1579600"/>
            <a:ext cx="11742174" cy="5278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Door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technieken</a:t>
            </a:r>
            <a:r>
              <a:rPr lang="en-US" dirty="0"/>
              <a:t> </a:t>
            </a:r>
            <a:r>
              <a:rPr lang="en-US" dirty="0" err="1"/>
              <a:t>inzichten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over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data is </a:t>
            </a:r>
            <a:r>
              <a:rPr lang="en-US" dirty="0" err="1"/>
              <a:t>gelijk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belangrijke</a:t>
            </a:r>
            <a:r>
              <a:rPr lang="en-US" dirty="0"/>
              <a:t> </a:t>
            </a:r>
            <a:r>
              <a:rPr lang="en-US" dirty="0" err="1"/>
              <a:t>stap</a:t>
            </a:r>
            <a:r>
              <a:rPr lang="en-US" dirty="0"/>
              <a:t> van </a:t>
            </a:r>
            <a:r>
              <a:rPr lang="en-US" dirty="0" err="1"/>
              <a:t>datascience</a:t>
            </a:r>
            <a:r>
              <a:rPr lang="en-US" dirty="0"/>
              <a:t> is het </a:t>
            </a:r>
            <a:r>
              <a:rPr lang="en-US" dirty="0" err="1"/>
              <a:t>zoeken</a:t>
            </a:r>
            <a:r>
              <a:rPr lang="en-US" dirty="0"/>
              <a:t> van </a:t>
            </a:r>
            <a:r>
              <a:rPr lang="en-US" dirty="0" err="1"/>
              <a:t>foutieve</a:t>
            </a:r>
            <a:r>
              <a:rPr lang="en-US" dirty="0"/>
              <a:t>/</a:t>
            </a:r>
            <a:r>
              <a:rPr lang="en-US" dirty="0" err="1"/>
              <a:t>inconsistente</a:t>
            </a:r>
            <a:r>
              <a:rPr lang="en-US" dirty="0"/>
              <a:t> data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afhandelen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Uiteindelijk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data </a:t>
            </a:r>
            <a:r>
              <a:rPr lang="en-US" dirty="0" err="1"/>
              <a:t>weergegeven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rapport.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23725-0EA4-F26A-C2FC-D34FA576B59B}"/>
              </a:ext>
            </a:extLst>
          </p:cNvPr>
          <p:cNvSpPr/>
          <p:nvPr/>
        </p:nvSpPr>
        <p:spPr>
          <a:xfrm>
            <a:off x="0" y="0"/>
            <a:ext cx="12192000" cy="786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26" name="Picture 2" descr="Avans University of Applied Sciences - Wikidata">
            <a:extLst>
              <a:ext uri="{FF2B5EF4-FFF2-40B4-BE49-F238E27FC236}">
                <a16:creationId xmlns:a16="http://schemas.microsoft.com/office/drawing/2014/main" id="{3BEACB06-4E3E-F21E-FB3B-8BC811A3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3" y="329920"/>
            <a:ext cx="2598174" cy="7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6FE-5848-C924-EA91-77D5B43A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087" y="329920"/>
            <a:ext cx="9144000" cy="145070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Wat </a:t>
            </a:r>
            <a:r>
              <a:rPr lang="en-US" b="1" dirty="0" err="1"/>
              <a:t>zijn</a:t>
            </a:r>
            <a:r>
              <a:rPr lang="en-US" b="1" dirty="0"/>
              <a:t> de </a:t>
            </a:r>
            <a:r>
              <a:rPr lang="en-US" b="1" dirty="0" err="1"/>
              <a:t>bekenste</a:t>
            </a:r>
            <a:r>
              <a:rPr lang="en-US" b="1" dirty="0"/>
              <a:t> </a:t>
            </a:r>
            <a:r>
              <a:rPr lang="en-US" b="1" dirty="0" err="1"/>
              <a:t>datascience</a:t>
            </a:r>
            <a:r>
              <a:rPr lang="en-US" b="1" dirty="0"/>
              <a:t> tools?</a:t>
            </a:r>
            <a:endParaRPr lang="en-N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23725-0EA4-F26A-C2FC-D34FA576B59B}"/>
              </a:ext>
            </a:extLst>
          </p:cNvPr>
          <p:cNvSpPr/>
          <p:nvPr/>
        </p:nvSpPr>
        <p:spPr>
          <a:xfrm>
            <a:off x="0" y="0"/>
            <a:ext cx="12192000" cy="786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26" name="Picture 2" descr="Avans University of Applied Sciences - Wikidata">
            <a:extLst>
              <a:ext uri="{FF2B5EF4-FFF2-40B4-BE49-F238E27FC236}">
                <a16:creationId xmlns:a16="http://schemas.microsoft.com/office/drawing/2014/main" id="{3BEACB06-4E3E-F21E-FB3B-8BC811A3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3" y="329920"/>
            <a:ext cx="2598174" cy="7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52B9F4-803A-9ECB-553D-D911502A167C}"/>
              </a:ext>
            </a:extLst>
          </p:cNvPr>
          <p:cNvSpPr txBox="1"/>
          <p:nvPr/>
        </p:nvSpPr>
        <p:spPr>
          <a:xfrm>
            <a:off x="808265" y="1780623"/>
            <a:ext cx="11158822" cy="427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Statistiek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libraries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voor modeleren en organiseren van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</a:t>
            </a:r>
            <a:r>
              <a:rPr kumimoji="0" lang="nl-N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Spark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Real-time data verwerken, voorspellingen maken op datasets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BigML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Verkoop voorspellingen, risico analyse, product innovatie d.m.v. Machine Learning Algoritmen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D3.js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om dynamische visualisaties en data analyses te maken in je browser</a:t>
            </a:r>
          </a:p>
        </p:txBody>
      </p:sp>
    </p:spTree>
    <p:extLst>
      <p:ext uri="{BB962C8B-B14F-4D97-AF65-F5344CB8AC3E}">
        <p14:creationId xmlns:p14="http://schemas.microsoft.com/office/powerpoint/2010/main" val="19908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Wat is datascience?</vt:lpstr>
      <vt:lpstr>Wat zijn de bekenste datascience tools?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datascience?</dc:title>
  <dc:creator>TPC Aerts</dc:creator>
  <cp:lastModifiedBy>Thijs Raaijmakers</cp:lastModifiedBy>
  <cp:revision>3</cp:revision>
  <dcterms:created xsi:type="dcterms:W3CDTF">2023-03-13T10:05:28Z</dcterms:created>
  <dcterms:modified xsi:type="dcterms:W3CDTF">2023-03-13T10:49:24Z</dcterms:modified>
</cp:coreProperties>
</file>