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4" r:id="rId5"/>
    <p:sldId id="260" r:id="rId6"/>
    <p:sldId id="261" r:id="rId7"/>
    <p:sldId id="258" r:id="rId8"/>
    <p:sldId id="257" r:id="rId9"/>
    <p:sldId id="265" r:id="rId10"/>
    <p:sldId id="262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372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740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2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62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32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925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992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07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0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24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439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E4C3-B5CA-486B-8294-866EA0941EE1}" type="datetimeFigureOut">
              <a:rPr lang="nl-BE" smtClean="0"/>
              <a:t>17/06/2019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7F08-7759-4D88-A0D5-AD06B95ED03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134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ssier-andreas.net/software_architecture/ports_and_adapters.html" TargetMode="External"/><Relationship Id="rId2" Type="http://schemas.openxmlformats.org/officeDocument/2006/relationships/hyperlink" Target="https://web.archive.org/web/20180822100852/http:/alistair.cockburn.us/Hexagonal+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guardiola.com/blog/clean-architecture-part-2/" TargetMode="External"/><Relationship Id="rId4" Type="http://schemas.openxmlformats.org/officeDocument/2006/relationships/hyperlink" Target="https://softwarecampament.wordpress.com/portsadapte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Ports and Adapters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https://github.com/ThijsWouters/birthday_greeting_kata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12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Meer info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>
                <a:hlinkClick r:id="rId2"/>
              </a:rPr>
              <a:t>https://web.archive.org/web/20180822100852/http://alistair.cockburn.us/Hexagonal+architecture</a:t>
            </a:r>
            <a:endParaRPr lang="nl-BE" dirty="0" smtClean="0">
              <a:hlinkClick r:id="rId3"/>
            </a:endParaRPr>
          </a:p>
          <a:p>
            <a:pPr marL="0" indent="0">
              <a:buNone/>
            </a:pPr>
            <a:r>
              <a:rPr lang="nl-BE" dirty="0" smtClean="0">
                <a:hlinkClick r:id="rId3"/>
              </a:rPr>
              <a:t>http</a:t>
            </a:r>
            <a:r>
              <a:rPr lang="nl-BE" dirty="0">
                <a:hlinkClick r:id="rId3"/>
              </a:rPr>
              <a:t>://www.dossier-andreas.net/software_architecture/ports_and_adapters.html</a:t>
            </a:r>
            <a:endParaRPr lang="nl-BE" dirty="0" smtClean="0">
              <a:hlinkClick r:id="rId4"/>
            </a:endParaRPr>
          </a:p>
          <a:p>
            <a:pPr marL="0" indent="0">
              <a:buNone/>
            </a:pPr>
            <a:r>
              <a:rPr lang="nl-BE" dirty="0" smtClean="0">
                <a:hlinkClick r:id="rId4"/>
              </a:rPr>
              <a:t>https</a:t>
            </a:r>
            <a:r>
              <a:rPr lang="nl-BE" dirty="0">
                <a:hlinkClick r:id="rId4"/>
              </a:rPr>
              <a:t>://softwarecampament.wordpress.com/portsadapters</a:t>
            </a:r>
            <a:r>
              <a:rPr lang="nl-BE" dirty="0" smtClean="0">
                <a:hlinkClick r:id="rId4"/>
              </a:rPr>
              <a:t>/</a:t>
            </a:r>
            <a:endParaRPr lang="nl-BE" dirty="0" smtClean="0"/>
          </a:p>
          <a:p>
            <a:pPr marL="0" indent="0">
              <a:buNone/>
            </a:pPr>
            <a:r>
              <a:rPr lang="nl-BE" dirty="0">
                <a:hlinkClick r:id="rId5"/>
              </a:rPr>
              <a:t>http://pguardiola.com/blog/clean-architecture-part-2/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66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Alternatieve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Hexagonal Architecture</a:t>
            </a:r>
          </a:p>
          <a:p>
            <a:r>
              <a:rPr lang="en-US" dirty="0" smtClean="0"/>
              <a:t>Clean Architecture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12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and Adapters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 </a:t>
            </a:r>
            <a:r>
              <a:rPr lang="en-US" dirty="0" err="1" smtClean="0"/>
              <a:t>gaat</a:t>
            </a:r>
            <a:r>
              <a:rPr lang="en-US" dirty="0" smtClean="0"/>
              <a:t> de </a:t>
            </a:r>
            <a:r>
              <a:rPr lang="en-US" dirty="0" err="1" smtClean="0"/>
              <a:t>infrastructuur</a:t>
            </a:r>
            <a:r>
              <a:rPr lang="en-US" dirty="0" smtClean="0"/>
              <a:t> code apart </a:t>
            </a:r>
            <a:r>
              <a:rPr lang="en-US" dirty="0" err="1" smtClean="0"/>
              <a:t>zetten</a:t>
            </a:r>
            <a:r>
              <a:rPr lang="en-US" dirty="0" smtClean="0"/>
              <a:t> van de business </a:t>
            </a:r>
            <a:r>
              <a:rPr lang="en-US" dirty="0" err="1" smtClean="0"/>
              <a:t>logica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infrastuctuur</a:t>
            </a:r>
            <a:r>
              <a:rPr lang="en-US" dirty="0" smtClean="0"/>
              <a:t> depend op de business </a:t>
            </a:r>
            <a:r>
              <a:rPr lang="en-US" dirty="0" err="1" smtClean="0"/>
              <a:t>logica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andersom</a:t>
            </a:r>
            <a:endParaRPr lang="en-US" dirty="0" smtClean="0"/>
          </a:p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gebeurt</a:t>
            </a:r>
            <a:r>
              <a:rPr lang="en-US" dirty="0" smtClean="0"/>
              <a:t> met de </a:t>
            </a:r>
            <a:r>
              <a:rPr lang="en-US" dirty="0" err="1" smtClean="0"/>
              <a:t>hulp</a:t>
            </a:r>
            <a:r>
              <a:rPr lang="en-US" dirty="0" smtClean="0"/>
              <a:t> van </a:t>
            </a:r>
            <a:r>
              <a:rPr lang="en-US" dirty="0" err="1" smtClean="0"/>
              <a:t>poorten</a:t>
            </a:r>
            <a:r>
              <a:rPr lang="en-US" dirty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kant</a:t>
            </a:r>
            <a:r>
              <a:rPr lang="en-US" dirty="0" smtClean="0"/>
              <a:t> van de business </a:t>
            </a:r>
            <a:r>
              <a:rPr lang="en-US" dirty="0" err="1" smtClean="0"/>
              <a:t>logica</a:t>
            </a:r>
            <a:endParaRPr lang="en-US" dirty="0" smtClean="0"/>
          </a:p>
          <a:p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poorten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geïmplementeerd</a:t>
            </a:r>
            <a:r>
              <a:rPr lang="en-US" dirty="0" smtClean="0"/>
              <a:t> door de adapters met </a:t>
            </a:r>
            <a:r>
              <a:rPr lang="en-US" dirty="0" err="1" smtClean="0"/>
              <a:t>infrastructuur</a:t>
            </a:r>
            <a:r>
              <a:rPr lang="en-US" dirty="0" smtClean="0"/>
              <a:t> code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Verschil</a:t>
            </a:r>
            <a:r>
              <a:rPr lang="en-US" dirty="0" smtClean="0"/>
              <a:t> met de </a:t>
            </a:r>
            <a:r>
              <a:rPr lang="en-US" dirty="0" err="1" smtClean="0"/>
              <a:t>gelaagde</a:t>
            </a:r>
            <a:r>
              <a:rPr lang="en-US" dirty="0" smtClean="0"/>
              <a:t> </a:t>
            </a:r>
            <a:r>
              <a:rPr lang="en-US" dirty="0" err="1" smtClean="0"/>
              <a:t>architectuur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 dependencies </a:t>
            </a:r>
            <a:r>
              <a:rPr lang="en-US" dirty="0" err="1" smtClean="0"/>
              <a:t>wijzen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, in </a:t>
            </a:r>
            <a:r>
              <a:rPr lang="en-US" dirty="0" err="1" smtClean="0"/>
              <a:t>plaats</a:t>
            </a:r>
            <a:r>
              <a:rPr lang="en-US" dirty="0" smtClean="0"/>
              <a:t> van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beneden</a:t>
            </a:r>
            <a:endParaRPr lang="en-US" dirty="0"/>
          </a:p>
          <a:p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lagen</a:t>
            </a:r>
            <a:r>
              <a:rPr lang="en-US" dirty="0" smtClean="0"/>
              <a:t> depend de </a:t>
            </a:r>
            <a:r>
              <a:rPr lang="en-US" dirty="0" err="1" smtClean="0"/>
              <a:t>ui</a:t>
            </a:r>
            <a:r>
              <a:rPr lang="en-US" dirty="0" smtClean="0"/>
              <a:t> op de business </a:t>
            </a:r>
            <a:r>
              <a:rPr lang="en-US" dirty="0" err="1" smtClean="0"/>
              <a:t>logica</a:t>
            </a:r>
            <a:r>
              <a:rPr lang="en-US" dirty="0" smtClean="0"/>
              <a:t> die op de database depend</a:t>
            </a:r>
          </a:p>
          <a:p>
            <a:r>
              <a:rPr lang="en-US" dirty="0" err="1" smtClean="0"/>
              <a:t>Bij</a:t>
            </a:r>
            <a:r>
              <a:rPr lang="en-US" dirty="0" smtClean="0"/>
              <a:t> ports and adapters depend de business </a:t>
            </a:r>
            <a:r>
              <a:rPr lang="en-US" dirty="0" err="1" smtClean="0"/>
              <a:t>logica</a:t>
            </a:r>
            <a:r>
              <a:rPr lang="en-US" dirty="0" smtClean="0"/>
              <a:t> op </a:t>
            </a:r>
            <a:r>
              <a:rPr lang="en-US" dirty="0" err="1" smtClean="0"/>
              <a:t>niets</a:t>
            </a:r>
            <a:r>
              <a:rPr lang="en-US" dirty="0" smtClean="0"/>
              <a:t>, de </a:t>
            </a:r>
            <a:r>
              <a:rPr lang="en-US" dirty="0" err="1" smtClean="0"/>
              <a:t>ui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de database op de business </a:t>
            </a:r>
            <a:r>
              <a:rPr lang="en-US" dirty="0" err="1" smtClean="0"/>
              <a:t>logica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12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Gemakkelijk</a:t>
            </a:r>
            <a:r>
              <a:rPr lang="en-US" dirty="0" smtClean="0"/>
              <a:t> </a:t>
            </a:r>
            <a:r>
              <a:rPr lang="en-US" dirty="0" err="1" smtClean="0"/>
              <a:t>testbare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Infrastructuur</a:t>
            </a:r>
            <a:r>
              <a:rPr lang="en-US" dirty="0" smtClean="0"/>
              <a:t> is </a:t>
            </a:r>
            <a:r>
              <a:rPr lang="en-US" dirty="0" err="1" smtClean="0"/>
              <a:t>gemakkelijk</a:t>
            </a:r>
            <a:r>
              <a:rPr lang="en-US" dirty="0" smtClean="0"/>
              <a:t> </a:t>
            </a:r>
            <a:r>
              <a:rPr lang="en-US" dirty="0" err="1" smtClean="0"/>
              <a:t>vervangbaar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99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Meer </a:t>
            </a:r>
            <a:r>
              <a:rPr lang="en-US" dirty="0" err="1" smtClean="0"/>
              <a:t>indirectie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moeilijker</a:t>
            </a:r>
            <a:r>
              <a:rPr lang="en-US" dirty="0" smtClean="0"/>
              <a:t> </a:t>
            </a:r>
            <a:r>
              <a:rPr lang="en-US" dirty="0" err="1" smtClean="0"/>
              <a:t>verstaanbaar</a:t>
            </a:r>
            <a:endParaRPr lang="en-US" dirty="0" smtClean="0"/>
          </a:p>
          <a:p>
            <a:r>
              <a:rPr lang="en-US" dirty="0" err="1" smtClean="0"/>
              <a:t>Soms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, YAGNI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125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programma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Lees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lijst</a:t>
            </a:r>
            <a:r>
              <a:rPr lang="en-US" dirty="0" smtClean="0"/>
              <a:t> van </a:t>
            </a:r>
            <a:r>
              <a:rPr lang="en-US" dirty="0" err="1" smtClean="0"/>
              <a:t>werknemers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bestand</a:t>
            </a:r>
            <a:endParaRPr lang="en-US" dirty="0" smtClean="0"/>
          </a:p>
          <a:p>
            <a:r>
              <a:rPr lang="en-US" dirty="0" err="1" smtClean="0"/>
              <a:t>Stuur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verjaardagswens</a:t>
            </a:r>
            <a:r>
              <a:rPr lang="en-US" dirty="0" smtClean="0"/>
              <a:t> via email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werknemer</a:t>
            </a:r>
            <a:r>
              <a:rPr lang="en-US" dirty="0" smtClean="0"/>
              <a:t> die </a:t>
            </a:r>
            <a:r>
              <a:rPr lang="en-US" dirty="0" err="1" smtClean="0"/>
              <a:t>vandaag</a:t>
            </a:r>
            <a:r>
              <a:rPr lang="en-US" dirty="0" smtClean="0"/>
              <a:t> </a:t>
            </a:r>
            <a:r>
              <a:rPr lang="en-US" dirty="0" err="1" smtClean="0"/>
              <a:t>jarig</a:t>
            </a:r>
            <a:r>
              <a:rPr lang="en-US" dirty="0" smtClean="0"/>
              <a:t> is</a:t>
            </a:r>
          </a:p>
          <a:p>
            <a:endParaRPr lang="en-US" dirty="0"/>
          </a:p>
          <a:p>
            <a:r>
              <a:rPr lang="en-US" dirty="0" err="1" smtClean="0"/>
              <a:t>Optioneel</a:t>
            </a:r>
            <a:r>
              <a:rPr lang="en-US" dirty="0" smtClean="0"/>
              <a:t>: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werknemer</a:t>
            </a:r>
            <a:r>
              <a:rPr lang="en-US" dirty="0" smtClean="0"/>
              <a:t> die </a:t>
            </a:r>
            <a:r>
              <a:rPr lang="en-US" dirty="0" err="1" smtClean="0"/>
              <a:t>jarig</a:t>
            </a:r>
            <a:r>
              <a:rPr lang="en-US" dirty="0" smtClean="0"/>
              <a:t> is op 29 </a:t>
            </a:r>
            <a:r>
              <a:rPr lang="en-US" dirty="0" err="1" smtClean="0"/>
              <a:t>februari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wens op 28 </a:t>
            </a:r>
            <a:r>
              <a:rPr lang="en-US" dirty="0" err="1" smtClean="0"/>
              <a:t>februari</a:t>
            </a:r>
            <a:r>
              <a:rPr lang="en-US" dirty="0" smtClean="0"/>
              <a:t> </a:t>
            </a:r>
            <a:r>
              <a:rPr lang="en-US" dirty="0" err="1" smtClean="0"/>
              <a:t>krijgen</a:t>
            </a:r>
            <a:r>
              <a:rPr lang="en-US" dirty="0" smtClean="0"/>
              <a:t>, </a:t>
            </a:r>
            <a:r>
              <a:rPr lang="en-US" dirty="0" err="1" smtClean="0"/>
              <a:t>behalve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het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schrikkeljaar</a:t>
            </a:r>
            <a:r>
              <a:rPr lang="en-US" dirty="0" smtClean="0"/>
              <a:t> is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053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opgave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falende</a:t>
            </a:r>
            <a:r>
              <a:rPr lang="en-US" dirty="0" smtClean="0"/>
              <a:t> test, </a:t>
            </a:r>
            <a:r>
              <a:rPr lang="en-US" dirty="0" err="1" smtClean="0"/>
              <a:t>los</a:t>
            </a:r>
            <a:r>
              <a:rPr lang="en-US" dirty="0" smtClean="0"/>
              <a:t> die op</a:t>
            </a:r>
          </a:p>
          <a:p>
            <a:r>
              <a:rPr lang="en-US" dirty="0" smtClean="0"/>
              <a:t>Refactor </a:t>
            </a:r>
            <a:r>
              <a:rPr lang="en-US" dirty="0" err="1" smtClean="0"/>
              <a:t>naar</a:t>
            </a:r>
            <a:r>
              <a:rPr lang="en-US" dirty="0" smtClean="0"/>
              <a:t> Ports and Adapters</a:t>
            </a:r>
          </a:p>
          <a:p>
            <a:r>
              <a:rPr lang="en-US" dirty="0" smtClean="0"/>
              <a:t>?</a:t>
            </a:r>
          </a:p>
          <a:p>
            <a:r>
              <a:rPr lang="en-US" dirty="0" smtClean="0"/>
              <a:t>Profit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81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Mogelijk</a:t>
            </a:r>
            <a:r>
              <a:rPr lang="en-US" dirty="0" smtClean="0"/>
              <a:t> refactor path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Greetings class</a:t>
            </a:r>
          </a:p>
          <a:p>
            <a:r>
              <a:rPr lang="en-US" dirty="0" smtClean="0"/>
              <a:t>Extract </a:t>
            </a:r>
            <a:r>
              <a:rPr lang="en-US" dirty="0" err="1" smtClean="0"/>
              <a:t>MessageService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Extract </a:t>
            </a:r>
            <a:r>
              <a:rPr lang="en-US" dirty="0" err="1" smtClean="0"/>
              <a:t>EmployeeRepository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Extract </a:t>
            </a:r>
            <a:r>
              <a:rPr lang="en-US" dirty="0" err="1" smtClean="0"/>
              <a:t>MessageService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Extract </a:t>
            </a:r>
            <a:r>
              <a:rPr lang="en-US" dirty="0" err="1" smtClean="0"/>
              <a:t>EmployeeRepository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Use interface in </a:t>
            </a:r>
            <a:r>
              <a:rPr lang="en-US" dirty="0" err="1" smtClean="0"/>
              <a:t>BirthdayService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0619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234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Ports and Adapters</vt:lpstr>
      <vt:lpstr>Alternatieve namen</vt:lpstr>
      <vt:lpstr>Ports and Adapters</vt:lpstr>
      <vt:lpstr>Verschil met de gelaagde architectuur</vt:lpstr>
      <vt:lpstr>Pros</vt:lpstr>
      <vt:lpstr>Cons</vt:lpstr>
      <vt:lpstr>Het programma</vt:lpstr>
      <vt:lpstr>De opgave</vt:lpstr>
      <vt:lpstr>Mogelijk refactor path</vt:lpstr>
      <vt:lpstr>Meer info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Ports and Adapters</dc:title>
  <dc:creator>Wouters Thijs</dc:creator>
  <cp:lastModifiedBy>Wouters Thijs</cp:lastModifiedBy>
  <cp:revision>11</cp:revision>
  <dcterms:created xsi:type="dcterms:W3CDTF">2019-06-17T06:34:52Z</dcterms:created>
  <dcterms:modified xsi:type="dcterms:W3CDTF">2019-06-19T12:01:43Z</dcterms:modified>
</cp:coreProperties>
</file>