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81" r:id="rId5"/>
    <p:sldId id="257" r:id="rId6"/>
    <p:sldId id="282" r:id="rId7"/>
    <p:sldId id="275" r:id="rId8"/>
    <p:sldId id="283" r:id="rId9"/>
    <p:sldId id="284" r:id="rId10"/>
    <p:sldId id="277" r:id="rId11"/>
    <p:sldId id="261" r:id="rId12"/>
    <p:sldId id="278" r:id="rId13"/>
    <p:sldId id="279" r:id="rId14"/>
    <p:sldId id="285" r:id="rId15"/>
    <p:sldId id="287" r:id="rId16"/>
    <p:sldId id="286" r:id="rId17"/>
  </p:sldIdLst>
  <p:sldSz cx="9144000" cy="5143500" type="screen16x9"/>
  <p:notesSz cx="6858000" cy="9144000"/>
  <p:defaultTextStyle>
    <a:defPPr>
      <a:defRPr lang="nl-NL"/>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167A"/>
    <a:srgbClr val="9999F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ijl, gemiddeld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Stijl, licht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Stijl, gemiddeld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182" autoAdjust="0"/>
    <p:restoredTop sz="94660"/>
  </p:normalViewPr>
  <p:slideViewPr>
    <p:cSldViewPr snapToGrid="0" snapToObjects="1">
      <p:cViewPr varScale="1">
        <p:scale>
          <a:sx n="65" d="100"/>
          <a:sy n="65" d="100"/>
        </p:scale>
        <p:origin x="208" y="18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k Wolbertus" userId="62c46dd4-7886-4179-9371-3a3c719e1f16" providerId="ADAL" clId="{3517574A-ABA9-4A5E-BD5C-EE5D9C253214}"/>
  </pc:docChgLst>
  <pc:docChgLst>
    <pc:chgData name="Rick Wolbertus" userId="62c46dd4-7886-4179-9371-3a3c719e1f16" providerId="ADAL" clId="{1D874B04-6A51-4C9F-9595-5FD5D57543F4}"/>
  </pc:docChgLst>
  <pc:docChgLst>
    <pc:chgData name="Rick Wolbertus" userId="62c46dd4-7886-4179-9371-3a3c719e1f16" providerId="ADAL" clId="{F703682A-0EC4-41BC-B335-D6612D99AD70}"/>
  </pc:docChgLst>
  <pc:docChgLst>
    <pc:chgData name="Rick Wolbertus" userId="62c46dd4-7886-4179-9371-3a3c719e1f16" providerId="ADAL" clId="{9EFFFF74-4167-46C2-918B-57B86A8863A3}"/>
  </pc:docChgLst>
  <pc:docChgLst>
    <pc:chgData name="Rick Wolbertus" userId="62c46dd4-7886-4179-9371-3a3c719e1f16" providerId="ADAL" clId="{25BCBF23-D244-4BF9-BA18-FB57AD2CCEFD}"/>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718153E2-5A23-9C4B-ABFD-85C34EE68D2E}" type="datetime1">
              <a:rPr lang="nl-NL"/>
              <a:pPr>
                <a:defRPr/>
              </a:pPr>
              <a:t>30-09-2024</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995A4000-AB18-BA45-8B08-03F3A0050F12}" type="slidenum">
              <a:rPr lang="nl-NL"/>
              <a:pPr>
                <a:defRPr/>
              </a:pPr>
              <a:t>‹#›</a:t>
            </a:fld>
            <a:endParaRPr lang="nl-NL"/>
          </a:p>
        </p:txBody>
      </p:sp>
    </p:spTree>
    <p:extLst>
      <p:ext uri="{BB962C8B-B14F-4D97-AF65-F5344CB8AC3E}">
        <p14:creationId xmlns:p14="http://schemas.microsoft.com/office/powerpoint/2010/main" val="1890800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3178DF84-B348-DA4D-9998-A76BB457FE31}" type="datetime1">
              <a:rPr lang="nl-NL"/>
              <a:pPr>
                <a:defRPr/>
              </a:pPr>
              <a:t>30-09-2024</a:t>
            </a:fld>
            <a:endParaRPr lang="nl-NL"/>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nl-NL" noProof="0"/>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Klik om de tekststijl van het model te bewerken</a:t>
            </a:r>
          </a:p>
          <a:p>
            <a:pPr lvl="1"/>
            <a:r>
              <a:rPr lang="en-US" noProof="0"/>
              <a:t>Tweede niveau</a:t>
            </a:r>
          </a:p>
          <a:p>
            <a:pPr lvl="2"/>
            <a:r>
              <a:rPr lang="en-US" noProof="0"/>
              <a:t>Derde niveau</a:t>
            </a:r>
          </a:p>
          <a:p>
            <a:pPr lvl="3"/>
            <a:r>
              <a:rPr lang="en-US" noProof="0"/>
              <a:t>Vierde niveau</a:t>
            </a:r>
          </a:p>
          <a:p>
            <a:pPr lvl="4"/>
            <a:r>
              <a:rPr lang="en-US" noProof="0"/>
              <a:t>Vijfde niveau</a:t>
            </a:r>
            <a:endParaRPr lang="nl-NL" noProof="0"/>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BF9849F0-B82A-A442-AB4B-EDB93AD1F2DC}" type="slidenum">
              <a:rPr lang="nl-NL"/>
              <a:pPr>
                <a:defRPr/>
              </a:pPr>
              <a:t>‹#›</a:t>
            </a:fld>
            <a:endParaRPr lang="nl-NL"/>
          </a:p>
        </p:txBody>
      </p:sp>
    </p:spTree>
    <p:extLst>
      <p:ext uri="{BB962C8B-B14F-4D97-AF65-F5344CB8AC3E}">
        <p14:creationId xmlns:p14="http://schemas.microsoft.com/office/powerpoint/2010/main" val="2409026874"/>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dia-01">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20714E49-4662-5240-A87F-8FFEEA8D711B}"/>
              </a:ext>
            </a:extLst>
          </p:cNvPr>
          <p:cNvPicPr>
            <a:picLocks noChangeAspect="1"/>
          </p:cNvPicPr>
          <p:nvPr userDrawn="1"/>
        </p:nvPicPr>
        <p:blipFill>
          <a:blip r:embed="rId2"/>
          <a:srcRect/>
          <a:stretch/>
        </p:blipFill>
        <p:spPr>
          <a:xfrm>
            <a:off x="0" y="0"/>
            <a:ext cx="9144000" cy="5143500"/>
          </a:xfrm>
          <a:prstGeom prst="rect">
            <a:avLst/>
          </a:prstGeom>
        </p:spPr>
      </p:pic>
      <p:sp>
        <p:nvSpPr>
          <p:cNvPr id="4" name="Titel 3">
            <a:extLst>
              <a:ext uri="{FF2B5EF4-FFF2-40B4-BE49-F238E27FC236}">
                <a16:creationId xmlns:a16="http://schemas.microsoft.com/office/drawing/2014/main" id="{261A5538-FBAA-ED4F-B838-E1FFDA57453F}"/>
              </a:ext>
            </a:extLst>
          </p:cNvPr>
          <p:cNvSpPr>
            <a:spLocks noGrp="1"/>
          </p:cNvSpPr>
          <p:nvPr>
            <p:ph type="title"/>
          </p:nvPr>
        </p:nvSpPr>
        <p:spPr>
          <a:xfrm>
            <a:off x="323851" y="995081"/>
            <a:ext cx="5484282" cy="1108357"/>
          </a:xfrm>
        </p:spPr>
        <p:txBody>
          <a:bodyPr/>
          <a:lstStyle>
            <a:lvl1pPr>
              <a:defRPr>
                <a:solidFill>
                  <a:schemeClr val="bg1"/>
                </a:solidFill>
              </a:defRPr>
            </a:lvl1pPr>
          </a:lstStyle>
          <a:p>
            <a:r>
              <a:rPr lang="nl-NL"/>
              <a:t>Klik om stijl te bewerken</a:t>
            </a:r>
            <a:endParaRPr lang="nl-NL" dirty="0"/>
          </a:p>
        </p:txBody>
      </p:sp>
      <p:sp>
        <p:nvSpPr>
          <p:cNvPr id="7" name="Tijdelijke aanduiding voor tekst 6">
            <a:extLst>
              <a:ext uri="{FF2B5EF4-FFF2-40B4-BE49-F238E27FC236}">
                <a16:creationId xmlns:a16="http://schemas.microsoft.com/office/drawing/2014/main" id="{07B6FF56-E482-FB4C-8DE4-16A40C8C20F7}"/>
              </a:ext>
            </a:extLst>
          </p:cNvPr>
          <p:cNvSpPr>
            <a:spLocks noGrp="1"/>
          </p:cNvSpPr>
          <p:nvPr>
            <p:ph type="body" sz="quarter" idx="12"/>
          </p:nvPr>
        </p:nvSpPr>
        <p:spPr>
          <a:xfrm>
            <a:off x="323850" y="2103439"/>
            <a:ext cx="5481332" cy="468311"/>
          </a:xfrm>
        </p:spPr>
        <p:txBody>
          <a:bodyPr/>
          <a:lstStyle>
            <a:lvl1pPr marL="0" indent="0">
              <a:buClr>
                <a:schemeClr val="bg1"/>
              </a:buClr>
              <a:buFont typeface="Arial" panose="020B0604020202020204" pitchFamily="34" charset="0"/>
              <a:buNone/>
              <a:defRPr>
                <a:solidFill>
                  <a:schemeClr val="bg1"/>
                </a:solidFill>
              </a:defRPr>
            </a:lvl1pPr>
            <a:lvl2pPr marL="216000" indent="0">
              <a:buClr>
                <a:schemeClr val="bg1"/>
              </a:buClr>
              <a:buFont typeface="Arial" panose="020B0604020202020204" pitchFamily="34" charset="0"/>
              <a:buNone/>
              <a:defRPr>
                <a:solidFill>
                  <a:schemeClr val="bg1"/>
                </a:solidFill>
              </a:defRPr>
            </a:lvl2pPr>
            <a:lvl3pPr marL="432000" indent="0">
              <a:buClr>
                <a:schemeClr val="bg1"/>
              </a:buClr>
              <a:buFont typeface="Arial" panose="020B0604020202020204" pitchFamily="34" charset="0"/>
              <a:buNone/>
              <a:defRPr>
                <a:solidFill>
                  <a:schemeClr val="bg1"/>
                </a:solidFill>
              </a:defRPr>
            </a:lvl3pPr>
            <a:lvl4pPr marL="648000" indent="0">
              <a:buClr>
                <a:schemeClr val="bg1"/>
              </a:buClr>
              <a:buFont typeface="Arial" panose="020B0604020202020204" pitchFamily="34" charset="0"/>
              <a:buNone/>
              <a:defRPr>
                <a:solidFill>
                  <a:schemeClr val="bg1"/>
                </a:solidFill>
              </a:defRPr>
            </a:lvl4pPr>
            <a:lvl5pPr marL="864000" indent="0">
              <a:buClr>
                <a:schemeClr val="bg1"/>
              </a:buClr>
              <a:buFont typeface="Arial" panose="020B0604020202020204" pitchFamily="34" charset="0"/>
              <a:buNone/>
              <a:defRPr>
                <a:solidFill>
                  <a:schemeClr val="bg1"/>
                </a:solidFill>
              </a:defRPr>
            </a:lvl5pPr>
          </a:lstStyle>
          <a:p>
            <a:pPr lvl="0"/>
            <a:r>
              <a:rPr lang="nl-NL"/>
              <a:t>Klikken om de tekststijl van het model te bewerken</a:t>
            </a:r>
          </a:p>
        </p:txBody>
      </p:sp>
      <p:sp>
        <p:nvSpPr>
          <p:cNvPr id="6" name="Tijdelijke aanduiding voor tekst 6">
            <a:extLst>
              <a:ext uri="{FF2B5EF4-FFF2-40B4-BE49-F238E27FC236}">
                <a16:creationId xmlns:a16="http://schemas.microsoft.com/office/drawing/2014/main" id="{CB139574-2387-A149-BF89-1740A5E685A1}"/>
              </a:ext>
            </a:extLst>
          </p:cNvPr>
          <p:cNvSpPr>
            <a:spLocks noGrp="1"/>
          </p:cNvSpPr>
          <p:nvPr>
            <p:ph type="body" sz="quarter" idx="13" hasCustomPrompt="1"/>
          </p:nvPr>
        </p:nvSpPr>
        <p:spPr>
          <a:xfrm>
            <a:off x="323850" y="3903870"/>
            <a:ext cx="5481332" cy="373768"/>
          </a:xfrm>
        </p:spPr>
        <p:txBody>
          <a:bodyPr>
            <a:normAutofit/>
          </a:bodyPr>
          <a:lstStyle>
            <a:lvl1pPr marL="0" indent="0">
              <a:buClr>
                <a:schemeClr val="bg1"/>
              </a:buClr>
              <a:buFont typeface="Arial" panose="020B0604020202020204" pitchFamily="34" charset="0"/>
              <a:buNone/>
              <a:defRPr sz="900">
                <a:solidFill>
                  <a:schemeClr val="bg1"/>
                </a:solidFill>
              </a:defRPr>
            </a:lvl1pPr>
            <a:lvl2pPr marL="216000" indent="0">
              <a:buClr>
                <a:schemeClr val="bg1"/>
              </a:buClr>
              <a:buFont typeface="Arial" panose="020B0604020202020204" pitchFamily="34" charset="0"/>
              <a:buNone/>
              <a:defRPr>
                <a:solidFill>
                  <a:schemeClr val="bg1"/>
                </a:solidFill>
              </a:defRPr>
            </a:lvl2pPr>
            <a:lvl3pPr marL="432000" indent="0">
              <a:buClr>
                <a:schemeClr val="bg1"/>
              </a:buClr>
              <a:buFont typeface="Arial" panose="020B0604020202020204" pitchFamily="34" charset="0"/>
              <a:buNone/>
              <a:defRPr>
                <a:solidFill>
                  <a:schemeClr val="bg1"/>
                </a:solidFill>
              </a:defRPr>
            </a:lvl3pPr>
            <a:lvl4pPr marL="648000" indent="0">
              <a:buClr>
                <a:schemeClr val="bg1"/>
              </a:buClr>
              <a:buFont typeface="Arial" panose="020B0604020202020204" pitchFamily="34" charset="0"/>
              <a:buNone/>
              <a:defRPr>
                <a:solidFill>
                  <a:schemeClr val="bg1"/>
                </a:solidFill>
              </a:defRPr>
            </a:lvl4pPr>
            <a:lvl5pPr marL="864000" indent="0">
              <a:buClr>
                <a:schemeClr val="bg1"/>
              </a:buClr>
              <a:buFont typeface="Arial" panose="020B0604020202020204" pitchFamily="34" charset="0"/>
              <a:buNone/>
              <a:defRPr>
                <a:solidFill>
                  <a:schemeClr val="bg1"/>
                </a:solidFill>
              </a:defRPr>
            </a:lvl5pPr>
          </a:lstStyle>
          <a:p>
            <a:pPr lvl="0"/>
            <a:r>
              <a:rPr lang="nl-NL" dirty="0"/>
              <a:t>Naam: N. Achternaam</a:t>
            </a:r>
          </a:p>
          <a:p>
            <a:pPr lvl="0"/>
            <a:r>
              <a:rPr lang="nl-NL" dirty="0"/>
              <a:t>Datum: 00-00-0000</a:t>
            </a:r>
          </a:p>
        </p:txBody>
      </p:sp>
      <p:pic>
        <p:nvPicPr>
          <p:cNvPr id="18" name="Afbeelding 17">
            <a:extLst>
              <a:ext uri="{FF2B5EF4-FFF2-40B4-BE49-F238E27FC236}">
                <a16:creationId xmlns:a16="http://schemas.microsoft.com/office/drawing/2014/main" id="{062BD3B6-FE14-5847-A939-752BCE36223D}"/>
              </a:ext>
            </a:extLst>
          </p:cNvPr>
          <p:cNvPicPr>
            <a:picLocks noChangeAspect="1"/>
          </p:cNvPicPr>
          <p:nvPr userDrawn="1"/>
        </p:nvPicPr>
        <p:blipFill>
          <a:blip r:embed="rId3"/>
          <a:srcRect/>
          <a:stretch/>
        </p:blipFill>
        <p:spPr>
          <a:xfrm>
            <a:off x="7270525" y="4524301"/>
            <a:ext cx="1873473" cy="619198"/>
          </a:xfrm>
          <a:prstGeom prst="rect">
            <a:avLst/>
          </a:prstGeom>
        </p:spPr>
      </p:pic>
      <p:sp>
        <p:nvSpPr>
          <p:cNvPr id="19" name="Tijdelijke aanduiding voor afbeelding 13">
            <a:extLst>
              <a:ext uri="{FF2B5EF4-FFF2-40B4-BE49-F238E27FC236}">
                <a16:creationId xmlns:a16="http://schemas.microsoft.com/office/drawing/2014/main" id="{D162CC0C-7EA6-3242-B7E2-BD1A0DE2BDE9}"/>
              </a:ext>
            </a:extLst>
          </p:cNvPr>
          <p:cNvSpPr>
            <a:spLocks noGrp="1"/>
          </p:cNvSpPr>
          <p:nvPr>
            <p:ph type="pic" sz="quarter" idx="14"/>
          </p:nvPr>
        </p:nvSpPr>
        <p:spPr>
          <a:xfrm>
            <a:off x="6271200" y="0"/>
            <a:ext cx="2872800" cy="619200"/>
          </a:xfrm>
        </p:spPr>
        <p:txBody>
          <a:bodyPr/>
          <a:lstStyle>
            <a:lvl1pPr marL="0" indent="0">
              <a:buNone/>
              <a:defRPr/>
            </a:lvl1pPr>
          </a:lstStyle>
          <a:p>
            <a:r>
              <a:rPr lang="nl-NL"/>
              <a:t>Klik op het pictogram als u een afbeelding wilt toevoegen</a:t>
            </a:r>
            <a:endParaRPr lang="nl-NL" dirty="0"/>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 foto en object">
    <p:bg>
      <p:bgPr>
        <a:solidFill>
          <a:schemeClr val="bg1"/>
        </a:solidFill>
        <a:effectLst/>
      </p:bgPr>
    </p:bg>
    <p:spTree>
      <p:nvGrpSpPr>
        <p:cNvPr id="1" name=""/>
        <p:cNvGrpSpPr/>
        <p:nvPr/>
      </p:nvGrpSpPr>
      <p:grpSpPr>
        <a:xfrm>
          <a:off x="0" y="0"/>
          <a:ext cx="0" cy="0"/>
          <a:chOff x="0" y="0"/>
          <a:chExt cx="0" cy="0"/>
        </a:xfrm>
      </p:grpSpPr>
      <p:pic>
        <p:nvPicPr>
          <p:cNvPr id="7" name="Afbeelding 6">
            <a:extLst>
              <a:ext uri="{FF2B5EF4-FFF2-40B4-BE49-F238E27FC236}">
                <a16:creationId xmlns:a16="http://schemas.microsoft.com/office/drawing/2014/main" id="{C11B77A1-2FC4-0045-B9FD-2F4FEE87C734}"/>
              </a:ext>
            </a:extLst>
          </p:cNvPr>
          <p:cNvPicPr>
            <a:picLocks noChangeAspect="1"/>
          </p:cNvPicPr>
          <p:nvPr userDrawn="1"/>
        </p:nvPicPr>
        <p:blipFill>
          <a:blip r:embed="rId2"/>
          <a:srcRect/>
          <a:stretch/>
        </p:blipFill>
        <p:spPr>
          <a:xfrm>
            <a:off x="0" y="0"/>
            <a:ext cx="9144000" cy="5143500"/>
          </a:xfrm>
          <a:prstGeom prst="rect">
            <a:avLst/>
          </a:prstGeom>
        </p:spPr>
      </p:pic>
      <p:sp>
        <p:nvSpPr>
          <p:cNvPr id="6" name="Tijdelijke aanduiding voor dianummer 5"/>
          <p:cNvSpPr>
            <a:spLocks noGrp="1"/>
          </p:cNvSpPr>
          <p:nvPr>
            <p:ph type="sldNum" sz="quarter" idx="15"/>
          </p:nvPr>
        </p:nvSpPr>
        <p:spPr/>
        <p:txBody>
          <a:bodyPr/>
          <a:lstStyle>
            <a:lvl1pPr>
              <a:defRPr/>
            </a:lvl1pPr>
          </a:lstStyle>
          <a:p>
            <a:fld id="{91727753-D472-D54D-89CA-B792B41E5512}" type="slidenum">
              <a:rPr lang="nl-NL"/>
              <a:pPr/>
              <a:t>‹#›</a:t>
            </a:fld>
            <a:endParaRPr lang="nl-NL"/>
          </a:p>
        </p:txBody>
      </p:sp>
      <p:sp>
        <p:nvSpPr>
          <p:cNvPr id="3" name="Titel 2">
            <a:extLst>
              <a:ext uri="{FF2B5EF4-FFF2-40B4-BE49-F238E27FC236}">
                <a16:creationId xmlns:a16="http://schemas.microsoft.com/office/drawing/2014/main" id="{9C6F32A4-0E3B-574E-910E-65CAF9BA4D35}"/>
              </a:ext>
            </a:extLst>
          </p:cNvPr>
          <p:cNvSpPr>
            <a:spLocks noGrp="1"/>
          </p:cNvSpPr>
          <p:nvPr>
            <p:ph type="title"/>
          </p:nvPr>
        </p:nvSpPr>
        <p:spPr>
          <a:xfrm>
            <a:off x="4751294" y="995081"/>
            <a:ext cx="4068856" cy="1108357"/>
          </a:xfrm>
        </p:spPr>
        <p:txBody>
          <a:bodyPr/>
          <a:lstStyle/>
          <a:p>
            <a:r>
              <a:rPr lang="nl-NL"/>
              <a:t>Klik om stijl te bewerken</a:t>
            </a:r>
            <a:endParaRPr lang="nl-NL" dirty="0"/>
          </a:p>
        </p:txBody>
      </p:sp>
      <p:sp>
        <p:nvSpPr>
          <p:cNvPr id="12" name="Tijdelijke aanduiding voor inhoud 7">
            <a:extLst>
              <a:ext uri="{FF2B5EF4-FFF2-40B4-BE49-F238E27FC236}">
                <a16:creationId xmlns:a16="http://schemas.microsoft.com/office/drawing/2014/main" id="{12E6FC1D-61CE-E940-A9CA-2EAE39A628F7}"/>
              </a:ext>
            </a:extLst>
          </p:cNvPr>
          <p:cNvSpPr>
            <a:spLocks noGrp="1"/>
          </p:cNvSpPr>
          <p:nvPr>
            <p:ph sz="quarter" idx="20"/>
          </p:nvPr>
        </p:nvSpPr>
        <p:spPr>
          <a:xfrm>
            <a:off x="4751388" y="2103438"/>
            <a:ext cx="3557296" cy="2413000"/>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Tijdelijke aanduiding voor voettekst 3">
            <a:extLst>
              <a:ext uri="{FF2B5EF4-FFF2-40B4-BE49-F238E27FC236}">
                <a16:creationId xmlns:a16="http://schemas.microsoft.com/office/drawing/2014/main" id="{85FA0FFB-3874-7E40-89B2-F972D5F73CD2}"/>
              </a:ext>
            </a:extLst>
          </p:cNvPr>
          <p:cNvSpPr>
            <a:spLocks noGrp="1"/>
          </p:cNvSpPr>
          <p:nvPr>
            <p:ph type="ftr" sz="quarter" idx="21"/>
          </p:nvPr>
        </p:nvSpPr>
        <p:spPr/>
        <p:txBody>
          <a:bodyPr/>
          <a:lstStyle/>
          <a:p>
            <a:pPr>
              <a:defRPr/>
            </a:pPr>
            <a:r>
              <a:rPr lang="nl-NL"/>
              <a:t>Titel presentatie</a:t>
            </a:r>
            <a:endParaRPr lang="nl-NL" dirty="0"/>
          </a:p>
        </p:txBody>
      </p:sp>
      <p:sp>
        <p:nvSpPr>
          <p:cNvPr id="8" name="Tijdelijke aanduiding voor afbeelding 7">
            <a:extLst>
              <a:ext uri="{FF2B5EF4-FFF2-40B4-BE49-F238E27FC236}">
                <a16:creationId xmlns:a16="http://schemas.microsoft.com/office/drawing/2014/main" id="{4ACD6D51-22BA-1E44-92F0-52CBDC4FA850}"/>
              </a:ext>
            </a:extLst>
          </p:cNvPr>
          <p:cNvSpPr>
            <a:spLocks noGrp="1"/>
          </p:cNvSpPr>
          <p:nvPr>
            <p:ph type="pic" sz="quarter" idx="22"/>
          </p:nvPr>
        </p:nvSpPr>
        <p:spPr>
          <a:xfrm>
            <a:off x="0" y="627063"/>
            <a:ext cx="4572000" cy="3889376"/>
          </a:xfrm>
        </p:spPr>
        <p:txBody>
          <a:bodyPr/>
          <a:lstStyle/>
          <a:p>
            <a:r>
              <a:rPr lang="nl-NL"/>
              <a:t>Klik op het pictogram als u een afbeelding wilt toevoegen</a:t>
            </a:r>
          </a:p>
        </p:txBody>
      </p:sp>
      <p:pic>
        <p:nvPicPr>
          <p:cNvPr id="11" name="Afbeelding 10">
            <a:extLst>
              <a:ext uri="{FF2B5EF4-FFF2-40B4-BE49-F238E27FC236}">
                <a16:creationId xmlns:a16="http://schemas.microsoft.com/office/drawing/2014/main" id="{08FE686D-C0FF-3346-B6FF-27D31B96E4FA}"/>
              </a:ext>
            </a:extLst>
          </p:cNvPr>
          <p:cNvPicPr>
            <a:picLocks noChangeAspect="1"/>
          </p:cNvPicPr>
          <p:nvPr userDrawn="1"/>
        </p:nvPicPr>
        <p:blipFill>
          <a:blip r:embed="rId3"/>
          <a:srcRect/>
          <a:stretch/>
        </p:blipFill>
        <p:spPr>
          <a:xfrm>
            <a:off x="7270525" y="4524301"/>
            <a:ext cx="1873473" cy="619199"/>
          </a:xfrm>
          <a:prstGeom prst="rect">
            <a:avLst/>
          </a:prstGeom>
        </p:spPr>
      </p:pic>
      <p:sp>
        <p:nvSpPr>
          <p:cNvPr id="13" name="Tijdelijke aanduiding voor afbeelding 13">
            <a:extLst>
              <a:ext uri="{FF2B5EF4-FFF2-40B4-BE49-F238E27FC236}">
                <a16:creationId xmlns:a16="http://schemas.microsoft.com/office/drawing/2014/main" id="{90F7CBA2-1DD4-5B45-97C4-7B97ABED079D}"/>
              </a:ext>
            </a:extLst>
          </p:cNvPr>
          <p:cNvSpPr>
            <a:spLocks noGrp="1"/>
          </p:cNvSpPr>
          <p:nvPr>
            <p:ph type="pic" sz="quarter" idx="14"/>
          </p:nvPr>
        </p:nvSpPr>
        <p:spPr>
          <a:xfrm>
            <a:off x="6271200" y="0"/>
            <a:ext cx="2872800" cy="619200"/>
          </a:xfrm>
        </p:spPr>
        <p:txBody>
          <a:bodyPr/>
          <a:lstStyle>
            <a:lvl1pPr marL="0" indent="0">
              <a:buNone/>
              <a:defRPr/>
            </a:lvl1pPr>
          </a:lstStyle>
          <a:p>
            <a:r>
              <a:rPr lang="nl-NL"/>
              <a:t>Klik op het pictogram als u een afbeelding wilt toevoegen</a:t>
            </a:r>
            <a:endParaRPr lang="nl-NL" dirty="0"/>
          </a:p>
        </p:txBody>
      </p:sp>
    </p:spTree>
    <p:extLst>
      <p:ext uri="{BB962C8B-B14F-4D97-AF65-F5344CB8AC3E}">
        <p14:creationId xmlns:p14="http://schemas.microsoft.com/office/powerpoint/2010/main" val="773333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 en twee foto's">
    <p:bg>
      <p:bgPr>
        <a:solidFill>
          <a:schemeClr val="bg1"/>
        </a:solidFill>
        <a:effectLst/>
      </p:bgPr>
    </p:bg>
    <p:spTree>
      <p:nvGrpSpPr>
        <p:cNvPr id="1" name=""/>
        <p:cNvGrpSpPr/>
        <p:nvPr/>
      </p:nvGrpSpPr>
      <p:grpSpPr>
        <a:xfrm>
          <a:off x="0" y="0"/>
          <a:ext cx="0" cy="0"/>
          <a:chOff x="0" y="0"/>
          <a:chExt cx="0" cy="0"/>
        </a:xfrm>
      </p:grpSpPr>
      <p:sp>
        <p:nvSpPr>
          <p:cNvPr id="6" name="Tijdelijke aanduiding voor dianummer 5"/>
          <p:cNvSpPr>
            <a:spLocks noGrp="1"/>
          </p:cNvSpPr>
          <p:nvPr>
            <p:ph type="sldNum" sz="quarter" idx="15"/>
          </p:nvPr>
        </p:nvSpPr>
        <p:spPr/>
        <p:txBody>
          <a:bodyPr/>
          <a:lstStyle>
            <a:lvl1pPr>
              <a:defRPr/>
            </a:lvl1pPr>
          </a:lstStyle>
          <a:p>
            <a:fld id="{91727753-D472-D54D-89CA-B792B41E5512}" type="slidenum">
              <a:rPr lang="nl-NL"/>
              <a:pPr/>
              <a:t>‹#›</a:t>
            </a:fld>
            <a:endParaRPr lang="nl-NL"/>
          </a:p>
        </p:txBody>
      </p:sp>
      <p:sp>
        <p:nvSpPr>
          <p:cNvPr id="11" name="Tijdelijke aanduiding voor afbeelding 7"/>
          <p:cNvSpPr>
            <a:spLocks noGrp="1"/>
          </p:cNvSpPr>
          <p:nvPr>
            <p:ph type="pic" sz="quarter" idx="19"/>
          </p:nvPr>
        </p:nvSpPr>
        <p:spPr>
          <a:xfrm>
            <a:off x="323850" y="2103438"/>
            <a:ext cx="4063592" cy="2414562"/>
          </a:xfrm>
          <a:prstGeom prst="rect">
            <a:avLst/>
          </a:prstGeom>
          <a:solidFill>
            <a:schemeClr val="accent6"/>
          </a:solidFill>
        </p:spPr>
        <p:txBody>
          <a:bodyPr/>
          <a:lstStyle/>
          <a:p>
            <a:r>
              <a:rPr lang="nl-NL"/>
              <a:t>Klik op het pictogram als u een afbeelding wilt toevoegen</a:t>
            </a:r>
          </a:p>
        </p:txBody>
      </p:sp>
      <p:sp>
        <p:nvSpPr>
          <p:cNvPr id="9" name="Tijdelijke aanduiding voor afbeelding 7" descr="&#10;"/>
          <p:cNvSpPr>
            <a:spLocks noGrp="1"/>
          </p:cNvSpPr>
          <p:nvPr>
            <p:ph type="pic" sz="quarter" idx="20"/>
          </p:nvPr>
        </p:nvSpPr>
        <p:spPr>
          <a:xfrm>
            <a:off x="4756558" y="2103438"/>
            <a:ext cx="4063592" cy="2413000"/>
          </a:xfrm>
          <a:prstGeom prst="rect">
            <a:avLst/>
          </a:prstGeom>
          <a:solidFill>
            <a:schemeClr val="accent6"/>
          </a:solidFill>
        </p:spPr>
        <p:txBody>
          <a:bodyPr/>
          <a:lstStyle/>
          <a:p>
            <a:r>
              <a:rPr lang="nl-NL"/>
              <a:t>Klik op het pictogram als u een afbeelding wilt toevoegen</a:t>
            </a:r>
          </a:p>
        </p:txBody>
      </p:sp>
      <p:sp>
        <p:nvSpPr>
          <p:cNvPr id="2" name="Titel 1">
            <a:extLst>
              <a:ext uri="{FF2B5EF4-FFF2-40B4-BE49-F238E27FC236}">
                <a16:creationId xmlns:a16="http://schemas.microsoft.com/office/drawing/2014/main" id="{15DEA03D-7869-4E44-9871-7EE3AE555FA0}"/>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65F53128-2F4F-2348-9AF0-C932200934E7}"/>
              </a:ext>
            </a:extLst>
          </p:cNvPr>
          <p:cNvSpPr>
            <a:spLocks noGrp="1"/>
          </p:cNvSpPr>
          <p:nvPr>
            <p:ph type="ftr" sz="quarter" idx="21"/>
          </p:nvPr>
        </p:nvSpPr>
        <p:spPr/>
        <p:txBody>
          <a:bodyPr/>
          <a:lstStyle/>
          <a:p>
            <a:pPr>
              <a:defRPr/>
            </a:pPr>
            <a:r>
              <a:rPr lang="nl-NL"/>
              <a:t>Titel presentatie</a:t>
            </a:r>
            <a:endParaRPr lang="nl-NL" dirty="0"/>
          </a:p>
        </p:txBody>
      </p:sp>
      <p:pic>
        <p:nvPicPr>
          <p:cNvPr id="7" name="Afbeelding 6">
            <a:extLst>
              <a:ext uri="{FF2B5EF4-FFF2-40B4-BE49-F238E27FC236}">
                <a16:creationId xmlns:a16="http://schemas.microsoft.com/office/drawing/2014/main" id="{4588A6F7-D45D-3C4D-A5FB-FF9FCCD6F260}"/>
              </a:ext>
            </a:extLst>
          </p:cNvPr>
          <p:cNvPicPr>
            <a:picLocks noChangeAspect="1"/>
          </p:cNvPicPr>
          <p:nvPr userDrawn="1"/>
        </p:nvPicPr>
        <p:blipFill>
          <a:blip r:embed="rId2"/>
          <a:srcRect/>
          <a:stretch/>
        </p:blipFill>
        <p:spPr>
          <a:xfrm>
            <a:off x="7270525" y="4524301"/>
            <a:ext cx="1873473" cy="619199"/>
          </a:xfrm>
          <a:prstGeom prst="rect">
            <a:avLst/>
          </a:prstGeom>
        </p:spPr>
      </p:pic>
      <p:sp>
        <p:nvSpPr>
          <p:cNvPr id="8" name="Tijdelijke aanduiding voor afbeelding 13">
            <a:extLst>
              <a:ext uri="{FF2B5EF4-FFF2-40B4-BE49-F238E27FC236}">
                <a16:creationId xmlns:a16="http://schemas.microsoft.com/office/drawing/2014/main" id="{C88D02D7-17DD-364D-9C9F-917E443D11BD}"/>
              </a:ext>
            </a:extLst>
          </p:cNvPr>
          <p:cNvSpPr>
            <a:spLocks noGrp="1"/>
          </p:cNvSpPr>
          <p:nvPr>
            <p:ph type="pic" sz="quarter" idx="14"/>
          </p:nvPr>
        </p:nvSpPr>
        <p:spPr>
          <a:xfrm>
            <a:off x="6271200" y="0"/>
            <a:ext cx="2872800" cy="619200"/>
          </a:xfrm>
        </p:spPr>
        <p:txBody>
          <a:bodyPr/>
          <a:lstStyle>
            <a:lvl1pPr marL="0" indent="0">
              <a:buNone/>
              <a:defRPr/>
            </a:lvl1pPr>
          </a:lstStyle>
          <a:p>
            <a:r>
              <a:rPr lang="nl-NL"/>
              <a:t>Klik op het pictogram als u een afbeelding wilt toevoegen</a:t>
            </a:r>
            <a:endParaRPr lang="nl-NL" dirty="0"/>
          </a:p>
        </p:txBody>
      </p:sp>
    </p:spTree>
    <p:extLst>
      <p:ext uri="{BB962C8B-B14F-4D97-AF65-F5344CB8AC3E}">
        <p14:creationId xmlns:p14="http://schemas.microsoft.com/office/powerpoint/2010/main" val="3583008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4" name="Tijdelijke aanduiding voor voettekst 4"/>
          <p:cNvSpPr>
            <a:spLocks noGrp="1"/>
          </p:cNvSpPr>
          <p:nvPr>
            <p:ph type="ftr" sz="quarter" idx="10"/>
          </p:nvPr>
        </p:nvSpPr>
        <p:spPr/>
        <p:txBody>
          <a:bodyPr/>
          <a:lstStyle>
            <a:lvl1pPr>
              <a:defRPr/>
            </a:lvl1pPr>
          </a:lstStyle>
          <a:p>
            <a:pPr>
              <a:defRPr/>
            </a:pPr>
            <a:r>
              <a:rPr lang="nl-NL"/>
              <a:t>Titel presentatie</a:t>
            </a:r>
          </a:p>
        </p:txBody>
      </p:sp>
      <p:sp>
        <p:nvSpPr>
          <p:cNvPr id="5" name="Tijdelijke aanduiding voor dianummer 5"/>
          <p:cNvSpPr>
            <a:spLocks noGrp="1"/>
          </p:cNvSpPr>
          <p:nvPr>
            <p:ph type="sldNum" sz="quarter" idx="11"/>
          </p:nvPr>
        </p:nvSpPr>
        <p:spPr/>
        <p:txBody>
          <a:bodyPr/>
          <a:lstStyle>
            <a:lvl1pPr>
              <a:defRPr/>
            </a:lvl1pPr>
          </a:lstStyle>
          <a:p>
            <a:fld id="{2D3F88F8-AF4B-2449-8658-FBA6E747A2CB}" type="slidenum">
              <a:rPr lang="nl-NL"/>
              <a:pPr/>
              <a:t>‹#›</a:t>
            </a:fld>
            <a:endParaRPr lang="nl-NL"/>
          </a:p>
        </p:txBody>
      </p:sp>
      <p:sp>
        <p:nvSpPr>
          <p:cNvPr id="3" name="Titel 2">
            <a:extLst>
              <a:ext uri="{FF2B5EF4-FFF2-40B4-BE49-F238E27FC236}">
                <a16:creationId xmlns:a16="http://schemas.microsoft.com/office/drawing/2014/main" id="{1899D2A2-CE3F-814F-BA65-66B9B454F392}"/>
              </a:ext>
            </a:extLst>
          </p:cNvPr>
          <p:cNvSpPr>
            <a:spLocks noGrp="1"/>
          </p:cNvSpPr>
          <p:nvPr>
            <p:ph type="title"/>
          </p:nvPr>
        </p:nvSpPr>
        <p:spPr/>
        <p:txBody>
          <a:bodyPr/>
          <a:lstStyle/>
          <a:p>
            <a:r>
              <a:rPr lang="nl-NL"/>
              <a:t>Klik om stijl te bewerken</a:t>
            </a:r>
          </a:p>
        </p:txBody>
      </p:sp>
      <p:pic>
        <p:nvPicPr>
          <p:cNvPr id="6" name="Afbeelding 5">
            <a:extLst>
              <a:ext uri="{FF2B5EF4-FFF2-40B4-BE49-F238E27FC236}">
                <a16:creationId xmlns:a16="http://schemas.microsoft.com/office/drawing/2014/main" id="{AE147936-145B-664D-879C-8943872BCE11}"/>
              </a:ext>
            </a:extLst>
          </p:cNvPr>
          <p:cNvPicPr>
            <a:picLocks noChangeAspect="1"/>
          </p:cNvPicPr>
          <p:nvPr userDrawn="1"/>
        </p:nvPicPr>
        <p:blipFill>
          <a:blip r:embed="rId2"/>
          <a:srcRect/>
          <a:stretch/>
        </p:blipFill>
        <p:spPr>
          <a:xfrm>
            <a:off x="7270525" y="4524301"/>
            <a:ext cx="1873473" cy="619199"/>
          </a:xfrm>
          <a:prstGeom prst="rect">
            <a:avLst/>
          </a:prstGeom>
        </p:spPr>
      </p:pic>
      <p:sp>
        <p:nvSpPr>
          <p:cNvPr id="7" name="Tijdelijke aanduiding voor afbeelding 13">
            <a:extLst>
              <a:ext uri="{FF2B5EF4-FFF2-40B4-BE49-F238E27FC236}">
                <a16:creationId xmlns:a16="http://schemas.microsoft.com/office/drawing/2014/main" id="{2CC42474-B9C7-C94C-AF30-292C4AE13AC5}"/>
              </a:ext>
            </a:extLst>
          </p:cNvPr>
          <p:cNvSpPr>
            <a:spLocks noGrp="1"/>
          </p:cNvSpPr>
          <p:nvPr>
            <p:ph type="pic" sz="quarter" idx="14"/>
          </p:nvPr>
        </p:nvSpPr>
        <p:spPr>
          <a:xfrm>
            <a:off x="6271200" y="0"/>
            <a:ext cx="2872800" cy="619200"/>
          </a:xfrm>
        </p:spPr>
        <p:txBody>
          <a:bodyPr/>
          <a:lstStyle>
            <a:lvl1pPr marL="0" indent="0">
              <a:buNone/>
              <a:defRPr/>
            </a:lvl1pPr>
          </a:lstStyle>
          <a:p>
            <a:r>
              <a:rPr lang="nl-NL"/>
              <a:t>Klik op het pictogram als u een afbeelding wilt toevoegen</a:t>
            </a:r>
            <a:endParaRPr lang="nl-NL"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inddia-01">
    <p:bg>
      <p:bgPr>
        <a:solidFill>
          <a:schemeClr val="bg1"/>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2A2DC969-CCE0-1249-932F-4A0237DF44E8}"/>
              </a:ext>
            </a:extLst>
          </p:cNvPr>
          <p:cNvPicPr>
            <a:picLocks noChangeAspect="1"/>
          </p:cNvPicPr>
          <p:nvPr userDrawn="1"/>
        </p:nvPicPr>
        <p:blipFill>
          <a:blip r:embed="rId2"/>
          <a:srcRect/>
          <a:stretch/>
        </p:blipFill>
        <p:spPr>
          <a:xfrm>
            <a:off x="0" y="0"/>
            <a:ext cx="9144000" cy="5143500"/>
          </a:xfrm>
          <a:prstGeom prst="rect">
            <a:avLst/>
          </a:prstGeom>
        </p:spPr>
      </p:pic>
      <p:sp>
        <p:nvSpPr>
          <p:cNvPr id="3" name="Titel 2">
            <a:extLst>
              <a:ext uri="{FF2B5EF4-FFF2-40B4-BE49-F238E27FC236}">
                <a16:creationId xmlns:a16="http://schemas.microsoft.com/office/drawing/2014/main" id="{1FE07EE8-1146-8749-AD65-78B0D67D4AA2}"/>
              </a:ext>
            </a:extLst>
          </p:cNvPr>
          <p:cNvSpPr>
            <a:spLocks noGrp="1"/>
          </p:cNvSpPr>
          <p:nvPr>
            <p:ph type="title" hasCustomPrompt="1"/>
          </p:nvPr>
        </p:nvSpPr>
        <p:spPr>
          <a:xfrm>
            <a:off x="323849" y="995081"/>
            <a:ext cx="4632867" cy="1108357"/>
          </a:xfrm>
        </p:spPr>
        <p:txBody>
          <a:bodyPr/>
          <a:lstStyle>
            <a:lvl1pPr>
              <a:defRPr>
                <a:solidFill>
                  <a:schemeClr val="bg1"/>
                </a:solidFill>
              </a:defRPr>
            </a:lvl1pPr>
          </a:lstStyle>
          <a:p>
            <a:r>
              <a:rPr lang="nl-NL" dirty="0"/>
              <a:t>Bronvermelding</a:t>
            </a:r>
          </a:p>
        </p:txBody>
      </p:sp>
      <p:sp>
        <p:nvSpPr>
          <p:cNvPr id="12" name="Tijdelijke aanduiding voor tekst 6">
            <a:extLst>
              <a:ext uri="{FF2B5EF4-FFF2-40B4-BE49-F238E27FC236}">
                <a16:creationId xmlns:a16="http://schemas.microsoft.com/office/drawing/2014/main" id="{DE362A0E-BA61-6D43-94BF-9F1A6EF6A1F5}"/>
              </a:ext>
            </a:extLst>
          </p:cNvPr>
          <p:cNvSpPr>
            <a:spLocks noGrp="1"/>
          </p:cNvSpPr>
          <p:nvPr>
            <p:ph type="body" sz="quarter" idx="13"/>
          </p:nvPr>
        </p:nvSpPr>
        <p:spPr>
          <a:xfrm>
            <a:off x="323849" y="2103439"/>
            <a:ext cx="4632867" cy="2413000"/>
          </a:xfrm>
        </p:spPr>
        <p:txBody>
          <a:bodyPr>
            <a:normAutofit/>
          </a:bodyPr>
          <a:lstStyle>
            <a:lvl1pPr marL="0" indent="0">
              <a:lnSpc>
                <a:spcPct val="250000"/>
              </a:lnSpc>
              <a:buClr>
                <a:schemeClr val="bg1"/>
              </a:buClr>
              <a:buNone/>
              <a:defRPr sz="800">
                <a:solidFill>
                  <a:schemeClr val="bg1"/>
                </a:solidFill>
              </a:defRPr>
            </a:lvl1pPr>
            <a:lvl2pPr marL="216000" indent="0">
              <a:lnSpc>
                <a:spcPct val="250000"/>
              </a:lnSpc>
              <a:buClr>
                <a:schemeClr val="bg1"/>
              </a:buClr>
              <a:buNone/>
              <a:defRPr sz="800">
                <a:solidFill>
                  <a:schemeClr val="bg1"/>
                </a:solidFill>
              </a:defRPr>
            </a:lvl2pPr>
            <a:lvl3pPr marL="432000" indent="0">
              <a:lnSpc>
                <a:spcPct val="250000"/>
              </a:lnSpc>
              <a:buClr>
                <a:schemeClr val="bg1"/>
              </a:buClr>
              <a:buNone/>
              <a:defRPr sz="800">
                <a:solidFill>
                  <a:schemeClr val="bg1"/>
                </a:solidFill>
              </a:defRPr>
            </a:lvl3pPr>
            <a:lvl4pPr marL="648000" indent="0">
              <a:lnSpc>
                <a:spcPct val="250000"/>
              </a:lnSpc>
              <a:buClr>
                <a:schemeClr val="bg1"/>
              </a:buClr>
              <a:buNone/>
              <a:defRPr sz="800">
                <a:solidFill>
                  <a:schemeClr val="bg1"/>
                </a:solidFill>
              </a:defRPr>
            </a:lvl4pPr>
            <a:lvl5pPr marL="864000" indent="0">
              <a:lnSpc>
                <a:spcPct val="250000"/>
              </a:lnSpc>
              <a:buClr>
                <a:schemeClr val="bg1"/>
              </a:buClr>
              <a:buNone/>
              <a:defRPr sz="800">
                <a:solidFill>
                  <a:schemeClr val="bg1"/>
                </a:solidFill>
              </a:defRPr>
            </a:lvl5pPr>
          </a:lstStyle>
          <a:p>
            <a:pPr lvl="0"/>
            <a:r>
              <a:rPr lang="nl-NL"/>
              <a:t>Klikken om de tekststijl van het model te bewerken</a:t>
            </a:r>
          </a:p>
        </p:txBody>
      </p:sp>
      <p:pic>
        <p:nvPicPr>
          <p:cNvPr id="7" name="Afbeelding 6">
            <a:extLst>
              <a:ext uri="{FF2B5EF4-FFF2-40B4-BE49-F238E27FC236}">
                <a16:creationId xmlns:a16="http://schemas.microsoft.com/office/drawing/2014/main" id="{0BE66D92-CF07-4149-9870-C7D66812FE14}"/>
              </a:ext>
            </a:extLst>
          </p:cNvPr>
          <p:cNvPicPr>
            <a:picLocks noChangeAspect="1"/>
          </p:cNvPicPr>
          <p:nvPr userDrawn="1"/>
        </p:nvPicPr>
        <p:blipFill>
          <a:blip r:embed="rId3"/>
          <a:srcRect/>
          <a:stretch/>
        </p:blipFill>
        <p:spPr>
          <a:xfrm>
            <a:off x="7270525" y="4524301"/>
            <a:ext cx="1873473" cy="619198"/>
          </a:xfrm>
          <a:prstGeom prst="rect">
            <a:avLst/>
          </a:prstGeom>
        </p:spPr>
      </p:pic>
      <p:sp>
        <p:nvSpPr>
          <p:cNvPr id="8" name="Tijdelijke aanduiding voor afbeelding 13">
            <a:extLst>
              <a:ext uri="{FF2B5EF4-FFF2-40B4-BE49-F238E27FC236}">
                <a16:creationId xmlns:a16="http://schemas.microsoft.com/office/drawing/2014/main" id="{3160E74E-3F05-074C-8E4A-ACF14A9C7BEA}"/>
              </a:ext>
            </a:extLst>
          </p:cNvPr>
          <p:cNvSpPr>
            <a:spLocks noGrp="1"/>
          </p:cNvSpPr>
          <p:nvPr>
            <p:ph type="pic" sz="quarter" idx="14"/>
          </p:nvPr>
        </p:nvSpPr>
        <p:spPr>
          <a:xfrm>
            <a:off x="6271200" y="0"/>
            <a:ext cx="2872800" cy="619200"/>
          </a:xfrm>
        </p:spPr>
        <p:txBody>
          <a:bodyPr/>
          <a:lstStyle>
            <a:lvl1pPr marL="0" indent="0">
              <a:buNone/>
              <a:defRPr/>
            </a:lvl1pPr>
          </a:lstStyle>
          <a:p>
            <a:r>
              <a:rPr lang="nl-NL"/>
              <a:t>Klik op het pictogram als u een afbeelding wilt toevoegen</a:t>
            </a:r>
            <a:endParaRPr lang="nl-NL" dirty="0"/>
          </a:p>
        </p:txBody>
      </p:sp>
    </p:spTree>
    <p:extLst>
      <p:ext uri="{BB962C8B-B14F-4D97-AF65-F5344CB8AC3E}">
        <p14:creationId xmlns:p14="http://schemas.microsoft.com/office/powerpoint/2010/main" val="3695629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inddia-02">
    <p:bg>
      <p:bgPr>
        <a:solidFill>
          <a:schemeClr val="bg1"/>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2A2DC969-CCE0-1249-932F-4A0237DF44E8}"/>
              </a:ext>
            </a:extLst>
          </p:cNvPr>
          <p:cNvPicPr>
            <a:picLocks noChangeAspect="1"/>
          </p:cNvPicPr>
          <p:nvPr userDrawn="1"/>
        </p:nvPicPr>
        <p:blipFill>
          <a:blip r:embed="rId2"/>
          <a:srcRect/>
          <a:stretch/>
        </p:blipFill>
        <p:spPr>
          <a:xfrm>
            <a:off x="0" y="0"/>
            <a:ext cx="9144000" cy="5143500"/>
          </a:xfrm>
          <a:prstGeom prst="rect">
            <a:avLst/>
          </a:prstGeom>
        </p:spPr>
      </p:pic>
      <p:sp>
        <p:nvSpPr>
          <p:cNvPr id="3" name="Titel 2">
            <a:extLst>
              <a:ext uri="{FF2B5EF4-FFF2-40B4-BE49-F238E27FC236}">
                <a16:creationId xmlns:a16="http://schemas.microsoft.com/office/drawing/2014/main" id="{1FE07EE8-1146-8749-AD65-78B0D67D4AA2}"/>
              </a:ext>
            </a:extLst>
          </p:cNvPr>
          <p:cNvSpPr>
            <a:spLocks noGrp="1"/>
          </p:cNvSpPr>
          <p:nvPr>
            <p:ph type="title" hasCustomPrompt="1"/>
          </p:nvPr>
        </p:nvSpPr>
        <p:spPr>
          <a:xfrm>
            <a:off x="323849" y="995081"/>
            <a:ext cx="4632867" cy="1108357"/>
          </a:xfrm>
        </p:spPr>
        <p:txBody>
          <a:bodyPr/>
          <a:lstStyle>
            <a:lvl1pPr>
              <a:defRPr>
                <a:solidFill>
                  <a:srgbClr val="25167A"/>
                </a:solidFill>
              </a:defRPr>
            </a:lvl1pPr>
          </a:lstStyle>
          <a:p>
            <a:r>
              <a:rPr lang="nl-NL" dirty="0"/>
              <a:t>Bronvermelding</a:t>
            </a:r>
          </a:p>
        </p:txBody>
      </p:sp>
      <p:sp>
        <p:nvSpPr>
          <p:cNvPr id="12" name="Tijdelijke aanduiding voor tekst 6">
            <a:extLst>
              <a:ext uri="{FF2B5EF4-FFF2-40B4-BE49-F238E27FC236}">
                <a16:creationId xmlns:a16="http://schemas.microsoft.com/office/drawing/2014/main" id="{DE362A0E-BA61-6D43-94BF-9F1A6EF6A1F5}"/>
              </a:ext>
            </a:extLst>
          </p:cNvPr>
          <p:cNvSpPr>
            <a:spLocks noGrp="1"/>
          </p:cNvSpPr>
          <p:nvPr>
            <p:ph type="body" sz="quarter" idx="13"/>
          </p:nvPr>
        </p:nvSpPr>
        <p:spPr>
          <a:xfrm>
            <a:off x="323849" y="2103439"/>
            <a:ext cx="4632867" cy="2413000"/>
          </a:xfrm>
        </p:spPr>
        <p:txBody>
          <a:bodyPr>
            <a:normAutofit/>
          </a:bodyPr>
          <a:lstStyle>
            <a:lvl1pPr marL="0" indent="0">
              <a:lnSpc>
                <a:spcPct val="250000"/>
              </a:lnSpc>
              <a:buClr>
                <a:schemeClr val="bg1"/>
              </a:buClr>
              <a:buNone/>
              <a:defRPr sz="800">
                <a:solidFill>
                  <a:srgbClr val="25167A"/>
                </a:solidFill>
              </a:defRPr>
            </a:lvl1pPr>
            <a:lvl2pPr marL="216000" indent="0">
              <a:lnSpc>
                <a:spcPct val="250000"/>
              </a:lnSpc>
              <a:buClr>
                <a:schemeClr val="bg1"/>
              </a:buClr>
              <a:buNone/>
              <a:defRPr sz="800">
                <a:solidFill>
                  <a:schemeClr val="bg1"/>
                </a:solidFill>
              </a:defRPr>
            </a:lvl2pPr>
            <a:lvl3pPr marL="432000" indent="0">
              <a:lnSpc>
                <a:spcPct val="250000"/>
              </a:lnSpc>
              <a:buClr>
                <a:schemeClr val="bg1"/>
              </a:buClr>
              <a:buNone/>
              <a:defRPr sz="800">
                <a:solidFill>
                  <a:schemeClr val="bg1"/>
                </a:solidFill>
              </a:defRPr>
            </a:lvl3pPr>
            <a:lvl4pPr marL="648000" indent="0">
              <a:lnSpc>
                <a:spcPct val="250000"/>
              </a:lnSpc>
              <a:buClr>
                <a:schemeClr val="bg1"/>
              </a:buClr>
              <a:buNone/>
              <a:defRPr sz="800">
                <a:solidFill>
                  <a:schemeClr val="bg1"/>
                </a:solidFill>
              </a:defRPr>
            </a:lvl4pPr>
            <a:lvl5pPr marL="864000" indent="0">
              <a:lnSpc>
                <a:spcPct val="250000"/>
              </a:lnSpc>
              <a:buClr>
                <a:schemeClr val="bg1"/>
              </a:buClr>
              <a:buNone/>
              <a:defRPr sz="800">
                <a:solidFill>
                  <a:schemeClr val="bg1"/>
                </a:solidFill>
              </a:defRPr>
            </a:lvl5pPr>
          </a:lstStyle>
          <a:p>
            <a:pPr lvl="0"/>
            <a:r>
              <a:rPr lang="nl-NL"/>
              <a:t>Klikken om de tekststijl van het model te bewerken</a:t>
            </a:r>
          </a:p>
        </p:txBody>
      </p:sp>
      <p:pic>
        <p:nvPicPr>
          <p:cNvPr id="7" name="Afbeelding 6">
            <a:extLst>
              <a:ext uri="{FF2B5EF4-FFF2-40B4-BE49-F238E27FC236}">
                <a16:creationId xmlns:a16="http://schemas.microsoft.com/office/drawing/2014/main" id="{09238366-724C-8546-BCFD-1CA62BB194B3}"/>
              </a:ext>
            </a:extLst>
          </p:cNvPr>
          <p:cNvPicPr>
            <a:picLocks noChangeAspect="1"/>
          </p:cNvPicPr>
          <p:nvPr userDrawn="1"/>
        </p:nvPicPr>
        <p:blipFill>
          <a:blip r:embed="rId3"/>
          <a:srcRect/>
          <a:stretch/>
        </p:blipFill>
        <p:spPr>
          <a:xfrm>
            <a:off x="7270525" y="4524301"/>
            <a:ext cx="1873473" cy="619199"/>
          </a:xfrm>
          <a:prstGeom prst="rect">
            <a:avLst/>
          </a:prstGeom>
        </p:spPr>
      </p:pic>
      <p:sp>
        <p:nvSpPr>
          <p:cNvPr id="8" name="Tijdelijke aanduiding voor afbeelding 13">
            <a:extLst>
              <a:ext uri="{FF2B5EF4-FFF2-40B4-BE49-F238E27FC236}">
                <a16:creationId xmlns:a16="http://schemas.microsoft.com/office/drawing/2014/main" id="{43B3C3B6-5587-A146-A20D-32B573CC8521}"/>
              </a:ext>
            </a:extLst>
          </p:cNvPr>
          <p:cNvSpPr>
            <a:spLocks noGrp="1"/>
          </p:cNvSpPr>
          <p:nvPr>
            <p:ph type="pic" sz="quarter" idx="14"/>
          </p:nvPr>
        </p:nvSpPr>
        <p:spPr>
          <a:xfrm>
            <a:off x="6271200" y="0"/>
            <a:ext cx="2872800" cy="619200"/>
          </a:xfrm>
        </p:spPr>
        <p:txBody>
          <a:bodyPr/>
          <a:lstStyle>
            <a:lvl1pPr marL="0" indent="0">
              <a:buNone/>
              <a:defRPr/>
            </a:lvl1pPr>
          </a:lstStyle>
          <a:p>
            <a:r>
              <a:rPr lang="nl-NL"/>
              <a:t>Klik op het pictogram als u een afbeelding wilt toevoegen</a:t>
            </a:r>
            <a:endParaRPr lang="nl-NL" dirty="0"/>
          </a:p>
        </p:txBody>
      </p:sp>
    </p:spTree>
    <p:extLst>
      <p:ext uri="{BB962C8B-B14F-4D97-AF65-F5344CB8AC3E}">
        <p14:creationId xmlns:p14="http://schemas.microsoft.com/office/powerpoint/2010/main" val="5704050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nl-NL"/>
          </a:p>
        </p:txBody>
      </p:sp>
      <p:sp>
        <p:nvSpPr>
          <p:cNvPr id="7" name="Tijdelijke aanduiding voor inhoud 2"/>
          <p:cNvSpPr>
            <a:spLocks noGrp="1"/>
          </p:cNvSpPr>
          <p:nvPr>
            <p:ph sz="half" idx="1"/>
          </p:nvPr>
        </p:nvSpPr>
        <p:spPr>
          <a:xfrm>
            <a:off x="457200" y="1565123"/>
            <a:ext cx="8229600" cy="3029500"/>
          </a:xfrm>
        </p:spPr>
        <p:txBody>
          <a:bodyPr>
            <a:normAutofit/>
          </a:bodyPr>
          <a:lstStyle>
            <a:lvl1pPr marL="256500" marR="0" indent="-256500" algn="l" defTabSz="342900" rtl="0" eaLnBrk="1" fontAlgn="auto" latinLnBrk="0" hangingPunct="1">
              <a:lnSpc>
                <a:spcPct val="100000"/>
              </a:lnSpc>
              <a:spcBef>
                <a:spcPct val="20000"/>
              </a:spcBef>
              <a:spcAft>
                <a:spcPts val="0"/>
              </a:spcAft>
              <a:buClrTx/>
              <a:buSzTx/>
              <a:buFont typeface="Arial"/>
              <a:buChar char="•"/>
              <a:tabLst/>
              <a:defRPr sz="1500"/>
            </a:lvl1pPr>
            <a:lvl2pPr marL="471488" marR="0" indent="-214313" algn="l" defTabSz="342900" rtl="0" eaLnBrk="1" fontAlgn="auto" latinLnBrk="0" hangingPunct="1">
              <a:lnSpc>
                <a:spcPct val="100000"/>
              </a:lnSpc>
              <a:spcBef>
                <a:spcPct val="20000"/>
              </a:spcBef>
              <a:spcAft>
                <a:spcPts val="0"/>
              </a:spcAft>
              <a:buClrTx/>
              <a:buSzTx/>
              <a:buFont typeface="Arial"/>
              <a:buChar char="•"/>
              <a:tabLst/>
              <a:defRPr sz="1350"/>
            </a:lvl2pPr>
            <a:lvl3pPr marL="672704" marR="0" indent="-214313" algn="l" defTabSz="342900" rtl="0" eaLnBrk="1" fontAlgn="auto" latinLnBrk="0" hangingPunct="1">
              <a:lnSpc>
                <a:spcPct val="100000"/>
              </a:lnSpc>
              <a:spcBef>
                <a:spcPct val="20000"/>
              </a:spcBef>
              <a:spcAft>
                <a:spcPts val="0"/>
              </a:spcAft>
              <a:buClrTx/>
              <a:buSzTx/>
              <a:buFont typeface="Arial"/>
              <a:buChar char="•"/>
              <a:tabLst/>
              <a:defRPr sz="1200"/>
            </a:lvl3pPr>
            <a:lvl4pPr marL="941785" marR="0" indent="-214313" algn="l" defTabSz="342900" rtl="0" eaLnBrk="1" fontAlgn="auto" latinLnBrk="0" hangingPunct="1">
              <a:lnSpc>
                <a:spcPct val="100000"/>
              </a:lnSpc>
              <a:spcBef>
                <a:spcPct val="20000"/>
              </a:spcBef>
              <a:spcAft>
                <a:spcPts val="0"/>
              </a:spcAft>
              <a:buClrTx/>
              <a:buSzTx/>
              <a:buFont typeface="Arial"/>
              <a:buChar char="•"/>
              <a:tabLst/>
              <a:defRPr sz="1050"/>
            </a:lvl4pPr>
            <a:lvl5pPr marL="1209675" marR="0" indent="-214313" algn="l" defTabSz="342900" rtl="0" eaLnBrk="1" fontAlgn="auto" latinLnBrk="0" hangingPunct="1">
              <a:lnSpc>
                <a:spcPct val="100000"/>
              </a:lnSpc>
              <a:spcBef>
                <a:spcPct val="20000"/>
              </a:spcBef>
              <a:spcAft>
                <a:spcPts val="0"/>
              </a:spcAft>
              <a:buClrTx/>
              <a:buSzTx/>
              <a:buFont typeface="Arial"/>
              <a:buChar char="•"/>
              <a:tabLst/>
              <a:defRPr sz="10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voettekst 4"/>
          <p:cNvSpPr>
            <a:spLocks noGrp="1"/>
          </p:cNvSpPr>
          <p:nvPr>
            <p:ph type="ftr" sz="quarter" idx="10"/>
          </p:nvPr>
        </p:nvSpPr>
        <p:spPr/>
        <p:txBody>
          <a:bodyPr/>
          <a:lstStyle>
            <a:lvl1pPr>
              <a:defRPr/>
            </a:lvl1pPr>
          </a:lstStyle>
          <a:p>
            <a:pPr>
              <a:defRPr/>
            </a:pPr>
            <a:endParaRPr lang="nl-NL"/>
          </a:p>
        </p:txBody>
      </p:sp>
      <p:sp>
        <p:nvSpPr>
          <p:cNvPr id="5" name="Tijdelijke aanduiding voor dianummer 5"/>
          <p:cNvSpPr>
            <a:spLocks noGrp="1"/>
          </p:cNvSpPr>
          <p:nvPr>
            <p:ph type="sldNum" sz="quarter" idx="11"/>
          </p:nvPr>
        </p:nvSpPr>
        <p:spPr/>
        <p:txBody>
          <a:bodyPr/>
          <a:lstStyle>
            <a:lvl1pPr>
              <a:defRPr/>
            </a:lvl1pPr>
          </a:lstStyle>
          <a:p>
            <a:fld id="{D7B78C02-9663-8F41-9A9C-C254456693DC}" type="slidenum">
              <a:rPr lang="nl-NL"/>
              <a:pPr/>
              <a:t>‹#›</a:t>
            </a:fld>
            <a:endParaRPr lang="nl-NL"/>
          </a:p>
        </p:txBody>
      </p:sp>
    </p:spTree>
    <p:extLst>
      <p:ext uri="{BB962C8B-B14F-4D97-AF65-F5344CB8AC3E}">
        <p14:creationId xmlns:p14="http://schemas.microsoft.com/office/powerpoint/2010/main" val="1947162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nl-NL"/>
          </a:p>
        </p:txBody>
      </p:sp>
      <p:sp>
        <p:nvSpPr>
          <p:cNvPr id="7" name="Tijdelijke aanduiding voor inhoud 2"/>
          <p:cNvSpPr>
            <a:spLocks noGrp="1"/>
          </p:cNvSpPr>
          <p:nvPr>
            <p:ph sz="half" idx="1"/>
          </p:nvPr>
        </p:nvSpPr>
        <p:spPr>
          <a:xfrm>
            <a:off x="457200" y="1565123"/>
            <a:ext cx="8229600" cy="3029500"/>
          </a:xfrm>
        </p:spPr>
        <p:txBody>
          <a:bodyPr>
            <a:normAutofit/>
          </a:bodyPr>
          <a:lstStyle>
            <a:lvl1pPr marL="256500" marR="0" indent="-256500" algn="l" defTabSz="342900" rtl="0" eaLnBrk="1" fontAlgn="auto" latinLnBrk="0" hangingPunct="1">
              <a:lnSpc>
                <a:spcPct val="100000"/>
              </a:lnSpc>
              <a:spcBef>
                <a:spcPct val="20000"/>
              </a:spcBef>
              <a:spcAft>
                <a:spcPts val="0"/>
              </a:spcAft>
              <a:buClrTx/>
              <a:buSzTx/>
              <a:buFont typeface="Arial"/>
              <a:buChar char="•"/>
              <a:tabLst/>
              <a:defRPr sz="1500"/>
            </a:lvl1pPr>
            <a:lvl2pPr marL="471488" marR="0" indent="-214313" algn="l" defTabSz="342900" rtl="0" eaLnBrk="1" fontAlgn="auto" latinLnBrk="0" hangingPunct="1">
              <a:lnSpc>
                <a:spcPct val="100000"/>
              </a:lnSpc>
              <a:spcBef>
                <a:spcPct val="20000"/>
              </a:spcBef>
              <a:spcAft>
                <a:spcPts val="0"/>
              </a:spcAft>
              <a:buClrTx/>
              <a:buSzTx/>
              <a:buFont typeface="Arial"/>
              <a:buChar char="•"/>
              <a:tabLst/>
              <a:defRPr sz="1350"/>
            </a:lvl2pPr>
            <a:lvl3pPr marL="672704" marR="0" indent="-214313" algn="l" defTabSz="342900" rtl="0" eaLnBrk="1" fontAlgn="auto" latinLnBrk="0" hangingPunct="1">
              <a:lnSpc>
                <a:spcPct val="100000"/>
              </a:lnSpc>
              <a:spcBef>
                <a:spcPct val="20000"/>
              </a:spcBef>
              <a:spcAft>
                <a:spcPts val="0"/>
              </a:spcAft>
              <a:buClrTx/>
              <a:buSzTx/>
              <a:buFont typeface="Arial"/>
              <a:buChar char="•"/>
              <a:tabLst/>
              <a:defRPr sz="1200"/>
            </a:lvl3pPr>
            <a:lvl4pPr marL="941785" marR="0" indent="-214313" algn="l" defTabSz="342900" rtl="0" eaLnBrk="1" fontAlgn="auto" latinLnBrk="0" hangingPunct="1">
              <a:lnSpc>
                <a:spcPct val="100000"/>
              </a:lnSpc>
              <a:spcBef>
                <a:spcPct val="20000"/>
              </a:spcBef>
              <a:spcAft>
                <a:spcPts val="0"/>
              </a:spcAft>
              <a:buClrTx/>
              <a:buSzTx/>
              <a:buFont typeface="Arial"/>
              <a:buChar char="•"/>
              <a:tabLst/>
              <a:defRPr sz="1050"/>
            </a:lvl4pPr>
            <a:lvl5pPr marL="1209675" marR="0" indent="-214313" algn="l" defTabSz="342900" rtl="0" eaLnBrk="1" fontAlgn="auto" latinLnBrk="0" hangingPunct="1">
              <a:lnSpc>
                <a:spcPct val="100000"/>
              </a:lnSpc>
              <a:spcBef>
                <a:spcPct val="20000"/>
              </a:spcBef>
              <a:spcAft>
                <a:spcPts val="0"/>
              </a:spcAft>
              <a:buClrTx/>
              <a:buSzTx/>
              <a:buFont typeface="Arial"/>
              <a:buChar char="•"/>
              <a:tabLst/>
              <a:defRPr sz="10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voettekst 4"/>
          <p:cNvSpPr>
            <a:spLocks noGrp="1"/>
          </p:cNvSpPr>
          <p:nvPr>
            <p:ph type="ftr" sz="quarter" idx="10"/>
          </p:nvPr>
        </p:nvSpPr>
        <p:spPr/>
        <p:txBody>
          <a:bodyPr/>
          <a:lstStyle>
            <a:lvl1pPr>
              <a:defRPr/>
            </a:lvl1pPr>
          </a:lstStyle>
          <a:p>
            <a:pPr>
              <a:defRPr/>
            </a:pPr>
            <a:endParaRPr lang="nl-NL"/>
          </a:p>
        </p:txBody>
      </p:sp>
      <p:sp>
        <p:nvSpPr>
          <p:cNvPr id="5" name="Tijdelijke aanduiding voor dianummer 5"/>
          <p:cNvSpPr>
            <a:spLocks noGrp="1"/>
          </p:cNvSpPr>
          <p:nvPr>
            <p:ph type="sldNum" sz="quarter" idx="11"/>
          </p:nvPr>
        </p:nvSpPr>
        <p:spPr/>
        <p:txBody>
          <a:bodyPr/>
          <a:lstStyle>
            <a:lvl1pPr>
              <a:defRPr/>
            </a:lvl1pPr>
          </a:lstStyle>
          <a:p>
            <a:fld id="{D7B78C02-9663-8F41-9A9C-C254456693DC}" type="slidenum">
              <a:rPr lang="nl-NL"/>
              <a:pPr/>
              <a:t>‹#›</a:t>
            </a:fld>
            <a:endParaRPr lang="nl-NL"/>
          </a:p>
        </p:txBody>
      </p:sp>
    </p:spTree>
    <p:extLst>
      <p:ext uri="{BB962C8B-B14F-4D97-AF65-F5344CB8AC3E}">
        <p14:creationId xmlns:p14="http://schemas.microsoft.com/office/powerpoint/2010/main" val="31485574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nl-NL"/>
          </a:p>
        </p:txBody>
      </p:sp>
      <p:sp>
        <p:nvSpPr>
          <p:cNvPr id="7" name="Tijdelijke aanduiding voor inhoud 2"/>
          <p:cNvSpPr>
            <a:spLocks noGrp="1"/>
          </p:cNvSpPr>
          <p:nvPr>
            <p:ph sz="half" idx="1"/>
          </p:nvPr>
        </p:nvSpPr>
        <p:spPr>
          <a:xfrm>
            <a:off x="457200" y="1565123"/>
            <a:ext cx="8229600" cy="3029500"/>
          </a:xfrm>
        </p:spPr>
        <p:txBody>
          <a:bodyPr>
            <a:normAutofit/>
          </a:bodyPr>
          <a:lstStyle>
            <a:lvl1pPr marL="256500" marR="0" indent="-256500" algn="l" defTabSz="342900" rtl="0" eaLnBrk="1" fontAlgn="auto" latinLnBrk="0" hangingPunct="1">
              <a:lnSpc>
                <a:spcPct val="100000"/>
              </a:lnSpc>
              <a:spcBef>
                <a:spcPct val="20000"/>
              </a:spcBef>
              <a:spcAft>
                <a:spcPts val="0"/>
              </a:spcAft>
              <a:buClrTx/>
              <a:buSzTx/>
              <a:buFont typeface="Arial"/>
              <a:buChar char="•"/>
              <a:tabLst/>
              <a:defRPr sz="1500"/>
            </a:lvl1pPr>
            <a:lvl2pPr marL="471488" marR="0" indent="-214313" algn="l" defTabSz="342900" rtl="0" eaLnBrk="1" fontAlgn="auto" latinLnBrk="0" hangingPunct="1">
              <a:lnSpc>
                <a:spcPct val="100000"/>
              </a:lnSpc>
              <a:spcBef>
                <a:spcPct val="20000"/>
              </a:spcBef>
              <a:spcAft>
                <a:spcPts val="0"/>
              </a:spcAft>
              <a:buClrTx/>
              <a:buSzTx/>
              <a:buFont typeface="Arial"/>
              <a:buChar char="•"/>
              <a:tabLst/>
              <a:defRPr sz="1350"/>
            </a:lvl2pPr>
            <a:lvl3pPr marL="672704" marR="0" indent="-214313" algn="l" defTabSz="342900" rtl="0" eaLnBrk="1" fontAlgn="auto" latinLnBrk="0" hangingPunct="1">
              <a:lnSpc>
                <a:spcPct val="100000"/>
              </a:lnSpc>
              <a:spcBef>
                <a:spcPct val="20000"/>
              </a:spcBef>
              <a:spcAft>
                <a:spcPts val="0"/>
              </a:spcAft>
              <a:buClrTx/>
              <a:buSzTx/>
              <a:buFont typeface="Arial"/>
              <a:buChar char="•"/>
              <a:tabLst/>
              <a:defRPr sz="1200"/>
            </a:lvl3pPr>
            <a:lvl4pPr marL="941785" marR="0" indent="-214313" algn="l" defTabSz="342900" rtl="0" eaLnBrk="1" fontAlgn="auto" latinLnBrk="0" hangingPunct="1">
              <a:lnSpc>
                <a:spcPct val="100000"/>
              </a:lnSpc>
              <a:spcBef>
                <a:spcPct val="20000"/>
              </a:spcBef>
              <a:spcAft>
                <a:spcPts val="0"/>
              </a:spcAft>
              <a:buClrTx/>
              <a:buSzTx/>
              <a:buFont typeface="Arial"/>
              <a:buChar char="•"/>
              <a:tabLst/>
              <a:defRPr sz="1050"/>
            </a:lvl4pPr>
            <a:lvl5pPr marL="1209675" marR="0" indent="-214313" algn="l" defTabSz="342900" rtl="0" eaLnBrk="1" fontAlgn="auto" latinLnBrk="0" hangingPunct="1">
              <a:lnSpc>
                <a:spcPct val="100000"/>
              </a:lnSpc>
              <a:spcBef>
                <a:spcPct val="20000"/>
              </a:spcBef>
              <a:spcAft>
                <a:spcPts val="0"/>
              </a:spcAft>
              <a:buClrTx/>
              <a:buSzTx/>
              <a:buFont typeface="Arial"/>
              <a:buChar char="•"/>
              <a:tabLst/>
              <a:defRPr sz="10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voettekst 4"/>
          <p:cNvSpPr>
            <a:spLocks noGrp="1"/>
          </p:cNvSpPr>
          <p:nvPr>
            <p:ph type="ftr" sz="quarter" idx="10"/>
          </p:nvPr>
        </p:nvSpPr>
        <p:spPr/>
        <p:txBody>
          <a:bodyPr/>
          <a:lstStyle>
            <a:lvl1pPr>
              <a:defRPr/>
            </a:lvl1pPr>
          </a:lstStyle>
          <a:p>
            <a:pPr>
              <a:defRPr/>
            </a:pPr>
            <a:endParaRPr lang="nl-NL"/>
          </a:p>
        </p:txBody>
      </p:sp>
      <p:sp>
        <p:nvSpPr>
          <p:cNvPr id="5" name="Tijdelijke aanduiding voor dianummer 5"/>
          <p:cNvSpPr>
            <a:spLocks noGrp="1"/>
          </p:cNvSpPr>
          <p:nvPr>
            <p:ph type="sldNum" sz="quarter" idx="11"/>
          </p:nvPr>
        </p:nvSpPr>
        <p:spPr/>
        <p:txBody>
          <a:bodyPr/>
          <a:lstStyle>
            <a:lvl1pPr>
              <a:defRPr/>
            </a:lvl1pPr>
          </a:lstStyle>
          <a:p>
            <a:fld id="{D7B78C02-9663-8F41-9A9C-C254456693DC}" type="slidenum">
              <a:rPr lang="nl-NL"/>
              <a:pPr/>
              <a:t>‹#›</a:t>
            </a:fld>
            <a:endParaRPr lang="nl-NL"/>
          </a:p>
        </p:txBody>
      </p:sp>
    </p:spTree>
    <p:extLst>
      <p:ext uri="{BB962C8B-B14F-4D97-AF65-F5344CB8AC3E}">
        <p14:creationId xmlns:p14="http://schemas.microsoft.com/office/powerpoint/2010/main" val="149055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nl-NL"/>
          </a:p>
        </p:txBody>
      </p:sp>
      <p:sp>
        <p:nvSpPr>
          <p:cNvPr id="7" name="Tijdelijke aanduiding voor inhoud 2"/>
          <p:cNvSpPr>
            <a:spLocks noGrp="1"/>
          </p:cNvSpPr>
          <p:nvPr>
            <p:ph sz="half" idx="1"/>
          </p:nvPr>
        </p:nvSpPr>
        <p:spPr>
          <a:xfrm>
            <a:off x="457200" y="1565123"/>
            <a:ext cx="8229600" cy="3029500"/>
          </a:xfrm>
        </p:spPr>
        <p:txBody>
          <a:bodyPr>
            <a:normAutofit/>
          </a:bodyPr>
          <a:lstStyle>
            <a:lvl1pPr marL="256500" marR="0" indent="-256500" algn="l" defTabSz="342900" rtl="0" eaLnBrk="1" fontAlgn="auto" latinLnBrk="0" hangingPunct="1">
              <a:lnSpc>
                <a:spcPct val="100000"/>
              </a:lnSpc>
              <a:spcBef>
                <a:spcPct val="20000"/>
              </a:spcBef>
              <a:spcAft>
                <a:spcPts val="0"/>
              </a:spcAft>
              <a:buClrTx/>
              <a:buSzTx/>
              <a:buFont typeface="Arial"/>
              <a:buChar char="•"/>
              <a:tabLst/>
              <a:defRPr sz="1500"/>
            </a:lvl1pPr>
            <a:lvl2pPr marL="471488" marR="0" indent="-214313" algn="l" defTabSz="342900" rtl="0" eaLnBrk="1" fontAlgn="auto" latinLnBrk="0" hangingPunct="1">
              <a:lnSpc>
                <a:spcPct val="100000"/>
              </a:lnSpc>
              <a:spcBef>
                <a:spcPct val="20000"/>
              </a:spcBef>
              <a:spcAft>
                <a:spcPts val="0"/>
              </a:spcAft>
              <a:buClrTx/>
              <a:buSzTx/>
              <a:buFont typeface="Arial"/>
              <a:buChar char="•"/>
              <a:tabLst/>
              <a:defRPr sz="1350"/>
            </a:lvl2pPr>
            <a:lvl3pPr marL="672704" marR="0" indent="-214313" algn="l" defTabSz="342900" rtl="0" eaLnBrk="1" fontAlgn="auto" latinLnBrk="0" hangingPunct="1">
              <a:lnSpc>
                <a:spcPct val="100000"/>
              </a:lnSpc>
              <a:spcBef>
                <a:spcPct val="20000"/>
              </a:spcBef>
              <a:spcAft>
                <a:spcPts val="0"/>
              </a:spcAft>
              <a:buClrTx/>
              <a:buSzTx/>
              <a:buFont typeface="Arial"/>
              <a:buChar char="•"/>
              <a:tabLst/>
              <a:defRPr sz="1200"/>
            </a:lvl3pPr>
            <a:lvl4pPr marL="941785" marR="0" indent="-214313" algn="l" defTabSz="342900" rtl="0" eaLnBrk="1" fontAlgn="auto" latinLnBrk="0" hangingPunct="1">
              <a:lnSpc>
                <a:spcPct val="100000"/>
              </a:lnSpc>
              <a:spcBef>
                <a:spcPct val="20000"/>
              </a:spcBef>
              <a:spcAft>
                <a:spcPts val="0"/>
              </a:spcAft>
              <a:buClrTx/>
              <a:buSzTx/>
              <a:buFont typeface="Arial"/>
              <a:buChar char="•"/>
              <a:tabLst/>
              <a:defRPr sz="1050"/>
            </a:lvl4pPr>
            <a:lvl5pPr marL="1209675" marR="0" indent="-214313" algn="l" defTabSz="342900" rtl="0" eaLnBrk="1" fontAlgn="auto" latinLnBrk="0" hangingPunct="1">
              <a:lnSpc>
                <a:spcPct val="100000"/>
              </a:lnSpc>
              <a:spcBef>
                <a:spcPct val="20000"/>
              </a:spcBef>
              <a:spcAft>
                <a:spcPts val="0"/>
              </a:spcAft>
              <a:buClrTx/>
              <a:buSzTx/>
              <a:buFont typeface="Arial"/>
              <a:buChar char="•"/>
              <a:tabLst/>
              <a:defRPr sz="10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voettekst 4"/>
          <p:cNvSpPr>
            <a:spLocks noGrp="1"/>
          </p:cNvSpPr>
          <p:nvPr>
            <p:ph type="ftr" sz="quarter" idx="10"/>
          </p:nvPr>
        </p:nvSpPr>
        <p:spPr/>
        <p:txBody>
          <a:bodyPr/>
          <a:lstStyle>
            <a:lvl1pPr>
              <a:defRPr/>
            </a:lvl1pPr>
          </a:lstStyle>
          <a:p>
            <a:pPr>
              <a:defRPr/>
            </a:pPr>
            <a:endParaRPr lang="nl-NL"/>
          </a:p>
        </p:txBody>
      </p:sp>
      <p:sp>
        <p:nvSpPr>
          <p:cNvPr id="5" name="Tijdelijke aanduiding voor dianummer 5"/>
          <p:cNvSpPr>
            <a:spLocks noGrp="1"/>
          </p:cNvSpPr>
          <p:nvPr>
            <p:ph type="sldNum" sz="quarter" idx="11"/>
          </p:nvPr>
        </p:nvSpPr>
        <p:spPr/>
        <p:txBody>
          <a:bodyPr/>
          <a:lstStyle>
            <a:lvl1pPr>
              <a:defRPr/>
            </a:lvl1pPr>
          </a:lstStyle>
          <a:p>
            <a:fld id="{D7B78C02-9663-8F41-9A9C-C254456693DC}" type="slidenum">
              <a:rPr lang="nl-NL"/>
              <a:pPr/>
              <a:t>‹#›</a:t>
            </a:fld>
            <a:endParaRPr lang="nl-NL"/>
          </a:p>
        </p:txBody>
      </p:sp>
    </p:spTree>
    <p:extLst>
      <p:ext uri="{BB962C8B-B14F-4D97-AF65-F5344CB8AC3E}">
        <p14:creationId xmlns:p14="http://schemas.microsoft.com/office/powerpoint/2010/main" val="37284562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nl-NL"/>
          </a:p>
        </p:txBody>
      </p:sp>
      <p:sp>
        <p:nvSpPr>
          <p:cNvPr id="7" name="Tijdelijke aanduiding voor inhoud 2"/>
          <p:cNvSpPr>
            <a:spLocks noGrp="1"/>
          </p:cNvSpPr>
          <p:nvPr>
            <p:ph sz="half" idx="1"/>
          </p:nvPr>
        </p:nvSpPr>
        <p:spPr>
          <a:xfrm>
            <a:off x="457200" y="1565123"/>
            <a:ext cx="8229600" cy="3029500"/>
          </a:xfrm>
        </p:spPr>
        <p:txBody>
          <a:bodyPr>
            <a:normAutofit/>
          </a:bodyPr>
          <a:lstStyle>
            <a:lvl1pPr marL="256500" marR="0" indent="-256500" algn="l" defTabSz="342900" rtl="0" eaLnBrk="1" fontAlgn="auto" latinLnBrk="0" hangingPunct="1">
              <a:lnSpc>
                <a:spcPct val="100000"/>
              </a:lnSpc>
              <a:spcBef>
                <a:spcPct val="20000"/>
              </a:spcBef>
              <a:spcAft>
                <a:spcPts val="0"/>
              </a:spcAft>
              <a:buClrTx/>
              <a:buSzTx/>
              <a:buFont typeface="Arial"/>
              <a:buChar char="•"/>
              <a:tabLst/>
              <a:defRPr sz="1500"/>
            </a:lvl1pPr>
            <a:lvl2pPr marL="471488" marR="0" indent="-214313" algn="l" defTabSz="342900" rtl="0" eaLnBrk="1" fontAlgn="auto" latinLnBrk="0" hangingPunct="1">
              <a:lnSpc>
                <a:spcPct val="100000"/>
              </a:lnSpc>
              <a:spcBef>
                <a:spcPct val="20000"/>
              </a:spcBef>
              <a:spcAft>
                <a:spcPts val="0"/>
              </a:spcAft>
              <a:buClrTx/>
              <a:buSzTx/>
              <a:buFont typeface="Arial"/>
              <a:buChar char="•"/>
              <a:tabLst/>
              <a:defRPr sz="1350"/>
            </a:lvl2pPr>
            <a:lvl3pPr marL="672704" marR="0" indent="-214313" algn="l" defTabSz="342900" rtl="0" eaLnBrk="1" fontAlgn="auto" latinLnBrk="0" hangingPunct="1">
              <a:lnSpc>
                <a:spcPct val="100000"/>
              </a:lnSpc>
              <a:spcBef>
                <a:spcPct val="20000"/>
              </a:spcBef>
              <a:spcAft>
                <a:spcPts val="0"/>
              </a:spcAft>
              <a:buClrTx/>
              <a:buSzTx/>
              <a:buFont typeface="Arial"/>
              <a:buChar char="•"/>
              <a:tabLst/>
              <a:defRPr sz="1200"/>
            </a:lvl3pPr>
            <a:lvl4pPr marL="941785" marR="0" indent="-214313" algn="l" defTabSz="342900" rtl="0" eaLnBrk="1" fontAlgn="auto" latinLnBrk="0" hangingPunct="1">
              <a:lnSpc>
                <a:spcPct val="100000"/>
              </a:lnSpc>
              <a:spcBef>
                <a:spcPct val="20000"/>
              </a:spcBef>
              <a:spcAft>
                <a:spcPts val="0"/>
              </a:spcAft>
              <a:buClrTx/>
              <a:buSzTx/>
              <a:buFont typeface="Arial"/>
              <a:buChar char="•"/>
              <a:tabLst/>
              <a:defRPr sz="1050"/>
            </a:lvl4pPr>
            <a:lvl5pPr marL="1209675" marR="0" indent="-214313" algn="l" defTabSz="342900" rtl="0" eaLnBrk="1" fontAlgn="auto" latinLnBrk="0" hangingPunct="1">
              <a:lnSpc>
                <a:spcPct val="100000"/>
              </a:lnSpc>
              <a:spcBef>
                <a:spcPct val="20000"/>
              </a:spcBef>
              <a:spcAft>
                <a:spcPts val="0"/>
              </a:spcAft>
              <a:buClrTx/>
              <a:buSzTx/>
              <a:buFont typeface="Arial"/>
              <a:buChar char="•"/>
              <a:tabLst/>
              <a:defRPr sz="10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voettekst 4"/>
          <p:cNvSpPr>
            <a:spLocks noGrp="1"/>
          </p:cNvSpPr>
          <p:nvPr>
            <p:ph type="ftr" sz="quarter" idx="10"/>
          </p:nvPr>
        </p:nvSpPr>
        <p:spPr/>
        <p:txBody>
          <a:bodyPr/>
          <a:lstStyle>
            <a:lvl1pPr>
              <a:defRPr/>
            </a:lvl1pPr>
          </a:lstStyle>
          <a:p>
            <a:pPr>
              <a:defRPr/>
            </a:pPr>
            <a:endParaRPr lang="nl-NL"/>
          </a:p>
        </p:txBody>
      </p:sp>
      <p:sp>
        <p:nvSpPr>
          <p:cNvPr id="5" name="Tijdelijke aanduiding voor dianummer 5"/>
          <p:cNvSpPr>
            <a:spLocks noGrp="1"/>
          </p:cNvSpPr>
          <p:nvPr>
            <p:ph type="sldNum" sz="quarter" idx="11"/>
          </p:nvPr>
        </p:nvSpPr>
        <p:spPr/>
        <p:txBody>
          <a:bodyPr/>
          <a:lstStyle>
            <a:lvl1pPr>
              <a:defRPr/>
            </a:lvl1pPr>
          </a:lstStyle>
          <a:p>
            <a:fld id="{D7B78C02-9663-8F41-9A9C-C254456693DC}" type="slidenum">
              <a:rPr lang="nl-NL"/>
              <a:pPr/>
              <a:t>‹#›</a:t>
            </a:fld>
            <a:endParaRPr lang="nl-NL"/>
          </a:p>
        </p:txBody>
      </p:sp>
    </p:spTree>
    <p:extLst>
      <p:ext uri="{BB962C8B-B14F-4D97-AF65-F5344CB8AC3E}">
        <p14:creationId xmlns:p14="http://schemas.microsoft.com/office/powerpoint/2010/main" val="1697365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dia-02">
    <p:spTree>
      <p:nvGrpSpPr>
        <p:cNvPr id="1" name=""/>
        <p:cNvGrpSpPr/>
        <p:nvPr/>
      </p:nvGrpSpPr>
      <p:grpSpPr>
        <a:xfrm>
          <a:off x="0" y="0"/>
          <a:ext cx="0" cy="0"/>
          <a:chOff x="0" y="0"/>
          <a:chExt cx="0" cy="0"/>
        </a:xfrm>
      </p:grpSpPr>
      <p:pic>
        <p:nvPicPr>
          <p:cNvPr id="8" name="Afbeelding 7">
            <a:extLst>
              <a:ext uri="{FF2B5EF4-FFF2-40B4-BE49-F238E27FC236}">
                <a16:creationId xmlns:a16="http://schemas.microsoft.com/office/drawing/2014/main" id="{452C3271-99C2-AA4C-8843-4DBD0118903B}"/>
              </a:ext>
            </a:extLst>
          </p:cNvPr>
          <p:cNvPicPr>
            <a:picLocks noChangeAspect="1"/>
          </p:cNvPicPr>
          <p:nvPr userDrawn="1"/>
        </p:nvPicPr>
        <p:blipFill>
          <a:blip r:embed="rId2"/>
          <a:srcRect/>
          <a:stretch/>
        </p:blipFill>
        <p:spPr>
          <a:xfrm>
            <a:off x="0" y="0"/>
            <a:ext cx="9144000" cy="5143500"/>
          </a:xfrm>
          <a:prstGeom prst="rect">
            <a:avLst/>
          </a:prstGeom>
        </p:spPr>
      </p:pic>
      <p:sp>
        <p:nvSpPr>
          <p:cNvPr id="4" name="Titel 3">
            <a:extLst>
              <a:ext uri="{FF2B5EF4-FFF2-40B4-BE49-F238E27FC236}">
                <a16:creationId xmlns:a16="http://schemas.microsoft.com/office/drawing/2014/main" id="{261A5538-FBAA-ED4F-B838-E1FFDA57453F}"/>
              </a:ext>
            </a:extLst>
          </p:cNvPr>
          <p:cNvSpPr>
            <a:spLocks noGrp="1"/>
          </p:cNvSpPr>
          <p:nvPr>
            <p:ph type="title"/>
          </p:nvPr>
        </p:nvSpPr>
        <p:spPr>
          <a:xfrm>
            <a:off x="323851" y="995081"/>
            <a:ext cx="5484282" cy="1108357"/>
          </a:xfrm>
        </p:spPr>
        <p:txBody>
          <a:bodyPr/>
          <a:lstStyle>
            <a:lvl1pPr>
              <a:defRPr>
                <a:solidFill>
                  <a:srgbClr val="25167A"/>
                </a:solidFill>
              </a:defRPr>
            </a:lvl1pPr>
          </a:lstStyle>
          <a:p>
            <a:r>
              <a:rPr lang="nl-NL"/>
              <a:t>Klik om stijl te bewerken</a:t>
            </a:r>
            <a:endParaRPr lang="nl-NL" dirty="0"/>
          </a:p>
        </p:txBody>
      </p:sp>
      <p:sp>
        <p:nvSpPr>
          <p:cNvPr id="7" name="Tijdelijke aanduiding voor tekst 6">
            <a:extLst>
              <a:ext uri="{FF2B5EF4-FFF2-40B4-BE49-F238E27FC236}">
                <a16:creationId xmlns:a16="http://schemas.microsoft.com/office/drawing/2014/main" id="{07B6FF56-E482-FB4C-8DE4-16A40C8C20F7}"/>
              </a:ext>
            </a:extLst>
          </p:cNvPr>
          <p:cNvSpPr>
            <a:spLocks noGrp="1"/>
          </p:cNvSpPr>
          <p:nvPr>
            <p:ph type="body" sz="quarter" idx="12"/>
          </p:nvPr>
        </p:nvSpPr>
        <p:spPr>
          <a:xfrm>
            <a:off x="323850" y="2103439"/>
            <a:ext cx="5481332" cy="468311"/>
          </a:xfrm>
        </p:spPr>
        <p:txBody>
          <a:bodyPr/>
          <a:lstStyle>
            <a:lvl1pPr marL="0" indent="0">
              <a:buClr>
                <a:schemeClr val="bg1"/>
              </a:buClr>
              <a:buFont typeface="Arial" panose="020B0604020202020204" pitchFamily="34" charset="0"/>
              <a:buNone/>
              <a:defRPr>
                <a:solidFill>
                  <a:srgbClr val="25167A"/>
                </a:solidFill>
              </a:defRPr>
            </a:lvl1pPr>
            <a:lvl2pPr marL="216000" indent="0">
              <a:buClr>
                <a:schemeClr val="bg1"/>
              </a:buClr>
              <a:buFont typeface="Arial" panose="020B0604020202020204" pitchFamily="34" charset="0"/>
              <a:buNone/>
              <a:defRPr>
                <a:solidFill>
                  <a:schemeClr val="bg1"/>
                </a:solidFill>
              </a:defRPr>
            </a:lvl2pPr>
            <a:lvl3pPr marL="432000" indent="0">
              <a:buClr>
                <a:schemeClr val="bg1"/>
              </a:buClr>
              <a:buFont typeface="Arial" panose="020B0604020202020204" pitchFamily="34" charset="0"/>
              <a:buNone/>
              <a:defRPr>
                <a:solidFill>
                  <a:schemeClr val="bg1"/>
                </a:solidFill>
              </a:defRPr>
            </a:lvl3pPr>
            <a:lvl4pPr marL="648000" indent="0">
              <a:buClr>
                <a:schemeClr val="bg1"/>
              </a:buClr>
              <a:buFont typeface="Arial" panose="020B0604020202020204" pitchFamily="34" charset="0"/>
              <a:buNone/>
              <a:defRPr>
                <a:solidFill>
                  <a:schemeClr val="bg1"/>
                </a:solidFill>
              </a:defRPr>
            </a:lvl4pPr>
            <a:lvl5pPr marL="864000" indent="0">
              <a:buClr>
                <a:schemeClr val="bg1"/>
              </a:buClr>
              <a:buFont typeface="Arial" panose="020B0604020202020204" pitchFamily="34" charset="0"/>
              <a:buNone/>
              <a:defRPr>
                <a:solidFill>
                  <a:schemeClr val="bg1"/>
                </a:solidFill>
              </a:defRPr>
            </a:lvl5pPr>
          </a:lstStyle>
          <a:p>
            <a:pPr lvl="0"/>
            <a:r>
              <a:rPr lang="nl-NL"/>
              <a:t>Klikken om de tekststijl van het model te bewerken</a:t>
            </a:r>
          </a:p>
        </p:txBody>
      </p:sp>
      <p:sp>
        <p:nvSpPr>
          <p:cNvPr id="6" name="Tijdelijke aanduiding voor tekst 6">
            <a:extLst>
              <a:ext uri="{FF2B5EF4-FFF2-40B4-BE49-F238E27FC236}">
                <a16:creationId xmlns:a16="http://schemas.microsoft.com/office/drawing/2014/main" id="{CB139574-2387-A149-BF89-1740A5E685A1}"/>
              </a:ext>
            </a:extLst>
          </p:cNvPr>
          <p:cNvSpPr>
            <a:spLocks noGrp="1"/>
          </p:cNvSpPr>
          <p:nvPr>
            <p:ph type="body" sz="quarter" idx="13" hasCustomPrompt="1"/>
          </p:nvPr>
        </p:nvSpPr>
        <p:spPr>
          <a:xfrm>
            <a:off x="323850" y="3903870"/>
            <a:ext cx="5481332" cy="305682"/>
          </a:xfrm>
        </p:spPr>
        <p:txBody>
          <a:bodyPr>
            <a:normAutofit/>
          </a:bodyPr>
          <a:lstStyle>
            <a:lvl1pPr marL="0" indent="0">
              <a:buClr>
                <a:schemeClr val="bg1"/>
              </a:buClr>
              <a:buFont typeface="Arial" panose="020B0604020202020204" pitchFamily="34" charset="0"/>
              <a:buNone/>
              <a:defRPr sz="900">
                <a:solidFill>
                  <a:srgbClr val="25167A"/>
                </a:solidFill>
              </a:defRPr>
            </a:lvl1pPr>
            <a:lvl2pPr marL="216000" indent="0">
              <a:buClr>
                <a:schemeClr val="bg1"/>
              </a:buClr>
              <a:buFont typeface="Arial" panose="020B0604020202020204" pitchFamily="34" charset="0"/>
              <a:buNone/>
              <a:defRPr>
                <a:solidFill>
                  <a:schemeClr val="bg1"/>
                </a:solidFill>
              </a:defRPr>
            </a:lvl2pPr>
            <a:lvl3pPr marL="432000" indent="0">
              <a:buClr>
                <a:schemeClr val="bg1"/>
              </a:buClr>
              <a:buFont typeface="Arial" panose="020B0604020202020204" pitchFamily="34" charset="0"/>
              <a:buNone/>
              <a:defRPr>
                <a:solidFill>
                  <a:schemeClr val="bg1"/>
                </a:solidFill>
              </a:defRPr>
            </a:lvl3pPr>
            <a:lvl4pPr marL="648000" indent="0">
              <a:buClr>
                <a:schemeClr val="bg1"/>
              </a:buClr>
              <a:buFont typeface="Arial" panose="020B0604020202020204" pitchFamily="34" charset="0"/>
              <a:buNone/>
              <a:defRPr>
                <a:solidFill>
                  <a:schemeClr val="bg1"/>
                </a:solidFill>
              </a:defRPr>
            </a:lvl4pPr>
            <a:lvl5pPr marL="864000" indent="0">
              <a:buClr>
                <a:schemeClr val="bg1"/>
              </a:buClr>
              <a:buFont typeface="Arial" panose="020B0604020202020204" pitchFamily="34" charset="0"/>
              <a:buNone/>
              <a:defRPr>
                <a:solidFill>
                  <a:schemeClr val="bg1"/>
                </a:solidFill>
              </a:defRPr>
            </a:lvl5pPr>
          </a:lstStyle>
          <a:p>
            <a:pPr lvl="0"/>
            <a:r>
              <a:rPr lang="nl-NL" dirty="0"/>
              <a:t>Naam: N. Achternaam</a:t>
            </a:r>
          </a:p>
          <a:p>
            <a:pPr lvl="0"/>
            <a:r>
              <a:rPr lang="nl-NL" dirty="0"/>
              <a:t>Datum: 00-00-0000</a:t>
            </a:r>
          </a:p>
        </p:txBody>
      </p:sp>
      <p:pic>
        <p:nvPicPr>
          <p:cNvPr id="11" name="Afbeelding 10">
            <a:extLst>
              <a:ext uri="{FF2B5EF4-FFF2-40B4-BE49-F238E27FC236}">
                <a16:creationId xmlns:a16="http://schemas.microsoft.com/office/drawing/2014/main" id="{1C8F4B79-BD4E-2F4C-B044-962D1C582AFE}"/>
              </a:ext>
            </a:extLst>
          </p:cNvPr>
          <p:cNvPicPr>
            <a:picLocks noChangeAspect="1"/>
          </p:cNvPicPr>
          <p:nvPr userDrawn="1"/>
        </p:nvPicPr>
        <p:blipFill>
          <a:blip r:embed="rId3"/>
          <a:srcRect/>
          <a:stretch/>
        </p:blipFill>
        <p:spPr>
          <a:xfrm>
            <a:off x="7270525" y="4524301"/>
            <a:ext cx="1873473" cy="619199"/>
          </a:xfrm>
          <a:prstGeom prst="rect">
            <a:avLst/>
          </a:prstGeom>
        </p:spPr>
      </p:pic>
      <p:sp>
        <p:nvSpPr>
          <p:cNvPr id="12" name="Tijdelijke aanduiding voor afbeelding 13">
            <a:extLst>
              <a:ext uri="{FF2B5EF4-FFF2-40B4-BE49-F238E27FC236}">
                <a16:creationId xmlns:a16="http://schemas.microsoft.com/office/drawing/2014/main" id="{6AA7243F-9419-6942-9F79-A31147055FAD}"/>
              </a:ext>
            </a:extLst>
          </p:cNvPr>
          <p:cNvSpPr>
            <a:spLocks noGrp="1"/>
          </p:cNvSpPr>
          <p:nvPr>
            <p:ph type="pic" sz="quarter" idx="14"/>
          </p:nvPr>
        </p:nvSpPr>
        <p:spPr>
          <a:xfrm>
            <a:off x="6271200" y="0"/>
            <a:ext cx="2872800" cy="619200"/>
          </a:xfrm>
        </p:spPr>
        <p:txBody>
          <a:bodyPr/>
          <a:lstStyle>
            <a:lvl1pPr marL="0" indent="0">
              <a:buNone/>
              <a:defRPr/>
            </a:lvl1pPr>
          </a:lstStyle>
          <a:p>
            <a:r>
              <a:rPr lang="nl-NL"/>
              <a:t>Klik op het pictogram als u een afbeelding wilt toevoegen</a:t>
            </a:r>
            <a:endParaRPr lang="nl-NL" dirty="0"/>
          </a:p>
        </p:txBody>
      </p:sp>
    </p:spTree>
    <p:extLst>
      <p:ext uri="{BB962C8B-B14F-4D97-AF65-F5344CB8AC3E}">
        <p14:creationId xmlns:p14="http://schemas.microsoft.com/office/powerpoint/2010/main" val="3180390829"/>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nl-NL"/>
          </a:p>
        </p:txBody>
      </p:sp>
      <p:sp>
        <p:nvSpPr>
          <p:cNvPr id="7" name="Tijdelijke aanduiding voor inhoud 2"/>
          <p:cNvSpPr>
            <a:spLocks noGrp="1"/>
          </p:cNvSpPr>
          <p:nvPr>
            <p:ph sz="half" idx="1"/>
          </p:nvPr>
        </p:nvSpPr>
        <p:spPr>
          <a:xfrm>
            <a:off x="457200" y="1565123"/>
            <a:ext cx="8229600" cy="3029500"/>
          </a:xfrm>
        </p:spPr>
        <p:txBody>
          <a:bodyPr>
            <a:normAutofit/>
          </a:bodyPr>
          <a:lstStyle>
            <a:lvl1pPr marL="256500" marR="0" indent="-256500" algn="l" defTabSz="342900" rtl="0" eaLnBrk="1" fontAlgn="auto" latinLnBrk="0" hangingPunct="1">
              <a:lnSpc>
                <a:spcPct val="100000"/>
              </a:lnSpc>
              <a:spcBef>
                <a:spcPct val="20000"/>
              </a:spcBef>
              <a:spcAft>
                <a:spcPts val="0"/>
              </a:spcAft>
              <a:buClrTx/>
              <a:buSzTx/>
              <a:buFont typeface="Arial"/>
              <a:buChar char="•"/>
              <a:tabLst/>
              <a:defRPr sz="1500"/>
            </a:lvl1pPr>
            <a:lvl2pPr marL="471488" marR="0" indent="-214313" algn="l" defTabSz="342900" rtl="0" eaLnBrk="1" fontAlgn="auto" latinLnBrk="0" hangingPunct="1">
              <a:lnSpc>
                <a:spcPct val="100000"/>
              </a:lnSpc>
              <a:spcBef>
                <a:spcPct val="20000"/>
              </a:spcBef>
              <a:spcAft>
                <a:spcPts val="0"/>
              </a:spcAft>
              <a:buClrTx/>
              <a:buSzTx/>
              <a:buFont typeface="Arial"/>
              <a:buChar char="•"/>
              <a:tabLst/>
              <a:defRPr sz="1350"/>
            </a:lvl2pPr>
            <a:lvl3pPr marL="672704" marR="0" indent="-214313" algn="l" defTabSz="342900" rtl="0" eaLnBrk="1" fontAlgn="auto" latinLnBrk="0" hangingPunct="1">
              <a:lnSpc>
                <a:spcPct val="100000"/>
              </a:lnSpc>
              <a:spcBef>
                <a:spcPct val="20000"/>
              </a:spcBef>
              <a:spcAft>
                <a:spcPts val="0"/>
              </a:spcAft>
              <a:buClrTx/>
              <a:buSzTx/>
              <a:buFont typeface="Arial"/>
              <a:buChar char="•"/>
              <a:tabLst/>
              <a:defRPr sz="1200"/>
            </a:lvl3pPr>
            <a:lvl4pPr marL="941785" marR="0" indent="-214313" algn="l" defTabSz="342900" rtl="0" eaLnBrk="1" fontAlgn="auto" latinLnBrk="0" hangingPunct="1">
              <a:lnSpc>
                <a:spcPct val="100000"/>
              </a:lnSpc>
              <a:spcBef>
                <a:spcPct val="20000"/>
              </a:spcBef>
              <a:spcAft>
                <a:spcPts val="0"/>
              </a:spcAft>
              <a:buClrTx/>
              <a:buSzTx/>
              <a:buFont typeface="Arial"/>
              <a:buChar char="•"/>
              <a:tabLst/>
              <a:defRPr sz="1050"/>
            </a:lvl4pPr>
            <a:lvl5pPr marL="1209675" marR="0" indent="-214313" algn="l" defTabSz="342900" rtl="0" eaLnBrk="1" fontAlgn="auto" latinLnBrk="0" hangingPunct="1">
              <a:lnSpc>
                <a:spcPct val="100000"/>
              </a:lnSpc>
              <a:spcBef>
                <a:spcPct val="20000"/>
              </a:spcBef>
              <a:spcAft>
                <a:spcPts val="0"/>
              </a:spcAft>
              <a:buClrTx/>
              <a:buSzTx/>
              <a:buFont typeface="Arial"/>
              <a:buChar char="•"/>
              <a:tabLst/>
              <a:defRPr sz="10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voettekst 4"/>
          <p:cNvSpPr>
            <a:spLocks noGrp="1"/>
          </p:cNvSpPr>
          <p:nvPr>
            <p:ph type="ftr" sz="quarter" idx="10"/>
          </p:nvPr>
        </p:nvSpPr>
        <p:spPr/>
        <p:txBody>
          <a:bodyPr/>
          <a:lstStyle>
            <a:lvl1pPr>
              <a:defRPr/>
            </a:lvl1pPr>
          </a:lstStyle>
          <a:p>
            <a:pPr>
              <a:defRPr/>
            </a:pPr>
            <a:endParaRPr lang="nl-NL"/>
          </a:p>
        </p:txBody>
      </p:sp>
      <p:sp>
        <p:nvSpPr>
          <p:cNvPr id="5" name="Tijdelijke aanduiding voor dianummer 5"/>
          <p:cNvSpPr>
            <a:spLocks noGrp="1"/>
          </p:cNvSpPr>
          <p:nvPr>
            <p:ph type="sldNum" sz="quarter" idx="11"/>
          </p:nvPr>
        </p:nvSpPr>
        <p:spPr/>
        <p:txBody>
          <a:bodyPr/>
          <a:lstStyle>
            <a:lvl1pPr>
              <a:defRPr/>
            </a:lvl1pPr>
          </a:lstStyle>
          <a:p>
            <a:fld id="{D7B78C02-9663-8F41-9A9C-C254456693DC}" type="slidenum">
              <a:rPr lang="nl-NL"/>
              <a:pPr/>
              <a:t>‹#›</a:t>
            </a:fld>
            <a:endParaRPr lang="nl-NL"/>
          </a:p>
        </p:txBody>
      </p:sp>
    </p:spTree>
    <p:extLst>
      <p:ext uri="{BB962C8B-B14F-4D97-AF65-F5344CB8AC3E}">
        <p14:creationId xmlns:p14="http://schemas.microsoft.com/office/powerpoint/2010/main" val="21485835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8_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nl-NL"/>
          </a:p>
        </p:txBody>
      </p:sp>
      <p:sp>
        <p:nvSpPr>
          <p:cNvPr id="7" name="Tijdelijke aanduiding voor inhoud 2"/>
          <p:cNvSpPr>
            <a:spLocks noGrp="1"/>
          </p:cNvSpPr>
          <p:nvPr>
            <p:ph sz="half" idx="1"/>
          </p:nvPr>
        </p:nvSpPr>
        <p:spPr>
          <a:xfrm>
            <a:off x="457200" y="1565123"/>
            <a:ext cx="8229600" cy="3029500"/>
          </a:xfrm>
        </p:spPr>
        <p:txBody>
          <a:bodyPr>
            <a:normAutofit/>
          </a:bodyPr>
          <a:lstStyle>
            <a:lvl1pPr marL="256500" marR="0" indent="-256500" algn="l" defTabSz="342900" rtl="0" eaLnBrk="1" fontAlgn="auto" latinLnBrk="0" hangingPunct="1">
              <a:lnSpc>
                <a:spcPct val="100000"/>
              </a:lnSpc>
              <a:spcBef>
                <a:spcPct val="20000"/>
              </a:spcBef>
              <a:spcAft>
                <a:spcPts val="0"/>
              </a:spcAft>
              <a:buClrTx/>
              <a:buSzTx/>
              <a:buFont typeface="Arial"/>
              <a:buChar char="•"/>
              <a:tabLst/>
              <a:defRPr sz="1500"/>
            </a:lvl1pPr>
            <a:lvl2pPr marL="471488" marR="0" indent="-214313" algn="l" defTabSz="342900" rtl="0" eaLnBrk="1" fontAlgn="auto" latinLnBrk="0" hangingPunct="1">
              <a:lnSpc>
                <a:spcPct val="100000"/>
              </a:lnSpc>
              <a:spcBef>
                <a:spcPct val="20000"/>
              </a:spcBef>
              <a:spcAft>
                <a:spcPts val="0"/>
              </a:spcAft>
              <a:buClrTx/>
              <a:buSzTx/>
              <a:buFont typeface="Arial"/>
              <a:buChar char="•"/>
              <a:tabLst/>
              <a:defRPr sz="1350"/>
            </a:lvl2pPr>
            <a:lvl3pPr marL="672704" marR="0" indent="-214313" algn="l" defTabSz="342900" rtl="0" eaLnBrk="1" fontAlgn="auto" latinLnBrk="0" hangingPunct="1">
              <a:lnSpc>
                <a:spcPct val="100000"/>
              </a:lnSpc>
              <a:spcBef>
                <a:spcPct val="20000"/>
              </a:spcBef>
              <a:spcAft>
                <a:spcPts val="0"/>
              </a:spcAft>
              <a:buClrTx/>
              <a:buSzTx/>
              <a:buFont typeface="Arial"/>
              <a:buChar char="•"/>
              <a:tabLst/>
              <a:defRPr sz="1200"/>
            </a:lvl3pPr>
            <a:lvl4pPr marL="941785" marR="0" indent="-214313" algn="l" defTabSz="342900" rtl="0" eaLnBrk="1" fontAlgn="auto" latinLnBrk="0" hangingPunct="1">
              <a:lnSpc>
                <a:spcPct val="100000"/>
              </a:lnSpc>
              <a:spcBef>
                <a:spcPct val="20000"/>
              </a:spcBef>
              <a:spcAft>
                <a:spcPts val="0"/>
              </a:spcAft>
              <a:buClrTx/>
              <a:buSzTx/>
              <a:buFont typeface="Arial"/>
              <a:buChar char="•"/>
              <a:tabLst/>
              <a:defRPr sz="1050"/>
            </a:lvl4pPr>
            <a:lvl5pPr marL="1209675" marR="0" indent="-214313" algn="l" defTabSz="342900" rtl="0" eaLnBrk="1" fontAlgn="auto" latinLnBrk="0" hangingPunct="1">
              <a:lnSpc>
                <a:spcPct val="100000"/>
              </a:lnSpc>
              <a:spcBef>
                <a:spcPct val="20000"/>
              </a:spcBef>
              <a:spcAft>
                <a:spcPts val="0"/>
              </a:spcAft>
              <a:buClrTx/>
              <a:buSzTx/>
              <a:buFont typeface="Arial"/>
              <a:buChar char="•"/>
              <a:tabLst/>
              <a:defRPr sz="10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voettekst 4"/>
          <p:cNvSpPr>
            <a:spLocks noGrp="1"/>
          </p:cNvSpPr>
          <p:nvPr>
            <p:ph type="ftr" sz="quarter" idx="10"/>
          </p:nvPr>
        </p:nvSpPr>
        <p:spPr/>
        <p:txBody>
          <a:bodyPr/>
          <a:lstStyle>
            <a:lvl1pPr>
              <a:defRPr/>
            </a:lvl1pPr>
          </a:lstStyle>
          <a:p>
            <a:pPr>
              <a:defRPr/>
            </a:pPr>
            <a:endParaRPr lang="nl-NL"/>
          </a:p>
        </p:txBody>
      </p:sp>
      <p:sp>
        <p:nvSpPr>
          <p:cNvPr id="5" name="Tijdelijke aanduiding voor dianummer 5"/>
          <p:cNvSpPr>
            <a:spLocks noGrp="1"/>
          </p:cNvSpPr>
          <p:nvPr>
            <p:ph type="sldNum" sz="quarter" idx="11"/>
          </p:nvPr>
        </p:nvSpPr>
        <p:spPr/>
        <p:txBody>
          <a:bodyPr/>
          <a:lstStyle>
            <a:lvl1pPr>
              <a:defRPr/>
            </a:lvl1pPr>
          </a:lstStyle>
          <a:p>
            <a:fld id="{D7B78C02-9663-8F41-9A9C-C254456693DC}" type="slidenum">
              <a:rPr lang="nl-NL"/>
              <a:pPr/>
              <a:t>‹#›</a:t>
            </a:fld>
            <a:endParaRPr lang="nl-NL"/>
          </a:p>
        </p:txBody>
      </p:sp>
    </p:spTree>
    <p:extLst>
      <p:ext uri="{BB962C8B-B14F-4D97-AF65-F5344CB8AC3E}">
        <p14:creationId xmlns:p14="http://schemas.microsoft.com/office/powerpoint/2010/main" val="579427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dia-03">
    <p:spTree>
      <p:nvGrpSpPr>
        <p:cNvPr id="1" name=""/>
        <p:cNvGrpSpPr/>
        <p:nvPr/>
      </p:nvGrpSpPr>
      <p:grpSpPr>
        <a:xfrm>
          <a:off x="0" y="0"/>
          <a:ext cx="0" cy="0"/>
          <a:chOff x="0" y="0"/>
          <a:chExt cx="0" cy="0"/>
        </a:xfrm>
      </p:grpSpPr>
      <p:sp>
        <p:nvSpPr>
          <p:cNvPr id="16" name="Tijdelijke aanduiding voor afbeelding 15">
            <a:extLst>
              <a:ext uri="{FF2B5EF4-FFF2-40B4-BE49-F238E27FC236}">
                <a16:creationId xmlns:a16="http://schemas.microsoft.com/office/drawing/2014/main" id="{53865B02-C372-3B4F-99F4-DC48043FCE52}"/>
              </a:ext>
            </a:extLst>
          </p:cNvPr>
          <p:cNvSpPr>
            <a:spLocks noGrp="1"/>
          </p:cNvSpPr>
          <p:nvPr>
            <p:ph type="pic" sz="quarter" idx="15"/>
          </p:nvPr>
        </p:nvSpPr>
        <p:spPr>
          <a:xfrm>
            <a:off x="4572000" y="640800"/>
            <a:ext cx="4572000" cy="3859200"/>
          </a:xfrm>
        </p:spPr>
        <p:txBody>
          <a:bodyPr/>
          <a:lstStyle/>
          <a:p>
            <a:r>
              <a:rPr lang="nl-NL"/>
              <a:t>Klik op het pictogram als u een afbeelding wilt toevoegen</a:t>
            </a:r>
            <a:endParaRPr lang="nl-NL" dirty="0"/>
          </a:p>
        </p:txBody>
      </p:sp>
      <p:sp>
        <p:nvSpPr>
          <p:cNvPr id="8" name="Rechthoek 7">
            <a:extLst>
              <a:ext uri="{FF2B5EF4-FFF2-40B4-BE49-F238E27FC236}">
                <a16:creationId xmlns:a16="http://schemas.microsoft.com/office/drawing/2014/main" id="{7556CDDB-3142-4B4F-8725-BFCD85DD8BE2}"/>
              </a:ext>
            </a:extLst>
          </p:cNvPr>
          <p:cNvSpPr>
            <a:spLocks noChangeAspect="1"/>
          </p:cNvSpPr>
          <p:nvPr userDrawn="1"/>
        </p:nvSpPr>
        <p:spPr>
          <a:xfrm>
            <a:off x="0" y="639255"/>
            <a:ext cx="4572000" cy="3859200"/>
          </a:xfrm>
          <a:prstGeom prst="rect">
            <a:avLst/>
          </a:prstGeom>
          <a:solidFill>
            <a:srgbClr val="25167A"/>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nl-NL">
              <a:solidFill>
                <a:srgbClr val="25167A"/>
              </a:solidFill>
            </a:endParaRPr>
          </a:p>
        </p:txBody>
      </p:sp>
      <p:sp>
        <p:nvSpPr>
          <p:cNvPr id="4" name="Titel 3">
            <a:extLst>
              <a:ext uri="{FF2B5EF4-FFF2-40B4-BE49-F238E27FC236}">
                <a16:creationId xmlns:a16="http://schemas.microsoft.com/office/drawing/2014/main" id="{261A5538-FBAA-ED4F-B838-E1FFDA57453F}"/>
              </a:ext>
            </a:extLst>
          </p:cNvPr>
          <p:cNvSpPr>
            <a:spLocks noGrp="1"/>
          </p:cNvSpPr>
          <p:nvPr>
            <p:ph type="title"/>
          </p:nvPr>
        </p:nvSpPr>
        <p:spPr>
          <a:xfrm>
            <a:off x="323852" y="995081"/>
            <a:ext cx="3997628" cy="1108357"/>
          </a:xfrm>
        </p:spPr>
        <p:txBody>
          <a:bodyPr/>
          <a:lstStyle>
            <a:lvl1pPr>
              <a:defRPr>
                <a:solidFill>
                  <a:schemeClr val="bg1"/>
                </a:solidFill>
              </a:defRPr>
            </a:lvl1pPr>
          </a:lstStyle>
          <a:p>
            <a:r>
              <a:rPr lang="nl-NL"/>
              <a:t>Klik om stijl te bewerken</a:t>
            </a:r>
            <a:endParaRPr lang="nl-NL" dirty="0"/>
          </a:p>
        </p:txBody>
      </p:sp>
      <p:sp>
        <p:nvSpPr>
          <p:cNvPr id="7" name="Tijdelijke aanduiding voor tekst 6">
            <a:extLst>
              <a:ext uri="{FF2B5EF4-FFF2-40B4-BE49-F238E27FC236}">
                <a16:creationId xmlns:a16="http://schemas.microsoft.com/office/drawing/2014/main" id="{07B6FF56-E482-FB4C-8DE4-16A40C8C20F7}"/>
              </a:ext>
            </a:extLst>
          </p:cNvPr>
          <p:cNvSpPr>
            <a:spLocks noGrp="1"/>
          </p:cNvSpPr>
          <p:nvPr>
            <p:ph type="body" sz="quarter" idx="12"/>
          </p:nvPr>
        </p:nvSpPr>
        <p:spPr>
          <a:xfrm>
            <a:off x="323850" y="2103439"/>
            <a:ext cx="3997629" cy="468311"/>
          </a:xfrm>
        </p:spPr>
        <p:txBody>
          <a:bodyPr/>
          <a:lstStyle>
            <a:lvl1pPr marL="0" indent="0">
              <a:buClr>
                <a:schemeClr val="bg1"/>
              </a:buClr>
              <a:buFont typeface="Arial" panose="020B0604020202020204" pitchFamily="34" charset="0"/>
              <a:buNone/>
              <a:defRPr>
                <a:solidFill>
                  <a:schemeClr val="bg1"/>
                </a:solidFill>
              </a:defRPr>
            </a:lvl1pPr>
            <a:lvl2pPr marL="216000" indent="0">
              <a:buClr>
                <a:schemeClr val="bg1"/>
              </a:buClr>
              <a:buFont typeface="Arial" panose="020B0604020202020204" pitchFamily="34" charset="0"/>
              <a:buNone/>
              <a:defRPr>
                <a:solidFill>
                  <a:schemeClr val="bg1"/>
                </a:solidFill>
              </a:defRPr>
            </a:lvl2pPr>
            <a:lvl3pPr marL="432000" indent="0">
              <a:buClr>
                <a:schemeClr val="bg1"/>
              </a:buClr>
              <a:buFont typeface="Arial" panose="020B0604020202020204" pitchFamily="34" charset="0"/>
              <a:buNone/>
              <a:defRPr>
                <a:solidFill>
                  <a:schemeClr val="bg1"/>
                </a:solidFill>
              </a:defRPr>
            </a:lvl3pPr>
            <a:lvl4pPr marL="648000" indent="0">
              <a:buClr>
                <a:schemeClr val="bg1"/>
              </a:buClr>
              <a:buFont typeface="Arial" panose="020B0604020202020204" pitchFamily="34" charset="0"/>
              <a:buNone/>
              <a:defRPr>
                <a:solidFill>
                  <a:schemeClr val="bg1"/>
                </a:solidFill>
              </a:defRPr>
            </a:lvl4pPr>
            <a:lvl5pPr marL="864000" indent="0">
              <a:buClr>
                <a:schemeClr val="bg1"/>
              </a:buClr>
              <a:buFont typeface="Arial" panose="020B0604020202020204" pitchFamily="34" charset="0"/>
              <a:buNone/>
              <a:defRPr>
                <a:solidFill>
                  <a:schemeClr val="bg1"/>
                </a:solidFill>
              </a:defRPr>
            </a:lvl5pPr>
          </a:lstStyle>
          <a:p>
            <a:pPr lvl="0"/>
            <a:r>
              <a:rPr lang="nl-NL"/>
              <a:t>Klikken om de tekststijl van het model te bewerken</a:t>
            </a:r>
          </a:p>
        </p:txBody>
      </p:sp>
      <p:sp>
        <p:nvSpPr>
          <p:cNvPr id="11" name="Tijdelijke aanduiding voor tekst 6">
            <a:extLst>
              <a:ext uri="{FF2B5EF4-FFF2-40B4-BE49-F238E27FC236}">
                <a16:creationId xmlns:a16="http://schemas.microsoft.com/office/drawing/2014/main" id="{A5FC0E7E-E23C-BC40-B810-FBCAC19629D4}"/>
              </a:ext>
            </a:extLst>
          </p:cNvPr>
          <p:cNvSpPr>
            <a:spLocks noGrp="1"/>
          </p:cNvSpPr>
          <p:nvPr>
            <p:ph type="body" sz="quarter" idx="13" hasCustomPrompt="1"/>
          </p:nvPr>
        </p:nvSpPr>
        <p:spPr>
          <a:xfrm>
            <a:off x="323850" y="3903870"/>
            <a:ext cx="3997629" cy="305682"/>
          </a:xfrm>
        </p:spPr>
        <p:txBody>
          <a:bodyPr>
            <a:normAutofit/>
          </a:bodyPr>
          <a:lstStyle>
            <a:lvl1pPr marL="0" indent="0">
              <a:buClr>
                <a:schemeClr val="bg1"/>
              </a:buClr>
              <a:buFont typeface="Arial" panose="020B0604020202020204" pitchFamily="34" charset="0"/>
              <a:buNone/>
              <a:defRPr sz="900">
                <a:solidFill>
                  <a:schemeClr val="bg1"/>
                </a:solidFill>
              </a:defRPr>
            </a:lvl1pPr>
            <a:lvl2pPr marL="216000" indent="0">
              <a:buClr>
                <a:schemeClr val="bg1"/>
              </a:buClr>
              <a:buFont typeface="Arial" panose="020B0604020202020204" pitchFamily="34" charset="0"/>
              <a:buNone/>
              <a:defRPr>
                <a:solidFill>
                  <a:schemeClr val="bg1"/>
                </a:solidFill>
              </a:defRPr>
            </a:lvl2pPr>
            <a:lvl3pPr marL="432000" indent="0">
              <a:buClr>
                <a:schemeClr val="bg1"/>
              </a:buClr>
              <a:buFont typeface="Arial" panose="020B0604020202020204" pitchFamily="34" charset="0"/>
              <a:buNone/>
              <a:defRPr>
                <a:solidFill>
                  <a:schemeClr val="bg1"/>
                </a:solidFill>
              </a:defRPr>
            </a:lvl3pPr>
            <a:lvl4pPr marL="648000" indent="0">
              <a:buClr>
                <a:schemeClr val="bg1"/>
              </a:buClr>
              <a:buFont typeface="Arial" panose="020B0604020202020204" pitchFamily="34" charset="0"/>
              <a:buNone/>
              <a:defRPr>
                <a:solidFill>
                  <a:schemeClr val="bg1"/>
                </a:solidFill>
              </a:defRPr>
            </a:lvl4pPr>
            <a:lvl5pPr marL="864000" indent="0">
              <a:buClr>
                <a:schemeClr val="bg1"/>
              </a:buClr>
              <a:buFont typeface="Arial" panose="020B0604020202020204" pitchFamily="34" charset="0"/>
              <a:buNone/>
              <a:defRPr>
                <a:solidFill>
                  <a:schemeClr val="bg1"/>
                </a:solidFill>
              </a:defRPr>
            </a:lvl5pPr>
          </a:lstStyle>
          <a:p>
            <a:pPr lvl="0"/>
            <a:r>
              <a:rPr lang="nl-NL" dirty="0"/>
              <a:t>Naam: N. Achternaam</a:t>
            </a:r>
          </a:p>
          <a:p>
            <a:pPr lvl="0"/>
            <a:r>
              <a:rPr lang="nl-NL" dirty="0"/>
              <a:t>Datum: 00-00-0000</a:t>
            </a:r>
          </a:p>
        </p:txBody>
      </p:sp>
      <p:pic>
        <p:nvPicPr>
          <p:cNvPr id="14" name="Afbeelding 13">
            <a:extLst>
              <a:ext uri="{FF2B5EF4-FFF2-40B4-BE49-F238E27FC236}">
                <a16:creationId xmlns:a16="http://schemas.microsoft.com/office/drawing/2014/main" id="{96169777-1A93-AC41-BCCC-3B3AD71B906A}"/>
              </a:ext>
            </a:extLst>
          </p:cNvPr>
          <p:cNvPicPr>
            <a:picLocks noChangeAspect="1"/>
          </p:cNvPicPr>
          <p:nvPr userDrawn="1"/>
        </p:nvPicPr>
        <p:blipFill>
          <a:blip r:embed="rId2"/>
          <a:srcRect/>
          <a:stretch/>
        </p:blipFill>
        <p:spPr>
          <a:xfrm>
            <a:off x="7270525" y="4524301"/>
            <a:ext cx="1873473" cy="619199"/>
          </a:xfrm>
          <a:prstGeom prst="rect">
            <a:avLst/>
          </a:prstGeom>
        </p:spPr>
      </p:pic>
      <p:sp>
        <p:nvSpPr>
          <p:cNvPr id="15" name="Tijdelijke aanduiding voor afbeelding 13">
            <a:extLst>
              <a:ext uri="{FF2B5EF4-FFF2-40B4-BE49-F238E27FC236}">
                <a16:creationId xmlns:a16="http://schemas.microsoft.com/office/drawing/2014/main" id="{F30D1054-1FCF-A04B-ACA5-95BCF9CCCC85}"/>
              </a:ext>
            </a:extLst>
          </p:cNvPr>
          <p:cNvSpPr>
            <a:spLocks noGrp="1"/>
          </p:cNvSpPr>
          <p:nvPr>
            <p:ph type="pic" sz="quarter" idx="14"/>
          </p:nvPr>
        </p:nvSpPr>
        <p:spPr>
          <a:xfrm>
            <a:off x="6271200" y="0"/>
            <a:ext cx="2872800" cy="619200"/>
          </a:xfrm>
        </p:spPr>
        <p:txBody>
          <a:bodyPr/>
          <a:lstStyle>
            <a:lvl1pPr marL="0" indent="0">
              <a:buNone/>
              <a:defRPr/>
            </a:lvl1pPr>
          </a:lstStyle>
          <a:p>
            <a:r>
              <a:rPr lang="nl-NL"/>
              <a:t>Klik op het pictogram als u een afbeelding wilt toevoegen</a:t>
            </a:r>
            <a:endParaRPr lang="nl-NL" dirty="0"/>
          </a:p>
        </p:txBody>
      </p:sp>
    </p:spTree>
    <p:extLst>
      <p:ext uri="{BB962C8B-B14F-4D97-AF65-F5344CB8AC3E}">
        <p14:creationId xmlns:p14="http://schemas.microsoft.com/office/powerpoint/2010/main" val="257027183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dia -01">
    <p:bg>
      <p:bgPr>
        <a:solidFill>
          <a:schemeClr val="bg1"/>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39747375-E943-3F4A-A364-C2E9609ED9E0}"/>
              </a:ext>
            </a:extLst>
          </p:cNvPr>
          <p:cNvPicPr>
            <a:picLocks noChangeAspect="1"/>
          </p:cNvPicPr>
          <p:nvPr userDrawn="1"/>
        </p:nvPicPr>
        <p:blipFill>
          <a:blip r:embed="rId2"/>
          <a:srcRect/>
          <a:stretch/>
        </p:blipFill>
        <p:spPr>
          <a:xfrm>
            <a:off x="0" y="0"/>
            <a:ext cx="9144000" cy="5143500"/>
          </a:xfrm>
          <a:prstGeom prst="rect">
            <a:avLst/>
          </a:prstGeom>
        </p:spPr>
      </p:pic>
      <p:sp>
        <p:nvSpPr>
          <p:cNvPr id="14" name="Titel 3">
            <a:extLst>
              <a:ext uri="{FF2B5EF4-FFF2-40B4-BE49-F238E27FC236}">
                <a16:creationId xmlns:a16="http://schemas.microsoft.com/office/drawing/2014/main" id="{03602AD6-01FB-1649-AD9D-FA7C710BF663}"/>
              </a:ext>
            </a:extLst>
          </p:cNvPr>
          <p:cNvSpPr>
            <a:spLocks noGrp="1"/>
          </p:cNvSpPr>
          <p:nvPr>
            <p:ph type="title"/>
          </p:nvPr>
        </p:nvSpPr>
        <p:spPr>
          <a:xfrm>
            <a:off x="323849" y="995081"/>
            <a:ext cx="5484283" cy="1108357"/>
          </a:xfrm>
        </p:spPr>
        <p:txBody>
          <a:bodyPr/>
          <a:lstStyle>
            <a:lvl1pPr>
              <a:defRPr>
                <a:solidFill>
                  <a:schemeClr val="bg1"/>
                </a:solidFill>
              </a:defRPr>
            </a:lvl1pPr>
          </a:lstStyle>
          <a:p>
            <a:r>
              <a:rPr lang="nl-NL"/>
              <a:t>Klik om stijl te bewerken</a:t>
            </a:r>
            <a:endParaRPr lang="nl-NL" dirty="0"/>
          </a:p>
        </p:txBody>
      </p:sp>
      <p:sp>
        <p:nvSpPr>
          <p:cNvPr id="15" name="Tijdelijke aanduiding voor tekst 6">
            <a:extLst>
              <a:ext uri="{FF2B5EF4-FFF2-40B4-BE49-F238E27FC236}">
                <a16:creationId xmlns:a16="http://schemas.microsoft.com/office/drawing/2014/main" id="{9F8AF7CA-6D0E-9549-8B9D-FE69F3BD315B}"/>
              </a:ext>
            </a:extLst>
          </p:cNvPr>
          <p:cNvSpPr>
            <a:spLocks noGrp="1"/>
          </p:cNvSpPr>
          <p:nvPr>
            <p:ph type="body" sz="quarter" idx="12"/>
          </p:nvPr>
        </p:nvSpPr>
        <p:spPr>
          <a:xfrm>
            <a:off x="323849" y="2103439"/>
            <a:ext cx="5484283" cy="468312"/>
          </a:xfrm>
        </p:spPr>
        <p:txBody>
          <a:bodyPr/>
          <a:lstStyle>
            <a:lvl1pPr marL="0" indent="0">
              <a:buClr>
                <a:schemeClr val="bg1"/>
              </a:buClr>
              <a:buNone/>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nl-NL"/>
              <a:t>Klikken om de tekststijl van het model te bewerken</a:t>
            </a:r>
          </a:p>
        </p:txBody>
      </p:sp>
      <p:sp>
        <p:nvSpPr>
          <p:cNvPr id="2" name="Tijdelijke aanduiding voor voettekst 1">
            <a:extLst>
              <a:ext uri="{FF2B5EF4-FFF2-40B4-BE49-F238E27FC236}">
                <a16:creationId xmlns:a16="http://schemas.microsoft.com/office/drawing/2014/main" id="{89984AE3-7D21-634F-BB5D-ACD345F47C34}"/>
              </a:ext>
            </a:extLst>
          </p:cNvPr>
          <p:cNvSpPr>
            <a:spLocks noGrp="1"/>
          </p:cNvSpPr>
          <p:nvPr>
            <p:ph type="ftr" sz="quarter" idx="13"/>
          </p:nvPr>
        </p:nvSpPr>
        <p:spPr/>
        <p:txBody>
          <a:bodyPr/>
          <a:lstStyle/>
          <a:p>
            <a:pPr>
              <a:defRPr/>
            </a:pPr>
            <a:r>
              <a:rPr lang="nl-NL"/>
              <a:t>Titel presentatie</a:t>
            </a:r>
            <a:endParaRPr lang="nl-NL" dirty="0"/>
          </a:p>
        </p:txBody>
      </p:sp>
      <p:sp>
        <p:nvSpPr>
          <p:cNvPr id="3" name="Tijdelijke aanduiding voor dianummer 2">
            <a:extLst>
              <a:ext uri="{FF2B5EF4-FFF2-40B4-BE49-F238E27FC236}">
                <a16:creationId xmlns:a16="http://schemas.microsoft.com/office/drawing/2014/main" id="{18D17EF6-3624-1E47-8EBA-9CFBC6388BF2}"/>
              </a:ext>
            </a:extLst>
          </p:cNvPr>
          <p:cNvSpPr>
            <a:spLocks noGrp="1"/>
          </p:cNvSpPr>
          <p:nvPr>
            <p:ph type="sldNum" sz="quarter" idx="14"/>
          </p:nvPr>
        </p:nvSpPr>
        <p:spPr/>
        <p:txBody>
          <a:bodyPr/>
          <a:lstStyle/>
          <a:p>
            <a:fld id="{49004725-3891-F142-B776-4F4F06198762}" type="slidenum">
              <a:rPr lang="nl-NL" smtClean="0"/>
              <a:pPr/>
              <a:t>‹#›</a:t>
            </a:fld>
            <a:endParaRPr lang="nl-NL" dirty="0"/>
          </a:p>
        </p:txBody>
      </p:sp>
      <p:pic>
        <p:nvPicPr>
          <p:cNvPr id="10" name="Afbeelding 9">
            <a:extLst>
              <a:ext uri="{FF2B5EF4-FFF2-40B4-BE49-F238E27FC236}">
                <a16:creationId xmlns:a16="http://schemas.microsoft.com/office/drawing/2014/main" id="{6E12549B-A758-2F47-BDFF-31F8D9B10C0E}"/>
              </a:ext>
            </a:extLst>
          </p:cNvPr>
          <p:cNvPicPr>
            <a:picLocks noChangeAspect="1"/>
          </p:cNvPicPr>
          <p:nvPr userDrawn="1"/>
        </p:nvPicPr>
        <p:blipFill>
          <a:blip r:embed="rId3"/>
          <a:srcRect/>
          <a:stretch/>
        </p:blipFill>
        <p:spPr>
          <a:xfrm>
            <a:off x="7270525" y="4524301"/>
            <a:ext cx="1873473" cy="619199"/>
          </a:xfrm>
          <a:prstGeom prst="rect">
            <a:avLst/>
          </a:prstGeom>
        </p:spPr>
      </p:pic>
      <p:sp>
        <p:nvSpPr>
          <p:cNvPr id="11" name="Tijdelijke aanduiding voor afbeelding 13">
            <a:extLst>
              <a:ext uri="{FF2B5EF4-FFF2-40B4-BE49-F238E27FC236}">
                <a16:creationId xmlns:a16="http://schemas.microsoft.com/office/drawing/2014/main" id="{181D4972-5E25-8F4D-A13D-4F9DD99B7ADF}"/>
              </a:ext>
            </a:extLst>
          </p:cNvPr>
          <p:cNvSpPr>
            <a:spLocks noGrp="1"/>
          </p:cNvSpPr>
          <p:nvPr>
            <p:ph type="pic" sz="quarter" idx="15"/>
          </p:nvPr>
        </p:nvSpPr>
        <p:spPr>
          <a:xfrm>
            <a:off x="6271200" y="0"/>
            <a:ext cx="2872800" cy="619200"/>
          </a:xfrm>
        </p:spPr>
        <p:txBody>
          <a:bodyPr/>
          <a:lstStyle>
            <a:lvl1pPr marL="0" indent="0">
              <a:buNone/>
              <a:defRPr/>
            </a:lvl1pPr>
          </a:lstStyle>
          <a:p>
            <a:r>
              <a:rPr lang="nl-NL"/>
              <a:t>Klik op het pictogram als u een afbeelding wilt toevoegen</a:t>
            </a:r>
            <a:endParaRPr lang="nl-NL"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dia-02">
    <p:bg>
      <p:bgPr>
        <a:solidFill>
          <a:schemeClr val="bg1"/>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39747375-E943-3F4A-A364-C2E9609ED9E0}"/>
              </a:ext>
            </a:extLst>
          </p:cNvPr>
          <p:cNvPicPr>
            <a:picLocks noChangeAspect="1"/>
          </p:cNvPicPr>
          <p:nvPr userDrawn="1"/>
        </p:nvPicPr>
        <p:blipFill>
          <a:blip r:embed="rId2"/>
          <a:srcRect/>
          <a:stretch/>
        </p:blipFill>
        <p:spPr>
          <a:xfrm>
            <a:off x="0" y="0"/>
            <a:ext cx="9144000" cy="5143500"/>
          </a:xfrm>
          <a:prstGeom prst="rect">
            <a:avLst/>
          </a:prstGeom>
        </p:spPr>
      </p:pic>
      <p:sp>
        <p:nvSpPr>
          <p:cNvPr id="14" name="Titel 3">
            <a:extLst>
              <a:ext uri="{FF2B5EF4-FFF2-40B4-BE49-F238E27FC236}">
                <a16:creationId xmlns:a16="http://schemas.microsoft.com/office/drawing/2014/main" id="{03602AD6-01FB-1649-AD9D-FA7C710BF663}"/>
              </a:ext>
            </a:extLst>
          </p:cNvPr>
          <p:cNvSpPr>
            <a:spLocks noGrp="1"/>
          </p:cNvSpPr>
          <p:nvPr>
            <p:ph type="title"/>
          </p:nvPr>
        </p:nvSpPr>
        <p:spPr>
          <a:xfrm>
            <a:off x="323849" y="995081"/>
            <a:ext cx="5484283" cy="1108357"/>
          </a:xfrm>
        </p:spPr>
        <p:txBody>
          <a:bodyPr/>
          <a:lstStyle>
            <a:lvl1pPr>
              <a:defRPr>
                <a:solidFill>
                  <a:srgbClr val="25167A"/>
                </a:solidFill>
              </a:defRPr>
            </a:lvl1pPr>
          </a:lstStyle>
          <a:p>
            <a:r>
              <a:rPr lang="nl-NL"/>
              <a:t>Klik om stijl te bewerken</a:t>
            </a:r>
            <a:endParaRPr lang="nl-NL" dirty="0"/>
          </a:p>
        </p:txBody>
      </p:sp>
      <p:sp>
        <p:nvSpPr>
          <p:cNvPr id="15" name="Tijdelijke aanduiding voor tekst 6">
            <a:extLst>
              <a:ext uri="{FF2B5EF4-FFF2-40B4-BE49-F238E27FC236}">
                <a16:creationId xmlns:a16="http://schemas.microsoft.com/office/drawing/2014/main" id="{9F8AF7CA-6D0E-9549-8B9D-FE69F3BD315B}"/>
              </a:ext>
            </a:extLst>
          </p:cNvPr>
          <p:cNvSpPr>
            <a:spLocks noGrp="1"/>
          </p:cNvSpPr>
          <p:nvPr>
            <p:ph type="body" sz="quarter" idx="12"/>
          </p:nvPr>
        </p:nvSpPr>
        <p:spPr>
          <a:xfrm>
            <a:off x="323849" y="2103439"/>
            <a:ext cx="5484283" cy="468312"/>
          </a:xfrm>
        </p:spPr>
        <p:txBody>
          <a:bodyPr/>
          <a:lstStyle>
            <a:lvl1pPr marL="0" indent="0">
              <a:buClr>
                <a:schemeClr val="bg1"/>
              </a:buClr>
              <a:buNone/>
              <a:defRPr>
                <a:solidFill>
                  <a:srgbClr val="25167A"/>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nl-NL"/>
              <a:t>Klikken om de tekststijl van het model te bewerken</a:t>
            </a:r>
          </a:p>
        </p:txBody>
      </p:sp>
      <p:sp>
        <p:nvSpPr>
          <p:cNvPr id="2" name="Tijdelijke aanduiding voor voettekst 1">
            <a:extLst>
              <a:ext uri="{FF2B5EF4-FFF2-40B4-BE49-F238E27FC236}">
                <a16:creationId xmlns:a16="http://schemas.microsoft.com/office/drawing/2014/main" id="{89984AE3-7D21-634F-BB5D-ACD345F47C34}"/>
              </a:ext>
            </a:extLst>
          </p:cNvPr>
          <p:cNvSpPr>
            <a:spLocks noGrp="1"/>
          </p:cNvSpPr>
          <p:nvPr>
            <p:ph type="ftr" sz="quarter" idx="13"/>
          </p:nvPr>
        </p:nvSpPr>
        <p:spPr/>
        <p:txBody>
          <a:bodyPr/>
          <a:lstStyle/>
          <a:p>
            <a:pPr>
              <a:defRPr/>
            </a:pPr>
            <a:r>
              <a:rPr lang="nl-NL"/>
              <a:t>Titel presentatie</a:t>
            </a:r>
            <a:endParaRPr lang="nl-NL" dirty="0"/>
          </a:p>
        </p:txBody>
      </p:sp>
      <p:sp>
        <p:nvSpPr>
          <p:cNvPr id="3" name="Tijdelijke aanduiding voor dianummer 2">
            <a:extLst>
              <a:ext uri="{FF2B5EF4-FFF2-40B4-BE49-F238E27FC236}">
                <a16:creationId xmlns:a16="http://schemas.microsoft.com/office/drawing/2014/main" id="{18D17EF6-3624-1E47-8EBA-9CFBC6388BF2}"/>
              </a:ext>
            </a:extLst>
          </p:cNvPr>
          <p:cNvSpPr>
            <a:spLocks noGrp="1"/>
          </p:cNvSpPr>
          <p:nvPr>
            <p:ph type="sldNum" sz="quarter" idx="14"/>
          </p:nvPr>
        </p:nvSpPr>
        <p:spPr/>
        <p:txBody>
          <a:bodyPr/>
          <a:lstStyle/>
          <a:p>
            <a:fld id="{49004725-3891-F142-B776-4F4F06198762}" type="slidenum">
              <a:rPr lang="nl-NL" smtClean="0"/>
              <a:pPr/>
              <a:t>‹#›</a:t>
            </a:fld>
            <a:endParaRPr lang="nl-NL" dirty="0"/>
          </a:p>
        </p:txBody>
      </p:sp>
      <p:pic>
        <p:nvPicPr>
          <p:cNvPr id="9" name="Afbeelding 8">
            <a:extLst>
              <a:ext uri="{FF2B5EF4-FFF2-40B4-BE49-F238E27FC236}">
                <a16:creationId xmlns:a16="http://schemas.microsoft.com/office/drawing/2014/main" id="{86D39C4F-49EF-AD41-B4B5-4F6492E7BB6F}"/>
              </a:ext>
            </a:extLst>
          </p:cNvPr>
          <p:cNvPicPr>
            <a:picLocks noChangeAspect="1"/>
          </p:cNvPicPr>
          <p:nvPr userDrawn="1"/>
        </p:nvPicPr>
        <p:blipFill>
          <a:blip r:embed="rId3"/>
          <a:srcRect/>
          <a:stretch/>
        </p:blipFill>
        <p:spPr>
          <a:xfrm>
            <a:off x="7270525" y="4524301"/>
            <a:ext cx="1873473" cy="619199"/>
          </a:xfrm>
          <a:prstGeom prst="rect">
            <a:avLst/>
          </a:prstGeom>
        </p:spPr>
      </p:pic>
      <p:sp>
        <p:nvSpPr>
          <p:cNvPr id="10" name="Tijdelijke aanduiding voor afbeelding 13">
            <a:extLst>
              <a:ext uri="{FF2B5EF4-FFF2-40B4-BE49-F238E27FC236}">
                <a16:creationId xmlns:a16="http://schemas.microsoft.com/office/drawing/2014/main" id="{9F18F6B8-85D2-7C4E-91B4-669A3A92F2D1}"/>
              </a:ext>
            </a:extLst>
          </p:cNvPr>
          <p:cNvSpPr>
            <a:spLocks noGrp="1"/>
          </p:cNvSpPr>
          <p:nvPr>
            <p:ph type="pic" sz="quarter" idx="15"/>
          </p:nvPr>
        </p:nvSpPr>
        <p:spPr>
          <a:xfrm>
            <a:off x="6271200" y="0"/>
            <a:ext cx="2872800" cy="619200"/>
          </a:xfrm>
        </p:spPr>
        <p:txBody>
          <a:bodyPr/>
          <a:lstStyle>
            <a:lvl1pPr marL="0" indent="0">
              <a:buNone/>
              <a:defRPr/>
            </a:lvl1pPr>
          </a:lstStyle>
          <a:p>
            <a:r>
              <a:rPr lang="nl-NL"/>
              <a:t>Klik op het pictogram als u een afbeelding wilt toevoegen</a:t>
            </a:r>
            <a:endParaRPr lang="nl-NL" dirty="0"/>
          </a:p>
        </p:txBody>
      </p:sp>
    </p:spTree>
    <p:extLst>
      <p:ext uri="{BB962C8B-B14F-4D97-AF65-F5344CB8AC3E}">
        <p14:creationId xmlns:p14="http://schemas.microsoft.com/office/powerpoint/2010/main" val="4294611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en tekst">
    <p:spTree>
      <p:nvGrpSpPr>
        <p:cNvPr id="1" name=""/>
        <p:cNvGrpSpPr/>
        <p:nvPr/>
      </p:nvGrpSpPr>
      <p:grpSpPr>
        <a:xfrm>
          <a:off x="0" y="0"/>
          <a:ext cx="0" cy="0"/>
          <a:chOff x="0" y="0"/>
          <a:chExt cx="0" cy="0"/>
        </a:xfrm>
      </p:grpSpPr>
      <p:pic>
        <p:nvPicPr>
          <p:cNvPr id="8" name="Afbeelding 7">
            <a:extLst>
              <a:ext uri="{FF2B5EF4-FFF2-40B4-BE49-F238E27FC236}">
                <a16:creationId xmlns:a16="http://schemas.microsoft.com/office/drawing/2014/main" id="{42F49DF6-EF89-9242-96AF-13E2B93C58D3}"/>
              </a:ext>
            </a:extLst>
          </p:cNvPr>
          <p:cNvPicPr>
            <a:picLocks noChangeAspect="1"/>
          </p:cNvPicPr>
          <p:nvPr userDrawn="1"/>
        </p:nvPicPr>
        <p:blipFill>
          <a:blip r:embed="rId2"/>
          <a:srcRect/>
          <a:stretch/>
        </p:blipFill>
        <p:spPr>
          <a:xfrm>
            <a:off x="0" y="0"/>
            <a:ext cx="9144000" cy="5143500"/>
          </a:xfrm>
          <a:prstGeom prst="rect">
            <a:avLst/>
          </a:prstGeom>
        </p:spPr>
      </p:pic>
      <p:sp>
        <p:nvSpPr>
          <p:cNvPr id="6" name="Titel 5">
            <a:extLst>
              <a:ext uri="{FF2B5EF4-FFF2-40B4-BE49-F238E27FC236}">
                <a16:creationId xmlns:a16="http://schemas.microsoft.com/office/drawing/2014/main" id="{0D4A260E-A58B-9E41-A402-C97E883472EB}"/>
              </a:ext>
            </a:extLst>
          </p:cNvPr>
          <p:cNvSpPr>
            <a:spLocks noGrp="1"/>
          </p:cNvSpPr>
          <p:nvPr>
            <p:ph type="title"/>
          </p:nvPr>
        </p:nvSpPr>
        <p:spPr>
          <a:xfrm>
            <a:off x="323850" y="995081"/>
            <a:ext cx="7984772" cy="1108357"/>
          </a:xfrm>
        </p:spPr>
        <p:txBody>
          <a:bodyPr/>
          <a:lstStyle/>
          <a:p>
            <a:r>
              <a:rPr lang="nl-NL"/>
              <a:t>Klik om stijl te bewerken</a:t>
            </a:r>
            <a:endParaRPr lang="nl-NL" dirty="0"/>
          </a:p>
        </p:txBody>
      </p:sp>
      <p:sp>
        <p:nvSpPr>
          <p:cNvPr id="5" name="Tijdelijke aanduiding voor tekst 4">
            <a:extLst>
              <a:ext uri="{FF2B5EF4-FFF2-40B4-BE49-F238E27FC236}">
                <a16:creationId xmlns:a16="http://schemas.microsoft.com/office/drawing/2014/main" id="{E5CC833F-AF5D-BE4A-BBF9-4A5C0DC4AC32}"/>
              </a:ext>
            </a:extLst>
          </p:cNvPr>
          <p:cNvSpPr>
            <a:spLocks noGrp="1"/>
          </p:cNvSpPr>
          <p:nvPr>
            <p:ph type="body" sz="quarter" idx="15"/>
          </p:nvPr>
        </p:nvSpPr>
        <p:spPr>
          <a:xfrm>
            <a:off x="323850" y="2103438"/>
            <a:ext cx="7978775" cy="2413000"/>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2" name="Tijdelijke aanduiding voor voettekst 1">
            <a:extLst>
              <a:ext uri="{FF2B5EF4-FFF2-40B4-BE49-F238E27FC236}">
                <a16:creationId xmlns:a16="http://schemas.microsoft.com/office/drawing/2014/main" id="{6492356F-B0BD-C441-ACCC-2B36166F77BB}"/>
              </a:ext>
            </a:extLst>
          </p:cNvPr>
          <p:cNvSpPr>
            <a:spLocks noGrp="1"/>
          </p:cNvSpPr>
          <p:nvPr>
            <p:ph type="ftr" sz="quarter" idx="16"/>
          </p:nvPr>
        </p:nvSpPr>
        <p:spPr/>
        <p:txBody>
          <a:bodyPr/>
          <a:lstStyle/>
          <a:p>
            <a:pPr>
              <a:defRPr/>
            </a:pPr>
            <a:r>
              <a:rPr lang="nl-NL"/>
              <a:t>Titel presentatie</a:t>
            </a:r>
            <a:endParaRPr lang="nl-NL" dirty="0"/>
          </a:p>
        </p:txBody>
      </p:sp>
      <p:sp>
        <p:nvSpPr>
          <p:cNvPr id="4" name="Tijdelijke aanduiding voor dianummer 3">
            <a:extLst>
              <a:ext uri="{FF2B5EF4-FFF2-40B4-BE49-F238E27FC236}">
                <a16:creationId xmlns:a16="http://schemas.microsoft.com/office/drawing/2014/main" id="{036E3A49-4F16-3D48-BCBD-BE73340D12B0}"/>
              </a:ext>
            </a:extLst>
          </p:cNvPr>
          <p:cNvSpPr>
            <a:spLocks noGrp="1"/>
          </p:cNvSpPr>
          <p:nvPr>
            <p:ph type="sldNum" sz="quarter" idx="17"/>
          </p:nvPr>
        </p:nvSpPr>
        <p:spPr/>
        <p:txBody>
          <a:bodyPr/>
          <a:lstStyle/>
          <a:p>
            <a:fld id="{49004725-3891-F142-B776-4F4F06198762}" type="slidenum">
              <a:rPr lang="nl-NL" smtClean="0"/>
              <a:pPr/>
              <a:t>‹#›</a:t>
            </a:fld>
            <a:endParaRPr lang="nl-NL" dirty="0"/>
          </a:p>
        </p:txBody>
      </p:sp>
      <p:pic>
        <p:nvPicPr>
          <p:cNvPr id="10" name="Afbeelding 9">
            <a:extLst>
              <a:ext uri="{FF2B5EF4-FFF2-40B4-BE49-F238E27FC236}">
                <a16:creationId xmlns:a16="http://schemas.microsoft.com/office/drawing/2014/main" id="{CC4838CF-D7BB-FD4B-AA3B-F164D4A1DAB8}"/>
              </a:ext>
            </a:extLst>
          </p:cNvPr>
          <p:cNvPicPr>
            <a:picLocks noChangeAspect="1"/>
          </p:cNvPicPr>
          <p:nvPr userDrawn="1"/>
        </p:nvPicPr>
        <p:blipFill>
          <a:blip r:embed="rId3"/>
          <a:srcRect/>
          <a:stretch/>
        </p:blipFill>
        <p:spPr>
          <a:xfrm>
            <a:off x="7270525" y="4524301"/>
            <a:ext cx="1873473" cy="619199"/>
          </a:xfrm>
          <a:prstGeom prst="rect">
            <a:avLst/>
          </a:prstGeom>
        </p:spPr>
      </p:pic>
      <p:sp>
        <p:nvSpPr>
          <p:cNvPr id="11" name="Tijdelijke aanduiding voor afbeelding 13">
            <a:extLst>
              <a:ext uri="{FF2B5EF4-FFF2-40B4-BE49-F238E27FC236}">
                <a16:creationId xmlns:a16="http://schemas.microsoft.com/office/drawing/2014/main" id="{8B155A77-9972-F745-93CB-75D872DC3C96}"/>
              </a:ext>
            </a:extLst>
          </p:cNvPr>
          <p:cNvSpPr>
            <a:spLocks noGrp="1"/>
          </p:cNvSpPr>
          <p:nvPr>
            <p:ph type="pic" sz="quarter" idx="14"/>
          </p:nvPr>
        </p:nvSpPr>
        <p:spPr>
          <a:xfrm>
            <a:off x="6271200" y="0"/>
            <a:ext cx="2872800" cy="619200"/>
          </a:xfrm>
        </p:spPr>
        <p:txBody>
          <a:bodyPr/>
          <a:lstStyle>
            <a:lvl1pPr marL="0" indent="0">
              <a:buNone/>
              <a:defRPr/>
            </a:lvl1pPr>
          </a:lstStyle>
          <a:p>
            <a:r>
              <a:rPr lang="nl-NL"/>
              <a:t>Klik op het pictogram als u een afbeelding wilt toevoegen</a:t>
            </a:r>
            <a:endParaRPr lang="nl-NL"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0D4A260E-A58B-9E41-A402-C97E883472EB}"/>
              </a:ext>
            </a:extLst>
          </p:cNvPr>
          <p:cNvSpPr>
            <a:spLocks noGrp="1"/>
          </p:cNvSpPr>
          <p:nvPr>
            <p:ph type="title"/>
          </p:nvPr>
        </p:nvSpPr>
        <p:spPr>
          <a:xfrm>
            <a:off x="323850" y="995081"/>
            <a:ext cx="8496300" cy="1108357"/>
          </a:xfrm>
        </p:spPr>
        <p:txBody>
          <a:bodyPr/>
          <a:lstStyle/>
          <a:p>
            <a:r>
              <a:rPr lang="nl-NL"/>
              <a:t>Klik om stijl te bewerken</a:t>
            </a:r>
            <a:endParaRPr lang="nl-NL" dirty="0"/>
          </a:p>
        </p:txBody>
      </p:sp>
      <p:sp>
        <p:nvSpPr>
          <p:cNvPr id="4" name="Tijdelijke aanduiding voor inhoud 3">
            <a:extLst>
              <a:ext uri="{FF2B5EF4-FFF2-40B4-BE49-F238E27FC236}">
                <a16:creationId xmlns:a16="http://schemas.microsoft.com/office/drawing/2014/main" id="{743BBFB1-6BF4-354F-BF3B-825E6A2DF943}"/>
              </a:ext>
            </a:extLst>
          </p:cNvPr>
          <p:cNvSpPr>
            <a:spLocks noGrp="1"/>
          </p:cNvSpPr>
          <p:nvPr>
            <p:ph sz="quarter" idx="15"/>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2" name="Tijdelijke aanduiding voor voettekst 1">
            <a:extLst>
              <a:ext uri="{FF2B5EF4-FFF2-40B4-BE49-F238E27FC236}">
                <a16:creationId xmlns:a16="http://schemas.microsoft.com/office/drawing/2014/main" id="{95A2BDAB-AAC0-F642-B6E9-4CB0E962A79D}"/>
              </a:ext>
            </a:extLst>
          </p:cNvPr>
          <p:cNvSpPr>
            <a:spLocks noGrp="1"/>
          </p:cNvSpPr>
          <p:nvPr>
            <p:ph type="ftr" sz="quarter" idx="16"/>
          </p:nvPr>
        </p:nvSpPr>
        <p:spPr/>
        <p:txBody>
          <a:bodyPr/>
          <a:lstStyle/>
          <a:p>
            <a:pPr>
              <a:defRPr/>
            </a:pPr>
            <a:r>
              <a:rPr lang="nl-NL"/>
              <a:t>Titel presentatie</a:t>
            </a:r>
            <a:endParaRPr lang="nl-NL" dirty="0"/>
          </a:p>
        </p:txBody>
      </p:sp>
      <p:sp>
        <p:nvSpPr>
          <p:cNvPr id="3" name="Tijdelijke aanduiding voor dianummer 2">
            <a:extLst>
              <a:ext uri="{FF2B5EF4-FFF2-40B4-BE49-F238E27FC236}">
                <a16:creationId xmlns:a16="http://schemas.microsoft.com/office/drawing/2014/main" id="{C4FA802C-F3CD-5D4D-B3F2-4A13C4F220E5}"/>
              </a:ext>
            </a:extLst>
          </p:cNvPr>
          <p:cNvSpPr>
            <a:spLocks noGrp="1"/>
          </p:cNvSpPr>
          <p:nvPr>
            <p:ph type="sldNum" sz="quarter" idx="17"/>
          </p:nvPr>
        </p:nvSpPr>
        <p:spPr/>
        <p:txBody>
          <a:bodyPr/>
          <a:lstStyle/>
          <a:p>
            <a:fld id="{49004725-3891-F142-B776-4F4F06198762}" type="slidenum">
              <a:rPr lang="nl-NL" smtClean="0"/>
              <a:pPr/>
              <a:t>‹#›</a:t>
            </a:fld>
            <a:endParaRPr lang="nl-NL" dirty="0"/>
          </a:p>
        </p:txBody>
      </p:sp>
      <p:pic>
        <p:nvPicPr>
          <p:cNvPr id="7" name="Afbeelding 6">
            <a:extLst>
              <a:ext uri="{FF2B5EF4-FFF2-40B4-BE49-F238E27FC236}">
                <a16:creationId xmlns:a16="http://schemas.microsoft.com/office/drawing/2014/main" id="{1C75A9D6-2C46-B646-BDC2-89688A800F36}"/>
              </a:ext>
            </a:extLst>
          </p:cNvPr>
          <p:cNvPicPr>
            <a:picLocks noChangeAspect="1"/>
          </p:cNvPicPr>
          <p:nvPr userDrawn="1"/>
        </p:nvPicPr>
        <p:blipFill>
          <a:blip r:embed="rId2"/>
          <a:srcRect/>
          <a:stretch/>
        </p:blipFill>
        <p:spPr>
          <a:xfrm>
            <a:off x="7270525" y="4524301"/>
            <a:ext cx="1873473" cy="619199"/>
          </a:xfrm>
          <a:prstGeom prst="rect">
            <a:avLst/>
          </a:prstGeom>
        </p:spPr>
      </p:pic>
      <p:sp>
        <p:nvSpPr>
          <p:cNvPr id="8" name="Tijdelijke aanduiding voor afbeelding 13">
            <a:extLst>
              <a:ext uri="{FF2B5EF4-FFF2-40B4-BE49-F238E27FC236}">
                <a16:creationId xmlns:a16="http://schemas.microsoft.com/office/drawing/2014/main" id="{307DA5A1-79E6-BD4C-BEAD-F98EBB0D175C}"/>
              </a:ext>
            </a:extLst>
          </p:cNvPr>
          <p:cNvSpPr>
            <a:spLocks noGrp="1"/>
          </p:cNvSpPr>
          <p:nvPr>
            <p:ph type="pic" sz="quarter" idx="14"/>
          </p:nvPr>
        </p:nvSpPr>
        <p:spPr>
          <a:xfrm>
            <a:off x="6271200" y="0"/>
            <a:ext cx="2872800" cy="619200"/>
          </a:xfrm>
        </p:spPr>
        <p:txBody>
          <a:bodyPr/>
          <a:lstStyle>
            <a:lvl1pPr marL="0" indent="0">
              <a:buNone/>
              <a:defRPr/>
            </a:lvl1pPr>
          </a:lstStyle>
          <a:p>
            <a:r>
              <a:rPr lang="nl-NL"/>
              <a:t>Klik op het pictogram als u een afbeelding wilt toevoegen</a:t>
            </a:r>
            <a:endParaRPr lang="nl-NL" dirty="0"/>
          </a:p>
        </p:txBody>
      </p:sp>
    </p:spTree>
    <p:extLst>
      <p:ext uri="{BB962C8B-B14F-4D97-AF65-F5344CB8AC3E}">
        <p14:creationId xmlns:p14="http://schemas.microsoft.com/office/powerpoint/2010/main" val="2124566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en twee kolommen tekst">
    <p:bg>
      <p:bgPr>
        <a:solidFill>
          <a:schemeClr val="bg1"/>
        </a:solidFill>
        <a:effectLst/>
      </p:bgPr>
    </p:bg>
    <p:spTree>
      <p:nvGrpSpPr>
        <p:cNvPr id="1" name=""/>
        <p:cNvGrpSpPr/>
        <p:nvPr/>
      </p:nvGrpSpPr>
      <p:grpSpPr>
        <a:xfrm>
          <a:off x="0" y="0"/>
          <a:ext cx="0" cy="0"/>
          <a:chOff x="0" y="0"/>
          <a:chExt cx="0" cy="0"/>
        </a:xfrm>
      </p:grpSpPr>
      <p:pic>
        <p:nvPicPr>
          <p:cNvPr id="7" name="Afbeelding 6">
            <a:extLst>
              <a:ext uri="{FF2B5EF4-FFF2-40B4-BE49-F238E27FC236}">
                <a16:creationId xmlns:a16="http://schemas.microsoft.com/office/drawing/2014/main" id="{AFFB0894-0333-5B42-BDFC-17A0DF0561F4}"/>
              </a:ext>
            </a:extLst>
          </p:cNvPr>
          <p:cNvPicPr>
            <a:picLocks noChangeAspect="1"/>
          </p:cNvPicPr>
          <p:nvPr userDrawn="1"/>
        </p:nvPicPr>
        <p:blipFill>
          <a:blip r:embed="rId2"/>
          <a:srcRect/>
          <a:stretch/>
        </p:blipFill>
        <p:spPr>
          <a:xfrm>
            <a:off x="0" y="0"/>
            <a:ext cx="9144000" cy="5143500"/>
          </a:xfrm>
          <a:prstGeom prst="rect">
            <a:avLst/>
          </a:prstGeom>
        </p:spPr>
      </p:pic>
      <p:sp>
        <p:nvSpPr>
          <p:cNvPr id="6" name="Tijdelijke aanduiding voor dianummer 5"/>
          <p:cNvSpPr>
            <a:spLocks noGrp="1"/>
          </p:cNvSpPr>
          <p:nvPr>
            <p:ph type="sldNum" sz="quarter" idx="15"/>
          </p:nvPr>
        </p:nvSpPr>
        <p:spPr/>
        <p:txBody>
          <a:bodyPr/>
          <a:lstStyle>
            <a:lvl1pPr>
              <a:defRPr/>
            </a:lvl1pPr>
          </a:lstStyle>
          <a:p>
            <a:fld id="{91727753-D472-D54D-89CA-B792B41E5512}" type="slidenum">
              <a:rPr lang="nl-NL"/>
              <a:pPr/>
              <a:t>‹#›</a:t>
            </a:fld>
            <a:endParaRPr lang="nl-NL"/>
          </a:p>
        </p:txBody>
      </p:sp>
      <p:sp>
        <p:nvSpPr>
          <p:cNvPr id="3" name="Titel 2">
            <a:extLst>
              <a:ext uri="{FF2B5EF4-FFF2-40B4-BE49-F238E27FC236}">
                <a16:creationId xmlns:a16="http://schemas.microsoft.com/office/drawing/2014/main" id="{91D74C8B-8297-FA47-B027-9DC7D674BBA8}"/>
              </a:ext>
            </a:extLst>
          </p:cNvPr>
          <p:cNvSpPr>
            <a:spLocks noGrp="1"/>
          </p:cNvSpPr>
          <p:nvPr>
            <p:ph type="title"/>
          </p:nvPr>
        </p:nvSpPr>
        <p:spPr>
          <a:xfrm>
            <a:off x="323850" y="995081"/>
            <a:ext cx="7984772" cy="1108357"/>
          </a:xfrm>
        </p:spPr>
        <p:txBody>
          <a:bodyPr/>
          <a:lstStyle/>
          <a:p>
            <a:r>
              <a:rPr lang="nl-NL"/>
              <a:t>Klik om stijl te bewerken</a:t>
            </a:r>
            <a:endParaRPr lang="nl-NL" dirty="0"/>
          </a:p>
        </p:txBody>
      </p:sp>
      <p:sp>
        <p:nvSpPr>
          <p:cNvPr id="4" name="Tijdelijke aanduiding voor voettekst 3">
            <a:extLst>
              <a:ext uri="{FF2B5EF4-FFF2-40B4-BE49-F238E27FC236}">
                <a16:creationId xmlns:a16="http://schemas.microsoft.com/office/drawing/2014/main" id="{C1C48642-667B-FA4F-88D6-7753205E7ED0}"/>
              </a:ext>
            </a:extLst>
          </p:cNvPr>
          <p:cNvSpPr>
            <a:spLocks noGrp="1"/>
          </p:cNvSpPr>
          <p:nvPr>
            <p:ph type="ftr" sz="quarter" idx="19"/>
          </p:nvPr>
        </p:nvSpPr>
        <p:spPr/>
        <p:txBody>
          <a:bodyPr/>
          <a:lstStyle/>
          <a:p>
            <a:pPr>
              <a:defRPr/>
            </a:pPr>
            <a:r>
              <a:rPr lang="nl-NL"/>
              <a:t>Titel presentatie</a:t>
            </a:r>
            <a:endParaRPr lang="nl-NL" dirty="0"/>
          </a:p>
        </p:txBody>
      </p:sp>
      <p:sp>
        <p:nvSpPr>
          <p:cNvPr id="11" name="Tijdelijke aanduiding voor tekst 10">
            <a:extLst>
              <a:ext uri="{FF2B5EF4-FFF2-40B4-BE49-F238E27FC236}">
                <a16:creationId xmlns:a16="http://schemas.microsoft.com/office/drawing/2014/main" id="{46D8E25C-F890-3949-807A-7D2F4B353F17}"/>
              </a:ext>
            </a:extLst>
          </p:cNvPr>
          <p:cNvSpPr>
            <a:spLocks noGrp="1"/>
          </p:cNvSpPr>
          <p:nvPr>
            <p:ph type="body" sz="quarter" idx="20"/>
          </p:nvPr>
        </p:nvSpPr>
        <p:spPr>
          <a:xfrm>
            <a:off x="323850" y="2103438"/>
            <a:ext cx="4069730" cy="2413000"/>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13" name="Tijdelijke aanduiding voor tekst 10">
            <a:extLst>
              <a:ext uri="{FF2B5EF4-FFF2-40B4-BE49-F238E27FC236}">
                <a16:creationId xmlns:a16="http://schemas.microsoft.com/office/drawing/2014/main" id="{5BF6970D-BDB0-4143-B921-6712EDEF961F}"/>
              </a:ext>
            </a:extLst>
          </p:cNvPr>
          <p:cNvSpPr>
            <a:spLocks noGrp="1"/>
          </p:cNvSpPr>
          <p:nvPr>
            <p:ph type="body" sz="quarter" idx="21"/>
          </p:nvPr>
        </p:nvSpPr>
        <p:spPr>
          <a:xfrm>
            <a:off x="4755995" y="2103438"/>
            <a:ext cx="3552627" cy="2413000"/>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pic>
        <p:nvPicPr>
          <p:cNvPr id="10" name="Afbeelding 9">
            <a:extLst>
              <a:ext uri="{FF2B5EF4-FFF2-40B4-BE49-F238E27FC236}">
                <a16:creationId xmlns:a16="http://schemas.microsoft.com/office/drawing/2014/main" id="{0406B399-95BD-4446-9220-3C9F8E514936}"/>
              </a:ext>
            </a:extLst>
          </p:cNvPr>
          <p:cNvPicPr>
            <a:picLocks noChangeAspect="1"/>
          </p:cNvPicPr>
          <p:nvPr userDrawn="1"/>
        </p:nvPicPr>
        <p:blipFill>
          <a:blip r:embed="rId3"/>
          <a:srcRect/>
          <a:stretch/>
        </p:blipFill>
        <p:spPr>
          <a:xfrm>
            <a:off x="7270525" y="4524301"/>
            <a:ext cx="1873473" cy="619199"/>
          </a:xfrm>
          <a:prstGeom prst="rect">
            <a:avLst/>
          </a:prstGeom>
        </p:spPr>
      </p:pic>
      <p:sp>
        <p:nvSpPr>
          <p:cNvPr id="12" name="Tijdelijke aanduiding voor afbeelding 13">
            <a:extLst>
              <a:ext uri="{FF2B5EF4-FFF2-40B4-BE49-F238E27FC236}">
                <a16:creationId xmlns:a16="http://schemas.microsoft.com/office/drawing/2014/main" id="{DBE52C8C-0DAF-9C42-BEBA-C271DCC17688}"/>
              </a:ext>
            </a:extLst>
          </p:cNvPr>
          <p:cNvSpPr>
            <a:spLocks noGrp="1"/>
          </p:cNvSpPr>
          <p:nvPr>
            <p:ph type="pic" sz="quarter" idx="14"/>
          </p:nvPr>
        </p:nvSpPr>
        <p:spPr>
          <a:xfrm>
            <a:off x="6271200" y="0"/>
            <a:ext cx="2872800" cy="619200"/>
          </a:xfrm>
        </p:spPr>
        <p:txBody>
          <a:bodyPr/>
          <a:lstStyle>
            <a:lvl1pPr marL="0" indent="0">
              <a:buNone/>
              <a:defRPr/>
            </a:lvl1pPr>
          </a:lstStyle>
          <a:p>
            <a:r>
              <a:rPr lang="nl-NL"/>
              <a:t>Klik op het pictogram als u een afbeelding wilt toevoegen</a:t>
            </a:r>
            <a:endParaRPr lang="nl-NL"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en twee objecten">
    <p:bg>
      <p:bgPr>
        <a:solidFill>
          <a:schemeClr val="bg1"/>
        </a:solidFill>
        <a:effectLst/>
      </p:bgPr>
    </p:bg>
    <p:spTree>
      <p:nvGrpSpPr>
        <p:cNvPr id="1" name=""/>
        <p:cNvGrpSpPr/>
        <p:nvPr/>
      </p:nvGrpSpPr>
      <p:grpSpPr>
        <a:xfrm>
          <a:off x="0" y="0"/>
          <a:ext cx="0" cy="0"/>
          <a:chOff x="0" y="0"/>
          <a:chExt cx="0" cy="0"/>
        </a:xfrm>
      </p:grpSpPr>
      <p:sp>
        <p:nvSpPr>
          <p:cNvPr id="6" name="Tijdelijke aanduiding voor dianummer 5"/>
          <p:cNvSpPr>
            <a:spLocks noGrp="1"/>
          </p:cNvSpPr>
          <p:nvPr>
            <p:ph type="sldNum" sz="quarter" idx="15"/>
          </p:nvPr>
        </p:nvSpPr>
        <p:spPr/>
        <p:txBody>
          <a:bodyPr/>
          <a:lstStyle>
            <a:lvl1pPr>
              <a:defRPr/>
            </a:lvl1pPr>
          </a:lstStyle>
          <a:p>
            <a:fld id="{91727753-D472-D54D-89CA-B792B41E5512}" type="slidenum">
              <a:rPr lang="nl-NL"/>
              <a:pPr/>
              <a:t>‹#›</a:t>
            </a:fld>
            <a:endParaRPr lang="nl-NL"/>
          </a:p>
        </p:txBody>
      </p:sp>
      <p:sp>
        <p:nvSpPr>
          <p:cNvPr id="3" name="Titel 2">
            <a:extLst>
              <a:ext uri="{FF2B5EF4-FFF2-40B4-BE49-F238E27FC236}">
                <a16:creationId xmlns:a16="http://schemas.microsoft.com/office/drawing/2014/main" id="{91D74C8B-8297-FA47-B027-9DC7D674BBA8}"/>
              </a:ext>
            </a:extLst>
          </p:cNvPr>
          <p:cNvSpPr>
            <a:spLocks noGrp="1"/>
          </p:cNvSpPr>
          <p:nvPr>
            <p:ph type="title"/>
          </p:nvPr>
        </p:nvSpPr>
        <p:spPr>
          <a:xfrm>
            <a:off x="323850" y="995081"/>
            <a:ext cx="7984772" cy="1108357"/>
          </a:xfrm>
        </p:spPr>
        <p:txBody>
          <a:bodyPr/>
          <a:lstStyle/>
          <a:p>
            <a:r>
              <a:rPr lang="nl-NL"/>
              <a:t>Klik om stijl te bewerken</a:t>
            </a:r>
            <a:endParaRPr lang="nl-NL" dirty="0"/>
          </a:p>
        </p:txBody>
      </p:sp>
      <p:sp>
        <p:nvSpPr>
          <p:cNvPr id="4" name="Tijdelijke aanduiding voor voettekst 3">
            <a:extLst>
              <a:ext uri="{FF2B5EF4-FFF2-40B4-BE49-F238E27FC236}">
                <a16:creationId xmlns:a16="http://schemas.microsoft.com/office/drawing/2014/main" id="{C1C48642-667B-FA4F-88D6-7753205E7ED0}"/>
              </a:ext>
            </a:extLst>
          </p:cNvPr>
          <p:cNvSpPr>
            <a:spLocks noGrp="1"/>
          </p:cNvSpPr>
          <p:nvPr>
            <p:ph type="ftr" sz="quarter" idx="19"/>
          </p:nvPr>
        </p:nvSpPr>
        <p:spPr/>
        <p:txBody>
          <a:bodyPr/>
          <a:lstStyle/>
          <a:p>
            <a:pPr>
              <a:defRPr/>
            </a:pPr>
            <a:r>
              <a:rPr lang="nl-NL"/>
              <a:t>Titel presentatie</a:t>
            </a:r>
            <a:endParaRPr lang="nl-NL" dirty="0"/>
          </a:p>
        </p:txBody>
      </p:sp>
      <p:sp>
        <p:nvSpPr>
          <p:cNvPr id="8" name="Tijdelijke aanduiding voor inhoud 7">
            <a:extLst>
              <a:ext uri="{FF2B5EF4-FFF2-40B4-BE49-F238E27FC236}">
                <a16:creationId xmlns:a16="http://schemas.microsoft.com/office/drawing/2014/main" id="{AF53FE7A-E478-E746-9FA5-8780793E6A4D}"/>
              </a:ext>
            </a:extLst>
          </p:cNvPr>
          <p:cNvSpPr>
            <a:spLocks noGrp="1"/>
          </p:cNvSpPr>
          <p:nvPr>
            <p:ph sz="quarter" idx="20"/>
          </p:nvPr>
        </p:nvSpPr>
        <p:spPr>
          <a:xfrm>
            <a:off x="323850" y="2103438"/>
            <a:ext cx="4068763" cy="2413000"/>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18" name="Tijdelijke aanduiding voor inhoud 7">
            <a:extLst>
              <a:ext uri="{FF2B5EF4-FFF2-40B4-BE49-F238E27FC236}">
                <a16:creationId xmlns:a16="http://schemas.microsoft.com/office/drawing/2014/main" id="{62B91163-97E5-7C4E-8B1C-CB52D1A5383B}"/>
              </a:ext>
            </a:extLst>
          </p:cNvPr>
          <p:cNvSpPr>
            <a:spLocks noGrp="1"/>
          </p:cNvSpPr>
          <p:nvPr>
            <p:ph sz="quarter" idx="21"/>
          </p:nvPr>
        </p:nvSpPr>
        <p:spPr>
          <a:xfrm>
            <a:off x="4751387" y="2103438"/>
            <a:ext cx="3557235" cy="2413000"/>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pic>
        <p:nvPicPr>
          <p:cNvPr id="7" name="Afbeelding 6">
            <a:extLst>
              <a:ext uri="{FF2B5EF4-FFF2-40B4-BE49-F238E27FC236}">
                <a16:creationId xmlns:a16="http://schemas.microsoft.com/office/drawing/2014/main" id="{D18B712C-1B44-144C-BD2A-D06C2A29101D}"/>
              </a:ext>
            </a:extLst>
          </p:cNvPr>
          <p:cNvPicPr>
            <a:picLocks noChangeAspect="1"/>
          </p:cNvPicPr>
          <p:nvPr userDrawn="1"/>
        </p:nvPicPr>
        <p:blipFill>
          <a:blip r:embed="rId2"/>
          <a:srcRect/>
          <a:stretch/>
        </p:blipFill>
        <p:spPr>
          <a:xfrm>
            <a:off x="7270525" y="4524301"/>
            <a:ext cx="1873473" cy="619199"/>
          </a:xfrm>
          <a:prstGeom prst="rect">
            <a:avLst/>
          </a:prstGeom>
        </p:spPr>
      </p:pic>
      <p:sp>
        <p:nvSpPr>
          <p:cNvPr id="9" name="Tijdelijke aanduiding voor afbeelding 13">
            <a:extLst>
              <a:ext uri="{FF2B5EF4-FFF2-40B4-BE49-F238E27FC236}">
                <a16:creationId xmlns:a16="http://schemas.microsoft.com/office/drawing/2014/main" id="{18460B60-193D-4F4D-98D9-997B0D522159}"/>
              </a:ext>
            </a:extLst>
          </p:cNvPr>
          <p:cNvSpPr>
            <a:spLocks noGrp="1"/>
          </p:cNvSpPr>
          <p:nvPr>
            <p:ph type="pic" sz="quarter" idx="14"/>
          </p:nvPr>
        </p:nvSpPr>
        <p:spPr>
          <a:xfrm>
            <a:off x="6271200" y="0"/>
            <a:ext cx="2872800" cy="619200"/>
          </a:xfrm>
        </p:spPr>
        <p:txBody>
          <a:bodyPr/>
          <a:lstStyle>
            <a:lvl1pPr marL="0" indent="0">
              <a:buNone/>
              <a:defRPr/>
            </a:lvl1pPr>
          </a:lstStyle>
          <a:p>
            <a:r>
              <a:rPr lang="nl-NL"/>
              <a:t>Klik op het pictogram als u een afbeelding wilt toevoegen</a:t>
            </a:r>
            <a:endParaRPr lang="nl-NL" dirty="0"/>
          </a:p>
        </p:txBody>
      </p:sp>
    </p:spTree>
    <p:extLst>
      <p:ext uri="{BB962C8B-B14F-4D97-AF65-F5344CB8AC3E}">
        <p14:creationId xmlns:p14="http://schemas.microsoft.com/office/powerpoint/2010/main" val="537943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jdelijke aanduiding voor voettekst 4"/>
          <p:cNvSpPr>
            <a:spLocks noGrp="1"/>
          </p:cNvSpPr>
          <p:nvPr>
            <p:ph type="ftr" sz="quarter" idx="3"/>
          </p:nvPr>
        </p:nvSpPr>
        <p:spPr>
          <a:xfrm>
            <a:off x="657922" y="4676319"/>
            <a:ext cx="3914078" cy="273844"/>
          </a:xfrm>
          <a:prstGeom prst="rect">
            <a:avLst/>
          </a:prstGeom>
        </p:spPr>
        <p:txBody>
          <a:bodyPr vert="horz" lIns="0" tIns="0" rIns="0" bIns="0" rtlCol="0" anchor="ctr"/>
          <a:lstStyle>
            <a:lvl1pPr algn="l" fontAlgn="auto">
              <a:spcBef>
                <a:spcPts val="0"/>
              </a:spcBef>
              <a:spcAft>
                <a:spcPts val="0"/>
              </a:spcAft>
              <a:defRPr sz="750" dirty="0">
                <a:solidFill>
                  <a:schemeClr val="tx1"/>
                </a:solidFill>
                <a:latin typeface="Arial"/>
                <a:ea typeface="+mn-ea"/>
                <a:cs typeface="Arial"/>
              </a:defRPr>
            </a:lvl1pPr>
          </a:lstStyle>
          <a:p>
            <a:pPr>
              <a:defRPr/>
            </a:pPr>
            <a:r>
              <a:rPr lang="nl-NL" dirty="0"/>
              <a:t>Titel presentatie</a:t>
            </a:r>
          </a:p>
        </p:txBody>
      </p:sp>
      <p:sp>
        <p:nvSpPr>
          <p:cNvPr id="6" name="Tijdelijke aanduiding voor dianummer 5"/>
          <p:cNvSpPr>
            <a:spLocks noGrp="1"/>
          </p:cNvSpPr>
          <p:nvPr>
            <p:ph type="sldNum" sz="quarter" idx="4"/>
          </p:nvPr>
        </p:nvSpPr>
        <p:spPr>
          <a:xfrm>
            <a:off x="331275" y="4676319"/>
            <a:ext cx="360101" cy="273844"/>
          </a:xfrm>
          <a:prstGeom prst="rect">
            <a:avLst/>
          </a:prstGeom>
        </p:spPr>
        <p:txBody>
          <a:bodyPr vert="horz" wrap="square" lIns="91440" tIns="45720" rIns="91440" bIns="45720" numCol="1" anchor="ctr" anchorCtr="0" compatLnSpc="1">
            <a:prstTxWarp prst="textNoShape">
              <a:avLst/>
            </a:prstTxWarp>
          </a:bodyPr>
          <a:lstStyle>
            <a:lvl1pPr algn="l">
              <a:defRPr sz="750">
                <a:solidFill>
                  <a:schemeClr val="tx1"/>
                </a:solidFill>
                <a:ea typeface="Arial" charset="0"/>
                <a:cs typeface="Arial" charset="0"/>
              </a:defRPr>
            </a:lvl1pPr>
          </a:lstStyle>
          <a:p>
            <a:fld id="{49004725-3891-F142-B776-4F4F06198762}" type="slidenum">
              <a:rPr lang="nl-NL" smtClean="0"/>
              <a:pPr/>
              <a:t>‹#›</a:t>
            </a:fld>
            <a:endParaRPr lang="nl-NL" dirty="0"/>
          </a:p>
        </p:txBody>
      </p:sp>
      <p:sp>
        <p:nvSpPr>
          <p:cNvPr id="11" name="Tijdelijke aanduiding voor titel 10">
            <a:extLst>
              <a:ext uri="{FF2B5EF4-FFF2-40B4-BE49-F238E27FC236}">
                <a16:creationId xmlns:a16="http://schemas.microsoft.com/office/drawing/2014/main" id="{D300BD3F-6B8F-0E4D-9838-108DA9EB64CB}"/>
              </a:ext>
            </a:extLst>
          </p:cNvPr>
          <p:cNvSpPr>
            <a:spLocks noGrp="1"/>
          </p:cNvSpPr>
          <p:nvPr>
            <p:ph type="title"/>
          </p:nvPr>
        </p:nvSpPr>
        <p:spPr>
          <a:xfrm>
            <a:off x="323850" y="995081"/>
            <a:ext cx="8496300" cy="1108357"/>
          </a:xfrm>
          <a:prstGeom prst="rect">
            <a:avLst/>
          </a:prstGeom>
        </p:spPr>
        <p:txBody>
          <a:bodyPr vert="horz" lIns="0" tIns="0" rIns="0" bIns="0" rtlCol="0" anchor="t" anchorCtr="0">
            <a:normAutofit/>
          </a:bodyPr>
          <a:lstStyle/>
          <a:p>
            <a:r>
              <a:rPr lang="nl-NL" dirty="0"/>
              <a:t>Klik om stijl te bewerken</a:t>
            </a:r>
          </a:p>
        </p:txBody>
      </p:sp>
      <p:sp>
        <p:nvSpPr>
          <p:cNvPr id="13" name="Tijdelijke aanduiding voor tekst 12">
            <a:extLst>
              <a:ext uri="{FF2B5EF4-FFF2-40B4-BE49-F238E27FC236}">
                <a16:creationId xmlns:a16="http://schemas.microsoft.com/office/drawing/2014/main" id="{0DBB5C1A-0EAA-1D4B-8889-5910D889178E}"/>
              </a:ext>
            </a:extLst>
          </p:cNvPr>
          <p:cNvSpPr>
            <a:spLocks noGrp="1"/>
          </p:cNvSpPr>
          <p:nvPr>
            <p:ph type="body" idx="1"/>
          </p:nvPr>
        </p:nvSpPr>
        <p:spPr>
          <a:xfrm>
            <a:off x="323850" y="2103438"/>
            <a:ext cx="8496300" cy="2413001"/>
          </a:xfrm>
          <a:prstGeom prst="rect">
            <a:avLst/>
          </a:prstGeom>
        </p:spPr>
        <p:txBody>
          <a:bodyPr vert="horz" lIns="0" tIns="0" rIns="0" bIns="0" rtlCol="0">
            <a:norm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cSld>
  <p:clrMap bg1="lt1" tx1="dk1" bg2="lt2" tx2="dk2" accent1="accent1" accent2="accent2" accent3="accent3" accent4="accent4" accent5="accent5" accent6="accent6" hlink="hlink" folHlink="folHlink"/>
  <p:sldLayoutIdLst>
    <p:sldLayoutId id="2147483662" r:id="rId1"/>
    <p:sldLayoutId id="2147483675" r:id="rId2"/>
    <p:sldLayoutId id="2147483674" r:id="rId3"/>
    <p:sldLayoutId id="2147483663" r:id="rId4"/>
    <p:sldLayoutId id="2147483676" r:id="rId5"/>
    <p:sldLayoutId id="2147483659" r:id="rId6"/>
    <p:sldLayoutId id="2147483670" r:id="rId7"/>
    <p:sldLayoutId id="2147483660" r:id="rId8"/>
    <p:sldLayoutId id="2147483671" r:id="rId9"/>
    <p:sldLayoutId id="2147483667" r:id="rId10"/>
    <p:sldLayoutId id="2147483668" r:id="rId11"/>
    <p:sldLayoutId id="2147483661" r:id="rId12"/>
    <p:sldLayoutId id="2147483673" r:id="rId13"/>
    <p:sldLayoutId id="2147483677" r:id="rId14"/>
    <p:sldLayoutId id="2147483679" r:id="rId15"/>
    <p:sldLayoutId id="2147483680" r:id="rId16"/>
    <p:sldLayoutId id="2147483682" r:id="rId17"/>
    <p:sldLayoutId id="2147483683" r:id="rId18"/>
    <p:sldLayoutId id="2147483684" r:id="rId19"/>
    <p:sldLayoutId id="2147483685" r:id="rId20"/>
    <p:sldLayoutId id="2147483686" r:id="rId21"/>
  </p:sldLayoutIdLst>
  <p:hf hdr="0" dt="0"/>
  <p:txStyles>
    <p:titleStyle>
      <a:lvl1pPr algn="l" defTabSz="342900" rtl="0" eaLnBrk="1" fontAlgn="base" hangingPunct="1">
        <a:spcBef>
          <a:spcPct val="0"/>
        </a:spcBef>
        <a:spcAft>
          <a:spcPct val="0"/>
        </a:spcAft>
        <a:defRPr sz="3400" b="1" i="0" kern="1200" cap="none">
          <a:solidFill>
            <a:srgbClr val="25167A"/>
          </a:solidFill>
          <a:latin typeface="Arial" panose="020B0604020202020204" pitchFamily="34" charset="0"/>
          <a:ea typeface="ＭＳ Ｐゴシック" charset="-128"/>
          <a:cs typeface="Arial" panose="020B0604020202020204" pitchFamily="34" charset="0"/>
        </a:defRPr>
      </a:lvl1pPr>
      <a:lvl2pPr algn="l" defTabSz="342900" rtl="0" eaLnBrk="1" fontAlgn="base" hangingPunct="1">
        <a:spcBef>
          <a:spcPct val="0"/>
        </a:spcBef>
        <a:spcAft>
          <a:spcPct val="0"/>
        </a:spcAft>
        <a:defRPr sz="2400">
          <a:solidFill>
            <a:srgbClr val="25167A"/>
          </a:solidFill>
          <a:latin typeface="Arial" charset="0"/>
          <a:ea typeface="ＭＳ Ｐゴシック" charset="-128"/>
        </a:defRPr>
      </a:lvl2pPr>
      <a:lvl3pPr algn="l" defTabSz="342900" rtl="0" eaLnBrk="1" fontAlgn="base" hangingPunct="1">
        <a:spcBef>
          <a:spcPct val="0"/>
        </a:spcBef>
        <a:spcAft>
          <a:spcPct val="0"/>
        </a:spcAft>
        <a:defRPr sz="2400">
          <a:solidFill>
            <a:srgbClr val="25167A"/>
          </a:solidFill>
          <a:latin typeface="Arial" charset="0"/>
          <a:ea typeface="ＭＳ Ｐゴシック" charset="-128"/>
        </a:defRPr>
      </a:lvl3pPr>
      <a:lvl4pPr algn="l" defTabSz="342900" rtl="0" eaLnBrk="1" fontAlgn="base" hangingPunct="1">
        <a:spcBef>
          <a:spcPct val="0"/>
        </a:spcBef>
        <a:spcAft>
          <a:spcPct val="0"/>
        </a:spcAft>
        <a:defRPr sz="2400">
          <a:solidFill>
            <a:srgbClr val="25167A"/>
          </a:solidFill>
          <a:latin typeface="Arial" charset="0"/>
          <a:ea typeface="ＭＳ Ｐゴシック" charset="-128"/>
        </a:defRPr>
      </a:lvl4pPr>
      <a:lvl5pPr algn="l" defTabSz="342900" rtl="0" eaLnBrk="1" fontAlgn="base" hangingPunct="1">
        <a:spcBef>
          <a:spcPct val="0"/>
        </a:spcBef>
        <a:spcAft>
          <a:spcPct val="0"/>
        </a:spcAft>
        <a:defRPr sz="2400">
          <a:solidFill>
            <a:srgbClr val="25167A"/>
          </a:solidFill>
          <a:latin typeface="Arial" charset="0"/>
          <a:ea typeface="ＭＳ Ｐゴシック" charset="-128"/>
        </a:defRPr>
      </a:lvl5pPr>
      <a:lvl6pPr marL="342900" algn="l" defTabSz="342900" rtl="0" eaLnBrk="1" fontAlgn="base" hangingPunct="1">
        <a:spcBef>
          <a:spcPct val="0"/>
        </a:spcBef>
        <a:spcAft>
          <a:spcPct val="0"/>
        </a:spcAft>
        <a:defRPr sz="2400">
          <a:solidFill>
            <a:srgbClr val="25167A"/>
          </a:solidFill>
          <a:latin typeface="Arial" charset="0"/>
          <a:ea typeface="ＭＳ Ｐゴシック" charset="-128"/>
        </a:defRPr>
      </a:lvl6pPr>
      <a:lvl7pPr marL="685800" algn="l" defTabSz="342900" rtl="0" eaLnBrk="1" fontAlgn="base" hangingPunct="1">
        <a:spcBef>
          <a:spcPct val="0"/>
        </a:spcBef>
        <a:spcAft>
          <a:spcPct val="0"/>
        </a:spcAft>
        <a:defRPr sz="2400">
          <a:solidFill>
            <a:srgbClr val="25167A"/>
          </a:solidFill>
          <a:latin typeface="Arial" charset="0"/>
          <a:ea typeface="ＭＳ Ｐゴシック" charset="-128"/>
        </a:defRPr>
      </a:lvl7pPr>
      <a:lvl8pPr marL="1028700" algn="l" defTabSz="342900" rtl="0" eaLnBrk="1" fontAlgn="base" hangingPunct="1">
        <a:spcBef>
          <a:spcPct val="0"/>
        </a:spcBef>
        <a:spcAft>
          <a:spcPct val="0"/>
        </a:spcAft>
        <a:defRPr sz="2400">
          <a:solidFill>
            <a:srgbClr val="25167A"/>
          </a:solidFill>
          <a:latin typeface="Arial" charset="0"/>
          <a:ea typeface="ＭＳ Ｐゴシック" charset="-128"/>
        </a:defRPr>
      </a:lvl8pPr>
      <a:lvl9pPr marL="1371600" algn="l" defTabSz="342900" rtl="0" eaLnBrk="1" fontAlgn="base" hangingPunct="1">
        <a:spcBef>
          <a:spcPct val="0"/>
        </a:spcBef>
        <a:spcAft>
          <a:spcPct val="0"/>
        </a:spcAft>
        <a:defRPr sz="2400">
          <a:solidFill>
            <a:srgbClr val="25167A"/>
          </a:solidFill>
          <a:latin typeface="Arial" charset="0"/>
          <a:ea typeface="ＭＳ Ｐゴシック" charset="-128"/>
        </a:defRPr>
      </a:lvl9pPr>
    </p:titleStyle>
    <p:bodyStyle>
      <a:lvl1pPr marL="216000" indent="-216000" algn="l" defTabSz="342900" rtl="0" eaLnBrk="1" fontAlgn="base" hangingPunct="1">
        <a:lnSpc>
          <a:spcPct val="114000"/>
        </a:lnSpc>
        <a:spcBef>
          <a:spcPts val="0"/>
        </a:spcBef>
        <a:spcAft>
          <a:spcPct val="0"/>
        </a:spcAft>
        <a:buClr>
          <a:srgbClr val="25167A"/>
        </a:buClr>
        <a:buSzPct val="140000"/>
        <a:buFont typeface="Arial" panose="020B0604020202020204" pitchFamily="34" charset="0"/>
        <a:buChar char="•"/>
        <a:defRPr sz="1200" kern="1200" baseline="0">
          <a:solidFill>
            <a:srgbClr val="25167A"/>
          </a:solidFill>
          <a:latin typeface="Arial"/>
          <a:ea typeface="ＭＳ Ｐゴシック" charset="-128"/>
          <a:cs typeface="Arial"/>
        </a:defRPr>
      </a:lvl1pPr>
      <a:lvl2pPr marL="432000" indent="-216000" algn="l" defTabSz="342900" rtl="0" eaLnBrk="1" fontAlgn="base" hangingPunct="1">
        <a:lnSpc>
          <a:spcPct val="114000"/>
        </a:lnSpc>
        <a:spcBef>
          <a:spcPts val="0"/>
        </a:spcBef>
        <a:spcAft>
          <a:spcPct val="0"/>
        </a:spcAft>
        <a:buClr>
          <a:srgbClr val="25167A"/>
        </a:buClr>
        <a:buSzPct val="140000"/>
        <a:buFont typeface="Arial" panose="020B0604020202020204" pitchFamily="34" charset="0"/>
        <a:buChar char="•"/>
        <a:defRPr sz="1200" kern="1200">
          <a:solidFill>
            <a:srgbClr val="25167A"/>
          </a:solidFill>
          <a:latin typeface="Arial"/>
          <a:ea typeface="ＭＳ Ｐゴシック" charset="-128"/>
          <a:cs typeface="Arial"/>
        </a:defRPr>
      </a:lvl2pPr>
      <a:lvl3pPr marL="648000" indent="-216000" algn="l" defTabSz="342900" rtl="0" eaLnBrk="1" fontAlgn="base" hangingPunct="1">
        <a:lnSpc>
          <a:spcPct val="114000"/>
        </a:lnSpc>
        <a:spcBef>
          <a:spcPts val="0"/>
        </a:spcBef>
        <a:spcAft>
          <a:spcPct val="0"/>
        </a:spcAft>
        <a:buClr>
          <a:srgbClr val="25167A"/>
        </a:buClr>
        <a:buSzPct val="140000"/>
        <a:buFont typeface="Arial" panose="020B0604020202020204" pitchFamily="34" charset="0"/>
        <a:buChar char="•"/>
        <a:defRPr sz="1200" kern="1200">
          <a:solidFill>
            <a:srgbClr val="25167A"/>
          </a:solidFill>
          <a:latin typeface="Arial"/>
          <a:ea typeface="ＭＳ Ｐゴシック" charset="-128"/>
          <a:cs typeface="Arial"/>
        </a:defRPr>
      </a:lvl3pPr>
      <a:lvl4pPr marL="864000" indent="-216000" algn="l" defTabSz="342900" rtl="0" eaLnBrk="1" fontAlgn="base" hangingPunct="1">
        <a:lnSpc>
          <a:spcPct val="114000"/>
        </a:lnSpc>
        <a:spcBef>
          <a:spcPts val="0"/>
        </a:spcBef>
        <a:spcAft>
          <a:spcPct val="0"/>
        </a:spcAft>
        <a:buClr>
          <a:srgbClr val="25167A"/>
        </a:buClr>
        <a:buSzPct val="140000"/>
        <a:buFont typeface="Arial" panose="020B0604020202020204" pitchFamily="34" charset="0"/>
        <a:buChar char="•"/>
        <a:defRPr sz="1200" kern="1200">
          <a:solidFill>
            <a:srgbClr val="25167A"/>
          </a:solidFill>
          <a:latin typeface="Arial"/>
          <a:ea typeface="ＭＳ Ｐゴシック" charset="-128"/>
          <a:cs typeface="Arial"/>
        </a:defRPr>
      </a:lvl4pPr>
      <a:lvl5pPr marL="1080000" indent="-216000" algn="l" defTabSz="342900" rtl="0" eaLnBrk="1" fontAlgn="base" hangingPunct="1">
        <a:lnSpc>
          <a:spcPct val="114000"/>
        </a:lnSpc>
        <a:spcBef>
          <a:spcPts val="0"/>
        </a:spcBef>
        <a:spcAft>
          <a:spcPct val="0"/>
        </a:spcAft>
        <a:buClr>
          <a:srgbClr val="25167A"/>
        </a:buClr>
        <a:buSzPct val="140000"/>
        <a:buFont typeface="Arial" panose="020B0604020202020204" pitchFamily="34" charset="0"/>
        <a:buChar char="•"/>
        <a:defRPr sz="1200" kern="1200">
          <a:solidFill>
            <a:srgbClr val="25167A"/>
          </a:solidFill>
          <a:latin typeface="Arial"/>
          <a:ea typeface="ＭＳ Ｐゴシック" charset="-128"/>
          <a:cs typeface="Arial"/>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nl-NL"/>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guide id="3" pos="204" userDrawn="1">
          <p15:clr>
            <a:srgbClr val="F26B43"/>
          </p15:clr>
        </p15:guide>
        <p15:guide id="4" pos="5556" userDrawn="1">
          <p15:clr>
            <a:srgbClr val="F26B43"/>
          </p15:clr>
        </p15:guide>
        <p15:guide id="5" orient="horz" pos="395" userDrawn="1">
          <p15:clr>
            <a:srgbClr val="F26B43"/>
          </p15:clr>
        </p15:guide>
        <p15:guide id="6" orient="horz" pos="2845" userDrawn="1">
          <p15:clr>
            <a:srgbClr val="F26B43"/>
          </p15:clr>
        </p15:guide>
        <p15:guide id="7" orient="horz" pos="690" userDrawn="1">
          <p15:clr>
            <a:srgbClr val="F26B43"/>
          </p15:clr>
        </p15:guide>
        <p15:guide id="8" orient="horz" pos="132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hyperlink" Target="https://openchargemap.org/site/develop/api" TargetMode="Externa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t28sDC4mKdE" TargetMode="Externa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hyperlink" Target="https://opendata.rdw.nl/" TargetMode="Externa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56FA89-E5A4-402F-9A47-46E9D2FE3A3A}"/>
              </a:ext>
            </a:extLst>
          </p:cNvPr>
          <p:cNvSpPr>
            <a:spLocks noGrp="1"/>
          </p:cNvSpPr>
          <p:nvPr>
            <p:ph type="title"/>
          </p:nvPr>
        </p:nvSpPr>
        <p:spPr/>
        <p:txBody>
          <a:bodyPr>
            <a:normAutofit fontScale="90000"/>
          </a:bodyPr>
          <a:lstStyle/>
          <a:p>
            <a:r>
              <a:rPr lang="nl-NL" dirty="0"/>
              <a:t>Van data naar informatie: </a:t>
            </a:r>
            <a:br>
              <a:rPr lang="nl-NL" dirty="0"/>
            </a:br>
            <a:r>
              <a:rPr lang="nl-NL" dirty="0"/>
              <a:t>Een dashboard over elektrisch mobiliteit en laadpalen</a:t>
            </a:r>
          </a:p>
        </p:txBody>
      </p:sp>
      <p:sp>
        <p:nvSpPr>
          <p:cNvPr id="3" name="Tijdelijke aanduiding voor tekst 2">
            <a:extLst>
              <a:ext uri="{FF2B5EF4-FFF2-40B4-BE49-F238E27FC236}">
                <a16:creationId xmlns:a16="http://schemas.microsoft.com/office/drawing/2014/main" id="{3BB62E81-520F-4949-A8CF-DFDC9C045134}"/>
              </a:ext>
            </a:extLst>
          </p:cNvPr>
          <p:cNvSpPr>
            <a:spLocks noGrp="1"/>
          </p:cNvSpPr>
          <p:nvPr>
            <p:ph type="body" sz="quarter" idx="12"/>
          </p:nvPr>
        </p:nvSpPr>
        <p:spPr/>
        <p:txBody>
          <a:bodyPr/>
          <a:lstStyle/>
          <a:p>
            <a:endParaRPr lang="nl-NL" dirty="0"/>
          </a:p>
        </p:txBody>
      </p:sp>
      <p:sp>
        <p:nvSpPr>
          <p:cNvPr id="4" name="Tijdelijke aanduiding voor tekst 3">
            <a:extLst>
              <a:ext uri="{FF2B5EF4-FFF2-40B4-BE49-F238E27FC236}">
                <a16:creationId xmlns:a16="http://schemas.microsoft.com/office/drawing/2014/main" id="{7D12B24E-93F7-4421-B1AB-43275DD54E1E}"/>
              </a:ext>
            </a:extLst>
          </p:cNvPr>
          <p:cNvSpPr>
            <a:spLocks noGrp="1"/>
          </p:cNvSpPr>
          <p:nvPr>
            <p:ph type="body" sz="quarter" idx="13"/>
          </p:nvPr>
        </p:nvSpPr>
        <p:spPr/>
        <p:txBody>
          <a:bodyPr/>
          <a:lstStyle/>
          <a:p>
            <a:endParaRPr lang="nl-NL"/>
          </a:p>
        </p:txBody>
      </p:sp>
      <p:sp>
        <p:nvSpPr>
          <p:cNvPr id="5" name="Tijdelijke aanduiding voor afbeelding 4">
            <a:extLst>
              <a:ext uri="{FF2B5EF4-FFF2-40B4-BE49-F238E27FC236}">
                <a16:creationId xmlns:a16="http://schemas.microsoft.com/office/drawing/2014/main" id="{FBD7082C-82E4-4920-BE85-7F10014B75D4}"/>
              </a:ext>
            </a:extLst>
          </p:cNvPr>
          <p:cNvSpPr>
            <a:spLocks noGrp="1"/>
          </p:cNvSpPr>
          <p:nvPr>
            <p:ph type="pic" sz="quarter" idx="14"/>
          </p:nvPr>
        </p:nvSpPr>
        <p:spPr/>
      </p:sp>
    </p:spTree>
    <p:extLst>
      <p:ext uri="{BB962C8B-B14F-4D97-AF65-F5344CB8AC3E}">
        <p14:creationId xmlns:p14="http://schemas.microsoft.com/office/powerpoint/2010/main" val="1279536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5743D5-1830-49D7-AEDC-E382586CF812}"/>
              </a:ext>
            </a:extLst>
          </p:cNvPr>
          <p:cNvSpPr>
            <a:spLocks noGrp="1"/>
          </p:cNvSpPr>
          <p:nvPr>
            <p:ph type="title"/>
          </p:nvPr>
        </p:nvSpPr>
        <p:spPr/>
        <p:txBody>
          <a:bodyPr/>
          <a:lstStyle/>
          <a:p>
            <a:r>
              <a:rPr lang="nl-NL" dirty="0"/>
              <a:t>Beoordeling (IDS)</a:t>
            </a:r>
          </a:p>
        </p:txBody>
      </p:sp>
      <p:graphicFrame>
        <p:nvGraphicFramePr>
          <p:cNvPr id="5" name="Tijdelijke aanduiding voor inhoud 4">
            <a:extLst>
              <a:ext uri="{FF2B5EF4-FFF2-40B4-BE49-F238E27FC236}">
                <a16:creationId xmlns:a16="http://schemas.microsoft.com/office/drawing/2014/main" id="{6BF97099-14F5-46F1-AC26-B1A32603773D}"/>
              </a:ext>
            </a:extLst>
          </p:cNvPr>
          <p:cNvGraphicFramePr>
            <a:graphicFrameLocks noGrp="1"/>
          </p:cNvGraphicFramePr>
          <p:nvPr>
            <p:ph sz="half" idx="1"/>
            <p:extLst>
              <p:ext uri="{D42A27DB-BD31-4B8C-83A1-F6EECF244321}">
                <p14:modId xmlns:p14="http://schemas.microsoft.com/office/powerpoint/2010/main" val="382487388"/>
              </p:ext>
            </p:extLst>
          </p:nvPr>
        </p:nvGraphicFramePr>
        <p:xfrm>
          <a:off x="457200" y="1565275"/>
          <a:ext cx="7335024" cy="1939798"/>
        </p:xfrm>
        <a:graphic>
          <a:graphicData uri="http://schemas.openxmlformats.org/drawingml/2006/table">
            <a:tbl>
              <a:tblPr firstRow="1" firstCol="1" bandRow="1">
                <a:tableStyleId>{5C22544A-7EE6-4342-B048-85BDC9FD1C3A}</a:tableStyleId>
              </a:tblPr>
              <a:tblGrid>
                <a:gridCol w="1155949">
                  <a:extLst>
                    <a:ext uri="{9D8B030D-6E8A-4147-A177-3AD203B41FA5}">
                      <a16:colId xmlns:a16="http://schemas.microsoft.com/office/drawing/2014/main" val="3228778363"/>
                    </a:ext>
                  </a:extLst>
                </a:gridCol>
                <a:gridCol w="1293426">
                  <a:extLst>
                    <a:ext uri="{9D8B030D-6E8A-4147-A177-3AD203B41FA5}">
                      <a16:colId xmlns:a16="http://schemas.microsoft.com/office/drawing/2014/main" val="24797938"/>
                    </a:ext>
                  </a:extLst>
                </a:gridCol>
                <a:gridCol w="1337644">
                  <a:extLst>
                    <a:ext uri="{9D8B030D-6E8A-4147-A177-3AD203B41FA5}">
                      <a16:colId xmlns:a16="http://schemas.microsoft.com/office/drawing/2014/main" val="3398221267"/>
                    </a:ext>
                  </a:extLst>
                </a:gridCol>
                <a:gridCol w="1634315">
                  <a:extLst>
                    <a:ext uri="{9D8B030D-6E8A-4147-A177-3AD203B41FA5}">
                      <a16:colId xmlns:a16="http://schemas.microsoft.com/office/drawing/2014/main" val="372016674"/>
                    </a:ext>
                  </a:extLst>
                </a:gridCol>
                <a:gridCol w="1913690">
                  <a:extLst>
                    <a:ext uri="{9D8B030D-6E8A-4147-A177-3AD203B41FA5}">
                      <a16:colId xmlns:a16="http://schemas.microsoft.com/office/drawing/2014/main" val="1676532898"/>
                    </a:ext>
                  </a:extLst>
                </a:gridCol>
              </a:tblGrid>
              <a:tr h="381714">
                <a:tc>
                  <a:txBody>
                    <a:bodyPr/>
                    <a:lstStyle/>
                    <a:p>
                      <a:pPr>
                        <a:lnSpc>
                          <a:spcPct val="107000"/>
                        </a:lnSpc>
                        <a:spcAft>
                          <a:spcPts val="0"/>
                        </a:spcAft>
                      </a:pPr>
                      <a:endParaRPr lang="en-GB" sz="1200" dirty="0">
                        <a:effectLst/>
                        <a:latin typeface="Calibri" panose="020F0502020204030204" pitchFamily="34" charset="0"/>
                        <a:ea typeface="Calibri" panose="020F0502020204030204" pitchFamily="34" charset="0"/>
                        <a:cs typeface="Arial" panose="020B0604020202020204" pitchFamily="34" charset="0"/>
                      </a:endParaRPr>
                    </a:p>
                  </a:txBody>
                  <a:tcPr marL="42323" marR="42323" marT="0" marB="0"/>
                </a:tc>
                <a:tc>
                  <a:txBody>
                    <a:bodyPr/>
                    <a:lstStyle/>
                    <a:p>
                      <a:pPr>
                        <a:lnSpc>
                          <a:spcPct val="107000"/>
                        </a:lnSpc>
                        <a:spcAft>
                          <a:spcPts val="0"/>
                        </a:spcAft>
                      </a:pPr>
                      <a:r>
                        <a:rPr lang="en-US" sz="1200" dirty="0" err="1">
                          <a:effectLst/>
                        </a:rPr>
                        <a:t>Onvoldoende</a:t>
                      </a:r>
                      <a:r>
                        <a:rPr lang="en-US" sz="1200" dirty="0">
                          <a:effectLst/>
                        </a:rPr>
                        <a:t> (</a:t>
                      </a:r>
                      <a:r>
                        <a:rPr lang="en-US" sz="1200" dirty="0" err="1">
                          <a:effectLst/>
                        </a:rPr>
                        <a:t>cijfer</a:t>
                      </a:r>
                      <a:r>
                        <a:rPr lang="en-US" sz="1200" dirty="0">
                          <a:effectLst/>
                        </a:rPr>
                        <a:t> 4.5)</a:t>
                      </a:r>
                      <a:endParaRPr lang="en-GB" sz="1200" dirty="0">
                        <a:effectLst/>
                        <a:latin typeface="Calibri" panose="020F0502020204030204" pitchFamily="34" charset="0"/>
                        <a:ea typeface="Calibri" panose="020F0502020204030204" pitchFamily="34" charset="0"/>
                        <a:cs typeface="Arial" panose="020B0604020202020204" pitchFamily="34" charset="0"/>
                      </a:endParaRPr>
                    </a:p>
                  </a:txBody>
                  <a:tcPr marL="42323" marR="42323" marT="0" marB="0"/>
                </a:tc>
                <a:tc>
                  <a:txBody>
                    <a:bodyPr/>
                    <a:lstStyle/>
                    <a:p>
                      <a:pPr>
                        <a:lnSpc>
                          <a:spcPct val="107000"/>
                        </a:lnSpc>
                        <a:spcAft>
                          <a:spcPts val="0"/>
                        </a:spcAft>
                      </a:pPr>
                      <a:r>
                        <a:rPr lang="en-US" sz="1200" dirty="0" err="1">
                          <a:effectLst/>
                        </a:rPr>
                        <a:t>Voldoende</a:t>
                      </a:r>
                      <a:r>
                        <a:rPr lang="en-US" sz="1200" dirty="0">
                          <a:effectLst/>
                        </a:rPr>
                        <a:t> (</a:t>
                      </a:r>
                      <a:r>
                        <a:rPr lang="en-US" sz="1200" dirty="0" err="1">
                          <a:effectLst/>
                        </a:rPr>
                        <a:t>cijfer</a:t>
                      </a:r>
                      <a:r>
                        <a:rPr lang="en-US" sz="1200" dirty="0">
                          <a:effectLst/>
                        </a:rPr>
                        <a:t> 6)</a:t>
                      </a:r>
                      <a:endParaRPr lang="en-GB" sz="1200" dirty="0">
                        <a:effectLst/>
                        <a:latin typeface="Calibri" panose="020F0502020204030204" pitchFamily="34" charset="0"/>
                        <a:ea typeface="Calibri" panose="020F0502020204030204" pitchFamily="34" charset="0"/>
                        <a:cs typeface="Arial" panose="020B0604020202020204" pitchFamily="34" charset="0"/>
                      </a:endParaRPr>
                    </a:p>
                  </a:txBody>
                  <a:tcPr marL="42323" marR="42323" marT="0" marB="0"/>
                </a:tc>
                <a:tc>
                  <a:txBody>
                    <a:bodyPr/>
                    <a:lstStyle/>
                    <a:p>
                      <a:pPr>
                        <a:lnSpc>
                          <a:spcPct val="107000"/>
                        </a:lnSpc>
                        <a:spcAft>
                          <a:spcPts val="0"/>
                        </a:spcAft>
                      </a:pPr>
                      <a:r>
                        <a:rPr lang="en-US" sz="1200" dirty="0" err="1">
                          <a:effectLst/>
                        </a:rPr>
                        <a:t>Goed</a:t>
                      </a:r>
                      <a:r>
                        <a:rPr lang="en-US" sz="1200" dirty="0">
                          <a:effectLst/>
                        </a:rPr>
                        <a:t> (</a:t>
                      </a:r>
                      <a:r>
                        <a:rPr lang="en-US" sz="1200" dirty="0" err="1">
                          <a:effectLst/>
                        </a:rPr>
                        <a:t>cijfer</a:t>
                      </a:r>
                      <a:r>
                        <a:rPr lang="en-US" sz="1200" dirty="0">
                          <a:effectLst/>
                        </a:rPr>
                        <a:t> 7.5)</a:t>
                      </a:r>
                      <a:endParaRPr lang="en-GB" sz="1200" dirty="0">
                        <a:effectLst/>
                        <a:latin typeface="Calibri" panose="020F0502020204030204" pitchFamily="34" charset="0"/>
                        <a:ea typeface="Calibri" panose="020F0502020204030204" pitchFamily="34" charset="0"/>
                        <a:cs typeface="Arial" panose="020B0604020202020204" pitchFamily="34" charset="0"/>
                      </a:endParaRPr>
                    </a:p>
                  </a:txBody>
                  <a:tcPr marL="42323" marR="42323" marT="0" marB="0"/>
                </a:tc>
                <a:tc>
                  <a:txBody>
                    <a:bodyPr/>
                    <a:lstStyle/>
                    <a:p>
                      <a:pPr>
                        <a:lnSpc>
                          <a:spcPct val="107000"/>
                        </a:lnSpc>
                        <a:spcAft>
                          <a:spcPts val="0"/>
                        </a:spcAft>
                      </a:pPr>
                      <a:r>
                        <a:rPr lang="en-US" sz="1200" dirty="0" err="1">
                          <a:effectLst/>
                        </a:rPr>
                        <a:t>Uitstekend</a:t>
                      </a:r>
                      <a:r>
                        <a:rPr lang="en-US" sz="1200" dirty="0">
                          <a:effectLst/>
                        </a:rPr>
                        <a:t> (</a:t>
                      </a:r>
                      <a:r>
                        <a:rPr lang="en-US" sz="1200" dirty="0" err="1">
                          <a:effectLst/>
                        </a:rPr>
                        <a:t>cijfer</a:t>
                      </a:r>
                      <a:r>
                        <a:rPr lang="en-US" sz="1200" dirty="0">
                          <a:effectLst/>
                        </a:rPr>
                        <a:t> 9)</a:t>
                      </a:r>
                      <a:endParaRPr lang="en-GB" sz="1200" dirty="0">
                        <a:effectLst/>
                        <a:latin typeface="Calibri" panose="020F0502020204030204" pitchFamily="34" charset="0"/>
                        <a:ea typeface="Calibri" panose="020F0502020204030204" pitchFamily="34" charset="0"/>
                        <a:cs typeface="Arial" panose="020B0604020202020204" pitchFamily="34" charset="0"/>
                      </a:endParaRPr>
                    </a:p>
                  </a:txBody>
                  <a:tcPr marL="42323" marR="42323" marT="0" marB="0"/>
                </a:tc>
                <a:extLst>
                  <a:ext uri="{0D108BD9-81ED-4DB2-BD59-A6C34878D82A}">
                    <a16:rowId xmlns:a16="http://schemas.microsoft.com/office/drawing/2014/main" val="217274666"/>
                  </a:ext>
                </a:extLst>
              </a:tr>
              <a:tr h="1357528">
                <a:tc>
                  <a:txBody>
                    <a:bodyPr/>
                    <a:lstStyle/>
                    <a:p>
                      <a:pPr>
                        <a:lnSpc>
                          <a:spcPct val="107000"/>
                        </a:lnSpc>
                        <a:spcAft>
                          <a:spcPts val="0"/>
                        </a:spcAft>
                      </a:pPr>
                      <a:r>
                        <a:rPr lang="en-US" sz="1200" dirty="0" err="1">
                          <a:effectLst/>
                        </a:rPr>
                        <a:t>Voorspellen</a:t>
                      </a:r>
                      <a:r>
                        <a:rPr lang="en-US" sz="1200" dirty="0">
                          <a:effectLst/>
                        </a:rPr>
                        <a:t> (IDS)</a:t>
                      </a:r>
                      <a:endParaRPr lang="en-GB" sz="1200" dirty="0">
                        <a:effectLst/>
                        <a:latin typeface="Calibri" panose="020F0502020204030204" pitchFamily="34" charset="0"/>
                        <a:ea typeface="Calibri" panose="020F0502020204030204" pitchFamily="34" charset="0"/>
                        <a:cs typeface="Arial" panose="020B0604020202020204" pitchFamily="34" charset="0"/>
                      </a:endParaRPr>
                    </a:p>
                  </a:txBody>
                  <a:tcPr marL="42323" marR="42323" marT="0" marB="0"/>
                </a:tc>
                <a:tc>
                  <a:txBody>
                    <a:bodyPr/>
                    <a:lstStyle/>
                    <a:p>
                      <a:pPr>
                        <a:lnSpc>
                          <a:spcPct val="107000"/>
                        </a:lnSpc>
                        <a:spcAft>
                          <a:spcPts val="0"/>
                        </a:spcAft>
                      </a:pPr>
                      <a:r>
                        <a:rPr lang="nl-NL" sz="1200" dirty="0">
                          <a:effectLst/>
                        </a:rPr>
                        <a:t>Er is geen inzicht over het verloop van de data in de tijd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txBody>
                  <a:tcPr marL="42323" marR="42323" marT="0" marB="0"/>
                </a:tc>
                <a:tc>
                  <a:txBody>
                    <a:bodyPr/>
                    <a:lstStyle/>
                    <a:p>
                      <a:pPr>
                        <a:lnSpc>
                          <a:spcPct val="107000"/>
                        </a:lnSpc>
                        <a:spcAft>
                          <a:spcPts val="0"/>
                        </a:spcAft>
                      </a:pPr>
                      <a:r>
                        <a:rPr lang="nl-NL" sz="1200" dirty="0">
                          <a:effectLst/>
                        </a:rPr>
                        <a:t>Er is inzicht in de verschillen in de data in de tijd en de groep beargumenteerd mondeling hoe dit in de toekomst uitpakt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txBody>
                  <a:tcPr marL="42323" marR="42323" marT="0" marB="0"/>
                </a:tc>
                <a:tc>
                  <a:txBody>
                    <a:bodyPr/>
                    <a:lstStyle/>
                    <a:p>
                      <a:pPr>
                        <a:lnSpc>
                          <a:spcPct val="107000"/>
                        </a:lnSpc>
                        <a:spcAft>
                          <a:spcPts val="0"/>
                        </a:spcAft>
                      </a:pPr>
                      <a:r>
                        <a:rPr lang="nl-NL" sz="1200" dirty="0">
                          <a:effectLst/>
                        </a:rPr>
                        <a:t>Er wordt gebruikt gemaakt van het lineair doortrekken (of lineaire regressie o.b.v. 1 a 2 variabelen) van de trends</a:t>
                      </a:r>
                      <a:endParaRPr lang="en-GB" sz="1200" dirty="0">
                        <a:effectLst/>
                        <a:latin typeface="Calibri" panose="020F0502020204030204" pitchFamily="34" charset="0"/>
                        <a:ea typeface="Calibri" panose="020F0502020204030204" pitchFamily="34" charset="0"/>
                        <a:cs typeface="Arial" panose="020B0604020202020204" pitchFamily="34" charset="0"/>
                      </a:endParaRPr>
                    </a:p>
                  </a:txBody>
                  <a:tcPr marL="42323" marR="42323" marT="0" marB="0"/>
                </a:tc>
                <a:tc>
                  <a:txBody>
                    <a:bodyPr/>
                    <a:lstStyle/>
                    <a:p>
                      <a:pPr>
                        <a:lnSpc>
                          <a:spcPct val="107000"/>
                        </a:lnSpc>
                        <a:spcAft>
                          <a:spcPts val="0"/>
                        </a:spcAft>
                      </a:pPr>
                      <a:r>
                        <a:rPr lang="nl-NL" sz="1200" dirty="0">
                          <a:effectLst/>
                        </a:rPr>
                        <a:t>Er wordt gebruikt gemaakt een statistisch model met meerdere variabelen als voorspeller of meerdere modellen in 1 keer</a:t>
                      </a:r>
                      <a:endParaRPr lang="en-GB" sz="1200" dirty="0">
                        <a:effectLst/>
                        <a:latin typeface="Calibri" panose="020F0502020204030204" pitchFamily="34" charset="0"/>
                        <a:ea typeface="Calibri" panose="020F0502020204030204" pitchFamily="34" charset="0"/>
                        <a:cs typeface="Arial" panose="020B0604020202020204" pitchFamily="34" charset="0"/>
                      </a:endParaRPr>
                    </a:p>
                  </a:txBody>
                  <a:tcPr marL="42323" marR="42323" marT="0" marB="0"/>
                </a:tc>
                <a:extLst>
                  <a:ext uri="{0D108BD9-81ED-4DB2-BD59-A6C34878D82A}">
                    <a16:rowId xmlns:a16="http://schemas.microsoft.com/office/drawing/2014/main" val="2532937879"/>
                  </a:ext>
                </a:extLst>
              </a:tr>
            </a:tbl>
          </a:graphicData>
        </a:graphic>
      </p:graphicFrame>
      <p:sp>
        <p:nvSpPr>
          <p:cNvPr id="4" name="Tijdelijke aanduiding voor dianummer 3">
            <a:extLst>
              <a:ext uri="{FF2B5EF4-FFF2-40B4-BE49-F238E27FC236}">
                <a16:creationId xmlns:a16="http://schemas.microsoft.com/office/drawing/2014/main" id="{39632837-CB8E-4BA4-97FF-09983F61D9C6}"/>
              </a:ext>
            </a:extLst>
          </p:cNvPr>
          <p:cNvSpPr>
            <a:spLocks noGrp="1"/>
          </p:cNvSpPr>
          <p:nvPr>
            <p:ph type="sldNum" sz="quarter" idx="11"/>
          </p:nvPr>
        </p:nvSpPr>
        <p:spPr/>
        <p:txBody>
          <a:bodyPr/>
          <a:lstStyle/>
          <a:p>
            <a:fld id="{D7B78C02-9663-8F41-9A9C-C254456693DC}" type="slidenum">
              <a:rPr lang="nl-NL" smtClean="0"/>
              <a:pPr/>
              <a:t>10</a:t>
            </a:fld>
            <a:endParaRPr lang="nl-NL"/>
          </a:p>
        </p:txBody>
      </p:sp>
    </p:spTree>
    <p:extLst>
      <p:ext uri="{BB962C8B-B14F-4D97-AF65-F5344CB8AC3E}">
        <p14:creationId xmlns:p14="http://schemas.microsoft.com/office/powerpoint/2010/main" val="1392738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74E27B-57DE-4667-9B3D-150DB7A9CBE7}"/>
              </a:ext>
            </a:extLst>
          </p:cNvPr>
          <p:cNvSpPr>
            <a:spLocks noGrp="1"/>
          </p:cNvSpPr>
          <p:nvPr>
            <p:ph type="title"/>
          </p:nvPr>
        </p:nvSpPr>
        <p:spPr/>
        <p:txBody>
          <a:bodyPr/>
          <a:lstStyle/>
          <a:p>
            <a:r>
              <a:rPr lang="nl-NL" dirty="0"/>
              <a:t>Beoordeling (VA)</a:t>
            </a:r>
          </a:p>
        </p:txBody>
      </p:sp>
      <p:sp>
        <p:nvSpPr>
          <p:cNvPr id="4" name="Tijdelijke aanduiding voor voettekst 3">
            <a:extLst>
              <a:ext uri="{FF2B5EF4-FFF2-40B4-BE49-F238E27FC236}">
                <a16:creationId xmlns:a16="http://schemas.microsoft.com/office/drawing/2014/main" id="{DB4D91BA-FD3D-40EB-887B-54DCDD5BE205}"/>
              </a:ext>
            </a:extLst>
          </p:cNvPr>
          <p:cNvSpPr>
            <a:spLocks noGrp="1"/>
          </p:cNvSpPr>
          <p:nvPr>
            <p:ph type="ftr" sz="quarter" idx="10"/>
          </p:nvPr>
        </p:nvSpPr>
        <p:spPr/>
        <p:txBody>
          <a:bodyPr/>
          <a:lstStyle/>
          <a:p>
            <a:pPr>
              <a:defRPr/>
            </a:pPr>
            <a:endParaRPr lang="nl-NL"/>
          </a:p>
        </p:txBody>
      </p:sp>
      <p:sp>
        <p:nvSpPr>
          <p:cNvPr id="5" name="Tijdelijke aanduiding voor dianummer 4">
            <a:extLst>
              <a:ext uri="{FF2B5EF4-FFF2-40B4-BE49-F238E27FC236}">
                <a16:creationId xmlns:a16="http://schemas.microsoft.com/office/drawing/2014/main" id="{3226C5F6-7949-43A8-B21B-E6E92CAC5ABA}"/>
              </a:ext>
            </a:extLst>
          </p:cNvPr>
          <p:cNvSpPr>
            <a:spLocks noGrp="1"/>
          </p:cNvSpPr>
          <p:nvPr>
            <p:ph type="sldNum" sz="quarter" idx="11"/>
          </p:nvPr>
        </p:nvSpPr>
        <p:spPr/>
        <p:txBody>
          <a:bodyPr/>
          <a:lstStyle/>
          <a:p>
            <a:fld id="{D7B78C02-9663-8F41-9A9C-C254456693DC}" type="slidenum">
              <a:rPr lang="nl-NL" smtClean="0"/>
              <a:pPr/>
              <a:t>11</a:t>
            </a:fld>
            <a:endParaRPr lang="nl-NL"/>
          </a:p>
        </p:txBody>
      </p:sp>
      <p:graphicFrame>
        <p:nvGraphicFramePr>
          <p:cNvPr id="14" name="Tabel 13">
            <a:extLst>
              <a:ext uri="{FF2B5EF4-FFF2-40B4-BE49-F238E27FC236}">
                <a16:creationId xmlns:a16="http://schemas.microsoft.com/office/drawing/2014/main" id="{BD967D96-A7B4-494F-91FA-215B932427B8}"/>
              </a:ext>
            </a:extLst>
          </p:cNvPr>
          <p:cNvGraphicFramePr>
            <a:graphicFrameLocks noGrp="1"/>
          </p:cNvGraphicFramePr>
          <p:nvPr>
            <p:extLst>
              <p:ext uri="{D42A27DB-BD31-4B8C-83A1-F6EECF244321}">
                <p14:modId xmlns:p14="http://schemas.microsoft.com/office/powerpoint/2010/main" val="1859743926"/>
              </p:ext>
            </p:extLst>
          </p:nvPr>
        </p:nvGraphicFramePr>
        <p:xfrm>
          <a:off x="331274" y="1517513"/>
          <a:ext cx="8311077" cy="3500969"/>
        </p:xfrm>
        <a:graphic>
          <a:graphicData uri="http://schemas.openxmlformats.org/drawingml/2006/table">
            <a:tbl>
              <a:tblPr/>
              <a:tblGrid>
                <a:gridCol w="1309768">
                  <a:extLst>
                    <a:ext uri="{9D8B030D-6E8A-4147-A177-3AD203B41FA5}">
                      <a16:colId xmlns:a16="http://schemas.microsoft.com/office/drawing/2014/main" val="3834516507"/>
                    </a:ext>
                  </a:extLst>
                </a:gridCol>
                <a:gridCol w="1465539">
                  <a:extLst>
                    <a:ext uri="{9D8B030D-6E8A-4147-A177-3AD203B41FA5}">
                      <a16:colId xmlns:a16="http://schemas.microsoft.com/office/drawing/2014/main" val="3937966853"/>
                    </a:ext>
                  </a:extLst>
                </a:gridCol>
                <a:gridCol w="1515643">
                  <a:extLst>
                    <a:ext uri="{9D8B030D-6E8A-4147-A177-3AD203B41FA5}">
                      <a16:colId xmlns:a16="http://schemas.microsoft.com/office/drawing/2014/main" val="1778445428"/>
                    </a:ext>
                  </a:extLst>
                </a:gridCol>
                <a:gridCol w="1851787">
                  <a:extLst>
                    <a:ext uri="{9D8B030D-6E8A-4147-A177-3AD203B41FA5}">
                      <a16:colId xmlns:a16="http://schemas.microsoft.com/office/drawing/2014/main" val="1142239605"/>
                    </a:ext>
                  </a:extLst>
                </a:gridCol>
                <a:gridCol w="2168340">
                  <a:extLst>
                    <a:ext uri="{9D8B030D-6E8A-4147-A177-3AD203B41FA5}">
                      <a16:colId xmlns:a16="http://schemas.microsoft.com/office/drawing/2014/main" val="2334944057"/>
                    </a:ext>
                  </a:extLst>
                </a:gridCol>
              </a:tblGrid>
              <a:tr h="421348">
                <a:tc>
                  <a:txBody>
                    <a:bodyPr/>
                    <a:lstStyle/>
                    <a:p>
                      <a:pPr algn="l" rtl="0" fontAlgn="auto"/>
                      <a:r>
                        <a:rPr lang="en-GB" sz="1200" b="1" i="0" dirty="0">
                          <a:solidFill>
                            <a:srgbClr val="FFFFFF"/>
                          </a:solidFill>
                          <a:effectLst/>
                          <a:latin typeface="Calibri" panose="020F0502020204030204" pitchFamily="34" charset="0"/>
                        </a:rPr>
                        <a:t>​</a:t>
                      </a:r>
                    </a:p>
                  </a:txBody>
                  <a:tcPr marL="42333" marR="42333" marT="21167" marB="21167">
                    <a:lnL w="10046" cap="flat" cmpd="sng" algn="ctr">
                      <a:solidFill>
                        <a:srgbClr val="FFFFFF"/>
                      </a:solidFill>
                      <a:prstDash val="solid"/>
                      <a:round/>
                      <a:headEnd type="none" w="med" len="med"/>
                      <a:tailEnd type="none" w="med" len="med"/>
                    </a:lnL>
                    <a:lnR w="10046" cap="flat" cmpd="sng" algn="ctr">
                      <a:solidFill>
                        <a:srgbClr val="FFFFFF"/>
                      </a:solidFill>
                      <a:prstDash val="solid"/>
                      <a:round/>
                      <a:headEnd type="none" w="med" len="med"/>
                      <a:tailEnd type="none" w="med" len="med"/>
                    </a:lnR>
                    <a:lnT w="10046" cap="flat" cmpd="sng" algn="ctr">
                      <a:solidFill>
                        <a:srgbClr val="FFFFFF"/>
                      </a:solidFill>
                      <a:prstDash val="solid"/>
                      <a:round/>
                      <a:headEnd type="none" w="med" len="med"/>
                      <a:tailEnd type="none" w="med" len="med"/>
                    </a:lnT>
                    <a:lnB w="30137" cap="flat" cmpd="sng" algn="ctr">
                      <a:solidFill>
                        <a:srgbClr val="FFFFFF"/>
                      </a:solidFill>
                      <a:prstDash val="solid"/>
                      <a:round/>
                      <a:headEnd type="none" w="med" len="med"/>
                      <a:tailEnd type="none" w="med" len="med"/>
                    </a:lnB>
                    <a:solidFill>
                      <a:srgbClr val="241679"/>
                    </a:solidFill>
                  </a:tcPr>
                </a:tc>
                <a:tc>
                  <a:txBody>
                    <a:bodyPr/>
                    <a:lstStyle/>
                    <a:p>
                      <a:pPr algn="l" rtl="0" fontAlgn="base"/>
                      <a:r>
                        <a:rPr lang="en-US" sz="1200" b="1" i="0" dirty="0" err="1">
                          <a:solidFill>
                            <a:srgbClr val="FFFFFF"/>
                          </a:solidFill>
                          <a:effectLst/>
                          <a:latin typeface="Calibri" panose="020F0502020204030204" pitchFamily="34" charset="0"/>
                        </a:rPr>
                        <a:t>Onvoldoende</a:t>
                      </a:r>
                      <a:r>
                        <a:rPr lang="en-US" sz="1200" b="1" i="0" dirty="0">
                          <a:solidFill>
                            <a:srgbClr val="FFFFFF"/>
                          </a:solidFill>
                          <a:effectLst/>
                          <a:latin typeface="Calibri" panose="020F0502020204030204" pitchFamily="34" charset="0"/>
                        </a:rPr>
                        <a:t> (</a:t>
                      </a:r>
                      <a:r>
                        <a:rPr lang="en-US" sz="1200" b="1" i="0" dirty="0" err="1">
                          <a:solidFill>
                            <a:srgbClr val="FFFFFF"/>
                          </a:solidFill>
                          <a:effectLst/>
                          <a:latin typeface="Calibri" panose="020F0502020204030204" pitchFamily="34" charset="0"/>
                        </a:rPr>
                        <a:t>cijfer</a:t>
                      </a:r>
                      <a:r>
                        <a:rPr lang="en-US" sz="1200" b="1" i="0" dirty="0">
                          <a:solidFill>
                            <a:srgbClr val="FFFFFF"/>
                          </a:solidFill>
                          <a:effectLst/>
                          <a:latin typeface="Calibri" panose="020F0502020204030204" pitchFamily="34" charset="0"/>
                        </a:rPr>
                        <a:t> 4.5)​</a:t>
                      </a:r>
                      <a:endParaRPr lang="en-US" sz="1200" b="1" i="0" dirty="0">
                        <a:solidFill>
                          <a:srgbClr val="FFFFFF"/>
                        </a:solidFill>
                        <a:effectLst/>
                      </a:endParaRPr>
                    </a:p>
                  </a:txBody>
                  <a:tcPr marL="42333" marR="42333" marT="21167" marB="21167">
                    <a:lnL w="10046" cap="flat" cmpd="sng" algn="ctr">
                      <a:solidFill>
                        <a:srgbClr val="FFFFFF"/>
                      </a:solidFill>
                      <a:prstDash val="solid"/>
                      <a:round/>
                      <a:headEnd type="none" w="med" len="med"/>
                      <a:tailEnd type="none" w="med" len="med"/>
                    </a:lnL>
                    <a:lnR w="10046" cap="flat" cmpd="sng" algn="ctr">
                      <a:solidFill>
                        <a:srgbClr val="FFFFFF"/>
                      </a:solidFill>
                      <a:prstDash val="solid"/>
                      <a:round/>
                      <a:headEnd type="none" w="med" len="med"/>
                      <a:tailEnd type="none" w="med" len="med"/>
                    </a:lnR>
                    <a:lnT w="10046" cap="flat" cmpd="sng" algn="ctr">
                      <a:solidFill>
                        <a:srgbClr val="FFFFFF"/>
                      </a:solidFill>
                      <a:prstDash val="solid"/>
                      <a:round/>
                      <a:headEnd type="none" w="med" len="med"/>
                      <a:tailEnd type="none" w="med" len="med"/>
                    </a:lnT>
                    <a:lnB w="30137" cap="flat" cmpd="sng" algn="ctr">
                      <a:solidFill>
                        <a:srgbClr val="FFFFFF"/>
                      </a:solidFill>
                      <a:prstDash val="solid"/>
                      <a:round/>
                      <a:headEnd type="none" w="med" len="med"/>
                      <a:tailEnd type="none" w="med" len="med"/>
                    </a:lnB>
                    <a:solidFill>
                      <a:srgbClr val="241679"/>
                    </a:solidFill>
                  </a:tcPr>
                </a:tc>
                <a:tc>
                  <a:txBody>
                    <a:bodyPr/>
                    <a:lstStyle/>
                    <a:p>
                      <a:pPr algn="l" rtl="0" fontAlgn="base"/>
                      <a:r>
                        <a:rPr lang="en-US" sz="1200" b="1" i="0">
                          <a:solidFill>
                            <a:srgbClr val="FFFFFF"/>
                          </a:solidFill>
                          <a:effectLst/>
                          <a:latin typeface="Calibri" panose="020F0502020204030204" pitchFamily="34" charset="0"/>
                        </a:rPr>
                        <a:t>Voldoende (cijfer 6)​</a:t>
                      </a:r>
                      <a:endParaRPr lang="en-US" sz="1200" b="1" i="0">
                        <a:solidFill>
                          <a:srgbClr val="FFFFFF"/>
                        </a:solidFill>
                        <a:effectLst/>
                      </a:endParaRPr>
                    </a:p>
                  </a:txBody>
                  <a:tcPr marL="42333" marR="42333" marT="21167" marB="21167">
                    <a:lnL w="10046" cap="flat" cmpd="sng" algn="ctr">
                      <a:solidFill>
                        <a:srgbClr val="FFFFFF"/>
                      </a:solidFill>
                      <a:prstDash val="solid"/>
                      <a:round/>
                      <a:headEnd type="none" w="med" len="med"/>
                      <a:tailEnd type="none" w="med" len="med"/>
                    </a:lnL>
                    <a:lnR w="10046" cap="flat" cmpd="sng" algn="ctr">
                      <a:solidFill>
                        <a:srgbClr val="FFFFFF"/>
                      </a:solidFill>
                      <a:prstDash val="solid"/>
                      <a:round/>
                      <a:headEnd type="none" w="med" len="med"/>
                      <a:tailEnd type="none" w="med" len="med"/>
                    </a:lnR>
                    <a:lnT w="10046" cap="flat" cmpd="sng" algn="ctr">
                      <a:solidFill>
                        <a:srgbClr val="FFFFFF"/>
                      </a:solidFill>
                      <a:prstDash val="solid"/>
                      <a:round/>
                      <a:headEnd type="none" w="med" len="med"/>
                      <a:tailEnd type="none" w="med" len="med"/>
                    </a:lnT>
                    <a:lnB w="30137" cap="flat" cmpd="sng" algn="ctr">
                      <a:solidFill>
                        <a:srgbClr val="FFFFFF"/>
                      </a:solidFill>
                      <a:prstDash val="solid"/>
                      <a:round/>
                      <a:headEnd type="none" w="med" len="med"/>
                      <a:tailEnd type="none" w="med" len="med"/>
                    </a:lnB>
                    <a:solidFill>
                      <a:srgbClr val="241679"/>
                    </a:solidFill>
                  </a:tcPr>
                </a:tc>
                <a:tc>
                  <a:txBody>
                    <a:bodyPr/>
                    <a:lstStyle/>
                    <a:p>
                      <a:pPr algn="l" rtl="0" fontAlgn="base"/>
                      <a:r>
                        <a:rPr lang="en-US" sz="1200" b="1" i="0">
                          <a:solidFill>
                            <a:srgbClr val="FFFFFF"/>
                          </a:solidFill>
                          <a:effectLst/>
                          <a:latin typeface="Calibri" panose="020F0502020204030204" pitchFamily="34" charset="0"/>
                        </a:rPr>
                        <a:t>Goed (cijfer 7.5)​</a:t>
                      </a:r>
                      <a:endParaRPr lang="en-US" sz="1200" b="1" i="0">
                        <a:solidFill>
                          <a:srgbClr val="FFFFFF"/>
                        </a:solidFill>
                        <a:effectLst/>
                      </a:endParaRPr>
                    </a:p>
                  </a:txBody>
                  <a:tcPr marL="42333" marR="42333" marT="21167" marB="21167">
                    <a:lnL w="10046" cap="flat" cmpd="sng" algn="ctr">
                      <a:solidFill>
                        <a:srgbClr val="FFFFFF"/>
                      </a:solidFill>
                      <a:prstDash val="solid"/>
                      <a:round/>
                      <a:headEnd type="none" w="med" len="med"/>
                      <a:tailEnd type="none" w="med" len="med"/>
                    </a:lnL>
                    <a:lnR w="10046" cap="flat" cmpd="sng" algn="ctr">
                      <a:solidFill>
                        <a:srgbClr val="FFFFFF"/>
                      </a:solidFill>
                      <a:prstDash val="solid"/>
                      <a:round/>
                      <a:headEnd type="none" w="med" len="med"/>
                      <a:tailEnd type="none" w="med" len="med"/>
                    </a:lnR>
                    <a:lnT w="10046" cap="flat" cmpd="sng" algn="ctr">
                      <a:solidFill>
                        <a:srgbClr val="FFFFFF"/>
                      </a:solidFill>
                      <a:prstDash val="solid"/>
                      <a:round/>
                      <a:headEnd type="none" w="med" len="med"/>
                      <a:tailEnd type="none" w="med" len="med"/>
                    </a:lnT>
                    <a:lnB w="30137" cap="flat" cmpd="sng" algn="ctr">
                      <a:solidFill>
                        <a:srgbClr val="FFFFFF"/>
                      </a:solidFill>
                      <a:prstDash val="solid"/>
                      <a:round/>
                      <a:headEnd type="none" w="med" len="med"/>
                      <a:tailEnd type="none" w="med" len="med"/>
                    </a:lnB>
                    <a:solidFill>
                      <a:srgbClr val="241679"/>
                    </a:solidFill>
                  </a:tcPr>
                </a:tc>
                <a:tc>
                  <a:txBody>
                    <a:bodyPr/>
                    <a:lstStyle/>
                    <a:p>
                      <a:pPr algn="l" rtl="0" fontAlgn="base"/>
                      <a:r>
                        <a:rPr lang="en-US" sz="1200" b="1" i="0">
                          <a:solidFill>
                            <a:srgbClr val="FFFFFF"/>
                          </a:solidFill>
                          <a:effectLst/>
                          <a:latin typeface="Calibri" panose="020F0502020204030204" pitchFamily="34" charset="0"/>
                        </a:rPr>
                        <a:t>Uitstekend (cijfer 9)​</a:t>
                      </a:r>
                      <a:endParaRPr lang="en-US" sz="1200" b="1" i="0">
                        <a:solidFill>
                          <a:srgbClr val="FFFFFF"/>
                        </a:solidFill>
                        <a:effectLst/>
                      </a:endParaRPr>
                    </a:p>
                  </a:txBody>
                  <a:tcPr marL="42333" marR="42333" marT="21167" marB="21167">
                    <a:lnL w="10046" cap="flat" cmpd="sng" algn="ctr">
                      <a:solidFill>
                        <a:srgbClr val="FFFFFF"/>
                      </a:solidFill>
                      <a:prstDash val="solid"/>
                      <a:round/>
                      <a:headEnd type="none" w="med" len="med"/>
                      <a:tailEnd type="none" w="med" len="med"/>
                    </a:lnL>
                    <a:lnR w="10046" cap="flat" cmpd="sng" algn="ctr">
                      <a:solidFill>
                        <a:srgbClr val="FFFFFF"/>
                      </a:solidFill>
                      <a:prstDash val="solid"/>
                      <a:round/>
                      <a:headEnd type="none" w="med" len="med"/>
                      <a:tailEnd type="none" w="med" len="med"/>
                    </a:lnR>
                    <a:lnT w="10046" cap="flat" cmpd="sng" algn="ctr">
                      <a:solidFill>
                        <a:srgbClr val="FFFFFF"/>
                      </a:solidFill>
                      <a:prstDash val="solid"/>
                      <a:round/>
                      <a:headEnd type="none" w="med" len="med"/>
                      <a:tailEnd type="none" w="med" len="med"/>
                    </a:lnT>
                    <a:lnB w="30137" cap="flat" cmpd="sng" algn="ctr">
                      <a:solidFill>
                        <a:srgbClr val="FFFFFF"/>
                      </a:solidFill>
                      <a:prstDash val="solid"/>
                      <a:round/>
                      <a:headEnd type="none" w="med" len="med"/>
                      <a:tailEnd type="none" w="med" len="med"/>
                    </a:lnB>
                    <a:solidFill>
                      <a:srgbClr val="241679"/>
                    </a:solidFill>
                  </a:tcPr>
                </a:tc>
                <a:extLst>
                  <a:ext uri="{0D108BD9-81ED-4DB2-BD59-A6C34878D82A}">
                    <a16:rowId xmlns:a16="http://schemas.microsoft.com/office/drawing/2014/main" val="2723641680"/>
                  </a:ext>
                </a:extLst>
              </a:tr>
              <a:tr h="1254175">
                <a:tc>
                  <a:txBody>
                    <a:bodyPr/>
                    <a:lstStyle/>
                    <a:p>
                      <a:pPr algn="l" rtl="0" fontAlgn="base"/>
                      <a:r>
                        <a:rPr lang="en-US" sz="1200" b="1" i="0" dirty="0" err="1">
                          <a:solidFill>
                            <a:srgbClr val="FFFFFF"/>
                          </a:solidFill>
                          <a:effectLst/>
                          <a:latin typeface="Calibri" panose="020F0502020204030204" pitchFamily="34" charset="0"/>
                        </a:rPr>
                        <a:t>Lijngrafiek</a:t>
                      </a:r>
                      <a:r>
                        <a:rPr lang="en-US" sz="1200" b="1" i="0" dirty="0">
                          <a:solidFill>
                            <a:srgbClr val="FFFFFF"/>
                          </a:solidFill>
                          <a:effectLst/>
                          <a:latin typeface="Calibri" panose="020F0502020204030204" pitchFamily="34" charset="0"/>
                        </a:rPr>
                        <a:t> (VA)​</a:t>
                      </a:r>
                      <a:endParaRPr lang="en-US" sz="1200" b="1" i="0" dirty="0">
                        <a:solidFill>
                          <a:srgbClr val="FFFFFF"/>
                        </a:solidFill>
                        <a:effectLst/>
                      </a:endParaRPr>
                    </a:p>
                  </a:txBody>
                  <a:tcPr marL="42333" marR="42333" marT="21167" marB="21167">
                    <a:lnL w="10046" cap="flat" cmpd="sng" algn="ctr">
                      <a:solidFill>
                        <a:srgbClr val="FFFFFF"/>
                      </a:solidFill>
                      <a:prstDash val="solid"/>
                      <a:round/>
                      <a:headEnd type="none" w="med" len="med"/>
                      <a:tailEnd type="none" w="med" len="med"/>
                    </a:lnL>
                    <a:lnR w="10046" cap="flat" cmpd="sng" algn="ctr">
                      <a:solidFill>
                        <a:srgbClr val="FFFFFF"/>
                      </a:solidFill>
                      <a:prstDash val="solid"/>
                      <a:round/>
                      <a:headEnd type="none" w="med" len="med"/>
                      <a:tailEnd type="none" w="med" len="med"/>
                    </a:lnR>
                    <a:lnT w="30137" cap="flat" cmpd="sng" algn="ctr">
                      <a:solidFill>
                        <a:srgbClr val="FFFFFF"/>
                      </a:solidFill>
                      <a:prstDash val="solid"/>
                      <a:round/>
                      <a:headEnd type="none" w="med" len="med"/>
                      <a:tailEnd type="none" w="med" len="med"/>
                    </a:lnT>
                    <a:lnB w="10046" cap="flat" cmpd="sng" algn="ctr">
                      <a:solidFill>
                        <a:srgbClr val="FFFFFF"/>
                      </a:solidFill>
                      <a:prstDash val="solid"/>
                      <a:round/>
                      <a:headEnd type="none" w="med" len="med"/>
                      <a:tailEnd type="none" w="med" len="med"/>
                    </a:lnB>
                    <a:solidFill>
                      <a:srgbClr val="241679"/>
                    </a:solidFill>
                  </a:tcPr>
                </a:tc>
                <a:tc>
                  <a:txBody>
                    <a:bodyPr/>
                    <a:lstStyle/>
                    <a:p>
                      <a:pPr algn="l" rtl="0" fontAlgn="base"/>
                      <a:r>
                        <a:rPr lang="en-GB" sz="1200" b="0" i="0" dirty="0" err="1">
                          <a:solidFill>
                            <a:srgbClr val="000000"/>
                          </a:solidFill>
                          <a:effectLst/>
                          <a:latin typeface="Calibri" panose="020F0502020204030204" pitchFamily="34" charset="0"/>
                        </a:rPr>
                        <a:t>Bevat</a:t>
                      </a:r>
                      <a:r>
                        <a:rPr lang="en-GB" sz="1200" b="0" i="0" dirty="0">
                          <a:solidFill>
                            <a:srgbClr val="000000"/>
                          </a:solidFill>
                          <a:effectLst/>
                          <a:latin typeface="Calibri" panose="020F0502020204030204" pitchFamily="34" charset="0"/>
                        </a:rPr>
                        <a:t> </a:t>
                      </a:r>
                      <a:r>
                        <a:rPr lang="en-GB" sz="1200" b="0" i="0" dirty="0" err="1">
                          <a:solidFill>
                            <a:srgbClr val="000000"/>
                          </a:solidFill>
                          <a:effectLst/>
                          <a:latin typeface="Calibri" panose="020F0502020204030204" pitchFamily="34" charset="0"/>
                        </a:rPr>
                        <a:t>geen</a:t>
                      </a:r>
                      <a:r>
                        <a:rPr lang="en-GB" sz="1200" b="0" i="0" dirty="0">
                          <a:solidFill>
                            <a:srgbClr val="000000"/>
                          </a:solidFill>
                          <a:effectLst/>
                          <a:latin typeface="Calibri" panose="020F0502020204030204" pitchFamily="34" charset="0"/>
                        </a:rPr>
                        <a:t> </a:t>
                      </a:r>
                      <a:r>
                        <a:rPr lang="en-GB" sz="1200" b="0" i="0" dirty="0" err="1">
                          <a:solidFill>
                            <a:srgbClr val="000000"/>
                          </a:solidFill>
                          <a:effectLst/>
                          <a:latin typeface="Calibri" panose="020F0502020204030204" pitchFamily="34" charset="0"/>
                        </a:rPr>
                        <a:t>lijndiagram</a:t>
                      </a:r>
                      <a:r>
                        <a:rPr lang="en-GB" sz="1200" b="0" i="0" dirty="0">
                          <a:solidFill>
                            <a:srgbClr val="000000"/>
                          </a:solidFill>
                          <a:effectLst/>
                          <a:latin typeface="Calibri" panose="020F0502020204030204" pitchFamily="34" charset="0"/>
                        </a:rPr>
                        <a:t>.​</a:t>
                      </a:r>
                      <a:endParaRPr lang="en-GB" sz="1200" b="0" i="0" dirty="0">
                        <a:solidFill>
                          <a:srgbClr val="000000"/>
                        </a:solidFill>
                        <a:effectLst/>
                      </a:endParaRPr>
                    </a:p>
                  </a:txBody>
                  <a:tcPr marL="42333" marR="42333" marT="21167" marB="21167">
                    <a:lnL w="10046" cap="flat" cmpd="sng" algn="ctr">
                      <a:solidFill>
                        <a:srgbClr val="FFFFFF"/>
                      </a:solidFill>
                      <a:prstDash val="solid"/>
                      <a:round/>
                      <a:headEnd type="none" w="med" len="med"/>
                      <a:tailEnd type="none" w="med" len="med"/>
                    </a:lnL>
                    <a:lnR w="10046" cap="flat" cmpd="sng" algn="ctr">
                      <a:solidFill>
                        <a:srgbClr val="FFFFFF"/>
                      </a:solidFill>
                      <a:prstDash val="solid"/>
                      <a:round/>
                      <a:headEnd type="none" w="med" len="med"/>
                      <a:tailEnd type="none" w="med" len="med"/>
                    </a:lnR>
                    <a:lnT w="30137" cap="flat" cmpd="sng" algn="ctr">
                      <a:solidFill>
                        <a:srgbClr val="FFFFFF"/>
                      </a:solidFill>
                      <a:prstDash val="solid"/>
                      <a:round/>
                      <a:headEnd type="none" w="med" len="med"/>
                      <a:tailEnd type="none" w="med" len="med"/>
                    </a:lnT>
                    <a:lnB w="10046" cap="flat" cmpd="sng" algn="ctr">
                      <a:solidFill>
                        <a:srgbClr val="FFFFFF"/>
                      </a:solidFill>
                      <a:prstDash val="solid"/>
                      <a:round/>
                      <a:headEnd type="none" w="med" len="med"/>
                      <a:tailEnd type="none" w="med" len="med"/>
                    </a:lnB>
                    <a:solidFill>
                      <a:srgbClr val="CCCCD7"/>
                    </a:solidFill>
                  </a:tcPr>
                </a:tc>
                <a:tc>
                  <a:txBody>
                    <a:bodyPr/>
                    <a:lstStyle/>
                    <a:p>
                      <a:pPr algn="l" rtl="0" fontAlgn="base"/>
                      <a:r>
                        <a:rPr lang="nl-NL" sz="1200" b="0" i="0" dirty="0">
                          <a:solidFill>
                            <a:srgbClr val="000000"/>
                          </a:solidFill>
                          <a:effectLst/>
                          <a:latin typeface="Calibri" panose="020F0502020204030204" pitchFamily="34" charset="0"/>
                        </a:rPr>
                        <a:t>Bevat een lijndiagram van het aantal voertuigen per maand. ​</a:t>
                      </a:r>
                      <a:endParaRPr lang="nl-NL" sz="1200" b="0" i="0" dirty="0">
                        <a:solidFill>
                          <a:srgbClr val="000000"/>
                        </a:solidFill>
                        <a:effectLst/>
                      </a:endParaRPr>
                    </a:p>
                  </a:txBody>
                  <a:tcPr marL="42333" marR="42333" marT="21167" marB="21167">
                    <a:lnL w="10046" cap="flat" cmpd="sng" algn="ctr">
                      <a:solidFill>
                        <a:srgbClr val="FFFFFF"/>
                      </a:solidFill>
                      <a:prstDash val="solid"/>
                      <a:round/>
                      <a:headEnd type="none" w="med" len="med"/>
                      <a:tailEnd type="none" w="med" len="med"/>
                    </a:lnL>
                    <a:lnR w="10046" cap="flat" cmpd="sng" algn="ctr">
                      <a:solidFill>
                        <a:srgbClr val="FFFFFF"/>
                      </a:solidFill>
                      <a:prstDash val="solid"/>
                      <a:round/>
                      <a:headEnd type="none" w="med" len="med"/>
                      <a:tailEnd type="none" w="med" len="med"/>
                    </a:lnR>
                    <a:lnT w="30137" cap="flat" cmpd="sng" algn="ctr">
                      <a:solidFill>
                        <a:srgbClr val="FFFFFF"/>
                      </a:solidFill>
                      <a:prstDash val="solid"/>
                      <a:round/>
                      <a:headEnd type="none" w="med" len="med"/>
                      <a:tailEnd type="none" w="med" len="med"/>
                    </a:lnT>
                    <a:lnB w="10046" cap="flat" cmpd="sng" algn="ctr">
                      <a:solidFill>
                        <a:srgbClr val="FFFFFF"/>
                      </a:solidFill>
                      <a:prstDash val="solid"/>
                      <a:round/>
                      <a:headEnd type="none" w="med" len="med"/>
                      <a:tailEnd type="none" w="med" len="med"/>
                    </a:lnB>
                    <a:solidFill>
                      <a:srgbClr val="CCCCD7"/>
                    </a:solidFill>
                  </a:tcPr>
                </a:tc>
                <a:tc>
                  <a:txBody>
                    <a:bodyPr/>
                    <a:lstStyle/>
                    <a:p>
                      <a:pPr algn="l" rtl="0" fontAlgn="base"/>
                      <a:r>
                        <a:rPr lang="nl-NL" sz="1200" b="0" i="0" dirty="0">
                          <a:solidFill>
                            <a:srgbClr val="000000"/>
                          </a:solidFill>
                          <a:effectLst/>
                          <a:latin typeface="Calibri" panose="020F0502020204030204" pitchFamily="34" charset="0"/>
                        </a:rPr>
                        <a:t>Bevat een lijndiagram van het aantal voertuigen per maand per brandstof </a:t>
                      </a:r>
                    </a:p>
                    <a:p>
                      <a:pPr algn="l" rtl="0" fontAlgn="base"/>
                      <a:r>
                        <a:rPr lang="nl-NL" sz="1200" b="0" i="0" dirty="0">
                          <a:solidFill>
                            <a:srgbClr val="000000"/>
                          </a:solidFill>
                          <a:effectLst/>
                          <a:latin typeface="Calibri" panose="020F0502020204030204" pitchFamily="34" charset="0"/>
                        </a:rPr>
                        <a:t>categorie. ​</a:t>
                      </a:r>
                      <a:endParaRPr lang="nl-NL" sz="1200" b="0" i="0" dirty="0">
                        <a:solidFill>
                          <a:srgbClr val="000000"/>
                        </a:solidFill>
                        <a:effectLst/>
                      </a:endParaRPr>
                    </a:p>
                  </a:txBody>
                  <a:tcPr marL="42333" marR="42333" marT="21167" marB="21167">
                    <a:lnL w="10046" cap="flat" cmpd="sng" algn="ctr">
                      <a:solidFill>
                        <a:srgbClr val="FFFFFF"/>
                      </a:solidFill>
                      <a:prstDash val="solid"/>
                      <a:round/>
                      <a:headEnd type="none" w="med" len="med"/>
                      <a:tailEnd type="none" w="med" len="med"/>
                    </a:lnL>
                    <a:lnR w="10046" cap="flat" cmpd="sng" algn="ctr">
                      <a:solidFill>
                        <a:srgbClr val="FFFFFF"/>
                      </a:solidFill>
                      <a:prstDash val="solid"/>
                      <a:round/>
                      <a:headEnd type="none" w="med" len="med"/>
                      <a:tailEnd type="none" w="med" len="med"/>
                    </a:lnR>
                    <a:lnT w="30137" cap="flat" cmpd="sng" algn="ctr">
                      <a:solidFill>
                        <a:srgbClr val="FFFFFF"/>
                      </a:solidFill>
                      <a:prstDash val="solid"/>
                      <a:round/>
                      <a:headEnd type="none" w="med" len="med"/>
                      <a:tailEnd type="none" w="med" len="med"/>
                    </a:lnT>
                    <a:lnB w="10046" cap="flat" cmpd="sng" algn="ctr">
                      <a:solidFill>
                        <a:srgbClr val="FFFFFF"/>
                      </a:solidFill>
                      <a:prstDash val="solid"/>
                      <a:round/>
                      <a:headEnd type="none" w="med" len="med"/>
                      <a:tailEnd type="none" w="med" len="med"/>
                    </a:lnB>
                    <a:solidFill>
                      <a:srgbClr val="CCCCD7"/>
                    </a:solidFill>
                  </a:tcPr>
                </a:tc>
                <a:tc>
                  <a:txBody>
                    <a:bodyPr/>
                    <a:lstStyle/>
                    <a:p>
                      <a:pPr algn="l" rtl="0" fontAlgn="base"/>
                      <a:r>
                        <a:rPr lang="nl-NL" sz="1200" b="0" i="0" dirty="0">
                          <a:solidFill>
                            <a:srgbClr val="000000"/>
                          </a:solidFill>
                          <a:effectLst/>
                          <a:latin typeface="Calibri" panose="020F0502020204030204" pitchFamily="34" charset="0"/>
                        </a:rPr>
                        <a:t>Bevat een cumulatieve lijndiagram van het aantal voertuigen per maand per brandstof categorie. Met een juist gekozen x-as en y-as titel.​</a:t>
                      </a:r>
                      <a:endParaRPr lang="nl-NL" sz="1200" b="0" i="0" dirty="0">
                        <a:solidFill>
                          <a:srgbClr val="000000"/>
                        </a:solidFill>
                        <a:effectLst/>
                      </a:endParaRPr>
                    </a:p>
                    <a:p>
                      <a:pPr algn="l" rtl="0" fontAlgn="base"/>
                      <a:r>
                        <a:rPr lang="nl-NL" sz="1200" b="0" i="0" dirty="0">
                          <a:solidFill>
                            <a:srgbClr val="000000"/>
                          </a:solidFill>
                          <a:effectLst/>
                          <a:latin typeface="Calibri" panose="020F0502020204030204" pitchFamily="34" charset="0"/>
                        </a:rPr>
                        <a:t>​</a:t>
                      </a:r>
                      <a:endParaRPr lang="nl-NL" sz="1200" b="0" i="0" dirty="0">
                        <a:solidFill>
                          <a:srgbClr val="000000"/>
                        </a:solidFill>
                        <a:effectLst/>
                      </a:endParaRPr>
                    </a:p>
                  </a:txBody>
                  <a:tcPr marL="42333" marR="42333" marT="21167" marB="21167">
                    <a:lnL w="10046" cap="flat" cmpd="sng" algn="ctr">
                      <a:solidFill>
                        <a:srgbClr val="FFFFFF"/>
                      </a:solidFill>
                      <a:prstDash val="solid"/>
                      <a:round/>
                      <a:headEnd type="none" w="med" len="med"/>
                      <a:tailEnd type="none" w="med" len="med"/>
                    </a:lnL>
                    <a:lnR w="10046" cap="flat" cmpd="sng" algn="ctr">
                      <a:solidFill>
                        <a:srgbClr val="FFFFFF"/>
                      </a:solidFill>
                      <a:prstDash val="solid"/>
                      <a:round/>
                      <a:headEnd type="none" w="med" len="med"/>
                      <a:tailEnd type="none" w="med" len="med"/>
                    </a:lnR>
                    <a:lnT w="30137" cap="flat" cmpd="sng" algn="ctr">
                      <a:solidFill>
                        <a:srgbClr val="FFFFFF"/>
                      </a:solidFill>
                      <a:prstDash val="solid"/>
                      <a:round/>
                      <a:headEnd type="none" w="med" len="med"/>
                      <a:tailEnd type="none" w="med" len="med"/>
                    </a:lnT>
                    <a:lnB w="10046" cap="flat" cmpd="sng" algn="ctr">
                      <a:solidFill>
                        <a:srgbClr val="FFFFFF"/>
                      </a:solidFill>
                      <a:prstDash val="solid"/>
                      <a:round/>
                      <a:headEnd type="none" w="med" len="med"/>
                      <a:tailEnd type="none" w="med" len="med"/>
                    </a:lnB>
                    <a:solidFill>
                      <a:srgbClr val="CCCCD7"/>
                    </a:solidFill>
                  </a:tcPr>
                </a:tc>
                <a:extLst>
                  <a:ext uri="{0D108BD9-81ED-4DB2-BD59-A6C34878D82A}">
                    <a16:rowId xmlns:a16="http://schemas.microsoft.com/office/drawing/2014/main" val="820900716"/>
                  </a:ext>
                </a:extLst>
              </a:tr>
              <a:tr h="1757127">
                <a:tc>
                  <a:txBody>
                    <a:bodyPr/>
                    <a:lstStyle/>
                    <a:p>
                      <a:pPr algn="l" rtl="0" fontAlgn="base"/>
                      <a:r>
                        <a:rPr lang="nl-NL" sz="1200" b="1" i="0">
                          <a:solidFill>
                            <a:srgbClr val="FFFFFF"/>
                          </a:solidFill>
                          <a:effectLst/>
                          <a:latin typeface="Calibri" panose="020F0502020204030204" pitchFamily="34" charset="0"/>
                        </a:rPr>
                        <a:t>Kaart (VA)​</a:t>
                      </a:r>
                      <a:endParaRPr lang="nl-NL" sz="1200" b="1" i="0">
                        <a:solidFill>
                          <a:srgbClr val="FFFFFF"/>
                        </a:solidFill>
                        <a:effectLst/>
                      </a:endParaRPr>
                    </a:p>
                  </a:txBody>
                  <a:tcPr marL="42333" marR="42333" marT="21167" marB="21167">
                    <a:lnL w="10046" cap="flat" cmpd="sng" algn="ctr">
                      <a:solidFill>
                        <a:srgbClr val="FFFFFF"/>
                      </a:solidFill>
                      <a:prstDash val="solid"/>
                      <a:round/>
                      <a:headEnd type="none" w="med" len="med"/>
                      <a:tailEnd type="none" w="med" len="med"/>
                    </a:lnL>
                    <a:lnR w="10046" cap="flat" cmpd="sng" algn="ctr">
                      <a:solidFill>
                        <a:srgbClr val="FFFFFF"/>
                      </a:solidFill>
                      <a:prstDash val="solid"/>
                      <a:round/>
                      <a:headEnd type="none" w="med" len="med"/>
                      <a:tailEnd type="none" w="med" len="med"/>
                    </a:lnR>
                    <a:lnT w="10046" cap="flat" cmpd="sng" algn="ctr">
                      <a:solidFill>
                        <a:srgbClr val="FFFFFF"/>
                      </a:solidFill>
                      <a:prstDash val="solid"/>
                      <a:round/>
                      <a:headEnd type="none" w="med" len="med"/>
                      <a:tailEnd type="none" w="med" len="med"/>
                    </a:lnT>
                    <a:lnB w="10046" cap="flat" cmpd="sng" algn="ctr">
                      <a:solidFill>
                        <a:srgbClr val="FFFFFF"/>
                      </a:solidFill>
                      <a:prstDash val="solid"/>
                      <a:round/>
                      <a:headEnd type="none" w="med" len="med"/>
                      <a:tailEnd type="none" w="med" len="med"/>
                    </a:lnB>
                    <a:solidFill>
                      <a:srgbClr val="241679"/>
                    </a:solidFill>
                  </a:tcPr>
                </a:tc>
                <a:tc>
                  <a:txBody>
                    <a:bodyPr/>
                    <a:lstStyle/>
                    <a:p>
                      <a:pPr algn="l" rtl="0" fontAlgn="base"/>
                      <a:r>
                        <a:rPr lang="en-GB" sz="1200" b="0" i="0" dirty="0" err="1">
                          <a:solidFill>
                            <a:srgbClr val="000000"/>
                          </a:solidFill>
                          <a:effectLst/>
                          <a:latin typeface="Calibri" panose="020F0502020204030204" pitchFamily="34" charset="0"/>
                        </a:rPr>
                        <a:t>Bevat</a:t>
                      </a:r>
                      <a:r>
                        <a:rPr lang="en-GB" sz="1200" b="0" i="0" dirty="0">
                          <a:solidFill>
                            <a:srgbClr val="000000"/>
                          </a:solidFill>
                          <a:effectLst/>
                          <a:latin typeface="Calibri" panose="020F0502020204030204" pitchFamily="34" charset="0"/>
                        </a:rPr>
                        <a:t> </a:t>
                      </a:r>
                      <a:r>
                        <a:rPr lang="en-GB" sz="1200" b="0" i="0" dirty="0" err="1">
                          <a:solidFill>
                            <a:srgbClr val="000000"/>
                          </a:solidFill>
                          <a:effectLst/>
                          <a:latin typeface="Calibri" panose="020F0502020204030204" pitchFamily="34" charset="0"/>
                        </a:rPr>
                        <a:t>geen</a:t>
                      </a:r>
                      <a:r>
                        <a:rPr lang="en-GB" sz="1200" b="0" i="0" dirty="0">
                          <a:solidFill>
                            <a:srgbClr val="000000"/>
                          </a:solidFill>
                          <a:effectLst/>
                          <a:latin typeface="Calibri" panose="020F0502020204030204" pitchFamily="34" charset="0"/>
                        </a:rPr>
                        <a:t> </a:t>
                      </a:r>
                      <a:r>
                        <a:rPr lang="en-GB" sz="1200" b="0" i="0" dirty="0" err="1">
                          <a:solidFill>
                            <a:srgbClr val="000000"/>
                          </a:solidFill>
                          <a:effectLst/>
                          <a:latin typeface="Calibri" panose="020F0502020204030204" pitchFamily="34" charset="0"/>
                        </a:rPr>
                        <a:t>kaart</a:t>
                      </a:r>
                      <a:r>
                        <a:rPr lang="en-GB" sz="1200" b="0" i="0" dirty="0">
                          <a:solidFill>
                            <a:srgbClr val="000000"/>
                          </a:solidFill>
                          <a:effectLst/>
                          <a:latin typeface="Calibri" panose="020F0502020204030204" pitchFamily="34" charset="0"/>
                        </a:rPr>
                        <a:t>.​</a:t>
                      </a:r>
                      <a:endParaRPr lang="en-GB" sz="1200" b="0" i="0" dirty="0">
                        <a:solidFill>
                          <a:srgbClr val="000000"/>
                        </a:solidFill>
                        <a:effectLst/>
                      </a:endParaRPr>
                    </a:p>
                  </a:txBody>
                  <a:tcPr marL="42333" marR="42333" marT="21167" marB="21167">
                    <a:lnL w="10046" cap="flat" cmpd="sng" algn="ctr">
                      <a:solidFill>
                        <a:srgbClr val="FFFFFF"/>
                      </a:solidFill>
                      <a:prstDash val="solid"/>
                      <a:round/>
                      <a:headEnd type="none" w="med" len="med"/>
                      <a:tailEnd type="none" w="med" len="med"/>
                    </a:lnL>
                    <a:lnR w="10046" cap="flat" cmpd="sng" algn="ctr">
                      <a:solidFill>
                        <a:srgbClr val="FFFFFF"/>
                      </a:solidFill>
                      <a:prstDash val="solid"/>
                      <a:round/>
                      <a:headEnd type="none" w="med" len="med"/>
                      <a:tailEnd type="none" w="med" len="med"/>
                    </a:lnR>
                    <a:lnT w="10046" cap="flat" cmpd="sng" algn="ctr">
                      <a:solidFill>
                        <a:srgbClr val="FFFFFF"/>
                      </a:solidFill>
                      <a:prstDash val="solid"/>
                      <a:round/>
                      <a:headEnd type="none" w="med" len="med"/>
                      <a:tailEnd type="none" w="med" len="med"/>
                    </a:lnT>
                    <a:lnB w="10046" cap="flat" cmpd="sng" algn="ctr">
                      <a:solidFill>
                        <a:srgbClr val="FFFFFF"/>
                      </a:solidFill>
                      <a:prstDash val="solid"/>
                      <a:round/>
                      <a:headEnd type="none" w="med" len="med"/>
                      <a:tailEnd type="none" w="med" len="med"/>
                    </a:lnB>
                    <a:solidFill>
                      <a:srgbClr val="E8E7EC"/>
                    </a:solidFill>
                  </a:tcPr>
                </a:tc>
                <a:tc>
                  <a:txBody>
                    <a:bodyPr/>
                    <a:lstStyle/>
                    <a:p>
                      <a:pPr algn="l" rtl="0" fontAlgn="base"/>
                      <a:r>
                        <a:rPr lang="nl-NL" sz="1200" b="0" i="0" dirty="0">
                          <a:solidFill>
                            <a:srgbClr val="000000"/>
                          </a:solidFill>
                          <a:effectLst/>
                          <a:latin typeface="Calibri" panose="020F0502020204030204" pitchFamily="34" charset="0"/>
                        </a:rPr>
                        <a:t>Bevat een kaart waar </a:t>
                      </a:r>
                    </a:p>
                    <a:p>
                      <a:pPr algn="l" rtl="0" fontAlgn="base"/>
                      <a:r>
                        <a:rPr lang="nl-NL" sz="1200" b="0" i="0" dirty="0">
                          <a:solidFill>
                            <a:srgbClr val="000000"/>
                          </a:solidFill>
                          <a:effectLst/>
                          <a:latin typeface="Calibri" panose="020F0502020204030204" pitchFamily="34" charset="0"/>
                        </a:rPr>
                        <a:t>elk punt een laadpunt is.​</a:t>
                      </a:r>
                      <a:endParaRPr lang="nl-NL" sz="1200" b="0" i="0" dirty="0">
                        <a:solidFill>
                          <a:srgbClr val="000000"/>
                        </a:solidFill>
                        <a:effectLst/>
                      </a:endParaRPr>
                    </a:p>
                  </a:txBody>
                  <a:tcPr marL="42333" marR="42333" marT="21167" marB="21167">
                    <a:lnL w="10046" cap="flat" cmpd="sng" algn="ctr">
                      <a:solidFill>
                        <a:srgbClr val="FFFFFF"/>
                      </a:solidFill>
                      <a:prstDash val="solid"/>
                      <a:round/>
                      <a:headEnd type="none" w="med" len="med"/>
                      <a:tailEnd type="none" w="med" len="med"/>
                    </a:lnL>
                    <a:lnR w="10046" cap="flat" cmpd="sng" algn="ctr">
                      <a:solidFill>
                        <a:srgbClr val="FFFFFF"/>
                      </a:solidFill>
                      <a:prstDash val="solid"/>
                      <a:round/>
                      <a:headEnd type="none" w="med" len="med"/>
                      <a:tailEnd type="none" w="med" len="med"/>
                    </a:lnR>
                    <a:lnT w="10046" cap="flat" cmpd="sng" algn="ctr">
                      <a:solidFill>
                        <a:srgbClr val="FFFFFF"/>
                      </a:solidFill>
                      <a:prstDash val="solid"/>
                      <a:round/>
                      <a:headEnd type="none" w="med" len="med"/>
                      <a:tailEnd type="none" w="med" len="med"/>
                    </a:lnT>
                    <a:lnB w="10046" cap="flat" cmpd="sng" algn="ctr">
                      <a:solidFill>
                        <a:srgbClr val="FFFFFF"/>
                      </a:solidFill>
                      <a:prstDash val="solid"/>
                      <a:round/>
                      <a:headEnd type="none" w="med" len="med"/>
                      <a:tailEnd type="none" w="med" len="med"/>
                    </a:lnB>
                    <a:solidFill>
                      <a:srgbClr val="E8E7EC"/>
                    </a:solidFill>
                  </a:tcPr>
                </a:tc>
                <a:tc>
                  <a:txBody>
                    <a:bodyPr/>
                    <a:lstStyle/>
                    <a:p>
                      <a:pPr algn="l" rtl="0" fontAlgn="base"/>
                      <a:r>
                        <a:rPr lang="nl-NL" sz="1200" b="0" i="0" dirty="0">
                          <a:solidFill>
                            <a:srgbClr val="000000"/>
                          </a:solidFill>
                          <a:effectLst/>
                          <a:latin typeface="Calibri" panose="020F0502020204030204" pitchFamily="34" charset="0"/>
                        </a:rPr>
                        <a:t>Bevat een kaart waar het </a:t>
                      </a:r>
                    </a:p>
                    <a:p>
                      <a:pPr algn="l" rtl="0" fontAlgn="base"/>
                      <a:r>
                        <a:rPr lang="nl-NL" sz="1200" b="0" i="0" dirty="0">
                          <a:solidFill>
                            <a:srgbClr val="000000"/>
                          </a:solidFill>
                          <a:effectLst/>
                          <a:latin typeface="Calibri" panose="020F0502020204030204" pitchFamily="34" charset="0"/>
                        </a:rPr>
                        <a:t>gebied (naar keuze) het aantal laadpunten weergeeft </a:t>
                      </a:r>
                      <a:r>
                        <a:rPr lang="nl-NL" sz="1200" b="0" i="0" dirty="0" err="1">
                          <a:solidFill>
                            <a:srgbClr val="000000"/>
                          </a:solidFill>
                          <a:effectLst/>
                          <a:latin typeface="Calibri" panose="020F0502020204030204" pitchFamily="34" charset="0"/>
                        </a:rPr>
                        <a:t>obv</a:t>
                      </a:r>
                      <a:r>
                        <a:rPr lang="nl-NL" sz="1200" b="0" i="0" dirty="0">
                          <a:solidFill>
                            <a:srgbClr val="000000"/>
                          </a:solidFill>
                          <a:effectLst/>
                          <a:latin typeface="Calibri" panose="020F0502020204030204" pitchFamily="34" charset="0"/>
                        </a:rPr>
                        <a:t> kleurcode met legenda. ​</a:t>
                      </a:r>
                      <a:endParaRPr lang="nl-NL" sz="1200" b="0" i="0" dirty="0">
                        <a:solidFill>
                          <a:srgbClr val="000000"/>
                        </a:solidFill>
                        <a:effectLst/>
                      </a:endParaRPr>
                    </a:p>
                  </a:txBody>
                  <a:tcPr marL="42333" marR="42333" marT="21167" marB="21167">
                    <a:lnL w="10046" cap="flat" cmpd="sng" algn="ctr">
                      <a:solidFill>
                        <a:srgbClr val="FFFFFF"/>
                      </a:solidFill>
                      <a:prstDash val="solid"/>
                      <a:round/>
                      <a:headEnd type="none" w="med" len="med"/>
                      <a:tailEnd type="none" w="med" len="med"/>
                    </a:lnL>
                    <a:lnR w="10046" cap="flat" cmpd="sng" algn="ctr">
                      <a:solidFill>
                        <a:srgbClr val="FFFFFF"/>
                      </a:solidFill>
                      <a:prstDash val="solid"/>
                      <a:round/>
                      <a:headEnd type="none" w="med" len="med"/>
                      <a:tailEnd type="none" w="med" len="med"/>
                    </a:lnR>
                    <a:lnT w="10046" cap="flat" cmpd="sng" algn="ctr">
                      <a:solidFill>
                        <a:srgbClr val="FFFFFF"/>
                      </a:solidFill>
                      <a:prstDash val="solid"/>
                      <a:round/>
                      <a:headEnd type="none" w="med" len="med"/>
                      <a:tailEnd type="none" w="med" len="med"/>
                    </a:lnT>
                    <a:lnB w="10046" cap="flat" cmpd="sng" algn="ctr">
                      <a:solidFill>
                        <a:srgbClr val="FFFFFF"/>
                      </a:solidFill>
                      <a:prstDash val="solid"/>
                      <a:round/>
                      <a:headEnd type="none" w="med" len="med"/>
                      <a:tailEnd type="none" w="med" len="med"/>
                    </a:lnB>
                    <a:solidFill>
                      <a:srgbClr val="E8E7EC"/>
                    </a:solidFill>
                  </a:tcPr>
                </a:tc>
                <a:tc>
                  <a:txBody>
                    <a:bodyPr/>
                    <a:lstStyle/>
                    <a:p>
                      <a:pPr algn="l" rtl="0" fontAlgn="base"/>
                      <a:r>
                        <a:rPr lang="nl-NL" sz="1200" b="0" i="0" dirty="0">
                          <a:solidFill>
                            <a:srgbClr val="000000"/>
                          </a:solidFill>
                          <a:effectLst/>
                          <a:latin typeface="Calibri" panose="020F0502020204030204" pitchFamily="34" charset="0"/>
                        </a:rPr>
                        <a:t>Bevat een kaart waar het gebied (naar keuze) het aantal laadpunten weergeeft </a:t>
                      </a:r>
                      <a:r>
                        <a:rPr lang="nl-NL" sz="1200" b="0" i="0" dirty="0" err="1">
                          <a:solidFill>
                            <a:srgbClr val="000000"/>
                          </a:solidFill>
                          <a:effectLst/>
                          <a:latin typeface="Calibri" panose="020F0502020204030204" pitchFamily="34" charset="0"/>
                        </a:rPr>
                        <a:t>obv</a:t>
                      </a:r>
                      <a:r>
                        <a:rPr lang="nl-NL" sz="1200" b="0" i="0" dirty="0">
                          <a:solidFill>
                            <a:srgbClr val="000000"/>
                          </a:solidFill>
                          <a:effectLst/>
                          <a:latin typeface="Calibri" panose="020F0502020204030204" pitchFamily="34" charset="0"/>
                        </a:rPr>
                        <a:t> kleurcode met legenda. Gebieden zijn te </a:t>
                      </a:r>
                    </a:p>
                    <a:p>
                      <a:pPr algn="l" rtl="0" fontAlgn="base"/>
                      <a:r>
                        <a:rPr lang="nl-NL" sz="1200" b="0" i="0" dirty="0">
                          <a:solidFill>
                            <a:srgbClr val="000000"/>
                          </a:solidFill>
                          <a:effectLst/>
                          <a:latin typeface="Calibri" panose="020F0502020204030204" pitchFamily="34" charset="0"/>
                        </a:rPr>
                        <a:t>selecteren met bijv. een </a:t>
                      </a:r>
                    </a:p>
                    <a:p>
                      <a:pPr algn="l" rtl="0" fontAlgn="base"/>
                      <a:r>
                        <a:rPr lang="nl-NL" sz="1200" b="0" i="0" dirty="0" err="1">
                          <a:solidFill>
                            <a:srgbClr val="000000"/>
                          </a:solidFill>
                          <a:effectLst/>
                          <a:latin typeface="Calibri" panose="020F0502020204030204" pitchFamily="34" charset="0"/>
                        </a:rPr>
                        <a:t>dropdown</a:t>
                      </a:r>
                      <a:r>
                        <a:rPr lang="nl-NL" sz="1200" b="0" i="0" dirty="0">
                          <a:solidFill>
                            <a:srgbClr val="000000"/>
                          </a:solidFill>
                          <a:effectLst/>
                          <a:latin typeface="Calibri" panose="020F0502020204030204" pitchFamily="34" charset="0"/>
                        </a:rPr>
                        <a:t> menu.​</a:t>
                      </a:r>
                      <a:endParaRPr lang="nl-NL" sz="1200" b="0" i="0" dirty="0">
                        <a:solidFill>
                          <a:srgbClr val="000000"/>
                        </a:solidFill>
                        <a:effectLst/>
                      </a:endParaRPr>
                    </a:p>
                  </a:txBody>
                  <a:tcPr marL="42333" marR="42333" marT="21167" marB="21167">
                    <a:lnL w="10046" cap="flat" cmpd="sng" algn="ctr">
                      <a:solidFill>
                        <a:srgbClr val="FFFFFF"/>
                      </a:solidFill>
                      <a:prstDash val="solid"/>
                      <a:round/>
                      <a:headEnd type="none" w="med" len="med"/>
                      <a:tailEnd type="none" w="med" len="med"/>
                    </a:lnL>
                    <a:lnR w="10046" cap="flat" cmpd="sng" algn="ctr">
                      <a:solidFill>
                        <a:srgbClr val="FFFFFF"/>
                      </a:solidFill>
                      <a:prstDash val="solid"/>
                      <a:round/>
                      <a:headEnd type="none" w="med" len="med"/>
                      <a:tailEnd type="none" w="med" len="med"/>
                    </a:lnR>
                    <a:lnT w="10046" cap="flat" cmpd="sng" algn="ctr">
                      <a:solidFill>
                        <a:srgbClr val="FFFFFF"/>
                      </a:solidFill>
                      <a:prstDash val="solid"/>
                      <a:round/>
                      <a:headEnd type="none" w="med" len="med"/>
                      <a:tailEnd type="none" w="med" len="med"/>
                    </a:lnT>
                    <a:lnB w="10046" cap="flat" cmpd="sng" algn="ctr">
                      <a:solidFill>
                        <a:srgbClr val="FFFFFF"/>
                      </a:solidFill>
                      <a:prstDash val="solid"/>
                      <a:round/>
                      <a:headEnd type="none" w="med" len="med"/>
                      <a:tailEnd type="none" w="med" len="med"/>
                    </a:lnB>
                    <a:solidFill>
                      <a:srgbClr val="E8E7EC"/>
                    </a:solidFill>
                  </a:tcPr>
                </a:tc>
                <a:extLst>
                  <a:ext uri="{0D108BD9-81ED-4DB2-BD59-A6C34878D82A}">
                    <a16:rowId xmlns:a16="http://schemas.microsoft.com/office/drawing/2014/main" val="778942761"/>
                  </a:ext>
                </a:extLst>
              </a:tr>
            </a:tbl>
          </a:graphicData>
        </a:graphic>
      </p:graphicFrame>
    </p:spTree>
    <p:extLst>
      <p:ext uri="{BB962C8B-B14F-4D97-AF65-F5344CB8AC3E}">
        <p14:creationId xmlns:p14="http://schemas.microsoft.com/office/powerpoint/2010/main" val="2098970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1C0070-5024-454D-9B4F-77693307764F}"/>
              </a:ext>
            </a:extLst>
          </p:cNvPr>
          <p:cNvSpPr>
            <a:spLocks noGrp="1"/>
          </p:cNvSpPr>
          <p:nvPr>
            <p:ph type="title"/>
          </p:nvPr>
        </p:nvSpPr>
        <p:spPr/>
        <p:txBody>
          <a:bodyPr/>
          <a:lstStyle/>
          <a:p>
            <a:r>
              <a:rPr lang="nl-NL" dirty="0"/>
              <a:t>Beoordeling (VA)</a:t>
            </a:r>
          </a:p>
        </p:txBody>
      </p:sp>
      <p:graphicFrame>
        <p:nvGraphicFramePr>
          <p:cNvPr id="6" name="Tijdelijke aanduiding voor inhoud 5">
            <a:extLst>
              <a:ext uri="{FF2B5EF4-FFF2-40B4-BE49-F238E27FC236}">
                <a16:creationId xmlns:a16="http://schemas.microsoft.com/office/drawing/2014/main" id="{568E3B7E-E292-497A-AA86-657A557A24D5}"/>
              </a:ext>
            </a:extLst>
          </p:cNvPr>
          <p:cNvGraphicFramePr>
            <a:graphicFrameLocks noGrp="1"/>
          </p:cNvGraphicFramePr>
          <p:nvPr>
            <p:ph sz="half" idx="1"/>
            <p:extLst/>
          </p:nvPr>
        </p:nvGraphicFramePr>
        <p:xfrm>
          <a:off x="444321" y="1556226"/>
          <a:ext cx="7639228" cy="2437060"/>
        </p:xfrm>
        <a:graphic>
          <a:graphicData uri="http://schemas.openxmlformats.org/drawingml/2006/table">
            <a:tbl>
              <a:tblPr/>
              <a:tblGrid>
                <a:gridCol w="953037">
                  <a:extLst>
                    <a:ext uri="{9D8B030D-6E8A-4147-A177-3AD203B41FA5}">
                      <a16:colId xmlns:a16="http://schemas.microsoft.com/office/drawing/2014/main" val="3817375507"/>
                    </a:ext>
                  </a:extLst>
                </a:gridCol>
                <a:gridCol w="1596693">
                  <a:extLst>
                    <a:ext uri="{9D8B030D-6E8A-4147-A177-3AD203B41FA5}">
                      <a16:colId xmlns:a16="http://schemas.microsoft.com/office/drawing/2014/main" val="3822849479"/>
                    </a:ext>
                  </a:extLst>
                </a:gridCol>
                <a:gridCol w="1394383">
                  <a:extLst>
                    <a:ext uri="{9D8B030D-6E8A-4147-A177-3AD203B41FA5}">
                      <a16:colId xmlns:a16="http://schemas.microsoft.com/office/drawing/2014/main" val="1415678118"/>
                    </a:ext>
                  </a:extLst>
                </a:gridCol>
                <a:gridCol w="1703138">
                  <a:extLst>
                    <a:ext uri="{9D8B030D-6E8A-4147-A177-3AD203B41FA5}">
                      <a16:colId xmlns:a16="http://schemas.microsoft.com/office/drawing/2014/main" val="2125875679"/>
                    </a:ext>
                  </a:extLst>
                </a:gridCol>
                <a:gridCol w="1991977">
                  <a:extLst>
                    <a:ext uri="{9D8B030D-6E8A-4147-A177-3AD203B41FA5}">
                      <a16:colId xmlns:a16="http://schemas.microsoft.com/office/drawing/2014/main" val="777845206"/>
                    </a:ext>
                  </a:extLst>
                </a:gridCol>
              </a:tblGrid>
              <a:tr h="380136">
                <a:tc>
                  <a:txBody>
                    <a:bodyPr/>
                    <a:lstStyle/>
                    <a:p>
                      <a:pPr algn="l" fontAlgn="auto"/>
                      <a:r>
                        <a:rPr lang="en-GB" sz="1000" b="1" i="0" dirty="0">
                          <a:solidFill>
                            <a:srgbClr val="FFFFFF"/>
                          </a:solidFill>
                          <a:effectLst/>
                          <a:latin typeface="Calibri" panose="020F0502020204030204" pitchFamily="34" charset="0"/>
                        </a:rPr>
                        <a:t>​</a:t>
                      </a:r>
                    </a:p>
                  </a:txBody>
                  <a:tcPr marL="75724" marR="75724" marT="37862" marB="37862">
                    <a:lnL w="10046" cap="flat" cmpd="sng" algn="ctr">
                      <a:solidFill>
                        <a:srgbClr val="FFFFFF"/>
                      </a:solidFill>
                      <a:prstDash val="solid"/>
                      <a:round/>
                      <a:headEnd type="none" w="med" len="med"/>
                      <a:tailEnd type="none" w="med" len="med"/>
                    </a:lnL>
                    <a:lnR w="10046" cap="flat" cmpd="sng" algn="ctr">
                      <a:solidFill>
                        <a:srgbClr val="FFFFFF"/>
                      </a:solidFill>
                      <a:prstDash val="solid"/>
                      <a:round/>
                      <a:headEnd type="none" w="med" len="med"/>
                      <a:tailEnd type="none" w="med" len="med"/>
                    </a:lnR>
                    <a:lnT w="10046" cap="flat" cmpd="sng" algn="ctr">
                      <a:solidFill>
                        <a:srgbClr val="FFFFFF"/>
                      </a:solidFill>
                      <a:prstDash val="solid"/>
                      <a:round/>
                      <a:headEnd type="none" w="med" len="med"/>
                      <a:tailEnd type="none" w="med" len="med"/>
                    </a:lnT>
                    <a:lnB w="30137" cap="flat" cmpd="sng" algn="ctr">
                      <a:solidFill>
                        <a:srgbClr val="FFFFFF"/>
                      </a:solidFill>
                      <a:prstDash val="solid"/>
                      <a:round/>
                      <a:headEnd type="none" w="med" len="med"/>
                      <a:tailEnd type="none" w="med" len="med"/>
                    </a:lnB>
                    <a:solidFill>
                      <a:srgbClr val="241679"/>
                    </a:solidFill>
                  </a:tcPr>
                </a:tc>
                <a:tc>
                  <a:txBody>
                    <a:bodyPr/>
                    <a:lstStyle/>
                    <a:p>
                      <a:pPr algn="l" fontAlgn="base"/>
                      <a:r>
                        <a:rPr lang="en-US" sz="1000" b="1" i="0" dirty="0" err="1">
                          <a:solidFill>
                            <a:srgbClr val="FFFFFF"/>
                          </a:solidFill>
                          <a:effectLst/>
                          <a:latin typeface="Calibri" panose="020F0502020204030204" pitchFamily="34" charset="0"/>
                        </a:rPr>
                        <a:t>Onvoldoende</a:t>
                      </a:r>
                      <a:r>
                        <a:rPr lang="en-US" sz="1000" b="1" i="0" dirty="0">
                          <a:solidFill>
                            <a:srgbClr val="FFFFFF"/>
                          </a:solidFill>
                          <a:effectLst/>
                          <a:latin typeface="Calibri" panose="020F0502020204030204" pitchFamily="34" charset="0"/>
                        </a:rPr>
                        <a:t>(</a:t>
                      </a:r>
                      <a:r>
                        <a:rPr lang="en-US" sz="1000" b="1" i="0" dirty="0" err="1">
                          <a:solidFill>
                            <a:srgbClr val="FFFFFF"/>
                          </a:solidFill>
                          <a:effectLst/>
                          <a:latin typeface="Calibri" panose="020F0502020204030204" pitchFamily="34" charset="0"/>
                        </a:rPr>
                        <a:t>cijfer</a:t>
                      </a:r>
                      <a:r>
                        <a:rPr lang="en-US" sz="1000" b="1" i="0" dirty="0">
                          <a:solidFill>
                            <a:srgbClr val="FFFFFF"/>
                          </a:solidFill>
                          <a:effectLst/>
                          <a:latin typeface="Calibri" panose="020F0502020204030204" pitchFamily="34" charset="0"/>
                        </a:rPr>
                        <a:t> 4.5)​</a:t>
                      </a:r>
                      <a:endParaRPr lang="en-US" sz="1100" b="1" i="0" dirty="0">
                        <a:solidFill>
                          <a:srgbClr val="FFFFFF"/>
                        </a:solidFill>
                        <a:effectLst/>
                      </a:endParaRPr>
                    </a:p>
                  </a:txBody>
                  <a:tcPr marL="75724" marR="75724" marT="37862" marB="37862">
                    <a:lnL w="10046" cap="flat" cmpd="sng" algn="ctr">
                      <a:solidFill>
                        <a:srgbClr val="FFFFFF"/>
                      </a:solidFill>
                      <a:prstDash val="solid"/>
                      <a:round/>
                      <a:headEnd type="none" w="med" len="med"/>
                      <a:tailEnd type="none" w="med" len="med"/>
                    </a:lnL>
                    <a:lnR w="10046" cap="flat" cmpd="sng" algn="ctr">
                      <a:solidFill>
                        <a:srgbClr val="FFFFFF"/>
                      </a:solidFill>
                      <a:prstDash val="solid"/>
                      <a:round/>
                      <a:headEnd type="none" w="med" len="med"/>
                      <a:tailEnd type="none" w="med" len="med"/>
                    </a:lnR>
                    <a:lnT w="10046" cap="flat" cmpd="sng" algn="ctr">
                      <a:solidFill>
                        <a:srgbClr val="FFFFFF"/>
                      </a:solidFill>
                      <a:prstDash val="solid"/>
                      <a:round/>
                      <a:headEnd type="none" w="med" len="med"/>
                      <a:tailEnd type="none" w="med" len="med"/>
                    </a:lnT>
                    <a:lnB w="30137" cap="flat" cmpd="sng" algn="ctr">
                      <a:solidFill>
                        <a:srgbClr val="FFFFFF"/>
                      </a:solidFill>
                      <a:prstDash val="solid"/>
                      <a:round/>
                      <a:headEnd type="none" w="med" len="med"/>
                      <a:tailEnd type="none" w="med" len="med"/>
                    </a:lnB>
                    <a:solidFill>
                      <a:srgbClr val="241679"/>
                    </a:solidFill>
                  </a:tcPr>
                </a:tc>
                <a:tc>
                  <a:txBody>
                    <a:bodyPr/>
                    <a:lstStyle/>
                    <a:p>
                      <a:pPr algn="l" fontAlgn="base"/>
                      <a:r>
                        <a:rPr lang="en-US" sz="1000" b="1" i="0" dirty="0" err="1">
                          <a:solidFill>
                            <a:srgbClr val="FFFFFF"/>
                          </a:solidFill>
                          <a:effectLst/>
                          <a:latin typeface="Calibri" panose="020F0502020204030204" pitchFamily="34" charset="0"/>
                        </a:rPr>
                        <a:t>Voldoende</a:t>
                      </a:r>
                      <a:r>
                        <a:rPr lang="en-US" sz="1000" b="1" i="0" dirty="0">
                          <a:solidFill>
                            <a:srgbClr val="FFFFFF"/>
                          </a:solidFill>
                          <a:effectLst/>
                          <a:latin typeface="Calibri" panose="020F0502020204030204" pitchFamily="34" charset="0"/>
                        </a:rPr>
                        <a:t>(</a:t>
                      </a:r>
                      <a:r>
                        <a:rPr lang="en-US" sz="1000" b="1" i="0" dirty="0" err="1">
                          <a:solidFill>
                            <a:srgbClr val="FFFFFF"/>
                          </a:solidFill>
                          <a:effectLst/>
                          <a:latin typeface="Calibri" panose="020F0502020204030204" pitchFamily="34" charset="0"/>
                        </a:rPr>
                        <a:t>cijfer</a:t>
                      </a:r>
                      <a:r>
                        <a:rPr lang="en-US" sz="1000" b="1" i="0" dirty="0">
                          <a:solidFill>
                            <a:srgbClr val="FFFFFF"/>
                          </a:solidFill>
                          <a:effectLst/>
                          <a:latin typeface="Calibri" panose="020F0502020204030204" pitchFamily="34" charset="0"/>
                        </a:rPr>
                        <a:t> 6)​</a:t>
                      </a:r>
                      <a:endParaRPr lang="en-US" sz="1100" b="1" i="0" dirty="0">
                        <a:solidFill>
                          <a:srgbClr val="FFFFFF"/>
                        </a:solidFill>
                        <a:effectLst/>
                      </a:endParaRPr>
                    </a:p>
                  </a:txBody>
                  <a:tcPr marL="75724" marR="75724" marT="37862" marB="37862">
                    <a:lnL w="10046" cap="flat" cmpd="sng" algn="ctr">
                      <a:solidFill>
                        <a:srgbClr val="FFFFFF"/>
                      </a:solidFill>
                      <a:prstDash val="solid"/>
                      <a:round/>
                      <a:headEnd type="none" w="med" len="med"/>
                      <a:tailEnd type="none" w="med" len="med"/>
                    </a:lnL>
                    <a:lnR w="10046" cap="flat" cmpd="sng" algn="ctr">
                      <a:solidFill>
                        <a:srgbClr val="FFFFFF"/>
                      </a:solidFill>
                      <a:prstDash val="solid"/>
                      <a:round/>
                      <a:headEnd type="none" w="med" len="med"/>
                      <a:tailEnd type="none" w="med" len="med"/>
                    </a:lnR>
                    <a:lnT w="10046" cap="flat" cmpd="sng" algn="ctr">
                      <a:solidFill>
                        <a:srgbClr val="FFFFFF"/>
                      </a:solidFill>
                      <a:prstDash val="solid"/>
                      <a:round/>
                      <a:headEnd type="none" w="med" len="med"/>
                      <a:tailEnd type="none" w="med" len="med"/>
                    </a:lnT>
                    <a:lnB w="30137" cap="flat" cmpd="sng" algn="ctr">
                      <a:solidFill>
                        <a:srgbClr val="FFFFFF"/>
                      </a:solidFill>
                      <a:prstDash val="solid"/>
                      <a:round/>
                      <a:headEnd type="none" w="med" len="med"/>
                      <a:tailEnd type="none" w="med" len="med"/>
                    </a:lnB>
                    <a:solidFill>
                      <a:srgbClr val="241679"/>
                    </a:solidFill>
                  </a:tcPr>
                </a:tc>
                <a:tc>
                  <a:txBody>
                    <a:bodyPr/>
                    <a:lstStyle/>
                    <a:p>
                      <a:pPr algn="l" fontAlgn="base"/>
                      <a:r>
                        <a:rPr lang="en-US" sz="1000" b="1" i="0" dirty="0" err="1">
                          <a:solidFill>
                            <a:srgbClr val="FFFFFF"/>
                          </a:solidFill>
                          <a:effectLst/>
                          <a:latin typeface="Calibri" panose="020F0502020204030204" pitchFamily="34" charset="0"/>
                        </a:rPr>
                        <a:t>Goed</a:t>
                      </a:r>
                      <a:r>
                        <a:rPr lang="en-US" sz="1000" b="1" i="0" dirty="0">
                          <a:solidFill>
                            <a:srgbClr val="FFFFFF"/>
                          </a:solidFill>
                          <a:effectLst/>
                          <a:latin typeface="Calibri" panose="020F0502020204030204" pitchFamily="34" charset="0"/>
                        </a:rPr>
                        <a:t>(</a:t>
                      </a:r>
                      <a:r>
                        <a:rPr lang="en-US" sz="1000" b="1" i="0" dirty="0" err="1">
                          <a:solidFill>
                            <a:srgbClr val="FFFFFF"/>
                          </a:solidFill>
                          <a:effectLst/>
                          <a:latin typeface="Calibri" panose="020F0502020204030204" pitchFamily="34" charset="0"/>
                        </a:rPr>
                        <a:t>cijfer</a:t>
                      </a:r>
                      <a:r>
                        <a:rPr lang="en-US" sz="1000" b="1" i="0" dirty="0">
                          <a:solidFill>
                            <a:srgbClr val="FFFFFF"/>
                          </a:solidFill>
                          <a:effectLst/>
                          <a:latin typeface="Calibri" panose="020F0502020204030204" pitchFamily="34" charset="0"/>
                        </a:rPr>
                        <a:t> 7.5)​</a:t>
                      </a:r>
                      <a:endParaRPr lang="en-US" sz="1100" b="1" i="0" dirty="0">
                        <a:solidFill>
                          <a:srgbClr val="FFFFFF"/>
                        </a:solidFill>
                        <a:effectLst/>
                      </a:endParaRPr>
                    </a:p>
                  </a:txBody>
                  <a:tcPr marL="75724" marR="75724" marT="37862" marB="37862">
                    <a:lnL w="10046" cap="flat" cmpd="sng" algn="ctr">
                      <a:solidFill>
                        <a:srgbClr val="FFFFFF"/>
                      </a:solidFill>
                      <a:prstDash val="solid"/>
                      <a:round/>
                      <a:headEnd type="none" w="med" len="med"/>
                      <a:tailEnd type="none" w="med" len="med"/>
                    </a:lnL>
                    <a:lnR w="10046" cap="flat" cmpd="sng" algn="ctr">
                      <a:solidFill>
                        <a:srgbClr val="FFFFFF"/>
                      </a:solidFill>
                      <a:prstDash val="solid"/>
                      <a:round/>
                      <a:headEnd type="none" w="med" len="med"/>
                      <a:tailEnd type="none" w="med" len="med"/>
                    </a:lnR>
                    <a:lnT w="10046" cap="flat" cmpd="sng" algn="ctr">
                      <a:solidFill>
                        <a:srgbClr val="FFFFFF"/>
                      </a:solidFill>
                      <a:prstDash val="solid"/>
                      <a:round/>
                      <a:headEnd type="none" w="med" len="med"/>
                      <a:tailEnd type="none" w="med" len="med"/>
                    </a:lnT>
                    <a:lnB w="30137" cap="flat" cmpd="sng" algn="ctr">
                      <a:solidFill>
                        <a:srgbClr val="FFFFFF"/>
                      </a:solidFill>
                      <a:prstDash val="solid"/>
                      <a:round/>
                      <a:headEnd type="none" w="med" len="med"/>
                      <a:tailEnd type="none" w="med" len="med"/>
                    </a:lnB>
                    <a:solidFill>
                      <a:srgbClr val="241679"/>
                    </a:solidFill>
                  </a:tcPr>
                </a:tc>
                <a:tc>
                  <a:txBody>
                    <a:bodyPr/>
                    <a:lstStyle/>
                    <a:p>
                      <a:pPr algn="l" fontAlgn="base"/>
                      <a:r>
                        <a:rPr lang="en-US" sz="1000" b="1" i="0" dirty="0" err="1">
                          <a:solidFill>
                            <a:srgbClr val="FFFFFF"/>
                          </a:solidFill>
                          <a:effectLst/>
                          <a:latin typeface="Calibri" panose="020F0502020204030204" pitchFamily="34" charset="0"/>
                        </a:rPr>
                        <a:t>Uitstekend</a:t>
                      </a:r>
                      <a:r>
                        <a:rPr lang="en-US" sz="1000" b="1" i="0" dirty="0">
                          <a:solidFill>
                            <a:srgbClr val="FFFFFF"/>
                          </a:solidFill>
                          <a:effectLst/>
                          <a:latin typeface="Calibri" panose="020F0502020204030204" pitchFamily="34" charset="0"/>
                        </a:rPr>
                        <a:t> (</a:t>
                      </a:r>
                      <a:r>
                        <a:rPr lang="en-US" sz="1000" b="1" i="0" dirty="0" err="1">
                          <a:solidFill>
                            <a:srgbClr val="FFFFFF"/>
                          </a:solidFill>
                          <a:effectLst/>
                          <a:latin typeface="Calibri" panose="020F0502020204030204" pitchFamily="34" charset="0"/>
                        </a:rPr>
                        <a:t>cijfer</a:t>
                      </a:r>
                      <a:r>
                        <a:rPr lang="en-US" sz="1000" b="1" i="0" dirty="0">
                          <a:solidFill>
                            <a:srgbClr val="FFFFFF"/>
                          </a:solidFill>
                          <a:effectLst/>
                          <a:latin typeface="Calibri" panose="020F0502020204030204" pitchFamily="34" charset="0"/>
                        </a:rPr>
                        <a:t> 9)​</a:t>
                      </a:r>
                      <a:endParaRPr lang="en-US" sz="1100" b="1" i="0" dirty="0">
                        <a:solidFill>
                          <a:srgbClr val="FFFFFF"/>
                        </a:solidFill>
                        <a:effectLst/>
                      </a:endParaRPr>
                    </a:p>
                  </a:txBody>
                  <a:tcPr marL="75724" marR="75724" marT="37862" marB="37862">
                    <a:lnL w="10046" cap="flat" cmpd="sng" algn="ctr">
                      <a:solidFill>
                        <a:srgbClr val="FFFFFF"/>
                      </a:solidFill>
                      <a:prstDash val="solid"/>
                      <a:round/>
                      <a:headEnd type="none" w="med" len="med"/>
                      <a:tailEnd type="none" w="med" len="med"/>
                    </a:lnL>
                    <a:lnR w="10046" cap="flat" cmpd="sng" algn="ctr">
                      <a:solidFill>
                        <a:srgbClr val="FFFFFF"/>
                      </a:solidFill>
                      <a:prstDash val="solid"/>
                      <a:round/>
                      <a:headEnd type="none" w="med" len="med"/>
                      <a:tailEnd type="none" w="med" len="med"/>
                    </a:lnR>
                    <a:lnT w="10046" cap="flat" cmpd="sng" algn="ctr">
                      <a:solidFill>
                        <a:srgbClr val="FFFFFF"/>
                      </a:solidFill>
                      <a:prstDash val="solid"/>
                      <a:round/>
                      <a:headEnd type="none" w="med" len="med"/>
                      <a:tailEnd type="none" w="med" len="med"/>
                    </a:lnT>
                    <a:lnB w="30137" cap="flat" cmpd="sng" algn="ctr">
                      <a:solidFill>
                        <a:srgbClr val="FFFFFF"/>
                      </a:solidFill>
                      <a:prstDash val="solid"/>
                      <a:round/>
                      <a:headEnd type="none" w="med" len="med"/>
                      <a:tailEnd type="none" w="med" len="med"/>
                    </a:lnB>
                    <a:solidFill>
                      <a:srgbClr val="241679"/>
                    </a:solidFill>
                  </a:tcPr>
                </a:tc>
                <a:extLst>
                  <a:ext uri="{0D108BD9-81ED-4DB2-BD59-A6C34878D82A}">
                    <a16:rowId xmlns:a16="http://schemas.microsoft.com/office/drawing/2014/main" val="1548390029"/>
                  </a:ext>
                </a:extLst>
              </a:tr>
              <a:tr h="1792072">
                <a:tc>
                  <a:txBody>
                    <a:bodyPr/>
                    <a:lstStyle/>
                    <a:p>
                      <a:pPr algn="l" fontAlgn="base"/>
                      <a:r>
                        <a:rPr lang="en-US" sz="1000" b="1" i="0" dirty="0">
                          <a:solidFill>
                            <a:srgbClr val="FFFFFF"/>
                          </a:solidFill>
                          <a:effectLst/>
                          <a:latin typeface="Calibri" panose="020F0502020204030204" pitchFamily="34" charset="0"/>
                        </a:rPr>
                        <a:t> Dashboard (VA)​</a:t>
                      </a:r>
                      <a:endParaRPr lang="en-US" sz="1100" b="1" i="0" dirty="0">
                        <a:solidFill>
                          <a:srgbClr val="FFFFFF"/>
                        </a:solidFill>
                        <a:effectLst/>
                      </a:endParaRPr>
                    </a:p>
                  </a:txBody>
                  <a:tcPr marL="75724" marR="75724" marT="37862" marB="37862">
                    <a:lnL w="10046" cap="flat" cmpd="sng" algn="ctr">
                      <a:solidFill>
                        <a:srgbClr val="FFFFFF"/>
                      </a:solidFill>
                      <a:prstDash val="solid"/>
                      <a:round/>
                      <a:headEnd type="none" w="med" len="med"/>
                      <a:tailEnd type="none" w="med" len="med"/>
                    </a:lnL>
                    <a:lnR w="10046" cap="flat" cmpd="sng" algn="ctr">
                      <a:solidFill>
                        <a:srgbClr val="FFFFFF"/>
                      </a:solidFill>
                      <a:prstDash val="solid"/>
                      <a:round/>
                      <a:headEnd type="none" w="med" len="med"/>
                      <a:tailEnd type="none" w="med" len="med"/>
                    </a:lnR>
                    <a:lnT w="30137" cap="flat" cmpd="sng" algn="ctr">
                      <a:solidFill>
                        <a:srgbClr val="FFFFFF"/>
                      </a:solidFill>
                      <a:prstDash val="solid"/>
                      <a:round/>
                      <a:headEnd type="none" w="med" len="med"/>
                      <a:tailEnd type="none" w="med" len="med"/>
                    </a:lnT>
                    <a:lnB w="30137" cap="flat" cmpd="sng" algn="ctr">
                      <a:solidFill>
                        <a:srgbClr val="FFFFFF"/>
                      </a:solidFill>
                      <a:prstDash val="solid"/>
                      <a:round/>
                      <a:headEnd type="none" w="med" len="med"/>
                      <a:tailEnd type="none" w="med" len="med"/>
                    </a:lnB>
                    <a:solidFill>
                      <a:srgbClr val="241679"/>
                    </a:solidFill>
                  </a:tcPr>
                </a:tc>
                <a:tc>
                  <a:txBody>
                    <a:bodyPr/>
                    <a:lstStyle/>
                    <a:p>
                      <a:pPr algn="l" fontAlgn="base"/>
                      <a:r>
                        <a:rPr lang="en-GB" sz="1000" b="0" i="0" dirty="0">
                          <a:solidFill>
                            <a:srgbClr val="000000"/>
                          </a:solidFill>
                          <a:effectLst/>
                          <a:latin typeface="Calibri" panose="020F0502020204030204" pitchFamily="34" charset="0"/>
                        </a:rPr>
                        <a:t>Dashboard is </a:t>
                      </a:r>
                      <a:r>
                        <a:rPr lang="en-GB" sz="1000" b="0" i="0" dirty="0" err="1">
                          <a:solidFill>
                            <a:srgbClr val="000000"/>
                          </a:solidFill>
                          <a:effectLst/>
                          <a:latin typeface="Calibri" panose="020F0502020204030204" pitchFamily="34" charset="0"/>
                        </a:rPr>
                        <a:t>niet</a:t>
                      </a:r>
                      <a:r>
                        <a:rPr lang="en-GB" sz="1000" b="0" i="0" dirty="0">
                          <a:solidFill>
                            <a:srgbClr val="000000"/>
                          </a:solidFill>
                          <a:effectLst/>
                          <a:latin typeface="Calibri" panose="020F0502020204030204" pitchFamily="34" charset="0"/>
                        </a:rPr>
                        <a:t> </a:t>
                      </a:r>
                      <a:r>
                        <a:rPr lang="en-GB" sz="1000" b="0" i="0" dirty="0" err="1">
                          <a:solidFill>
                            <a:srgbClr val="000000"/>
                          </a:solidFill>
                          <a:effectLst/>
                          <a:latin typeface="Calibri" panose="020F0502020204030204" pitchFamily="34" charset="0"/>
                        </a:rPr>
                        <a:t>zichtbaar</a:t>
                      </a:r>
                      <a:r>
                        <a:rPr lang="en-GB" sz="1000" b="0" i="0" dirty="0">
                          <a:solidFill>
                            <a:srgbClr val="000000"/>
                          </a:solidFill>
                          <a:effectLst/>
                          <a:latin typeface="Calibri" panose="020F0502020204030204" pitchFamily="34" charset="0"/>
                        </a:rPr>
                        <a:t> via </a:t>
                      </a:r>
                      <a:r>
                        <a:rPr lang="en-GB" sz="1000" b="0" i="0" dirty="0" err="1">
                          <a:solidFill>
                            <a:srgbClr val="000000"/>
                          </a:solidFill>
                          <a:effectLst/>
                          <a:latin typeface="Calibri" panose="020F0502020204030204" pitchFamily="34" charset="0"/>
                        </a:rPr>
                        <a:t>Streamlit</a:t>
                      </a:r>
                      <a:r>
                        <a:rPr lang="en-GB" sz="1000" b="0" i="0" dirty="0">
                          <a:solidFill>
                            <a:srgbClr val="000000"/>
                          </a:solidFill>
                          <a:effectLst/>
                          <a:latin typeface="Calibri" panose="020F0502020204030204" pitchFamily="34" charset="0"/>
                        </a:rPr>
                        <a:t>.​</a:t>
                      </a:r>
                      <a:endParaRPr lang="en-GB" sz="1100" b="0" i="0" dirty="0">
                        <a:solidFill>
                          <a:srgbClr val="000000"/>
                        </a:solidFill>
                        <a:effectLst/>
                      </a:endParaRPr>
                    </a:p>
                  </a:txBody>
                  <a:tcPr marL="75724" marR="75724" marT="37862" marB="37862">
                    <a:lnL w="10046" cap="flat" cmpd="sng" algn="ctr">
                      <a:solidFill>
                        <a:srgbClr val="FFFFFF"/>
                      </a:solidFill>
                      <a:prstDash val="solid"/>
                      <a:round/>
                      <a:headEnd type="none" w="med" len="med"/>
                      <a:tailEnd type="none" w="med" len="med"/>
                    </a:lnL>
                    <a:lnR w="10046" cap="flat" cmpd="sng" algn="ctr">
                      <a:solidFill>
                        <a:srgbClr val="FFFFFF"/>
                      </a:solidFill>
                      <a:prstDash val="solid"/>
                      <a:round/>
                      <a:headEnd type="none" w="med" len="med"/>
                      <a:tailEnd type="none" w="med" len="med"/>
                    </a:lnR>
                    <a:lnT w="30137" cap="flat" cmpd="sng" algn="ctr">
                      <a:solidFill>
                        <a:srgbClr val="FFFFFF"/>
                      </a:solidFill>
                      <a:prstDash val="solid"/>
                      <a:round/>
                      <a:headEnd type="none" w="med" len="med"/>
                      <a:tailEnd type="none" w="med" len="med"/>
                    </a:lnT>
                    <a:lnB w="30137" cap="flat" cmpd="sng" algn="ctr">
                      <a:solidFill>
                        <a:srgbClr val="FFFFFF"/>
                      </a:solidFill>
                      <a:prstDash val="solid"/>
                      <a:round/>
                      <a:headEnd type="none" w="med" len="med"/>
                      <a:tailEnd type="none" w="med" len="med"/>
                    </a:lnB>
                    <a:solidFill>
                      <a:srgbClr val="CCCCD7"/>
                    </a:solidFill>
                  </a:tcPr>
                </a:tc>
                <a:tc>
                  <a:txBody>
                    <a:bodyPr/>
                    <a:lstStyle/>
                    <a:p>
                      <a:pPr algn="l" fontAlgn="base"/>
                      <a:r>
                        <a:rPr lang="nl-NL" sz="1000" b="0" i="0" dirty="0">
                          <a:solidFill>
                            <a:srgbClr val="000000"/>
                          </a:solidFill>
                          <a:effectLst/>
                          <a:latin typeface="Calibri" panose="020F0502020204030204" pitchFamily="34" charset="0"/>
                        </a:rPr>
                        <a:t>Bevat een </a:t>
                      </a:r>
                      <a:r>
                        <a:rPr lang="nl-NL" sz="1000" b="0" i="0" dirty="0" err="1">
                          <a:solidFill>
                            <a:srgbClr val="000000"/>
                          </a:solidFill>
                          <a:effectLst/>
                          <a:latin typeface="Calibri" panose="020F0502020204030204" pitchFamily="34" charset="0"/>
                        </a:rPr>
                        <a:t>Streamlit</a:t>
                      </a:r>
                      <a:r>
                        <a:rPr lang="nl-NL" sz="1000" b="0" i="0" dirty="0">
                          <a:solidFill>
                            <a:srgbClr val="000000"/>
                          </a:solidFill>
                          <a:effectLst/>
                          <a:latin typeface="Calibri" panose="020F0502020204030204" pitchFamily="34" charset="0"/>
                        </a:rPr>
                        <a:t> dashboard online gezet via </a:t>
                      </a:r>
                      <a:r>
                        <a:rPr lang="nl-NL" sz="1000" b="0" i="0" dirty="0" err="1">
                          <a:solidFill>
                            <a:srgbClr val="000000"/>
                          </a:solidFill>
                          <a:effectLst/>
                          <a:latin typeface="Calibri" panose="020F0502020204030204" pitchFamily="34" charset="0"/>
                        </a:rPr>
                        <a:t>Github</a:t>
                      </a:r>
                      <a:r>
                        <a:rPr lang="nl-NL" sz="1000" b="0" i="0" dirty="0">
                          <a:solidFill>
                            <a:srgbClr val="000000"/>
                          </a:solidFill>
                          <a:effectLst/>
                          <a:latin typeface="Calibri" panose="020F0502020204030204" pitchFamily="34" charset="0"/>
                        </a:rPr>
                        <a:t>.​</a:t>
                      </a:r>
                      <a:endParaRPr lang="nl-NL" sz="1100" b="0" i="0" dirty="0">
                        <a:solidFill>
                          <a:srgbClr val="000000"/>
                        </a:solidFill>
                        <a:effectLst/>
                      </a:endParaRPr>
                    </a:p>
                  </a:txBody>
                  <a:tcPr marL="75724" marR="75724" marT="37862" marB="37862">
                    <a:lnL w="10046" cap="flat" cmpd="sng" algn="ctr">
                      <a:solidFill>
                        <a:srgbClr val="FFFFFF"/>
                      </a:solidFill>
                      <a:prstDash val="solid"/>
                      <a:round/>
                      <a:headEnd type="none" w="med" len="med"/>
                      <a:tailEnd type="none" w="med" len="med"/>
                    </a:lnL>
                    <a:lnR w="10046" cap="flat" cmpd="sng" algn="ctr">
                      <a:solidFill>
                        <a:srgbClr val="FFFFFF"/>
                      </a:solidFill>
                      <a:prstDash val="solid"/>
                      <a:round/>
                      <a:headEnd type="none" w="med" len="med"/>
                      <a:tailEnd type="none" w="med" len="med"/>
                    </a:lnR>
                    <a:lnT w="30137" cap="flat" cmpd="sng" algn="ctr">
                      <a:solidFill>
                        <a:srgbClr val="FFFFFF"/>
                      </a:solidFill>
                      <a:prstDash val="solid"/>
                      <a:round/>
                      <a:headEnd type="none" w="med" len="med"/>
                      <a:tailEnd type="none" w="med" len="med"/>
                    </a:lnT>
                    <a:lnB w="30137" cap="flat" cmpd="sng" algn="ctr">
                      <a:solidFill>
                        <a:srgbClr val="FFFFFF"/>
                      </a:solidFill>
                      <a:prstDash val="solid"/>
                      <a:round/>
                      <a:headEnd type="none" w="med" len="med"/>
                      <a:tailEnd type="none" w="med" len="med"/>
                    </a:lnB>
                    <a:solidFill>
                      <a:srgbClr val="CCCCD7"/>
                    </a:solidFill>
                  </a:tcPr>
                </a:tc>
                <a:tc>
                  <a:txBody>
                    <a:bodyPr/>
                    <a:lstStyle/>
                    <a:p>
                      <a:pPr algn="l" fontAlgn="base"/>
                      <a:r>
                        <a:rPr lang="nl-NL" sz="1000" b="0" i="0" dirty="0">
                          <a:solidFill>
                            <a:srgbClr val="000000"/>
                          </a:solidFill>
                          <a:effectLst/>
                          <a:latin typeface="Calibri" panose="020F0502020204030204" pitchFamily="34" charset="0"/>
                        </a:rPr>
                        <a:t>Dashboard ziet er overzichtelijk uit, en er kunnen door middel van </a:t>
                      </a:r>
                      <a:r>
                        <a:rPr lang="nl-NL" sz="1000" b="0" i="0" dirty="0" err="1">
                          <a:solidFill>
                            <a:srgbClr val="000000"/>
                          </a:solidFill>
                          <a:effectLst/>
                          <a:latin typeface="Calibri" panose="020F0502020204030204" pitchFamily="34" charset="0"/>
                        </a:rPr>
                        <a:t>sliders</a:t>
                      </a:r>
                      <a:r>
                        <a:rPr lang="nl-NL" sz="1000" b="0" i="0" dirty="0">
                          <a:solidFill>
                            <a:srgbClr val="000000"/>
                          </a:solidFill>
                          <a:effectLst/>
                          <a:latin typeface="Calibri" panose="020F0502020204030204" pitchFamily="34" charset="0"/>
                        </a:rPr>
                        <a:t> / drop downs grafieken aangepast worden.​</a:t>
                      </a:r>
                      <a:endParaRPr lang="nl-NL" sz="1100" b="0" i="0" dirty="0">
                        <a:solidFill>
                          <a:srgbClr val="000000"/>
                        </a:solidFill>
                        <a:effectLst/>
                      </a:endParaRPr>
                    </a:p>
                  </a:txBody>
                  <a:tcPr marL="75724" marR="75724" marT="37862" marB="37862">
                    <a:lnL w="10046" cap="flat" cmpd="sng" algn="ctr">
                      <a:solidFill>
                        <a:srgbClr val="FFFFFF"/>
                      </a:solidFill>
                      <a:prstDash val="solid"/>
                      <a:round/>
                      <a:headEnd type="none" w="med" len="med"/>
                      <a:tailEnd type="none" w="med" len="med"/>
                    </a:lnL>
                    <a:lnR w="10046" cap="flat" cmpd="sng" algn="ctr">
                      <a:solidFill>
                        <a:srgbClr val="FFFFFF"/>
                      </a:solidFill>
                      <a:prstDash val="solid"/>
                      <a:round/>
                      <a:headEnd type="none" w="med" len="med"/>
                      <a:tailEnd type="none" w="med" len="med"/>
                    </a:lnR>
                    <a:lnT w="30137" cap="flat" cmpd="sng" algn="ctr">
                      <a:solidFill>
                        <a:srgbClr val="FFFFFF"/>
                      </a:solidFill>
                      <a:prstDash val="solid"/>
                      <a:round/>
                      <a:headEnd type="none" w="med" len="med"/>
                      <a:tailEnd type="none" w="med" len="med"/>
                    </a:lnT>
                    <a:lnB w="30137" cap="flat" cmpd="sng" algn="ctr">
                      <a:solidFill>
                        <a:srgbClr val="FFFFFF"/>
                      </a:solidFill>
                      <a:prstDash val="solid"/>
                      <a:round/>
                      <a:headEnd type="none" w="med" len="med"/>
                      <a:tailEnd type="none" w="med" len="med"/>
                    </a:lnB>
                    <a:solidFill>
                      <a:srgbClr val="CCCCD7"/>
                    </a:solidFill>
                  </a:tcPr>
                </a:tc>
                <a:tc>
                  <a:txBody>
                    <a:bodyPr/>
                    <a:lstStyle/>
                    <a:p>
                      <a:pPr algn="l" fontAlgn="base"/>
                      <a:r>
                        <a:rPr lang="nl-NL" sz="1000" b="0" i="0" dirty="0">
                          <a:solidFill>
                            <a:srgbClr val="000000"/>
                          </a:solidFill>
                          <a:effectLst/>
                          <a:latin typeface="Calibri" panose="020F0502020204030204" pitchFamily="34" charset="0"/>
                        </a:rPr>
                        <a:t>Dashboard is overzichtelijk, er is goed gebruik gemaakt van kleuren om bepaalde gegevens uit te lichten. Er wordt gebruik gemaakt van tabjes / buttons om gegevens aan te passen of  grafieken weer te​ geven. Daarnaast kunnen deze in combinatie met dropdowns / </a:t>
                      </a:r>
                      <a:r>
                        <a:rPr lang="nl-NL" sz="1000" b="0" i="0" dirty="0" err="1">
                          <a:solidFill>
                            <a:srgbClr val="000000"/>
                          </a:solidFill>
                          <a:effectLst/>
                          <a:latin typeface="Calibri" panose="020F0502020204030204" pitchFamily="34" charset="0"/>
                        </a:rPr>
                        <a:t>sliders</a:t>
                      </a:r>
                      <a:r>
                        <a:rPr lang="nl-NL" sz="1000" b="0" i="0" dirty="0">
                          <a:solidFill>
                            <a:srgbClr val="000000"/>
                          </a:solidFill>
                          <a:effectLst/>
                          <a:latin typeface="Calibri" panose="020F0502020204030204" pitchFamily="34" charset="0"/>
                        </a:rPr>
                        <a:t> tot mooie interactieve weergaves van bijvoorbeeld een kaart of voorspellingen van vertragingen komen.</a:t>
                      </a:r>
                      <a:endParaRPr lang="nl-NL" sz="1100" b="0" i="0" dirty="0">
                        <a:solidFill>
                          <a:srgbClr val="000000"/>
                        </a:solidFill>
                        <a:effectLst/>
                      </a:endParaRPr>
                    </a:p>
                    <a:p>
                      <a:pPr algn="l" fontAlgn="base"/>
                      <a:r>
                        <a:rPr lang="nl-NL" sz="1000" b="0" i="0" dirty="0">
                          <a:solidFill>
                            <a:srgbClr val="000000"/>
                          </a:solidFill>
                          <a:effectLst/>
                          <a:latin typeface="Calibri" panose="020F0502020204030204" pitchFamily="34" charset="0"/>
                        </a:rPr>
                        <a:t>​</a:t>
                      </a:r>
                      <a:endParaRPr lang="nl-NL" sz="1100" b="0" i="0" dirty="0">
                        <a:solidFill>
                          <a:srgbClr val="000000"/>
                        </a:solidFill>
                        <a:effectLst/>
                      </a:endParaRPr>
                    </a:p>
                  </a:txBody>
                  <a:tcPr marL="75724" marR="75724" marT="37862" marB="37862">
                    <a:lnL w="10046" cap="flat" cmpd="sng" algn="ctr">
                      <a:solidFill>
                        <a:srgbClr val="FFFFFF"/>
                      </a:solidFill>
                      <a:prstDash val="solid"/>
                      <a:round/>
                      <a:headEnd type="none" w="med" len="med"/>
                      <a:tailEnd type="none" w="med" len="med"/>
                    </a:lnL>
                    <a:lnR w="10046" cap="flat" cmpd="sng" algn="ctr">
                      <a:solidFill>
                        <a:srgbClr val="FFFFFF"/>
                      </a:solidFill>
                      <a:prstDash val="solid"/>
                      <a:round/>
                      <a:headEnd type="none" w="med" len="med"/>
                      <a:tailEnd type="none" w="med" len="med"/>
                    </a:lnR>
                    <a:lnT w="30137" cap="flat" cmpd="sng" algn="ctr">
                      <a:solidFill>
                        <a:srgbClr val="FFFFFF"/>
                      </a:solidFill>
                      <a:prstDash val="solid"/>
                      <a:round/>
                      <a:headEnd type="none" w="med" len="med"/>
                      <a:tailEnd type="none" w="med" len="med"/>
                    </a:lnT>
                    <a:lnB w="30137" cap="flat" cmpd="sng" algn="ctr">
                      <a:solidFill>
                        <a:srgbClr val="FFFFFF"/>
                      </a:solidFill>
                      <a:prstDash val="solid"/>
                      <a:round/>
                      <a:headEnd type="none" w="med" len="med"/>
                      <a:tailEnd type="none" w="med" len="med"/>
                    </a:lnB>
                    <a:solidFill>
                      <a:srgbClr val="CCCCD7"/>
                    </a:solidFill>
                  </a:tcPr>
                </a:tc>
                <a:extLst>
                  <a:ext uri="{0D108BD9-81ED-4DB2-BD59-A6C34878D82A}">
                    <a16:rowId xmlns:a16="http://schemas.microsoft.com/office/drawing/2014/main" val="926944463"/>
                  </a:ext>
                </a:extLst>
              </a:tr>
            </a:tbl>
          </a:graphicData>
        </a:graphic>
      </p:graphicFrame>
      <p:sp>
        <p:nvSpPr>
          <p:cNvPr id="4" name="Tijdelijke aanduiding voor dianummer 3">
            <a:extLst>
              <a:ext uri="{FF2B5EF4-FFF2-40B4-BE49-F238E27FC236}">
                <a16:creationId xmlns:a16="http://schemas.microsoft.com/office/drawing/2014/main" id="{E2E260A9-1257-4FFF-B880-86017C366E10}"/>
              </a:ext>
            </a:extLst>
          </p:cNvPr>
          <p:cNvSpPr>
            <a:spLocks noGrp="1"/>
          </p:cNvSpPr>
          <p:nvPr>
            <p:ph type="sldNum" sz="quarter" idx="11"/>
          </p:nvPr>
        </p:nvSpPr>
        <p:spPr/>
        <p:txBody>
          <a:bodyPr/>
          <a:lstStyle/>
          <a:p>
            <a:fld id="{D7B78C02-9663-8F41-9A9C-C254456693DC}" type="slidenum">
              <a:rPr lang="nl-NL" smtClean="0"/>
              <a:pPr/>
              <a:t>12</a:t>
            </a:fld>
            <a:endParaRPr lang="nl-NL"/>
          </a:p>
        </p:txBody>
      </p:sp>
      <p:sp>
        <p:nvSpPr>
          <p:cNvPr id="5" name="AutoShape 2">
            <a:extLst>
              <a:ext uri="{FF2B5EF4-FFF2-40B4-BE49-F238E27FC236}">
                <a16:creationId xmlns:a16="http://schemas.microsoft.com/office/drawing/2014/main" id="{6702CC21-D9B4-4307-B954-4F4F26FFB554}"/>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 name="Rectangle 3">
            <a:extLst>
              <a:ext uri="{FF2B5EF4-FFF2-40B4-BE49-F238E27FC236}">
                <a16:creationId xmlns:a16="http://schemas.microsoft.com/office/drawing/2014/main" id="{ED2AD852-365B-40CD-878A-F0D08F293C1C}"/>
              </a:ext>
            </a:extLst>
          </p:cNvPr>
          <p:cNvSpPr>
            <a:spLocks noChangeArrowheads="1"/>
          </p:cNvSpPr>
          <p:nvPr/>
        </p:nvSpPr>
        <p:spPr bwMode="auto">
          <a:xfrm>
            <a:off x="-1267547" y="-323165"/>
            <a:ext cx="1380059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nl-NL" altLang="nl-NL"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nl-NL" altLang="nl-NL"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9701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FE32F-9C06-6348-B3DA-C10F593C0C82}"/>
              </a:ext>
            </a:extLst>
          </p:cNvPr>
          <p:cNvSpPr>
            <a:spLocks noGrp="1"/>
          </p:cNvSpPr>
          <p:nvPr>
            <p:ph type="title"/>
          </p:nvPr>
        </p:nvSpPr>
        <p:spPr/>
        <p:txBody>
          <a:bodyPr/>
          <a:lstStyle/>
          <a:p>
            <a:r>
              <a:rPr lang="en-US" dirty="0" err="1"/>
              <a:t>Beoordeling</a:t>
            </a:r>
            <a:r>
              <a:rPr lang="en-US" dirty="0"/>
              <a:t> (IDS &amp; VA)</a:t>
            </a:r>
          </a:p>
        </p:txBody>
      </p:sp>
      <p:graphicFrame>
        <p:nvGraphicFramePr>
          <p:cNvPr id="6" name="Content Placeholder 5">
            <a:extLst>
              <a:ext uri="{FF2B5EF4-FFF2-40B4-BE49-F238E27FC236}">
                <a16:creationId xmlns:a16="http://schemas.microsoft.com/office/drawing/2014/main" id="{B5651EF4-B95B-DB43-8C39-EE986696E88B}"/>
              </a:ext>
            </a:extLst>
          </p:cNvPr>
          <p:cNvGraphicFramePr>
            <a:graphicFrameLocks noGrp="1"/>
          </p:cNvGraphicFramePr>
          <p:nvPr>
            <p:ph sz="half" idx="1"/>
            <p:extLst>
              <p:ext uri="{D42A27DB-BD31-4B8C-83A1-F6EECF244321}">
                <p14:modId xmlns:p14="http://schemas.microsoft.com/office/powerpoint/2010/main" val="2980360735"/>
              </p:ext>
            </p:extLst>
          </p:nvPr>
        </p:nvGraphicFramePr>
        <p:xfrm>
          <a:off x="457200" y="1565275"/>
          <a:ext cx="8229600" cy="2931160"/>
        </p:xfrm>
        <a:graphic>
          <a:graphicData uri="http://schemas.openxmlformats.org/drawingml/2006/table">
            <a:tbl>
              <a:tblPr firstRow="1" bandRow="1">
                <a:tableStyleId>{5C22544A-7EE6-4342-B048-85BDC9FD1C3A}</a:tableStyleId>
              </a:tblPr>
              <a:tblGrid>
                <a:gridCol w="1084521">
                  <a:extLst>
                    <a:ext uri="{9D8B030D-6E8A-4147-A177-3AD203B41FA5}">
                      <a16:colId xmlns:a16="http://schemas.microsoft.com/office/drawing/2014/main" val="835345854"/>
                    </a:ext>
                  </a:extLst>
                </a:gridCol>
                <a:gridCol w="1435395">
                  <a:extLst>
                    <a:ext uri="{9D8B030D-6E8A-4147-A177-3AD203B41FA5}">
                      <a16:colId xmlns:a16="http://schemas.microsoft.com/office/drawing/2014/main" val="1027091211"/>
                    </a:ext>
                  </a:extLst>
                </a:gridCol>
                <a:gridCol w="1222744">
                  <a:extLst>
                    <a:ext uri="{9D8B030D-6E8A-4147-A177-3AD203B41FA5}">
                      <a16:colId xmlns:a16="http://schemas.microsoft.com/office/drawing/2014/main" val="772368020"/>
                    </a:ext>
                  </a:extLst>
                </a:gridCol>
                <a:gridCol w="1945759">
                  <a:extLst>
                    <a:ext uri="{9D8B030D-6E8A-4147-A177-3AD203B41FA5}">
                      <a16:colId xmlns:a16="http://schemas.microsoft.com/office/drawing/2014/main" val="2365954250"/>
                    </a:ext>
                  </a:extLst>
                </a:gridCol>
                <a:gridCol w="2541181">
                  <a:extLst>
                    <a:ext uri="{9D8B030D-6E8A-4147-A177-3AD203B41FA5}">
                      <a16:colId xmlns:a16="http://schemas.microsoft.com/office/drawing/2014/main" val="713285224"/>
                    </a:ext>
                  </a:extLst>
                </a:gridCol>
              </a:tblGrid>
              <a:tr h="370840">
                <a:tc>
                  <a:txBody>
                    <a:bodyPr/>
                    <a:lstStyle/>
                    <a:p>
                      <a:pPr algn="l" fontAlgn="auto"/>
                      <a:r>
                        <a:rPr lang="en-GB" sz="1000" b="1" i="0" dirty="0">
                          <a:solidFill>
                            <a:srgbClr val="FFFFFF"/>
                          </a:solidFill>
                          <a:effectLst/>
                          <a:latin typeface="Calibri" panose="020F0502020204030204" pitchFamily="34" charset="0"/>
                        </a:rPr>
                        <a:t>​</a:t>
                      </a:r>
                    </a:p>
                  </a:txBody>
                  <a:tcPr marL="75724" marR="75724" marT="37862" marB="37862"/>
                </a:tc>
                <a:tc>
                  <a:txBody>
                    <a:bodyPr/>
                    <a:lstStyle/>
                    <a:p>
                      <a:pPr algn="l" fontAlgn="base"/>
                      <a:r>
                        <a:rPr lang="en-US" sz="1000" b="1" i="0" dirty="0" err="1">
                          <a:solidFill>
                            <a:srgbClr val="FFFFFF"/>
                          </a:solidFill>
                          <a:effectLst/>
                          <a:latin typeface="Calibri" panose="020F0502020204030204" pitchFamily="34" charset="0"/>
                        </a:rPr>
                        <a:t>Onvoldoende</a:t>
                      </a:r>
                      <a:r>
                        <a:rPr lang="en-US" sz="1000" b="1" i="0" dirty="0">
                          <a:solidFill>
                            <a:srgbClr val="FFFFFF"/>
                          </a:solidFill>
                          <a:effectLst/>
                          <a:latin typeface="Calibri" panose="020F0502020204030204" pitchFamily="34" charset="0"/>
                        </a:rPr>
                        <a:t>(</a:t>
                      </a:r>
                      <a:r>
                        <a:rPr lang="en-US" sz="1000" b="1" i="0" dirty="0" err="1">
                          <a:solidFill>
                            <a:srgbClr val="FFFFFF"/>
                          </a:solidFill>
                          <a:effectLst/>
                          <a:latin typeface="Calibri" panose="020F0502020204030204" pitchFamily="34" charset="0"/>
                        </a:rPr>
                        <a:t>cijfer</a:t>
                      </a:r>
                      <a:r>
                        <a:rPr lang="en-US" sz="1000" b="1" i="0" dirty="0">
                          <a:solidFill>
                            <a:srgbClr val="FFFFFF"/>
                          </a:solidFill>
                          <a:effectLst/>
                          <a:latin typeface="Calibri" panose="020F0502020204030204" pitchFamily="34" charset="0"/>
                        </a:rPr>
                        <a:t> 4.5)​</a:t>
                      </a:r>
                      <a:endParaRPr lang="en-US" sz="1100" b="1" i="0" dirty="0">
                        <a:solidFill>
                          <a:srgbClr val="FFFFFF"/>
                        </a:solidFill>
                        <a:effectLst/>
                      </a:endParaRPr>
                    </a:p>
                  </a:txBody>
                  <a:tcPr marL="75724" marR="75724" marT="37862" marB="37862"/>
                </a:tc>
                <a:tc>
                  <a:txBody>
                    <a:bodyPr/>
                    <a:lstStyle/>
                    <a:p>
                      <a:pPr algn="l" fontAlgn="base"/>
                      <a:r>
                        <a:rPr lang="en-US" sz="1000" b="1" i="0" dirty="0" err="1">
                          <a:solidFill>
                            <a:srgbClr val="FFFFFF"/>
                          </a:solidFill>
                          <a:effectLst/>
                          <a:latin typeface="Calibri" panose="020F0502020204030204" pitchFamily="34" charset="0"/>
                        </a:rPr>
                        <a:t>Voldoende</a:t>
                      </a:r>
                      <a:r>
                        <a:rPr lang="en-US" sz="1000" b="1" i="0" dirty="0">
                          <a:solidFill>
                            <a:srgbClr val="FFFFFF"/>
                          </a:solidFill>
                          <a:effectLst/>
                          <a:latin typeface="Calibri" panose="020F0502020204030204" pitchFamily="34" charset="0"/>
                        </a:rPr>
                        <a:t>(</a:t>
                      </a:r>
                      <a:r>
                        <a:rPr lang="en-US" sz="1000" b="1" i="0" dirty="0" err="1">
                          <a:solidFill>
                            <a:srgbClr val="FFFFFF"/>
                          </a:solidFill>
                          <a:effectLst/>
                          <a:latin typeface="Calibri" panose="020F0502020204030204" pitchFamily="34" charset="0"/>
                        </a:rPr>
                        <a:t>cijfer</a:t>
                      </a:r>
                      <a:r>
                        <a:rPr lang="en-US" sz="1000" b="1" i="0" dirty="0">
                          <a:solidFill>
                            <a:srgbClr val="FFFFFF"/>
                          </a:solidFill>
                          <a:effectLst/>
                          <a:latin typeface="Calibri" panose="020F0502020204030204" pitchFamily="34" charset="0"/>
                        </a:rPr>
                        <a:t> 6)​</a:t>
                      </a:r>
                      <a:endParaRPr lang="en-US" sz="1100" b="1" i="0" dirty="0">
                        <a:solidFill>
                          <a:srgbClr val="FFFFFF"/>
                        </a:solidFill>
                        <a:effectLst/>
                      </a:endParaRPr>
                    </a:p>
                  </a:txBody>
                  <a:tcPr marL="75724" marR="75724" marT="37862" marB="37862"/>
                </a:tc>
                <a:tc>
                  <a:txBody>
                    <a:bodyPr/>
                    <a:lstStyle/>
                    <a:p>
                      <a:pPr algn="l" fontAlgn="base"/>
                      <a:r>
                        <a:rPr lang="en-US" sz="1000" b="1" i="0" dirty="0" err="1">
                          <a:solidFill>
                            <a:srgbClr val="FFFFFF"/>
                          </a:solidFill>
                          <a:effectLst/>
                          <a:latin typeface="Calibri" panose="020F0502020204030204" pitchFamily="34" charset="0"/>
                        </a:rPr>
                        <a:t>Goed</a:t>
                      </a:r>
                      <a:r>
                        <a:rPr lang="en-US" sz="1000" b="1" i="0" dirty="0">
                          <a:solidFill>
                            <a:srgbClr val="FFFFFF"/>
                          </a:solidFill>
                          <a:effectLst/>
                          <a:latin typeface="Calibri" panose="020F0502020204030204" pitchFamily="34" charset="0"/>
                        </a:rPr>
                        <a:t>(</a:t>
                      </a:r>
                      <a:r>
                        <a:rPr lang="en-US" sz="1000" b="1" i="0" dirty="0" err="1">
                          <a:solidFill>
                            <a:srgbClr val="FFFFFF"/>
                          </a:solidFill>
                          <a:effectLst/>
                          <a:latin typeface="Calibri" panose="020F0502020204030204" pitchFamily="34" charset="0"/>
                        </a:rPr>
                        <a:t>cijfer</a:t>
                      </a:r>
                      <a:r>
                        <a:rPr lang="en-US" sz="1000" b="1" i="0" dirty="0">
                          <a:solidFill>
                            <a:srgbClr val="FFFFFF"/>
                          </a:solidFill>
                          <a:effectLst/>
                          <a:latin typeface="Calibri" panose="020F0502020204030204" pitchFamily="34" charset="0"/>
                        </a:rPr>
                        <a:t> 7.5)​</a:t>
                      </a:r>
                      <a:endParaRPr lang="en-US" sz="1100" b="1" i="0" dirty="0">
                        <a:solidFill>
                          <a:srgbClr val="FFFFFF"/>
                        </a:solidFill>
                        <a:effectLst/>
                      </a:endParaRPr>
                    </a:p>
                  </a:txBody>
                  <a:tcPr marL="75724" marR="75724" marT="37862" marB="37862"/>
                </a:tc>
                <a:tc>
                  <a:txBody>
                    <a:bodyPr/>
                    <a:lstStyle/>
                    <a:p>
                      <a:pPr algn="l" fontAlgn="base"/>
                      <a:r>
                        <a:rPr lang="en-US" sz="1000" b="1" i="0" dirty="0" err="1">
                          <a:solidFill>
                            <a:srgbClr val="FFFFFF"/>
                          </a:solidFill>
                          <a:effectLst/>
                          <a:latin typeface="Calibri" panose="020F0502020204030204" pitchFamily="34" charset="0"/>
                        </a:rPr>
                        <a:t>Uitstekend</a:t>
                      </a:r>
                      <a:r>
                        <a:rPr lang="en-US" sz="1000" b="1" i="0" dirty="0">
                          <a:solidFill>
                            <a:srgbClr val="FFFFFF"/>
                          </a:solidFill>
                          <a:effectLst/>
                          <a:latin typeface="Calibri" panose="020F0502020204030204" pitchFamily="34" charset="0"/>
                        </a:rPr>
                        <a:t> (</a:t>
                      </a:r>
                      <a:r>
                        <a:rPr lang="en-US" sz="1000" b="1" i="0" dirty="0" err="1">
                          <a:solidFill>
                            <a:srgbClr val="FFFFFF"/>
                          </a:solidFill>
                          <a:effectLst/>
                          <a:latin typeface="Calibri" panose="020F0502020204030204" pitchFamily="34" charset="0"/>
                        </a:rPr>
                        <a:t>cijfer</a:t>
                      </a:r>
                      <a:r>
                        <a:rPr lang="en-US" sz="1000" b="1" i="0" dirty="0">
                          <a:solidFill>
                            <a:srgbClr val="FFFFFF"/>
                          </a:solidFill>
                          <a:effectLst/>
                          <a:latin typeface="Calibri" panose="020F0502020204030204" pitchFamily="34" charset="0"/>
                        </a:rPr>
                        <a:t> 9)​</a:t>
                      </a:r>
                      <a:endParaRPr lang="en-US" sz="1100" b="1" i="0" dirty="0">
                        <a:solidFill>
                          <a:srgbClr val="FFFFFF"/>
                        </a:solidFill>
                        <a:effectLst/>
                      </a:endParaRPr>
                    </a:p>
                  </a:txBody>
                  <a:tcPr marL="75724" marR="75724" marT="37862" marB="37862"/>
                </a:tc>
                <a:extLst>
                  <a:ext uri="{0D108BD9-81ED-4DB2-BD59-A6C34878D82A}">
                    <a16:rowId xmlns:a16="http://schemas.microsoft.com/office/drawing/2014/main" val="1017342027"/>
                  </a:ext>
                </a:extLst>
              </a:tr>
              <a:tr h="370840">
                <a:tc>
                  <a:txBody>
                    <a:bodyPr/>
                    <a:lstStyle/>
                    <a:p>
                      <a:pPr>
                        <a:spcAft>
                          <a:spcPts val="0"/>
                        </a:spcAft>
                      </a:pPr>
                      <a:r>
                        <a:rPr lang="nl-NL" sz="12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Presentatie vaardigheden (VA &amp; IDS)</a:t>
                      </a:r>
                      <a:endPar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solidFill>
                  </a:tcPr>
                </a:tc>
                <a:tc>
                  <a:txBody>
                    <a:bodyPr/>
                    <a:lstStyle/>
                    <a:p>
                      <a:pPr>
                        <a:spcAft>
                          <a:spcPts val="0"/>
                        </a:spcAft>
                      </a:pPr>
                      <a:r>
                        <a:rPr lang="nl-NL" sz="1200" dirty="0">
                          <a:effectLst/>
                          <a:latin typeface="Calibri" panose="020F0502020204030204" pitchFamily="34" charset="0"/>
                          <a:ea typeface="Calibri" panose="020F0502020204030204" pitchFamily="34" charset="0"/>
                          <a:cs typeface="Times New Roman" panose="02020603050405020304" pitchFamily="18" charset="0"/>
                        </a:rPr>
                        <a:t>Er wordt geen contact gemaakt met het publiek en daarnaast onprofessioneel gehandeld.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1200" dirty="0">
                          <a:effectLst/>
                          <a:latin typeface="Calibri" panose="020F0502020204030204" pitchFamily="34" charset="0"/>
                          <a:ea typeface="Calibri" panose="020F0502020204030204" pitchFamily="34" charset="0"/>
                          <a:cs typeface="Times New Roman" panose="02020603050405020304" pitchFamily="18" charset="0"/>
                        </a:rPr>
                        <a:t>Studenten stellen zich voor en bespreken beknopt waar ze het over gaan hebben. Er wordt gesproken over de visuele onderdelen uit het dashboard, waarbij kort wordt besproken hoe de data is ingeladen.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1200" dirty="0">
                          <a:effectLst/>
                          <a:latin typeface="Calibri" panose="020F0502020204030204" pitchFamily="34" charset="0"/>
                          <a:ea typeface="Calibri" panose="020F0502020204030204" pitchFamily="34" charset="0"/>
                          <a:cs typeface="Times New Roman" panose="02020603050405020304" pitchFamily="18" charset="0"/>
                        </a:rPr>
                        <a:t>Studenten stellen zich voor en geven eerst een korte samenvatting van wat besproken gaat worden met daarnaast een inleiding waarom ze het onderwerp hebben gekozen. Verder wordt goed contact gemaakt met het publiek tijdens het presenteren. De presentatie heeft een maximale duur van 10 min (exclusief vragen).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1200" dirty="0">
                          <a:effectLst/>
                          <a:latin typeface="Calibri" panose="020F0502020204030204" pitchFamily="34" charset="0"/>
                          <a:ea typeface="Calibri" panose="020F0502020204030204" pitchFamily="34" charset="0"/>
                          <a:cs typeface="Times New Roman" panose="02020603050405020304" pitchFamily="18" charset="0"/>
                        </a:rPr>
                        <a:t>Al het voorgaande, waarbij tijdens de presentatie zowel verbaal als visueel (bijvoorbeeld door aan te wijzen) de opmerkelijke punten helder worden besproken. Deze opmerkelijke punten zijn logisch te volgen door middel van een rode draad door de presentatie, waarbij het model een logisch gevolg van wat al is gepresenteerd. Ook wordt er een samenvatting gegeven van wat er is besproken met logische conclusies.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5543836"/>
                  </a:ext>
                </a:extLst>
              </a:tr>
            </a:tbl>
          </a:graphicData>
        </a:graphic>
      </p:graphicFrame>
      <p:sp>
        <p:nvSpPr>
          <p:cNvPr id="4" name="Footer Placeholder 3">
            <a:extLst>
              <a:ext uri="{FF2B5EF4-FFF2-40B4-BE49-F238E27FC236}">
                <a16:creationId xmlns:a16="http://schemas.microsoft.com/office/drawing/2014/main" id="{B1E2B8B9-1705-5C49-8DCE-5D2F9557A04C}"/>
              </a:ext>
            </a:extLst>
          </p:cNvPr>
          <p:cNvSpPr>
            <a:spLocks noGrp="1"/>
          </p:cNvSpPr>
          <p:nvPr>
            <p:ph type="ftr" sz="quarter" idx="10"/>
          </p:nvPr>
        </p:nvSpPr>
        <p:spPr/>
        <p:txBody>
          <a:bodyPr/>
          <a:lstStyle/>
          <a:p>
            <a:pPr>
              <a:defRPr/>
            </a:pPr>
            <a:endParaRPr lang="nl-NL"/>
          </a:p>
        </p:txBody>
      </p:sp>
      <p:sp>
        <p:nvSpPr>
          <p:cNvPr id="5" name="Slide Number Placeholder 4">
            <a:extLst>
              <a:ext uri="{FF2B5EF4-FFF2-40B4-BE49-F238E27FC236}">
                <a16:creationId xmlns:a16="http://schemas.microsoft.com/office/drawing/2014/main" id="{9E569EE0-45F3-5940-A8D8-2C4A45BA085F}"/>
              </a:ext>
            </a:extLst>
          </p:cNvPr>
          <p:cNvSpPr>
            <a:spLocks noGrp="1"/>
          </p:cNvSpPr>
          <p:nvPr>
            <p:ph type="sldNum" sz="quarter" idx="11"/>
          </p:nvPr>
        </p:nvSpPr>
        <p:spPr/>
        <p:txBody>
          <a:bodyPr/>
          <a:lstStyle/>
          <a:p>
            <a:fld id="{D7B78C02-9663-8F41-9A9C-C254456693DC}" type="slidenum">
              <a:rPr lang="nl-NL" smtClean="0"/>
              <a:pPr/>
              <a:t>13</a:t>
            </a:fld>
            <a:endParaRPr lang="nl-NL"/>
          </a:p>
        </p:txBody>
      </p:sp>
    </p:spTree>
    <p:extLst>
      <p:ext uri="{BB962C8B-B14F-4D97-AF65-F5344CB8AC3E}">
        <p14:creationId xmlns:p14="http://schemas.microsoft.com/office/powerpoint/2010/main" val="4239625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Laadpalen en elektrische auto data</a:t>
            </a:r>
            <a:endParaRPr lang="en-GB" dirty="0"/>
          </a:p>
        </p:txBody>
      </p:sp>
      <p:sp>
        <p:nvSpPr>
          <p:cNvPr id="3" name="Tijdelijke aanduiding voor inhoud 2"/>
          <p:cNvSpPr>
            <a:spLocks noGrp="1"/>
          </p:cNvSpPr>
          <p:nvPr>
            <p:ph sz="half" idx="1"/>
          </p:nvPr>
        </p:nvSpPr>
        <p:spPr/>
        <p:txBody>
          <a:bodyPr/>
          <a:lstStyle/>
          <a:p>
            <a:pPr marL="0" indent="0">
              <a:buNone/>
            </a:pPr>
            <a:endParaRPr lang="nl-NL" dirty="0"/>
          </a:p>
          <a:p>
            <a:pPr marL="0" indent="0">
              <a:buNone/>
            </a:pPr>
            <a:r>
              <a:rPr lang="nl-NL" dirty="0"/>
              <a:t>Drie datasets (Alle drie te gebruiken):</a:t>
            </a:r>
          </a:p>
          <a:p>
            <a:pPr marL="0" indent="0">
              <a:buNone/>
            </a:pPr>
            <a:endParaRPr lang="nl-NL" dirty="0"/>
          </a:p>
          <a:p>
            <a:pPr>
              <a:buFontTx/>
              <a:buChar char="-"/>
            </a:pPr>
            <a:r>
              <a:rPr lang="nl-NL" dirty="0" err="1"/>
              <a:t>OpenChargeMap</a:t>
            </a:r>
            <a:endParaRPr lang="nl-NL" dirty="0"/>
          </a:p>
          <a:p>
            <a:pPr>
              <a:buFontTx/>
              <a:buChar char="-"/>
            </a:pPr>
            <a:r>
              <a:rPr lang="nl-NL" dirty="0"/>
              <a:t>Data laadpaalgebruik (Bijgeleverde CSV)</a:t>
            </a:r>
          </a:p>
          <a:p>
            <a:pPr>
              <a:buFontTx/>
              <a:buChar char="-"/>
            </a:pPr>
            <a:r>
              <a:rPr lang="nl-NL" dirty="0"/>
              <a:t>Data aantallen elektrische auto’s</a:t>
            </a:r>
          </a:p>
        </p:txBody>
      </p:sp>
      <p:sp>
        <p:nvSpPr>
          <p:cNvPr id="4" name="Tijdelijke aanduiding voor dianummer 3"/>
          <p:cNvSpPr>
            <a:spLocks noGrp="1"/>
          </p:cNvSpPr>
          <p:nvPr>
            <p:ph type="sldNum" sz="quarter" idx="11"/>
          </p:nvPr>
        </p:nvSpPr>
        <p:spPr/>
        <p:txBody>
          <a:bodyPr/>
          <a:lstStyle/>
          <a:p>
            <a:fld id="{D7B78C02-9663-8F41-9A9C-C254456693DC}" type="slidenum">
              <a:rPr lang="nl-NL" smtClean="0"/>
              <a:pPr/>
              <a:t>2</a:t>
            </a:fld>
            <a:endParaRPr lang="nl-NL"/>
          </a:p>
        </p:txBody>
      </p:sp>
      <p:pic>
        <p:nvPicPr>
          <p:cNvPr id="1026" name="Picture 2" descr="Afbeeldingsresultaat voor laadpaal elektrische auto">
            <a:extLst>
              <a:ext uri="{FF2B5EF4-FFF2-40B4-BE49-F238E27FC236}">
                <a16:creationId xmlns:a16="http://schemas.microsoft.com/office/drawing/2014/main" id="{26219F05-7877-4D0E-9E36-05E2A761FC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9038" y="1755748"/>
            <a:ext cx="3433286" cy="2288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238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261F28-6C5F-4B51-8855-713B394B6A1B}"/>
              </a:ext>
            </a:extLst>
          </p:cNvPr>
          <p:cNvSpPr>
            <a:spLocks noGrp="1"/>
          </p:cNvSpPr>
          <p:nvPr>
            <p:ph type="title"/>
          </p:nvPr>
        </p:nvSpPr>
        <p:spPr/>
        <p:txBody>
          <a:bodyPr/>
          <a:lstStyle/>
          <a:p>
            <a:r>
              <a:rPr lang="nl-NL" dirty="0" err="1"/>
              <a:t>OpenChargeMap</a:t>
            </a:r>
            <a:endParaRPr lang="nl-NL" dirty="0"/>
          </a:p>
        </p:txBody>
      </p:sp>
      <p:sp>
        <p:nvSpPr>
          <p:cNvPr id="3" name="Tijdelijke aanduiding voor inhoud 2">
            <a:extLst>
              <a:ext uri="{FF2B5EF4-FFF2-40B4-BE49-F238E27FC236}">
                <a16:creationId xmlns:a16="http://schemas.microsoft.com/office/drawing/2014/main" id="{6CFDB2D3-AAE6-4657-84CA-617030AE8414}"/>
              </a:ext>
            </a:extLst>
          </p:cNvPr>
          <p:cNvSpPr>
            <a:spLocks noGrp="1"/>
          </p:cNvSpPr>
          <p:nvPr>
            <p:ph sz="half" idx="1"/>
          </p:nvPr>
        </p:nvSpPr>
        <p:spPr/>
        <p:txBody>
          <a:bodyPr/>
          <a:lstStyle/>
          <a:p>
            <a:r>
              <a:rPr lang="nl-NL" dirty="0"/>
              <a:t>Data beschikbaar via API (</a:t>
            </a:r>
            <a:r>
              <a:rPr lang="nl-NL" dirty="0">
                <a:hlinkClick r:id="rId2"/>
              </a:rPr>
              <a:t>https://openchargemap.org/site/develop/api</a:t>
            </a:r>
            <a:r>
              <a:rPr lang="nl-NL" dirty="0"/>
              <a:t>) </a:t>
            </a:r>
          </a:p>
          <a:p>
            <a:pPr lvl="1"/>
            <a:r>
              <a:rPr lang="nl-NL" dirty="0"/>
              <a:t>Aanmelding nodig</a:t>
            </a:r>
          </a:p>
          <a:p>
            <a:pPr lvl="1"/>
            <a:r>
              <a:rPr lang="nl-NL" dirty="0"/>
              <a:t>POI Data: Zie voorbeeld in documentatie van API call (Let op land en aantal </a:t>
            </a:r>
            <a:r>
              <a:rPr lang="nl-NL" dirty="0" err="1"/>
              <a:t>results</a:t>
            </a:r>
            <a:r>
              <a:rPr lang="nl-NL" dirty="0"/>
              <a:t> in het voorbeeld)</a:t>
            </a:r>
          </a:p>
          <a:p>
            <a:pPr marL="257175" lvl="1" indent="0">
              <a:buNone/>
            </a:pPr>
            <a:endParaRPr lang="nl-NL" dirty="0"/>
          </a:p>
          <a:p>
            <a:r>
              <a:rPr lang="nl-NL" dirty="0"/>
              <a:t>Potentiële informatie</a:t>
            </a:r>
          </a:p>
          <a:p>
            <a:pPr lvl="1"/>
            <a:r>
              <a:rPr lang="nl-NL" dirty="0"/>
              <a:t>Aantal laadpalen</a:t>
            </a:r>
          </a:p>
          <a:p>
            <a:pPr lvl="2"/>
            <a:r>
              <a:rPr lang="nl-NL" dirty="0"/>
              <a:t>Per gemeente</a:t>
            </a:r>
          </a:p>
          <a:p>
            <a:pPr lvl="2"/>
            <a:r>
              <a:rPr lang="nl-NL" dirty="0"/>
              <a:t>Provincie</a:t>
            </a:r>
          </a:p>
          <a:p>
            <a:pPr lvl="2"/>
            <a:r>
              <a:rPr lang="nl-NL" dirty="0"/>
              <a:t>Visualiseer data op een kaart</a:t>
            </a:r>
          </a:p>
          <a:p>
            <a:pPr lvl="1"/>
            <a:r>
              <a:rPr lang="nl-NL" dirty="0"/>
              <a:t>Type laadpalen (AC/DC)</a:t>
            </a:r>
          </a:p>
          <a:p>
            <a:pPr lvl="1"/>
            <a:r>
              <a:rPr lang="nl-NL" dirty="0"/>
              <a:t>Zijn de tarieven transparant</a:t>
            </a:r>
          </a:p>
          <a:p>
            <a:pPr lvl="1"/>
            <a:r>
              <a:rPr lang="nl-NL" dirty="0"/>
              <a:t>…..</a:t>
            </a:r>
          </a:p>
        </p:txBody>
      </p:sp>
      <p:sp>
        <p:nvSpPr>
          <p:cNvPr id="4" name="Tijdelijke aanduiding voor voettekst 3">
            <a:extLst>
              <a:ext uri="{FF2B5EF4-FFF2-40B4-BE49-F238E27FC236}">
                <a16:creationId xmlns:a16="http://schemas.microsoft.com/office/drawing/2014/main" id="{E87E56DE-78E6-4880-B184-40D6466104C4}"/>
              </a:ext>
            </a:extLst>
          </p:cNvPr>
          <p:cNvSpPr>
            <a:spLocks noGrp="1"/>
          </p:cNvSpPr>
          <p:nvPr>
            <p:ph type="ftr" sz="quarter" idx="10"/>
          </p:nvPr>
        </p:nvSpPr>
        <p:spPr/>
        <p:txBody>
          <a:bodyPr/>
          <a:lstStyle/>
          <a:p>
            <a:pPr>
              <a:defRPr/>
            </a:pPr>
            <a:endParaRPr lang="nl-NL"/>
          </a:p>
        </p:txBody>
      </p:sp>
      <p:sp>
        <p:nvSpPr>
          <p:cNvPr id="5" name="Tijdelijke aanduiding voor dianummer 4">
            <a:extLst>
              <a:ext uri="{FF2B5EF4-FFF2-40B4-BE49-F238E27FC236}">
                <a16:creationId xmlns:a16="http://schemas.microsoft.com/office/drawing/2014/main" id="{77EE9AD2-DC40-4BD0-ACD9-FC5D79046811}"/>
              </a:ext>
            </a:extLst>
          </p:cNvPr>
          <p:cNvSpPr>
            <a:spLocks noGrp="1"/>
          </p:cNvSpPr>
          <p:nvPr>
            <p:ph type="sldNum" sz="quarter" idx="11"/>
          </p:nvPr>
        </p:nvSpPr>
        <p:spPr/>
        <p:txBody>
          <a:bodyPr/>
          <a:lstStyle/>
          <a:p>
            <a:fld id="{D7B78C02-9663-8F41-9A9C-C254456693DC}" type="slidenum">
              <a:rPr lang="nl-NL" smtClean="0"/>
              <a:pPr/>
              <a:t>3</a:t>
            </a:fld>
            <a:endParaRPr lang="nl-NL"/>
          </a:p>
        </p:txBody>
      </p:sp>
    </p:spTree>
    <p:extLst>
      <p:ext uri="{BB962C8B-B14F-4D97-AF65-F5344CB8AC3E}">
        <p14:creationId xmlns:p14="http://schemas.microsoft.com/office/powerpoint/2010/main" val="3778497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78A3E3-3713-40F6-9E2C-23B74041158F}"/>
              </a:ext>
            </a:extLst>
          </p:cNvPr>
          <p:cNvSpPr>
            <a:spLocks noGrp="1"/>
          </p:cNvSpPr>
          <p:nvPr>
            <p:ph type="title"/>
          </p:nvPr>
        </p:nvSpPr>
        <p:spPr/>
        <p:txBody>
          <a:bodyPr/>
          <a:lstStyle/>
          <a:p>
            <a:r>
              <a:rPr lang="nl-NL" dirty="0"/>
              <a:t>Laadpaaldata</a:t>
            </a:r>
          </a:p>
        </p:txBody>
      </p:sp>
      <p:sp>
        <p:nvSpPr>
          <p:cNvPr id="3" name="Tijdelijke aanduiding voor inhoud 2">
            <a:extLst>
              <a:ext uri="{FF2B5EF4-FFF2-40B4-BE49-F238E27FC236}">
                <a16:creationId xmlns:a16="http://schemas.microsoft.com/office/drawing/2014/main" id="{4A8A9B50-B394-44CA-A441-0772D1B25485}"/>
              </a:ext>
            </a:extLst>
          </p:cNvPr>
          <p:cNvSpPr>
            <a:spLocks noGrp="1"/>
          </p:cNvSpPr>
          <p:nvPr>
            <p:ph sz="half" idx="1"/>
          </p:nvPr>
        </p:nvSpPr>
        <p:spPr/>
        <p:txBody>
          <a:bodyPr>
            <a:normAutofit/>
          </a:bodyPr>
          <a:lstStyle/>
          <a:p>
            <a:pPr marL="0" indent="0">
              <a:buNone/>
            </a:pPr>
            <a:r>
              <a:rPr lang="nl-NL" dirty="0"/>
              <a:t>Data per oplaadsessie</a:t>
            </a:r>
          </a:p>
          <a:p>
            <a:endParaRPr lang="nl-NL" dirty="0"/>
          </a:p>
          <a:p>
            <a:r>
              <a:rPr lang="nl-NL" dirty="0" err="1"/>
              <a:t>Started</a:t>
            </a:r>
            <a:r>
              <a:rPr lang="nl-NL" dirty="0"/>
              <a:t>: 			Starttijd van de laadsessie</a:t>
            </a:r>
          </a:p>
          <a:p>
            <a:r>
              <a:rPr lang="nl-NL" dirty="0" err="1"/>
              <a:t>Ended</a:t>
            </a:r>
            <a:r>
              <a:rPr lang="nl-NL" dirty="0"/>
              <a:t>: 			Eindtijd van de laadsessie</a:t>
            </a:r>
          </a:p>
          <a:p>
            <a:r>
              <a:rPr lang="nl-NL" dirty="0" err="1"/>
              <a:t>TotalEnergy</a:t>
            </a:r>
            <a:r>
              <a:rPr lang="nl-NL" dirty="0"/>
              <a:t>: 		Totaal verbruikte energie in Wh</a:t>
            </a:r>
          </a:p>
          <a:p>
            <a:r>
              <a:rPr lang="nl-NL" dirty="0" err="1"/>
              <a:t>ConnectedTime</a:t>
            </a:r>
            <a:r>
              <a:rPr lang="nl-NL" dirty="0"/>
              <a:t>: 	Tijd verbonden aan laadpaal</a:t>
            </a:r>
          </a:p>
          <a:p>
            <a:r>
              <a:rPr lang="nl-NL" dirty="0" err="1"/>
              <a:t>ChargeTime</a:t>
            </a:r>
            <a:r>
              <a:rPr lang="nl-NL" dirty="0"/>
              <a:t>: 	Tijd echt aan het laden</a:t>
            </a:r>
          </a:p>
          <a:p>
            <a:r>
              <a:rPr lang="nl-NL" dirty="0" err="1"/>
              <a:t>MaxPower</a:t>
            </a:r>
            <a:r>
              <a:rPr lang="nl-NL" dirty="0"/>
              <a:t>: 		Maximaal gevraagde vermogen (W)</a:t>
            </a:r>
          </a:p>
          <a:p>
            <a:endParaRPr lang="nl-NL" dirty="0"/>
          </a:p>
          <a:p>
            <a:r>
              <a:rPr lang="nl-NL" dirty="0"/>
              <a:t>Opfris cursus elektriciteit en eenheden: </a:t>
            </a:r>
            <a:r>
              <a:rPr lang="nl-NL" dirty="0">
                <a:hlinkClick r:id="rId2"/>
              </a:rPr>
              <a:t>https://www.youtube.com/watch?v=t28sDC4mKdE</a:t>
            </a:r>
            <a:r>
              <a:rPr lang="nl-NL" dirty="0"/>
              <a:t> </a:t>
            </a:r>
          </a:p>
        </p:txBody>
      </p:sp>
      <p:sp>
        <p:nvSpPr>
          <p:cNvPr id="4" name="Tijdelijke aanduiding voor dianummer 3">
            <a:extLst>
              <a:ext uri="{FF2B5EF4-FFF2-40B4-BE49-F238E27FC236}">
                <a16:creationId xmlns:a16="http://schemas.microsoft.com/office/drawing/2014/main" id="{9ED6BA50-16B4-473C-BF4F-6E2A9D85E56B}"/>
              </a:ext>
            </a:extLst>
          </p:cNvPr>
          <p:cNvSpPr>
            <a:spLocks noGrp="1"/>
          </p:cNvSpPr>
          <p:nvPr>
            <p:ph type="sldNum" sz="quarter" idx="11"/>
          </p:nvPr>
        </p:nvSpPr>
        <p:spPr/>
        <p:txBody>
          <a:bodyPr/>
          <a:lstStyle/>
          <a:p>
            <a:fld id="{D7B78C02-9663-8F41-9A9C-C254456693DC}" type="slidenum">
              <a:rPr lang="nl-NL" smtClean="0"/>
              <a:pPr/>
              <a:t>4</a:t>
            </a:fld>
            <a:endParaRPr lang="nl-NL"/>
          </a:p>
        </p:txBody>
      </p:sp>
    </p:spTree>
    <p:extLst>
      <p:ext uri="{BB962C8B-B14F-4D97-AF65-F5344CB8AC3E}">
        <p14:creationId xmlns:p14="http://schemas.microsoft.com/office/powerpoint/2010/main" val="141879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0C689E-BA42-4F87-A3D1-481DBF601254}"/>
              </a:ext>
            </a:extLst>
          </p:cNvPr>
          <p:cNvSpPr>
            <a:spLocks noGrp="1"/>
          </p:cNvSpPr>
          <p:nvPr>
            <p:ph type="title"/>
          </p:nvPr>
        </p:nvSpPr>
        <p:spPr/>
        <p:txBody>
          <a:bodyPr/>
          <a:lstStyle/>
          <a:p>
            <a:r>
              <a:rPr lang="nl-NL" dirty="0"/>
              <a:t>Laadpaal data</a:t>
            </a:r>
          </a:p>
        </p:txBody>
      </p:sp>
      <p:sp>
        <p:nvSpPr>
          <p:cNvPr id="3" name="Tijdelijke aanduiding voor inhoud 2">
            <a:extLst>
              <a:ext uri="{FF2B5EF4-FFF2-40B4-BE49-F238E27FC236}">
                <a16:creationId xmlns:a16="http://schemas.microsoft.com/office/drawing/2014/main" id="{3E03DC92-5554-427F-9E45-7380D67DA1F3}"/>
              </a:ext>
            </a:extLst>
          </p:cNvPr>
          <p:cNvSpPr>
            <a:spLocks noGrp="1"/>
          </p:cNvSpPr>
          <p:nvPr>
            <p:ph sz="half" idx="1"/>
          </p:nvPr>
        </p:nvSpPr>
        <p:spPr/>
        <p:txBody>
          <a:bodyPr/>
          <a:lstStyle/>
          <a:p>
            <a:r>
              <a:rPr lang="nl-NL" dirty="0"/>
              <a:t>Potentiële informatie</a:t>
            </a:r>
          </a:p>
          <a:p>
            <a:pPr lvl="1"/>
            <a:r>
              <a:rPr lang="nl-NL" dirty="0"/>
              <a:t>Hoe ziet een gemiddeld bezetting van een laadpaal er uit?</a:t>
            </a:r>
          </a:p>
          <a:p>
            <a:pPr lvl="1"/>
            <a:r>
              <a:rPr lang="nl-NL" dirty="0"/>
              <a:t>Wat is het verschil tussen laden en bezetten van een laadpaal?</a:t>
            </a:r>
          </a:p>
          <a:p>
            <a:pPr lvl="1"/>
            <a:r>
              <a:rPr lang="nl-NL" dirty="0"/>
              <a:t>Hoe ziet het gemiddelde laadprofiel er uit?</a:t>
            </a:r>
          </a:p>
          <a:p>
            <a:pPr lvl="1"/>
            <a:r>
              <a:rPr lang="nl-NL" dirty="0"/>
              <a:t>Wat is de verdeling in vermogens?</a:t>
            </a:r>
          </a:p>
          <a:p>
            <a:pPr lvl="1"/>
            <a:r>
              <a:rPr lang="nl-NL" dirty="0"/>
              <a:t>….</a:t>
            </a:r>
          </a:p>
          <a:p>
            <a:pPr lvl="1"/>
            <a:endParaRPr lang="nl-NL" dirty="0"/>
          </a:p>
          <a:p>
            <a:endParaRPr lang="nl-NL" dirty="0"/>
          </a:p>
        </p:txBody>
      </p:sp>
      <p:sp>
        <p:nvSpPr>
          <p:cNvPr id="4" name="Tijdelijke aanduiding voor voettekst 3">
            <a:extLst>
              <a:ext uri="{FF2B5EF4-FFF2-40B4-BE49-F238E27FC236}">
                <a16:creationId xmlns:a16="http://schemas.microsoft.com/office/drawing/2014/main" id="{14915A44-AB87-451D-A0A4-4FF35023AC6A}"/>
              </a:ext>
            </a:extLst>
          </p:cNvPr>
          <p:cNvSpPr>
            <a:spLocks noGrp="1"/>
          </p:cNvSpPr>
          <p:nvPr>
            <p:ph type="ftr" sz="quarter" idx="10"/>
          </p:nvPr>
        </p:nvSpPr>
        <p:spPr/>
        <p:txBody>
          <a:bodyPr/>
          <a:lstStyle/>
          <a:p>
            <a:pPr>
              <a:defRPr/>
            </a:pPr>
            <a:endParaRPr lang="nl-NL"/>
          </a:p>
        </p:txBody>
      </p:sp>
      <p:sp>
        <p:nvSpPr>
          <p:cNvPr id="5" name="Tijdelijke aanduiding voor dianummer 4">
            <a:extLst>
              <a:ext uri="{FF2B5EF4-FFF2-40B4-BE49-F238E27FC236}">
                <a16:creationId xmlns:a16="http://schemas.microsoft.com/office/drawing/2014/main" id="{6DB67DE7-87B3-4100-A1F5-56EC89697ACD}"/>
              </a:ext>
            </a:extLst>
          </p:cNvPr>
          <p:cNvSpPr>
            <a:spLocks noGrp="1"/>
          </p:cNvSpPr>
          <p:nvPr>
            <p:ph type="sldNum" sz="quarter" idx="11"/>
          </p:nvPr>
        </p:nvSpPr>
        <p:spPr/>
        <p:txBody>
          <a:bodyPr/>
          <a:lstStyle/>
          <a:p>
            <a:fld id="{D7B78C02-9663-8F41-9A9C-C254456693DC}" type="slidenum">
              <a:rPr lang="nl-NL" smtClean="0"/>
              <a:pPr/>
              <a:t>5</a:t>
            </a:fld>
            <a:endParaRPr lang="nl-NL"/>
          </a:p>
        </p:txBody>
      </p:sp>
    </p:spTree>
    <p:extLst>
      <p:ext uri="{BB962C8B-B14F-4D97-AF65-F5344CB8AC3E}">
        <p14:creationId xmlns:p14="http://schemas.microsoft.com/office/powerpoint/2010/main" val="3412540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3235C7-2236-4629-A220-17E7AFA6367E}"/>
              </a:ext>
            </a:extLst>
          </p:cNvPr>
          <p:cNvSpPr>
            <a:spLocks noGrp="1"/>
          </p:cNvSpPr>
          <p:nvPr>
            <p:ph type="title"/>
          </p:nvPr>
        </p:nvSpPr>
        <p:spPr/>
        <p:txBody>
          <a:bodyPr/>
          <a:lstStyle/>
          <a:p>
            <a:r>
              <a:rPr lang="nl-NL" dirty="0"/>
              <a:t>Aantallen elektrische auto’s</a:t>
            </a:r>
          </a:p>
        </p:txBody>
      </p:sp>
      <p:sp>
        <p:nvSpPr>
          <p:cNvPr id="3" name="Tijdelijke aanduiding voor inhoud 2">
            <a:extLst>
              <a:ext uri="{FF2B5EF4-FFF2-40B4-BE49-F238E27FC236}">
                <a16:creationId xmlns:a16="http://schemas.microsoft.com/office/drawing/2014/main" id="{420E5514-AFB1-4B49-BDC0-044FE92B10DC}"/>
              </a:ext>
            </a:extLst>
          </p:cNvPr>
          <p:cNvSpPr>
            <a:spLocks noGrp="1"/>
          </p:cNvSpPr>
          <p:nvPr>
            <p:ph sz="half" idx="1"/>
          </p:nvPr>
        </p:nvSpPr>
        <p:spPr/>
        <p:txBody>
          <a:bodyPr/>
          <a:lstStyle/>
          <a:p>
            <a:r>
              <a:rPr lang="nl-NL" dirty="0"/>
              <a:t>Download </a:t>
            </a:r>
            <a:r>
              <a:rPr lang="nl-NL" dirty="0" err="1"/>
              <a:t>csv</a:t>
            </a:r>
            <a:r>
              <a:rPr lang="nl-NL" dirty="0"/>
              <a:t> of via API (</a:t>
            </a:r>
            <a:r>
              <a:rPr lang="nl-NL" dirty="0">
                <a:hlinkClick r:id="rId2"/>
              </a:rPr>
              <a:t>https://opendata.rdw.nl/</a:t>
            </a:r>
            <a:r>
              <a:rPr lang="nl-NL" dirty="0"/>
              <a:t>) </a:t>
            </a:r>
          </a:p>
          <a:p>
            <a:pPr lvl="1"/>
            <a:r>
              <a:rPr lang="nl-NL" dirty="0"/>
              <a:t>Welke datasets te combineren?!</a:t>
            </a:r>
          </a:p>
          <a:p>
            <a:endParaRPr lang="nl-NL" dirty="0"/>
          </a:p>
          <a:p>
            <a:r>
              <a:rPr lang="nl-NL" dirty="0"/>
              <a:t>Potentiële informatie</a:t>
            </a:r>
          </a:p>
          <a:p>
            <a:pPr lvl="1"/>
            <a:r>
              <a:rPr lang="nl-NL" dirty="0"/>
              <a:t>Aanschaf elektrische auto’s over tijd</a:t>
            </a:r>
          </a:p>
          <a:p>
            <a:pPr lvl="1"/>
            <a:r>
              <a:rPr lang="nl-NL" dirty="0"/>
              <a:t>Welke merken zijn hot?</a:t>
            </a:r>
          </a:p>
          <a:p>
            <a:pPr lvl="2"/>
            <a:r>
              <a:rPr lang="nl-NL" dirty="0"/>
              <a:t>Welke modellen (Hoe ga je om met verschillende spelling?)</a:t>
            </a:r>
          </a:p>
          <a:p>
            <a:pPr lvl="1"/>
            <a:r>
              <a:rPr lang="nl-NL" dirty="0"/>
              <a:t>Wat is de gemiddelde aanschaf prijs?</a:t>
            </a:r>
          </a:p>
          <a:p>
            <a:pPr lvl="1"/>
            <a:r>
              <a:rPr lang="nl-NL" dirty="0"/>
              <a:t>Kun je plug-in hybride auto’s identificeren?</a:t>
            </a:r>
          </a:p>
          <a:p>
            <a:pPr lvl="1"/>
            <a:r>
              <a:rPr lang="nl-NL" dirty="0"/>
              <a:t>….</a:t>
            </a:r>
          </a:p>
        </p:txBody>
      </p:sp>
      <p:sp>
        <p:nvSpPr>
          <p:cNvPr id="4" name="Tijdelijke aanduiding voor voettekst 3">
            <a:extLst>
              <a:ext uri="{FF2B5EF4-FFF2-40B4-BE49-F238E27FC236}">
                <a16:creationId xmlns:a16="http://schemas.microsoft.com/office/drawing/2014/main" id="{5F52AC88-8D92-4C4C-9FB0-419F5A5B03CC}"/>
              </a:ext>
            </a:extLst>
          </p:cNvPr>
          <p:cNvSpPr>
            <a:spLocks noGrp="1"/>
          </p:cNvSpPr>
          <p:nvPr>
            <p:ph type="ftr" sz="quarter" idx="10"/>
          </p:nvPr>
        </p:nvSpPr>
        <p:spPr/>
        <p:txBody>
          <a:bodyPr/>
          <a:lstStyle/>
          <a:p>
            <a:pPr>
              <a:defRPr/>
            </a:pPr>
            <a:endParaRPr lang="nl-NL"/>
          </a:p>
        </p:txBody>
      </p:sp>
      <p:sp>
        <p:nvSpPr>
          <p:cNvPr id="5" name="Tijdelijke aanduiding voor dianummer 4">
            <a:extLst>
              <a:ext uri="{FF2B5EF4-FFF2-40B4-BE49-F238E27FC236}">
                <a16:creationId xmlns:a16="http://schemas.microsoft.com/office/drawing/2014/main" id="{9B943FE7-872B-4F2C-B9BF-C66BEA9B8ADD}"/>
              </a:ext>
            </a:extLst>
          </p:cNvPr>
          <p:cNvSpPr>
            <a:spLocks noGrp="1"/>
          </p:cNvSpPr>
          <p:nvPr>
            <p:ph type="sldNum" sz="quarter" idx="11"/>
          </p:nvPr>
        </p:nvSpPr>
        <p:spPr/>
        <p:txBody>
          <a:bodyPr/>
          <a:lstStyle/>
          <a:p>
            <a:fld id="{D7B78C02-9663-8F41-9A9C-C254456693DC}" type="slidenum">
              <a:rPr lang="nl-NL" smtClean="0"/>
              <a:pPr/>
              <a:t>6</a:t>
            </a:fld>
            <a:endParaRPr lang="nl-NL"/>
          </a:p>
        </p:txBody>
      </p:sp>
    </p:spTree>
    <p:extLst>
      <p:ext uri="{BB962C8B-B14F-4D97-AF65-F5344CB8AC3E}">
        <p14:creationId xmlns:p14="http://schemas.microsoft.com/office/powerpoint/2010/main" val="3633946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Opdracht</a:t>
            </a:r>
            <a:endParaRPr lang="en-GB" dirty="0"/>
          </a:p>
        </p:txBody>
      </p:sp>
      <p:sp>
        <p:nvSpPr>
          <p:cNvPr id="3" name="Tijdelijke aanduiding voor inhoud 2"/>
          <p:cNvSpPr>
            <a:spLocks noGrp="1"/>
          </p:cNvSpPr>
          <p:nvPr>
            <p:ph sz="half" idx="1"/>
          </p:nvPr>
        </p:nvSpPr>
        <p:spPr/>
        <p:txBody>
          <a:bodyPr>
            <a:normAutofit/>
          </a:bodyPr>
          <a:lstStyle/>
          <a:p>
            <a:r>
              <a:rPr lang="nl-NL" dirty="0"/>
              <a:t>Maak een dashboard in </a:t>
            </a:r>
            <a:r>
              <a:rPr lang="nl-NL" dirty="0" err="1"/>
              <a:t>Streamlit</a:t>
            </a:r>
            <a:endParaRPr lang="nl-NL" dirty="0"/>
          </a:p>
          <a:p>
            <a:pPr lvl="1"/>
            <a:r>
              <a:rPr lang="nl-NL" dirty="0"/>
              <a:t>Probeer het dashboard in hoge mate interactief te maken</a:t>
            </a:r>
          </a:p>
          <a:p>
            <a:pPr lvl="1"/>
            <a:r>
              <a:rPr lang="nl-NL" dirty="0"/>
              <a:t>Dashboard moet met Python gemaakt te worden. Data inspectie is wel noodzakelijk. </a:t>
            </a:r>
          </a:p>
          <a:p>
            <a:pPr marL="257175" lvl="1" indent="0">
              <a:buNone/>
            </a:pPr>
            <a:endParaRPr lang="nl-NL" dirty="0"/>
          </a:p>
          <a:p>
            <a:r>
              <a:rPr lang="nl-NL" dirty="0"/>
              <a:t>Presenteer belangrijkste bevindingen in max 10 minuten – live vanuit het dashboard</a:t>
            </a:r>
          </a:p>
          <a:p>
            <a:endParaRPr lang="nl-NL" dirty="0"/>
          </a:p>
          <a:p>
            <a:r>
              <a:rPr lang="nl-NL" dirty="0"/>
              <a:t>Focus op het aspect van de inzichten die je hebt gegenereerd vanuit de data, welke toegevoegde analyses hebben jullie gedaan</a:t>
            </a:r>
          </a:p>
          <a:p>
            <a:endParaRPr lang="nl-NL" dirty="0"/>
          </a:p>
        </p:txBody>
      </p:sp>
      <p:sp>
        <p:nvSpPr>
          <p:cNvPr id="4" name="Tijdelijke aanduiding voor dianummer 3"/>
          <p:cNvSpPr>
            <a:spLocks noGrp="1"/>
          </p:cNvSpPr>
          <p:nvPr>
            <p:ph type="sldNum" sz="quarter" idx="11"/>
          </p:nvPr>
        </p:nvSpPr>
        <p:spPr/>
        <p:txBody>
          <a:bodyPr/>
          <a:lstStyle/>
          <a:p>
            <a:fld id="{D7B78C02-9663-8F41-9A9C-C254456693DC}" type="slidenum">
              <a:rPr lang="nl-NL" smtClean="0"/>
              <a:pPr/>
              <a:t>7</a:t>
            </a:fld>
            <a:endParaRPr lang="nl-NL"/>
          </a:p>
        </p:txBody>
      </p:sp>
    </p:spTree>
    <p:extLst>
      <p:ext uri="{BB962C8B-B14F-4D97-AF65-F5344CB8AC3E}">
        <p14:creationId xmlns:p14="http://schemas.microsoft.com/office/powerpoint/2010/main" val="3375084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Deadlines</a:t>
            </a:r>
            <a:endParaRPr lang="en-GB" dirty="0"/>
          </a:p>
        </p:txBody>
      </p:sp>
      <p:sp>
        <p:nvSpPr>
          <p:cNvPr id="3" name="Tijdelijke aanduiding voor inhoud 2"/>
          <p:cNvSpPr>
            <a:spLocks noGrp="1"/>
          </p:cNvSpPr>
          <p:nvPr>
            <p:ph sz="half" idx="1"/>
          </p:nvPr>
        </p:nvSpPr>
        <p:spPr/>
        <p:txBody>
          <a:bodyPr/>
          <a:lstStyle/>
          <a:p>
            <a:r>
              <a:rPr lang="nl-NL" dirty="0"/>
              <a:t>In te leveren voor donderdag 12 oktober Dashboard (Online of bestand)</a:t>
            </a:r>
          </a:p>
          <a:p>
            <a:pPr lvl="1"/>
            <a:endParaRPr lang="nl-NL" dirty="0"/>
          </a:p>
          <a:p>
            <a:r>
              <a:rPr lang="nl-NL" dirty="0"/>
              <a:t>Presenteren op Vrijdag</a:t>
            </a:r>
          </a:p>
          <a:p>
            <a:pPr lvl="1"/>
            <a:r>
              <a:rPr lang="nl-NL" dirty="0"/>
              <a:t>+/- 10 minuten</a:t>
            </a:r>
          </a:p>
          <a:p>
            <a:pPr lvl="1"/>
            <a:r>
              <a:rPr lang="nl-NL" dirty="0"/>
              <a:t>5 minuten vragen</a:t>
            </a:r>
          </a:p>
          <a:p>
            <a:pPr lvl="1"/>
            <a:r>
              <a:rPr lang="nl-NL" dirty="0"/>
              <a:t>Indeling wordt </a:t>
            </a:r>
            <a:r>
              <a:rPr lang="nl-NL" dirty="0" err="1"/>
              <a:t>zsm</a:t>
            </a:r>
            <a:r>
              <a:rPr lang="nl-NL" dirty="0"/>
              <a:t> bekend gemaakt</a:t>
            </a:r>
            <a:endParaRPr lang="en-GB" dirty="0"/>
          </a:p>
        </p:txBody>
      </p:sp>
      <p:sp>
        <p:nvSpPr>
          <p:cNvPr id="4" name="Tijdelijke aanduiding voor dianummer 3"/>
          <p:cNvSpPr>
            <a:spLocks noGrp="1"/>
          </p:cNvSpPr>
          <p:nvPr>
            <p:ph type="sldNum" sz="quarter" idx="11"/>
          </p:nvPr>
        </p:nvSpPr>
        <p:spPr/>
        <p:txBody>
          <a:bodyPr/>
          <a:lstStyle/>
          <a:p>
            <a:fld id="{D7B78C02-9663-8F41-9A9C-C254456693DC}" type="slidenum">
              <a:rPr lang="nl-NL" smtClean="0"/>
              <a:pPr/>
              <a:t>8</a:t>
            </a:fld>
            <a:endParaRPr lang="nl-NL"/>
          </a:p>
        </p:txBody>
      </p:sp>
    </p:spTree>
    <p:extLst>
      <p:ext uri="{BB962C8B-B14F-4D97-AF65-F5344CB8AC3E}">
        <p14:creationId xmlns:p14="http://schemas.microsoft.com/office/powerpoint/2010/main" val="4087928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0EFBB4-A80F-4D1A-B503-F4596B177680}"/>
              </a:ext>
            </a:extLst>
          </p:cNvPr>
          <p:cNvSpPr>
            <a:spLocks noGrp="1"/>
          </p:cNvSpPr>
          <p:nvPr>
            <p:ph type="title"/>
          </p:nvPr>
        </p:nvSpPr>
        <p:spPr>
          <a:xfrm>
            <a:off x="323850" y="760131"/>
            <a:ext cx="8496300" cy="1108357"/>
          </a:xfrm>
        </p:spPr>
        <p:txBody>
          <a:bodyPr/>
          <a:lstStyle/>
          <a:p>
            <a:r>
              <a:rPr lang="nl-NL" dirty="0"/>
              <a:t>Beoordeling (IDS)</a:t>
            </a:r>
          </a:p>
        </p:txBody>
      </p:sp>
      <p:sp>
        <p:nvSpPr>
          <p:cNvPr id="3" name="Tijdelijke aanduiding voor inhoud 2">
            <a:extLst>
              <a:ext uri="{FF2B5EF4-FFF2-40B4-BE49-F238E27FC236}">
                <a16:creationId xmlns:a16="http://schemas.microsoft.com/office/drawing/2014/main" id="{365F72C2-2B61-45A9-84D3-F9367138A38E}"/>
              </a:ext>
            </a:extLst>
          </p:cNvPr>
          <p:cNvSpPr>
            <a:spLocks noGrp="1"/>
          </p:cNvSpPr>
          <p:nvPr>
            <p:ph sz="half" idx="1"/>
          </p:nvPr>
        </p:nvSpPr>
        <p:spPr/>
        <p:txBody>
          <a:bodyPr/>
          <a:lstStyle/>
          <a:p>
            <a:endParaRPr lang="nl-NL" dirty="0"/>
          </a:p>
        </p:txBody>
      </p:sp>
      <p:sp>
        <p:nvSpPr>
          <p:cNvPr id="4" name="Tijdelijke aanduiding voor dianummer 3">
            <a:extLst>
              <a:ext uri="{FF2B5EF4-FFF2-40B4-BE49-F238E27FC236}">
                <a16:creationId xmlns:a16="http://schemas.microsoft.com/office/drawing/2014/main" id="{7D70084C-1A13-4668-9673-60325A187B44}"/>
              </a:ext>
            </a:extLst>
          </p:cNvPr>
          <p:cNvSpPr>
            <a:spLocks noGrp="1"/>
          </p:cNvSpPr>
          <p:nvPr>
            <p:ph type="sldNum" sz="quarter" idx="11"/>
          </p:nvPr>
        </p:nvSpPr>
        <p:spPr/>
        <p:txBody>
          <a:bodyPr/>
          <a:lstStyle/>
          <a:p>
            <a:fld id="{D7B78C02-9663-8F41-9A9C-C254456693DC}" type="slidenum">
              <a:rPr lang="nl-NL" smtClean="0"/>
              <a:pPr/>
              <a:t>9</a:t>
            </a:fld>
            <a:endParaRPr lang="nl-NL"/>
          </a:p>
        </p:txBody>
      </p:sp>
      <p:graphicFrame>
        <p:nvGraphicFramePr>
          <p:cNvPr id="5" name="Tabel 4">
            <a:extLst>
              <a:ext uri="{FF2B5EF4-FFF2-40B4-BE49-F238E27FC236}">
                <a16:creationId xmlns:a16="http://schemas.microsoft.com/office/drawing/2014/main" id="{49EA9EF9-F108-4571-A120-5BB496500B0C}"/>
              </a:ext>
            </a:extLst>
          </p:cNvPr>
          <p:cNvGraphicFramePr>
            <a:graphicFrameLocks noGrp="1"/>
          </p:cNvGraphicFramePr>
          <p:nvPr>
            <p:extLst>
              <p:ext uri="{D42A27DB-BD31-4B8C-83A1-F6EECF244321}">
                <p14:modId xmlns:p14="http://schemas.microsoft.com/office/powerpoint/2010/main" val="2453123324"/>
              </p:ext>
            </p:extLst>
          </p:nvPr>
        </p:nvGraphicFramePr>
        <p:xfrm>
          <a:off x="602476" y="1453204"/>
          <a:ext cx="7335024" cy="3488160"/>
        </p:xfrm>
        <a:graphic>
          <a:graphicData uri="http://schemas.openxmlformats.org/drawingml/2006/table">
            <a:tbl>
              <a:tblPr firstRow="1" firstCol="1" bandRow="1">
                <a:tableStyleId>{5C22544A-7EE6-4342-B048-85BDC9FD1C3A}</a:tableStyleId>
              </a:tblPr>
              <a:tblGrid>
                <a:gridCol w="1155949">
                  <a:extLst>
                    <a:ext uri="{9D8B030D-6E8A-4147-A177-3AD203B41FA5}">
                      <a16:colId xmlns:a16="http://schemas.microsoft.com/office/drawing/2014/main" val="20000"/>
                    </a:ext>
                  </a:extLst>
                </a:gridCol>
                <a:gridCol w="1293426">
                  <a:extLst>
                    <a:ext uri="{9D8B030D-6E8A-4147-A177-3AD203B41FA5}">
                      <a16:colId xmlns:a16="http://schemas.microsoft.com/office/drawing/2014/main" val="20001"/>
                    </a:ext>
                  </a:extLst>
                </a:gridCol>
                <a:gridCol w="1337644">
                  <a:extLst>
                    <a:ext uri="{9D8B030D-6E8A-4147-A177-3AD203B41FA5}">
                      <a16:colId xmlns:a16="http://schemas.microsoft.com/office/drawing/2014/main" val="20002"/>
                    </a:ext>
                  </a:extLst>
                </a:gridCol>
                <a:gridCol w="1634315">
                  <a:extLst>
                    <a:ext uri="{9D8B030D-6E8A-4147-A177-3AD203B41FA5}">
                      <a16:colId xmlns:a16="http://schemas.microsoft.com/office/drawing/2014/main" val="20003"/>
                    </a:ext>
                  </a:extLst>
                </a:gridCol>
                <a:gridCol w="1913690">
                  <a:extLst>
                    <a:ext uri="{9D8B030D-6E8A-4147-A177-3AD203B41FA5}">
                      <a16:colId xmlns:a16="http://schemas.microsoft.com/office/drawing/2014/main" val="20004"/>
                    </a:ext>
                  </a:extLst>
                </a:gridCol>
              </a:tblGrid>
              <a:tr h="381714">
                <a:tc>
                  <a:txBody>
                    <a:bodyPr/>
                    <a:lstStyle/>
                    <a:p>
                      <a:pPr>
                        <a:lnSpc>
                          <a:spcPct val="107000"/>
                        </a:lnSpc>
                        <a:spcAft>
                          <a:spcPts val="0"/>
                        </a:spcAft>
                      </a:pPr>
                      <a:endParaRPr lang="en-GB" sz="1200" dirty="0">
                        <a:effectLst/>
                        <a:latin typeface="Calibri" panose="020F0502020204030204" pitchFamily="34" charset="0"/>
                        <a:ea typeface="Calibri" panose="020F0502020204030204" pitchFamily="34" charset="0"/>
                        <a:cs typeface="Arial" panose="020B0604020202020204" pitchFamily="34" charset="0"/>
                      </a:endParaRPr>
                    </a:p>
                  </a:txBody>
                  <a:tcPr marL="42323" marR="42323" marT="0" marB="0"/>
                </a:tc>
                <a:tc>
                  <a:txBody>
                    <a:bodyPr/>
                    <a:lstStyle/>
                    <a:p>
                      <a:pPr>
                        <a:lnSpc>
                          <a:spcPct val="107000"/>
                        </a:lnSpc>
                        <a:spcAft>
                          <a:spcPts val="0"/>
                        </a:spcAft>
                      </a:pPr>
                      <a:r>
                        <a:rPr lang="en-US" sz="1200" dirty="0" err="1">
                          <a:effectLst/>
                        </a:rPr>
                        <a:t>Onvoldoende</a:t>
                      </a:r>
                      <a:r>
                        <a:rPr lang="en-US" sz="1200" dirty="0">
                          <a:effectLst/>
                        </a:rPr>
                        <a:t> (</a:t>
                      </a:r>
                      <a:r>
                        <a:rPr lang="en-US" sz="1200" dirty="0" err="1">
                          <a:effectLst/>
                        </a:rPr>
                        <a:t>cijfer</a:t>
                      </a:r>
                      <a:r>
                        <a:rPr lang="en-US" sz="1200" dirty="0">
                          <a:effectLst/>
                        </a:rPr>
                        <a:t> 4.5)</a:t>
                      </a:r>
                      <a:endParaRPr lang="en-GB" sz="1200" dirty="0">
                        <a:effectLst/>
                        <a:latin typeface="Calibri" panose="020F0502020204030204" pitchFamily="34" charset="0"/>
                        <a:ea typeface="Calibri" panose="020F0502020204030204" pitchFamily="34" charset="0"/>
                        <a:cs typeface="Arial" panose="020B0604020202020204" pitchFamily="34" charset="0"/>
                      </a:endParaRPr>
                    </a:p>
                  </a:txBody>
                  <a:tcPr marL="42323" marR="42323" marT="0" marB="0"/>
                </a:tc>
                <a:tc>
                  <a:txBody>
                    <a:bodyPr/>
                    <a:lstStyle/>
                    <a:p>
                      <a:pPr>
                        <a:lnSpc>
                          <a:spcPct val="107000"/>
                        </a:lnSpc>
                        <a:spcAft>
                          <a:spcPts val="0"/>
                        </a:spcAft>
                      </a:pPr>
                      <a:r>
                        <a:rPr lang="en-US" sz="1200" dirty="0" err="1">
                          <a:effectLst/>
                        </a:rPr>
                        <a:t>Voldoende</a:t>
                      </a:r>
                      <a:r>
                        <a:rPr lang="en-US" sz="1200" dirty="0">
                          <a:effectLst/>
                        </a:rPr>
                        <a:t> (</a:t>
                      </a:r>
                      <a:r>
                        <a:rPr lang="en-US" sz="1200" dirty="0" err="1">
                          <a:effectLst/>
                        </a:rPr>
                        <a:t>cijfer</a:t>
                      </a:r>
                      <a:r>
                        <a:rPr lang="en-US" sz="1200" dirty="0">
                          <a:effectLst/>
                        </a:rPr>
                        <a:t> 6)</a:t>
                      </a:r>
                      <a:endParaRPr lang="en-GB" sz="1200" dirty="0">
                        <a:effectLst/>
                        <a:latin typeface="Calibri" panose="020F0502020204030204" pitchFamily="34" charset="0"/>
                        <a:ea typeface="Calibri" panose="020F0502020204030204" pitchFamily="34" charset="0"/>
                        <a:cs typeface="Arial" panose="020B0604020202020204" pitchFamily="34" charset="0"/>
                      </a:endParaRPr>
                    </a:p>
                  </a:txBody>
                  <a:tcPr marL="42323" marR="42323" marT="0" marB="0"/>
                </a:tc>
                <a:tc>
                  <a:txBody>
                    <a:bodyPr/>
                    <a:lstStyle/>
                    <a:p>
                      <a:pPr>
                        <a:lnSpc>
                          <a:spcPct val="107000"/>
                        </a:lnSpc>
                        <a:spcAft>
                          <a:spcPts val="0"/>
                        </a:spcAft>
                      </a:pPr>
                      <a:r>
                        <a:rPr lang="en-US" sz="1200" dirty="0" err="1">
                          <a:effectLst/>
                        </a:rPr>
                        <a:t>Goed</a:t>
                      </a:r>
                      <a:r>
                        <a:rPr lang="en-US" sz="1200" dirty="0">
                          <a:effectLst/>
                        </a:rPr>
                        <a:t> (</a:t>
                      </a:r>
                      <a:r>
                        <a:rPr lang="en-US" sz="1200" dirty="0" err="1">
                          <a:effectLst/>
                        </a:rPr>
                        <a:t>cijfer</a:t>
                      </a:r>
                      <a:r>
                        <a:rPr lang="en-US" sz="1200" dirty="0">
                          <a:effectLst/>
                        </a:rPr>
                        <a:t> 7.5)</a:t>
                      </a:r>
                      <a:endParaRPr lang="en-GB" sz="1200" dirty="0">
                        <a:effectLst/>
                        <a:latin typeface="Calibri" panose="020F0502020204030204" pitchFamily="34" charset="0"/>
                        <a:ea typeface="Calibri" panose="020F0502020204030204" pitchFamily="34" charset="0"/>
                        <a:cs typeface="Arial" panose="020B0604020202020204" pitchFamily="34" charset="0"/>
                      </a:endParaRPr>
                    </a:p>
                  </a:txBody>
                  <a:tcPr marL="42323" marR="42323" marT="0" marB="0"/>
                </a:tc>
                <a:tc>
                  <a:txBody>
                    <a:bodyPr/>
                    <a:lstStyle/>
                    <a:p>
                      <a:pPr>
                        <a:lnSpc>
                          <a:spcPct val="107000"/>
                        </a:lnSpc>
                        <a:spcAft>
                          <a:spcPts val="0"/>
                        </a:spcAft>
                      </a:pPr>
                      <a:r>
                        <a:rPr lang="en-US" sz="1200" dirty="0" err="1">
                          <a:effectLst/>
                        </a:rPr>
                        <a:t>Uitstekend</a:t>
                      </a:r>
                      <a:r>
                        <a:rPr lang="en-US" sz="1200" dirty="0">
                          <a:effectLst/>
                        </a:rPr>
                        <a:t> (</a:t>
                      </a:r>
                      <a:r>
                        <a:rPr lang="en-US" sz="1200" dirty="0" err="1">
                          <a:effectLst/>
                        </a:rPr>
                        <a:t>cijfer</a:t>
                      </a:r>
                      <a:r>
                        <a:rPr lang="en-US" sz="1200" dirty="0">
                          <a:effectLst/>
                        </a:rPr>
                        <a:t> 9)</a:t>
                      </a:r>
                      <a:endParaRPr lang="en-GB" sz="1200" dirty="0">
                        <a:effectLst/>
                        <a:latin typeface="Calibri" panose="020F0502020204030204" pitchFamily="34" charset="0"/>
                        <a:ea typeface="Calibri" panose="020F0502020204030204" pitchFamily="34" charset="0"/>
                        <a:cs typeface="Arial" panose="020B0604020202020204" pitchFamily="34" charset="0"/>
                      </a:endParaRPr>
                    </a:p>
                  </a:txBody>
                  <a:tcPr marL="42323" marR="42323" marT="0" marB="0"/>
                </a:tc>
                <a:extLst>
                  <a:ext uri="{0D108BD9-81ED-4DB2-BD59-A6C34878D82A}">
                    <a16:rowId xmlns:a16="http://schemas.microsoft.com/office/drawing/2014/main" val="10000"/>
                  </a:ext>
                </a:extLst>
              </a:tr>
              <a:tr h="1357528">
                <a:tc>
                  <a:txBody>
                    <a:bodyPr/>
                    <a:lstStyle/>
                    <a:p>
                      <a:pPr>
                        <a:lnSpc>
                          <a:spcPct val="107000"/>
                        </a:lnSpc>
                        <a:spcAft>
                          <a:spcPts val="0"/>
                        </a:spcAft>
                      </a:pPr>
                      <a:r>
                        <a:rPr lang="en-US" sz="1200" dirty="0" err="1">
                          <a:effectLst/>
                        </a:rPr>
                        <a:t>Opschonen</a:t>
                      </a:r>
                      <a:r>
                        <a:rPr lang="en-US" sz="1200" dirty="0">
                          <a:effectLst/>
                        </a:rPr>
                        <a:t> (IDS)</a:t>
                      </a:r>
                      <a:endParaRPr lang="en-GB" sz="1200" dirty="0">
                        <a:effectLst/>
                        <a:latin typeface="Calibri" panose="020F0502020204030204" pitchFamily="34" charset="0"/>
                        <a:ea typeface="Calibri" panose="020F0502020204030204" pitchFamily="34" charset="0"/>
                        <a:cs typeface="Arial" panose="020B0604020202020204" pitchFamily="34" charset="0"/>
                      </a:endParaRPr>
                    </a:p>
                  </a:txBody>
                  <a:tcPr marL="42323" marR="42323" marT="0" marB="0"/>
                </a:tc>
                <a:tc>
                  <a:txBody>
                    <a:bodyPr/>
                    <a:lstStyle/>
                    <a:p>
                      <a:pPr marL="0" marR="0" lvl="0" indent="0" algn="l" defTabSz="342900" rtl="0" eaLnBrk="1" fontAlgn="auto" latinLnBrk="0" hangingPunct="1">
                        <a:lnSpc>
                          <a:spcPct val="107000"/>
                        </a:lnSpc>
                        <a:spcBef>
                          <a:spcPts val="0"/>
                        </a:spcBef>
                        <a:spcAft>
                          <a:spcPts val="0"/>
                        </a:spcAft>
                        <a:buClrTx/>
                        <a:buSzTx/>
                        <a:buFontTx/>
                        <a:buNone/>
                        <a:tabLst/>
                        <a:defRPr/>
                      </a:pPr>
                      <a:r>
                        <a:rPr lang="nl-NL" sz="1200" dirty="0">
                          <a:effectLst/>
                        </a:rPr>
                        <a:t>Importeert en gebruikt de data zonder te inspecteren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0"/>
                        </a:spcAft>
                      </a:pPr>
                      <a:endParaRPr lang="en-GB" sz="1200" dirty="0">
                        <a:effectLst/>
                        <a:latin typeface="Calibri" panose="020F0502020204030204" pitchFamily="34" charset="0"/>
                        <a:ea typeface="Calibri" panose="020F0502020204030204" pitchFamily="34" charset="0"/>
                        <a:cs typeface="Arial" panose="020B0604020202020204" pitchFamily="34" charset="0"/>
                      </a:endParaRPr>
                    </a:p>
                  </a:txBody>
                  <a:tcPr marL="42323" marR="42323" marT="0" marB="0"/>
                </a:tc>
                <a:tc>
                  <a:txBody>
                    <a:bodyPr/>
                    <a:lstStyle/>
                    <a:p>
                      <a:pPr>
                        <a:lnSpc>
                          <a:spcPct val="107000"/>
                        </a:lnSpc>
                        <a:spcAft>
                          <a:spcPts val="0"/>
                        </a:spcAft>
                      </a:pPr>
                      <a:r>
                        <a:rPr lang="nl-NL" sz="1200" dirty="0">
                          <a:effectLst/>
                        </a:rPr>
                        <a:t>Inspecteert de data en verwijderd duidelijke fouten (NA-waardes, </a:t>
                      </a:r>
                      <a:r>
                        <a:rPr lang="nl-NL" sz="1200" dirty="0" err="1">
                          <a:effectLst/>
                        </a:rPr>
                        <a:t>duplicates</a:t>
                      </a:r>
                      <a:r>
                        <a:rPr lang="nl-NL" sz="1200" dirty="0">
                          <a:effectLst/>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txBody>
                  <a:tcPr marL="42323" marR="42323" marT="0" marB="0"/>
                </a:tc>
                <a:tc>
                  <a:txBody>
                    <a:bodyPr/>
                    <a:lstStyle/>
                    <a:p>
                      <a:pPr>
                        <a:lnSpc>
                          <a:spcPct val="107000"/>
                        </a:lnSpc>
                        <a:spcAft>
                          <a:spcPts val="0"/>
                        </a:spcAft>
                      </a:pPr>
                      <a:r>
                        <a:rPr lang="nl-NL" sz="1200" dirty="0">
                          <a:effectLst/>
                        </a:rPr>
                        <a:t>Inspecteert de data en verwijderd of vervangt foutieve (NA-waardes, </a:t>
                      </a:r>
                      <a:r>
                        <a:rPr lang="nl-NL" sz="1200" dirty="0" err="1">
                          <a:effectLst/>
                        </a:rPr>
                        <a:t>duplicates</a:t>
                      </a:r>
                      <a:r>
                        <a:rPr lang="nl-NL" sz="1200" dirty="0">
                          <a:effectLst/>
                        </a:rPr>
                        <a:t>, </a:t>
                      </a:r>
                      <a:r>
                        <a:rPr lang="nl-NL" sz="1200" dirty="0" err="1">
                          <a:effectLst/>
                        </a:rPr>
                        <a:t>outliers</a:t>
                      </a:r>
                      <a:r>
                        <a:rPr lang="nl-NL" sz="1200" dirty="0">
                          <a:effectLst/>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txBody>
                  <a:tcPr marL="42323" marR="42323" marT="0" marB="0"/>
                </a:tc>
                <a:tc>
                  <a:txBody>
                    <a:bodyPr/>
                    <a:lstStyle/>
                    <a:p>
                      <a:pPr>
                        <a:lnSpc>
                          <a:spcPct val="107000"/>
                        </a:lnSpc>
                        <a:spcAft>
                          <a:spcPts val="0"/>
                        </a:spcAft>
                      </a:pPr>
                      <a:r>
                        <a:rPr lang="nl-NL" sz="1200" dirty="0">
                          <a:effectLst/>
                        </a:rPr>
                        <a:t>Inspecteert de data en verwijderd of vervangt beargumenteert foutieve (NA-waardes, </a:t>
                      </a:r>
                      <a:r>
                        <a:rPr lang="nl-NL" sz="1200" dirty="0" err="1">
                          <a:effectLst/>
                        </a:rPr>
                        <a:t>duplicates</a:t>
                      </a:r>
                      <a:r>
                        <a:rPr lang="nl-NL" sz="1200" dirty="0">
                          <a:effectLst/>
                        </a:rPr>
                        <a:t>, </a:t>
                      </a:r>
                      <a:r>
                        <a:rPr lang="nl-NL" sz="1200" dirty="0" err="1">
                          <a:effectLst/>
                        </a:rPr>
                        <a:t>outliers</a:t>
                      </a:r>
                      <a:r>
                        <a:rPr lang="nl-NL" sz="1200" dirty="0">
                          <a:effectLst/>
                        </a:rPr>
                        <a:t>, spellingsfouten, tijd)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txBody>
                  <a:tcPr marL="42323" marR="42323" marT="0" marB="0"/>
                </a:tc>
                <a:extLst>
                  <a:ext uri="{0D108BD9-81ED-4DB2-BD59-A6C34878D82A}">
                    <a16:rowId xmlns:a16="http://schemas.microsoft.com/office/drawing/2014/main" val="10001"/>
                  </a:ext>
                </a:extLst>
              </a:tr>
              <a:tr h="1747854">
                <a:tc>
                  <a:txBody>
                    <a:bodyPr/>
                    <a:lstStyle/>
                    <a:p>
                      <a:pPr>
                        <a:lnSpc>
                          <a:spcPct val="107000"/>
                        </a:lnSpc>
                        <a:spcAft>
                          <a:spcPts val="0"/>
                        </a:spcAft>
                      </a:pPr>
                      <a:r>
                        <a:rPr lang="nl-NL" sz="1200" dirty="0">
                          <a:effectLst/>
                        </a:rPr>
                        <a:t>Data naar informatie (IDS)</a:t>
                      </a:r>
                      <a:endParaRPr lang="en-GB" sz="1200" dirty="0">
                        <a:effectLst/>
                        <a:latin typeface="Calibri" panose="020F0502020204030204" pitchFamily="34" charset="0"/>
                        <a:ea typeface="Calibri" panose="020F0502020204030204" pitchFamily="34" charset="0"/>
                        <a:cs typeface="Arial" panose="020B0604020202020204" pitchFamily="34" charset="0"/>
                      </a:endParaRPr>
                    </a:p>
                  </a:txBody>
                  <a:tcPr marL="42323" marR="42323" marT="0" marB="0"/>
                </a:tc>
                <a:tc>
                  <a:txBody>
                    <a:bodyPr/>
                    <a:lstStyle/>
                    <a:p>
                      <a:pPr>
                        <a:lnSpc>
                          <a:spcPct val="107000"/>
                        </a:lnSpc>
                        <a:spcAft>
                          <a:spcPts val="0"/>
                        </a:spcAft>
                      </a:pPr>
                      <a:r>
                        <a:rPr lang="nl-NL" sz="1200" dirty="0">
                          <a:effectLst/>
                        </a:rPr>
                        <a:t>Dashboard geeft alleen beschrijvende informatie weer zoals in de data gegeven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txBody>
                  <a:tcPr marL="42323" marR="42323" marT="0" marB="0"/>
                </a:tc>
                <a:tc>
                  <a:txBody>
                    <a:bodyPr/>
                    <a:lstStyle/>
                    <a:p>
                      <a:pPr>
                        <a:lnSpc>
                          <a:spcPct val="107000"/>
                        </a:lnSpc>
                        <a:spcAft>
                          <a:spcPts val="0"/>
                        </a:spcAft>
                      </a:pPr>
                      <a:r>
                        <a:rPr lang="nl-NL" sz="1200" dirty="0">
                          <a:effectLst/>
                        </a:rPr>
                        <a:t>Dashboard geeft alleen verdelingen van data weer maar er zijn geen nieuwe variabelen of inzichten gegenereerd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txBody>
                  <a:tcPr marL="42323" marR="42323" marT="0" marB="0"/>
                </a:tc>
                <a:tc>
                  <a:txBody>
                    <a:bodyPr/>
                    <a:lstStyle/>
                    <a:p>
                      <a:pPr>
                        <a:lnSpc>
                          <a:spcPct val="107000"/>
                        </a:lnSpc>
                        <a:spcAft>
                          <a:spcPts val="0"/>
                        </a:spcAft>
                      </a:pPr>
                      <a:r>
                        <a:rPr lang="nl-NL" sz="1200" dirty="0">
                          <a:effectLst/>
                        </a:rPr>
                        <a:t>Dashboard geeft verdelingen van data weer maar er zijn nieuwe variabelen en inzichten gegenereerd (bijv. verandering over tijd)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txBody>
                  <a:tcPr marL="42323" marR="42323" marT="0" marB="0"/>
                </a:tc>
                <a:tc>
                  <a:txBody>
                    <a:bodyPr/>
                    <a:lstStyle/>
                    <a:p>
                      <a:pPr>
                        <a:lnSpc>
                          <a:spcPct val="107000"/>
                        </a:lnSpc>
                        <a:spcAft>
                          <a:spcPts val="0"/>
                        </a:spcAft>
                      </a:pPr>
                      <a:r>
                        <a:rPr lang="nl-NL" sz="1200" dirty="0">
                          <a:effectLst/>
                        </a:rPr>
                        <a:t>Dashboard geeft verdelingen van data weer maar er zijn nieuwe variabelen en inzichten gegenereerd, inclusief verdiepende analyses zoals profielen en het koppelen van de verschillende datasets</a:t>
                      </a:r>
                      <a:endParaRPr lang="en-GB" sz="1200" dirty="0">
                        <a:effectLst/>
                        <a:latin typeface="Calibri" panose="020F0502020204030204" pitchFamily="34" charset="0"/>
                        <a:ea typeface="Calibri" panose="020F0502020204030204" pitchFamily="34" charset="0"/>
                        <a:cs typeface="Arial" panose="020B0604020202020204" pitchFamily="34" charset="0"/>
                      </a:endParaRPr>
                    </a:p>
                  </a:txBody>
                  <a:tcPr marL="42323" marR="42323"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20400672"/>
      </p:ext>
    </p:extLst>
  </p:cSld>
  <p:clrMapOvr>
    <a:masterClrMapping/>
  </p:clrMapOvr>
</p:sld>
</file>

<file path=ppt/theme/theme1.xml><?xml version="1.0" encoding="utf-8"?>
<a:theme xmlns:a="http://schemas.openxmlformats.org/drawingml/2006/main" name="SJABLOON Corporate Algemeen ppt - nieuwe huisstijl - titel + volg">
  <a:themeElements>
    <a:clrScheme name="HvA">
      <a:dk1>
        <a:srgbClr val="000000"/>
      </a:dk1>
      <a:lt1>
        <a:srgbClr val="FFFFFF"/>
      </a:lt1>
      <a:dk2>
        <a:srgbClr val="241679"/>
      </a:dk2>
      <a:lt2>
        <a:srgbClr val="F5F5F5"/>
      </a:lt2>
      <a:accent1>
        <a:srgbClr val="241679"/>
      </a:accent1>
      <a:accent2>
        <a:srgbClr val="DAD6E7"/>
      </a:accent2>
      <a:accent3>
        <a:srgbClr val="E6E3EE"/>
      </a:accent3>
      <a:accent4>
        <a:srgbClr val="898989"/>
      </a:accent4>
      <a:accent5>
        <a:srgbClr val="CCCCCC"/>
      </a:accent5>
      <a:accent6>
        <a:srgbClr val="EBEBEB"/>
      </a:accent6>
      <a:hlink>
        <a:srgbClr val="000000"/>
      </a:hlink>
      <a:folHlink>
        <a:srgbClr val="0000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0630-hva-template-presentatie-nl-v2.1 (1)" id="{1EFD34F2-5BF0-4FDC-B546-4D5E760CBDFA}" vid="{C7FFF7A9-7E0D-4908-97FF-F72535E06158}"/>
    </a:ext>
  </a:extLst>
</a:theme>
</file>

<file path=ppt/theme/theme2.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f4e78d3a-cc61-49cd-8a14-f134b73d0dc7" xsi:nil="true"/>
    <lcf76f155ced4ddcb4097134ff3c332f xmlns="13154f4b-2f33-414c-8955-8f00ff7c60b7">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8D8B059F7DCE246A0491CCFFD5598AC" ma:contentTypeVersion="16" ma:contentTypeDescription="Een nieuw document maken." ma:contentTypeScope="" ma:versionID="3fddf700d9c9e32f7aea90a761d14f14">
  <xsd:schema xmlns:xsd="http://www.w3.org/2001/XMLSchema" xmlns:xs="http://www.w3.org/2001/XMLSchema" xmlns:p="http://schemas.microsoft.com/office/2006/metadata/properties" xmlns:ns2="13154f4b-2f33-414c-8955-8f00ff7c60b7" xmlns:ns3="f4e78d3a-cc61-49cd-8a14-f134b73d0dc7" targetNamespace="http://schemas.microsoft.com/office/2006/metadata/properties" ma:root="true" ma:fieldsID="d6bc208cac3be846a7b0a6bcdea151d9" ns2:_="" ns3:_="">
    <xsd:import namespace="13154f4b-2f33-414c-8955-8f00ff7c60b7"/>
    <xsd:import namespace="f4e78d3a-cc61-49cd-8a14-f134b73d0dc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LengthInSeconds" minOccurs="0"/>
                <xsd:element ref="ns2:MediaServiceDateTaken"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3154f4b-2f33-414c-8955-8f00ff7c60b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Afbeeldingtags" ma:readOnly="false" ma:fieldId="{5cf76f15-5ced-4ddc-b409-7134ff3c332f}" ma:taxonomyMulti="true" ma:sspId="32d39682-ccf7-48d8-962f-2ca2d3d56b7f" ma:termSetId="09814cd3-568e-fe90-9814-8d621ff8fb84" ma:anchorId="fba54fb3-c3e1-fe81-a776-ca4b69148c4d" ma:open="true" ma:isKeyword="false">
      <xsd:complexType>
        <xsd:sequence>
          <xsd:element ref="pc:Terms" minOccurs="0" maxOccurs="1"/>
        </xsd:sequence>
      </xsd:complexType>
    </xsd:element>
    <xsd:element name="MediaServiceOCR" ma:index="22" nillable="true" ma:displayName="Extracted Text" ma:internalName="MediaServiceOCR" ma:readOnly="true">
      <xsd:simpleType>
        <xsd:restriction base="dms:Note">
          <xsd:maxLength value="255"/>
        </xsd:restriction>
      </xsd:simpleType>
    </xsd:element>
    <xsd:element name="MediaServiceLocation" ma:index="23" nillable="true" ma:displayName="Location" ma:descrip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4e78d3a-cc61-49cd-8a14-f134b73d0dc7" elementFormDefault="qualified">
    <xsd:import namespace="http://schemas.microsoft.com/office/2006/documentManagement/types"/>
    <xsd:import namespace="http://schemas.microsoft.com/office/infopath/2007/PartnerControls"/>
    <xsd:element name="SharedWithUsers" ma:index="15"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Gedeeld met details" ma:internalName="SharedWithDetails" ma:readOnly="true">
      <xsd:simpleType>
        <xsd:restriction base="dms:Note">
          <xsd:maxLength value="255"/>
        </xsd:restriction>
      </xsd:simpleType>
    </xsd:element>
    <xsd:element name="TaxCatchAll" ma:index="21" nillable="true" ma:displayName="Taxonomy Catch All Column" ma:hidden="true" ma:list="{5e95476c-48fe-47d3-8cbf-a1f09fb3c5ef}" ma:internalName="TaxCatchAll" ma:showField="CatchAllData" ma:web="f4e78d3a-cc61-49cd-8a14-f134b73d0dc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E7F0FA7-4798-4625-A9FC-D1F17D10F179}">
  <ds:schemaRefs>
    <ds:schemaRef ds:uri="http://schemas.microsoft.com/sharepoint/v3/contenttype/forms"/>
  </ds:schemaRefs>
</ds:datastoreItem>
</file>

<file path=customXml/itemProps2.xml><?xml version="1.0" encoding="utf-8"?>
<ds:datastoreItem xmlns:ds="http://schemas.openxmlformats.org/officeDocument/2006/customXml" ds:itemID="{7FB5384F-34DE-41B4-BD68-E477EE5C2D80}">
  <ds:schemaRefs>
    <ds:schemaRef ds:uri="http://schemas.microsoft.com/office/2006/metadata/properties"/>
    <ds:schemaRef ds:uri="http://schemas.microsoft.com/office/infopath/2007/PartnerControls"/>
    <ds:schemaRef ds:uri="f4e78d3a-cc61-49cd-8a14-f134b73d0dc7"/>
    <ds:schemaRef ds:uri="13154f4b-2f33-414c-8955-8f00ff7c60b7"/>
  </ds:schemaRefs>
</ds:datastoreItem>
</file>

<file path=customXml/itemProps3.xml><?xml version="1.0" encoding="utf-8"?>
<ds:datastoreItem xmlns:ds="http://schemas.openxmlformats.org/officeDocument/2006/customXml" ds:itemID="{6FA799D4-4942-4636-963C-9912FD94B2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3154f4b-2f33-414c-8955-8f00ff7c60b7"/>
    <ds:schemaRef ds:uri="f4e78d3a-cc61-49cd-8a14-f134b73d0dc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200630-hva-template-presentatie-nl-v2.1 (1)</Template>
  <TotalTime>205</TotalTime>
  <Words>1263</Words>
  <Application>Microsoft Macintosh PowerPoint</Application>
  <PresentationFormat>On-screen Show (16:9)</PresentationFormat>
  <Paragraphs>148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ＭＳ Ｐゴシック</vt:lpstr>
      <vt:lpstr>Arial</vt:lpstr>
      <vt:lpstr>Calibri</vt:lpstr>
      <vt:lpstr>Times New Roman</vt:lpstr>
      <vt:lpstr>SJABLOON Corporate Algemeen ppt - nieuwe huisstijl - titel + volg</vt:lpstr>
      <vt:lpstr>Van data naar informatie:  Een dashboard over elektrisch mobiliteit en laadpalen</vt:lpstr>
      <vt:lpstr>Laadpalen en elektrische auto data</vt:lpstr>
      <vt:lpstr>OpenChargeMap</vt:lpstr>
      <vt:lpstr>Laadpaaldata</vt:lpstr>
      <vt:lpstr>Laadpaal data</vt:lpstr>
      <vt:lpstr>Aantallen elektrische auto’s</vt:lpstr>
      <vt:lpstr>Opdracht</vt:lpstr>
      <vt:lpstr>Deadlines</vt:lpstr>
      <vt:lpstr>Beoordeling (IDS)</vt:lpstr>
      <vt:lpstr>Beoordeling (IDS)</vt:lpstr>
      <vt:lpstr>Beoordeling (VA)</vt:lpstr>
      <vt:lpstr>Beoordeling (VA)</vt:lpstr>
      <vt:lpstr>Beoordeling (IDS &amp; VA)</vt:lpstr>
    </vt:vector>
  </TitlesOfParts>
  <Company>Hogeschool Amsterdam</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Van Data naar informatie:  Een dashboard over elektrisch mobiliteit en laadpalen</dc:title>
  <dc:creator>Rick Wolbertus</dc:creator>
  <cp:keywords>Presentatie corporate algemeen breed</cp:keywords>
  <cp:lastModifiedBy>Microsoft Office User</cp:lastModifiedBy>
  <cp:revision>9</cp:revision>
  <dcterms:created xsi:type="dcterms:W3CDTF">2021-03-08T07:28:12Z</dcterms:created>
  <dcterms:modified xsi:type="dcterms:W3CDTF">2024-09-30T10:29:22Z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0x01010028D8B059F7DCE246A0491CCFFD5598AC</vt:lpwstr>
  </property>
  <property fmtid="{D5CDD505-2E9C-101B-9397-08002B2CF9AE}" pid="3" name="Order">
    <vt:r8>227000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ComplianceAssetId">
    <vt:lpwstr/>
  </property>
  <property fmtid="{D5CDD505-2E9C-101B-9397-08002B2CF9AE}" pid="8" name="TemplateUrl">
    <vt:lpwstr/>
  </property>
  <property fmtid="{D5CDD505-2E9C-101B-9397-08002B2CF9AE}" pid="9" name="TriggerFlowInfo">
    <vt:lpwstr/>
  </property>
  <property fmtid="{D5CDD505-2E9C-101B-9397-08002B2CF9AE}" pid="10" name="MediaServiceImageTags">
    <vt:lpwstr/>
  </property>
</Properties>
</file>