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61644fd0-6ba0-43ed-96a8-8a5d70bfba5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fb400a412a234f0c" /><Relationship Type="http://schemas.openxmlformats.org/officeDocument/2006/relationships/slideLayout" Target="/ppt/slideLayouts/slideLayout8.xml" Id="Rab52646c61574d7d" /><Relationship Type="http://schemas.openxmlformats.org/officeDocument/2006/relationships/hyperlink" Target="https://app.powerbi.com/groups/me/reports/61644fd0-6ba0-43ed-96a8-8a5d70bfba57/?pbi_source=PowerPoint" TargetMode="External" Id="RelId0" /><Relationship Type="http://schemas.openxmlformats.org/officeDocument/2006/relationships/image" Target="/ppt/media/image4.png" Id="imgId5073639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الباحثون عن عمل من ذوي الإعاقة 2022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21/07/44 02:26:05 ص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21/07/44 02:22:44 ص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textbox ,textbox ,card ,textbox ,donutChart ,pieChart ,clusteredColumnChart ,clusteredBarChart ,pieChart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7363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١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